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8"/>
  </p:notesMasterIdLst>
  <p:handoutMasterIdLst>
    <p:handoutMasterId r:id="rId29"/>
  </p:handoutMasterIdLst>
  <p:sldIdLst>
    <p:sldId id="256" r:id="rId5"/>
    <p:sldId id="297" r:id="rId6"/>
    <p:sldId id="396" r:id="rId7"/>
    <p:sldId id="398" r:id="rId8"/>
    <p:sldId id="397" r:id="rId9"/>
    <p:sldId id="399" r:id="rId10"/>
    <p:sldId id="400" r:id="rId11"/>
    <p:sldId id="401" r:id="rId12"/>
    <p:sldId id="403" r:id="rId13"/>
    <p:sldId id="402" r:id="rId14"/>
    <p:sldId id="404" r:id="rId15"/>
    <p:sldId id="406" r:id="rId16"/>
    <p:sldId id="407" r:id="rId17"/>
    <p:sldId id="408" r:id="rId18"/>
    <p:sldId id="409" r:id="rId19"/>
    <p:sldId id="411" r:id="rId20"/>
    <p:sldId id="410" r:id="rId21"/>
    <p:sldId id="412" r:id="rId22"/>
    <p:sldId id="413" r:id="rId23"/>
    <p:sldId id="418" r:id="rId24"/>
    <p:sldId id="415" r:id="rId25"/>
    <p:sldId id="414" r:id="rId26"/>
    <p:sldId id="416" r:id="rId27"/>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7" autoAdjust="0"/>
    <p:restoredTop sz="94718"/>
  </p:normalViewPr>
  <p:slideViewPr>
    <p:cSldViewPr snapToGrid="0">
      <p:cViewPr varScale="1">
        <p:scale>
          <a:sx n="108" d="100"/>
          <a:sy n="108" d="100"/>
        </p:scale>
        <p:origin x="699" y="51"/>
      </p:cViewPr>
      <p:guideLst/>
    </p:cSldViewPr>
  </p:slideViewPr>
  <p:notesTextViewPr>
    <p:cViewPr>
      <p:scale>
        <a:sx n="1" d="1"/>
        <a:sy n="1" d="1"/>
      </p:scale>
      <p:origin x="0" y="0"/>
    </p:cViewPr>
  </p:notesTextViewPr>
  <p:sorterViewPr>
    <p:cViewPr>
      <p:scale>
        <a:sx n="126" d="100"/>
        <a:sy n="126" d="100"/>
      </p:scale>
      <p:origin x="0" y="0"/>
    </p:cViewPr>
  </p:sorterViewPr>
  <p:notesViewPr>
    <p:cSldViewPr snapToGrid="0">
      <p:cViewPr varScale="1">
        <p:scale>
          <a:sx n="96" d="100"/>
          <a:sy n="96" d="100"/>
        </p:scale>
        <p:origin x="3558"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commentAuthors" Target="commentAuthors.xml"/><Relationship Id="rId35" Type="http://schemas.microsoft.com/office/2018/10/relationships/authors" Target="author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129C17-9205-4554-BF5C-070656C216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B41E939-D5BE-4B7F-BCD2-05DCC4E5E8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B1389FC-84BB-41A0-BC92-057C08DC342F}" type="datetime1">
              <a:rPr lang="en-GB" smtClean="0"/>
              <a:t>28/10/2024</a:t>
            </a:fld>
            <a:endParaRPr lang="en-GB" dirty="0"/>
          </a:p>
        </p:txBody>
      </p:sp>
      <p:sp>
        <p:nvSpPr>
          <p:cNvPr id="4" name="Footer Placeholder 3">
            <a:extLst>
              <a:ext uri="{FF2B5EF4-FFF2-40B4-BE49-F238E27FC236}">
                <a16:creationId xmlns:a16="http://schemas.microsoft.com/office/drawing/2014/main" id="{F61800B1-1D76-46D4-ADAF-FD5EA7AFBE7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CBFA674-DC58-422B-8963-09FD1B05EDD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A42FE58-2C2A-433E-A3EF-B39ACF97315A}" type="slidenum">
              <a:rPr lang="en-GB" smtClean="0"/>
              <a:t>‹#›</a:t>
            </a:fld>
            <a:endParaRPr lang="en-GB"/>
          </a:p>
        </p:txBody>
      </p:sp>
    </p:spTree>
    <p:extLst>
      <p:ext uri="{BB962C8B-B14F-4D97-AF65-F5344CB8AC3E}">
        <p14:creationId xmlns:p14="http://schemas.microsoft.com/office/powerpoint/2010/main" val="366356575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09B039-1C6C-4DB3-861A-76F1FF2AC578}" type="datetime1">
              <a:rPr lang="en-GB" noProof="0" smtClean="0"/>
              <a:pPr/>
              <a:t>28/10/2024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97DC217-DF71-1A49-B3EA-559F1F43B0FF}" type="slidenum">
              <a:rPr lang="en-GB" noProof="0" smtClean="0"/>
              <a:t>‹#›</a:t>
            </a:fld>
            <a:endParaRPr lang="en-GB" noProof="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a:t>
            </a:fld>
            <a:endParaRPr lang="en-GB"/>
          </a:p>
        </p:txBody>
      </p:sp>
    </p:spTree>
    <p:extLst>
      <p:ext uri="{BB962C8B-B14F-4D97-AF65-F5344CB8AC3E}">
        <p14:creationId xmlns:p14="http://schemas.microsoft.com/office/powerpoint/2010/main" val="4277724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a:extLst>
              <a:ext uri="{FF2B5EF4-FFF2-40B4-BE49-F238E27FC236}">
                <a16:creationId xmlns:a16="http://schemas.microsoft.com/office/drawing/2014/main" id="{451C1CD4-4C43-C420-F6D1-1B80972DC36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a:solidFill>
                  <a:schemeClr val="tx1"/>
                </a:solidFill>
                <a:latin typeface="Helvetica" panose="020B0604020202020204" pitchFamily="34" charset="0"/>
              </a:defRPr>
            </a:lvl1pPr>
            <a:lvl2pPr marL="742950" indent="-285750" defTabSz="965200">
              <a:defRPr>
                <a:solidFill>
                  <a:schemeClr val="tx1"/>
                </a:solidFill>
                <a:latin typeface="Helvetica" panose="020B0604020202020204" pitchFamily="34" charset="0"/>
              </a:defRPr>
            </a:lvl2pPr>
            <a:lvl3pPr marL="1143000" indent="-228600" defTabSz="965200">
              <a:defRPr>
                <a:solidFill>
                  <a:schemeClr val="tx1"/>
                </a:solidFill>
                <a:latin typeface="Helvetica" panose="020B0604020202020204" pitchFamily="34" charset="0"/>
              </a:defRPr>
            </a:lvl3pPr>
            <a:lvl4pPr marL="1600200" indent="-228600" defTabSz="965200">
              <a:defRPr>
                <a:solidFill>
                  <a:schemeClr val="tx1"/>
                </a:solidFill>
                <a:latin typeface="Helvetica" panose="020B0604020202020204" pitchFamily="34" charset="0"/>
              </a:defRPr>
            </a:lvl4pPr>
            <a:lvl5pPr marL="2057400" indent="-228600" defTabSz="965200">
              <a:defRPr>
                <a:solidFill>
                  <a:schemeClr val="tx1"/>
                </a:solidFill>
                <a:latin typeface="Helvetica" panose="020B0604020202020204" pitchFamily="34" charset="0"/>
              </a:defRPr>
            </a:lvl5pPr>
            <a:lvl6pPr marL="2514600" indent="-228600" defTabSz="965200" eaLnBrk="0" fontAlgn="base" hangingPunct="0">
              <a:spcBef>
                <a:spcPct val="0"/>
              </a:spcBef>
              <a:spcAft>
                <a:spcPct val="0"/>
              </a:spcAft>
              <a:defRPr>
                <a:solidFill>
                  <a:schemeClr val="tx1"/>
                </a:solidFill>
                <a:latin typeface="Helvetica" panose="020B0604020202020204" pitchFamily="34" charset="0"/>
              </a:defRPr>
            </a:lvl6pPr>
            <a:lvl7pPr marL="2971800" indent="-228600" defTabSz="965200" eaLnBrk="0" fontAlgn="base" hangingPunct="0">
              <a:spcBef>
                <a:spcPct val="0"/>
              </a:spcBef>
              <a:spcAft>
                <a:spcPct val="0"/>
              </a:spcAft>
              <a:defRPr>
                <a:solidFill>
                  <a:schemeClr val="tx1"/>
                </a:solidFill>
                <a:latin typeface="Helvetica" panose="020B0604020202020204" pitchFamily="34" charset="0"/>
              </a:defRPr>
            </a:lvl7pPr>
            <a:lvl8pPr marL="3429000" indent="-228600" defTabSz="965200" eaLnBrk="0" fontAlgn="base" hangingPunct="0">
              <a:spcBef>
                <a:spcPct val="0"/>
              </a:spcBef>
              <a:spcAft>
                <a:spcPct val="0"/>
              </a:spcAft>
              <a:defRPr>
                <a:solidFill>
                  <a:schemeClr val="tx1"/>
                </a:solidFill>
                <a:latin typeface="Helvetica" panose="020B0604020202020204" pitchFamily="34" charset="0"/>
              </a:defRPr>
            </a:lvl8pPr>
            <a:lvl9pPr marL="3886200" indent="-228600" defTabSz="965200" eaLnBrk="0" fontAlgn="base" hangingPunct="0">
              <a:spcBef>
                <a:spcPct val="0"/>
              </a:spcBef>
              <a:spcAft>
                <a:spcPct val="0"/>
              </a:spcAft>
              <a:defRPr>
                <a:solidFill>
                  <a:schemeClr val="tx1"/>
                </a:solidFill>
                <a:latin typeface="Helvetica" panose="020B0604020202020204" pitchFamily="34" charset="0"/>
              </a:defRPr>
            </a:lvl9pPr>
          </a:lstStyle>
          <a:p>
            <a:fld id="{455E1F7A-3CAF-43D4-8EF9-CC49F78E16C9}" type="slidenum">
              <a:rPr lang="en-US" altLang="en-US">
                <a:latin typeface="Times New Roman" panose="02020603050405020304" pitchFamily="18" charset="0"/>
              </a:rPr>
              <a:pPr/>
              <a:t>2</a:t>
            </a:fld>
            <a:endParaRPr lang="en-US" altLang="en-US">
              <a:latin typeface="Times New Roman" panose="02020603050405020304" pitchFamily="18" charset="0"/>
            </a:endParaRPr>
          </a:p>
        </p:txBody>
      </p:sp>
      <p:sp>
        <p:nvSpPr>
          <p:cNvPr id="7171" name="Rectangle 2">
            <a:extLst>
              <a:ext uri="{FF2B5EF4-FFF2-40B4-BE49-F238E27FC236}">
                <a16:creationId xmlns:a16="http://schemas.microsoft.com/office/drawing/2014/main" id="{5BF61753-637D-18F7-262F-C0B153035C6D}"/>
              </a:ext>
            </a:extLst>
          </p:cNvPr>
          <p:cNvSpPr>
            <a:spLocks noGrp="1" noRot="1" noChangeAspect="1" noChangeArrowheads="1" noTextEdit="1"/>
          </p:cNvSpPr>
          <p:nvPr>
            <p:ph type="sldImg"/>
          </p:nvPr>
        </p:nvSpPr>
        <p:spPr>
          <a:ln/>
        </p:spPr>
      </p:sp>
      <p:sp>
        <p:nvSpPr>
          <p:cNvPr id="7172" name="Rectangle 3">
            <a:extLst>
              <a:ext uri="{FF2B5EF4-FFF2-40B4-BE49-F238E27FC236}">
                <a16:creationId xmlns:a16="http://schemas.microsoft.com/office/drawing/2014/main" id="{46A412EA-7DB7-483B-B4FE-EBA6DBEFAA4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rtlCol="0" anchor="b">
            <a:noAutofit/>
          </a:bodyPr>
          <a:lstStyle>
            <a:lvl1pPr algn="l">
              <a:defRPr sz="6000" b="1">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rtlCol="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rtlCol="0" anchor="b">
            <a:noAutofit/>
          </a:bodyPr>
          <a:lstStyle>
            <a:lvl1pPr algn="l">
              <a:defRPr sz="6000" b="1">
                <a:solidFill>
                  <a:schemeClr val="bg1"/>
                </a:solidFill>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rtlCol="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rtlCol="0">
            <a:noAutofit/>
          </a:bodyPr>
          <a:lstStyle>
            <a:lvl1pPr algn="ctr">
              <a:lnSpc>
                <a:spcPct val="100000"/>
              </a:lnSpc>
              <a:defRPr sz="4600">
                <a:solidFill>
                  <a:schemeClr val="bg1"/>
                </a:solidFill>
                <a:latin typeface="+mj-lt"/>
              </a:defRPr>
            </a:lvl1pPr>
          </a:lstStyle>
          <a:p>
            <a:pPr rtl="0"/>
            <a:r>
              <a:rPr lang="en-US" noProof="0"/>
              <a:t>Click to edit Master title style</a:t>
            </a:r>
            <a:endParaRPr lang="en-GB" noProof="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rtlCol="0">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rtl="0"/>
            <a:r>
              <a:rPr lang="en-US" noProof="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noAutofit/>
          </a:bodyPr>
          <a:lstStyle>
            <a:lvl1pPr>
              <a:defRPr>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rtlCol="0" anchor="b">
            <a:noAutofit/>
          </a:bodyPr>
          <a:lstStyle>
            <a:lvl1pPr>
              <a:defRPr sz="4800" b="1">
                <a:latin typeface="+mj-lt"/>
              </a:defRPr>
            </a:lvl1pPr>
          </a:lstStyle>
          <a:p>
            <a:pPr rtl="0"/>
            <a:r>
              <a:rPr lang="en-US" noProof="0"/>
              <a:t>Click to edit Master title style</a:t>
            </a:r>
            <a:endParaRPr lang="en-GB" noProof="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rtlCol="0">
            <a:noAutofit/>
          </a:bodyPr>
          <a:lstStyle>
            <a:lvl1pPr>
              <a:defRPr>
                <a:solidFill>
                  <a:schemeClr val="accent3"/>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rtlCol="0">
            <a:noAutofit/>
          </a:bodyPr>
          <a:lstStyle>
            <a:lvl1pPr>
              <a:defRPr>
                <a:solidFill>
                  <a:schemeClr val="accent3"/>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rtlCol="0" anchor="b">
            <a:noAutofit/>
          </a:bodyPr>
          <a:lstStyle>
            <a:lvl1pPr>
              <a:defRPr sz="4800" b="1">
                <a:latin typeface="+mj-lt"/>
              </a:defRPr>
            </a:lvl1pPr>
          </a:lstStyle>
          <a:p>
            <a:pPr rtl="0"/>
            <a:r>
              <a:rPr lang="en-US" noProof="0"/>
              <a:t>Click to edit Master title style</a:t>
            </a:r>
            <a:endParaRPr lang="en-GB" noProof="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rtlCol="0">
            <a:noAutofit/>
          </a:bodyPr>
          <a:lstStyle>
            <a:lvl1pPr>
              <a:defRPr>
                <a:solidFill>
                  <a:schemeClr val="accent3"/>
                </a:solidFill>
                <a:latin typeface="+mn-lt"/>
              </a:defRPr>
            </a:lvl1pPr>
          </a:lstStyle>
          <a:p>
            <a:pPr rtl="0"/>
            <a:r>
              <a:rPr lang="en-GB" noProof="0"/>
              <a:t>10/9/2021</a:t>
            </a:r>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rtlCol="0">
            <a:noAutofit/>
          </a:bodyPr>
          <a:lstStyle>
            <a:lvl1pPr>
              <a:defRPr>
                <a:solidFill>
                  <a:schemeClr val="accent3"/>
                </a:solidFill>
                <a:latin typeface="+mn-lt"/>
              </a:defRPr>
            </a:lvl1pPr>
          </a:lstStyle>
          <a:p>
            <a:pPr rtl="0"/>
            <a:r>
              <a:rPr lang="en-GB" noProof="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solidFill>
                  <a:schemeClr val="bg1"/>
                </a:solidFill>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rtlCol="0" anchor="b">
            <a:noAutofit/>
          </a:bodyPr>
          <a:lstStyle>
            <a:lvl1pPr algn="l">
              <a:defRPr sz="6000" b="1">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rtlCol="0">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1122363"/>
            <a:ext cx="7096933" cy="2387600"/>
          </a:xfrm>
        </p:spPr>
        <p:txBody>
          <a:bodyPr rtlCol="0"/>
          <a:lstStyle/>
          <a:p>
            <a:pPr rtl="0"/>
            <a:r>
              <a:rPr lang="en-GB" dirty="0"/>
              <a:t>5 – Data Structures</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167493" y="3602038"/>
            <a:ext cx="9500507" cy="806675"/>
          </a:xfrm>
        </p:spPr>
        <p:txBody>
          <a:bodyPr rtlCol="0"/>
          <a:lstStyle/>
          <a:p>
            <a:pPr rtl="0"/>
            <a:r>
              <a:rPr lang="en-GB" dirty="0"/>
              <a:t>Dr Tim Bashford</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Footer Placeholder 3">
            <a:extLst>
              <a:ext uri="{FF2B5EF4-FFF2-40B4-BE49-F238E27FC236}">
                <a16:creationId xmlns:a16="http://schemas.microsoft.com/office/drawing/2014/main" id="{5B39D4A6-96CD-9A6E-1217-B370DDB5EE09}"/>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6147" name="Rectangle 2">
            <a:extLst>
              <a:ext uri="{FF2B5EF4-FFF2-40B4-BE49-F238E27FC236}">
                <a16:creationId xmlns:a16="http://schemas.microsoft.com/office/drawing/2014/main" id="{D188A116-79A9-41FD-6511-21A306929A67}"/>
              </a:ext>
            </a:extLst>
          </p:cNvPr>
          <p:cNvSpPr>
            <a:spLocks noGrp="1" noChangeArrowheads="1"/>
          </p:cNvSpPr>
          <p:nvPr>
            <p:ph type="title"/>
          </p:nvPr>
        </p:nvSpPr>
        <p:spPr>
          <a:xfrm>
            <a:off x="1074727" y="-237435"/>
            <a:ext cx="9779183" cy="1325563"/>
          </a:xfrm>
        </p:spPr>
        <p:txBody>
          <a:bodyPr/>
          <a:lstStyle/>
          <a:p>
            <a:r>
              <a:rPr lang="en-GB" altLang="en-US" dirty="0"/>
              <a:t>Lists</a:t>
            </a:r>
            <a:endParaRPr lang="en-US" altLang="en-US" dirty="0"/>
          </a:p>
        </p:txBody>
      </p:sp>
      <p:sp>
        <p:nvSpPr>
          <p:cNvPr id="6148" name="Rectangle 3">
            <a:extLst>
              <a:ext uri="{FF2B5EF4-FFF2-40B4-BE49-F238E27FC236}">
                <a16:creationId xmlns:a16="http://schemas.microsoft.com/office/drawing/2014/main" id="{5A91574B-423B-481E-D4D1-92DB9A5B14EB}"/>
              </a:ext>
            </a:extLst>
          </p:cNvPr>
          <p:cNvSpPr>
            <a:spLocks noGrp="1" noChangeArrowheads="1"/>
          </p:cNvSpPr>
          <p:nvPr>
            <p:ph type="body" idx="1"/>
          </p:nvPr>
        </p:nvSpPr>
        <p:spPr>
          <a:xfrm>
            <a:off x="1074727" y="1429097"/>
            <a:ext cx="7029450" cy="4924425"/>
          </a:xfrm>
        </p:spPr>
        <p:txBody>
          <a:bodyPr/>
          <a:lstStyle/>
          <a:p>
            <a:r>
              <a:rPr lang="en-GB" altLang="en-US" dirty="0"/>
              <a:t>Theory</a:t>
            </a:r>
          </a:p>
          <a:p>
            <a:r>
              <a:rPr lang="en-GB" altLang="en-US" dirty="0"/>
              <a:t>Analysis</a:t>
            </a:r>
          </a:p>
          <a:p>
            <a:r>
              <a:rPr lang="en-GB" altLang="en-US" dirty="0"/>
              <a:t>Real-World Usage</a:t>
            </a:r>
          </a:p>
          <a:p>
            <a:pPr lvl="1"/>
            <a:r>
              <a:rPr lang="en-GB" altLang="en-US" dirty="0"/>
              <a:t>Programming language examples</a:t>
            </a:r>
          </a:p>
          <a:p>
            <a:pPr lvl="1"/>
            <a:r>
              <a:rPr lang="en-GB" altLang="en-US" dirty="0"/>
              <a:t>Scenarios</a:t>
            </a:r>
          </a:p>
          <a:p>
            <a:r>
              <a:rPr lang="en-GB" altLang="en-US" dirty="0"/>
              <a:t>Implementation</a:t>
            </a:r>
          </a:p>
          <a:p>
            <a:pPr lvl="1"/>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AA223775-684D-231E-0082-CE36810776F3}"/>
              </a:ext>
            </a:extLst>
          </p:cNvPr>
          <p:cNvSpPr>
            <a:spLocks noGrp="1"/>
          </p:cNvSpPr>
          <p:nvPr>
            <p:ph type="title"/>
          </p:nvPr>
        </p:nvSpPr>
        <p:spPr>
          <a:xfrm>
            <a:off x="864302" y="-572294"/>
            <a:ext cx="9779183" cy="1325563"/>
          </a:xfrm>
        </p:spPr>
        <p:txBody>
          <a:bodyPr/>
          <a:lstStyle/>
          <a:p>
            <a:r>
              <a:rPr lang="en-GB" altLang="en-US" dirty="0"/>
              <a:t>Arrays</a:t>
            </a:r>
          </a:p>
        </p:txBody>
      </p:sp>
      <p:sp>
        <p:nvSpPr>
          <p:cNvPr id="8195" name="Content Placeholder 2">
            <a:extLst>
              <a:ext uri="{FF2B5EF4-FFF2-40B4-BE49-F238E27FC236}">
                <a16:creationId xmlns:a16="http://schemas.microsoft.com/office/drawing/2014/main" id="{B18AF03E-00C2-8248-C9FF-4D12029D6A4C}"/>
              </a:ext>
            </a:extLst>
          </p:cNvPr>
          <p:cNvSpPr>
            <a:spLocks noGrp="1"/>
          </p:cNvSpPr>
          <p:nvPr>
            <p:ph idx="1"/>
          </p:nvPr>
        </p:nvSpPr>
        <p:spPr>
          <a:xfrm>
            <a:off x="900906" y="676276"/>
            <a:ext cx="10942119" cy="1011237"/>
          </a:xfrm>
        </p:spPr>
        <p:txBody>
          <a:bodyPr/>
          <a:lstStyle/>
          <a:p>
            <a:r>
              <a:rPr lang="en-GB" altLang="en-US" sz="2400" dirty="0"/>
              <a:t>We all know that an array is a block of memory allocated to store data</a:t>
            </a:r>
          </a:p>
          <a:p>
            <a:endParaRPr lang="en-GB" altLang="en-US" sz="2400" dirty="0"/>
          </a:p>
          <a:p>
            <a:endParaRPr lang="en-GB" altLang="en-US" sz="2400" dirty="0"/>
          </a:p>
          <a:p>
            <a:endParaRPr lang="en-GB" altLang="en-US" sz="2400" dirty="0"/>
          </a:p>
          <a:p>
            <a:endParaRPr lang="en-GB" altLang="en-US" sz="2400" dirty="0"/>
          </a:p>
          <a:p>
            <a:r>
              <a:rPr lang="en-GB" altLang="en-US" sz="2400" dirty="0"/>
              <a:t>What happens if we want to add a new item to the array</a:t>
            </a:r>
          </a:p>
          <a:p>
            <a:r>
              <a:rPr lang="en-GB" altLang="en-US" sz="2400" dirty="0"/>
              <a:t>Just storing a new value will crash the program or throw an error because you be using memory that has not been allocated for the array</a:t>
            </a:r>
          </a:p>
          <a:p>
            <a:pPr lvl="1"/>
            <a:r>
              <a:rPr lang="en-GB" altLang="en-US" sz="2000" dirty="0"/>
              <a:t>	</a:t>
            </a:r>
          </a:p>
        </p:txBody>
      </p:sp>
      <p:grpSp>
        <p:nvGrpSpPr>
          <p:cNvPr id="2" name="Group 1">
            <a:extLst>
              <a:ext uri="{FF2B5EF4-FFF2-40B4-BE49-F238E27FC236}">
                <a16:creationId xmlns:a16="http://schemas.microsoft.com/office/drawing/2014/main" id="{132094E1-D87F-C756-ABD2-C4B830029EBE}"/>
              </a:ext>
            </a:extLst>
          </p:cNvPr>
          <p:cNvGrpSpPr/>
          <p:nvPr/>
        </p:nvGrpSpPr>
        <p:grpSpPr>
          <a:xfrm>
            <a:off x="3254376" y="1194974"/>
            <a:ext cx="4968874" cy="1568450"/>
            <a:chOff x="3627439" y="1374775"/>
            <a:chExt cx="4968874" cy="1568450"/>
          </a:xfrm>
        </p:grpSpPr>
        <p:sp>
          <p:nvSpPr>
            <p:cNvPr id="5" name="Rectangle 4">
              <a:extLst>
                <a:ext uri="{FF2B5EF4-FFF2-40B4-BE49-F238E27FC236}">
                  <a16:creationId xmlns:a16="http://schemas.microsoft.com/office/drawing/2014/main" id="{A4918CE1-826D-2AF3-DD9D-B28FCABD5403}"/>
                </a:ext>
              </a:extLst>
            </p:cNvPr>
            <p:cNvSpPr/>
            <p:nvPr/>
          </p:nvSpPr>
          <p:spPr bwMode="auto">
            <a:xfrm>
              <a:off x="5146676" y="1830389"/>
              <a:ext cx="1014413" cy="376237"/>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56</a:t>
              </a:r>
            </a:p>
          </p:txBody>
        </p:sp>
        <p:sp>
          <p:nvSpPr>
            <p:cNvPr id="8197" name="TextBox 35">
              <a:extLst>
                <a:ext uri="{FF2B5EF4-FFF2-40B4-BE49-F238E27FC236}">
                  <a16:creationId xmlns:a16="http://schemas.microsoft.com/office/drawing/2014/main" id="{A84D3069-4A8A-B3C0-30E3-3493A76D89C8}"/>
                </a:ext>
              </a:extLst>
            </p:cNvPr>
            <p:cNvSpPr txBox="1">
              <a:spLocks noChangeArrowheads="1"/>
            </p:cNvSpPr>
            <p:nvPr/>
          </p:nvSpPr>
          <p:spPr bwMode="auto">
            <a:xfrm>
              <a:off x="6442076" y="1833563"/>
              <a:ext cx="13255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0x1237670</a:t>
              </a:r>
            </a:p>
          </p:txBody>
        </p:sp>
        <p:sp>
          <p:nvSpPr>
            <p:cNvPr id="7" name="Rectangle 6">
              <a:extLst>
                <a:ext uri="{FF2B5EF4-FFF2-40B4-BE49-F238E27FC236}">
                  <a16:creationId xmlns:a16="http://schemas.microsoft.com/office/drawing/2014/main" id="{C960C9C8-F8EE-A2A9-D542-1370389F9255}"/>
                </a:ext>
              </a:extLst>
            </p:cNvPr>
            <p:cNvSpPr/>
            <p:nvPr/>
          </p:nvSpPr>
          <p:spPr bwMode="auto">
            <a:xfrm>
              <a:off x="5146676" y="2198689"/>
              <a:ext cx="1020763" cy="376237"/>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89</a:t>
              </a:r>
            </a:p>
          </p:txBody>
        </p:sp>
        <p:sp>
          <p:nvSpPr>
            <p:cNvPr id="8" name="Rectangle 7">
              <a:extLst>
                <a:ext uri="{FF2B5EF4-FFF2-40B4-BE49-F238E27FC236}">
                  <a16:creationId xmlns:a16="http://schemas.microsoft.com/office/drawing/2014/main" id="{481D2000-9A1A-3995-1F2D-4E55AE8D2EAE}"/>
                </a:ext>
              </a:extLst>
            </p:cNvPr>
            <p:cNvSpPr/>
            <p:nvPr/>
          </p:nvSpPr>
          <p:spPr bwMode="auto">
            <a:xfrm>
              <a:off x="5146676" y="2566988"/>
              <a:ext cx="1020763" cy="374650"/>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789</a:t>
              </a:r>
            </a:p>
          </p:txBody>
        </p:sp>
        <p:sp>
          <p:nvSpPr>
            <p:cNvPr id="8200" name="TextBox 38">
              <a:extLst>
                <a:ext uri="{FF2B5EF4-FFF2-40B4-BE49-F238E27FC236}">
                  <a16:creationId xmlns:a16="http://schemas.microsoft.com/office/drawing/2014/main" id="{804E54EA-476F-9E50-F080-A23422CEDA46}"/>
                </a:ext>
              </a:extLst>
            </p:cNvPr>
            <p:cNvSpPr txBox="1">
              <a:spLocks noChangeArrowheads="1"/>
            </p:cNvSpPr>
            <p:nvPr/>
          </p:nvSpPr>
          <p:spPr bwMode="auto">
            <a:xfrm>
              <a:off x="6454776" y="2205039"/>
              <a:ext cx="13255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0x1237671</a:t>
              </a:r>
            </a:p>
          </p:txBody>
        </p:sp>
        <p:sp>
          <p:nvSpPr>
            <p:cNvPr id="8201" name="TextBox 39">
              <a:extLst>
                <a:ext uri="{FF2B5EF4-FFF2-40B4-BE49-F238E27FC236}">
                  <a16:creationId xmlns:a16="http://schemas.microsoft.com/office/drawing/2014/main" id="{7B116EF0-FE4B-55C3-0E93-5A5F8685E6B1}"/>
                </a:ext>
              </a:extLst>
            </p:cNvPr>
            <p:cNvSpPr txBox="1">
              <a:spLocks noChangeArrowheads="1"/>
            </p:cNvSpPr>
            <p:nvPr/>
          </p:nvSpPr>
          <p:spPr bwMode="auto">
            <a:xfrm>
              <a:off x="6454776" y="2574925"/>
              <a:ext cx="13255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0x1237672</a:t>
              </a:r>
            </a:p>
          </p:txBody>
        </p:sp>
        <p:sp>
          <p:nvSpPr>
            <p:cNvPr id="8202" name="TextBox 1">
              <a:extLst>
                <a:ext uri="{FF2B5EF4-FFF2-40B4-BE49-F238E27FC236}">
                  <a16:creationId xmlns:a16="http://schemas.microsoft.com/office/drawing/2014/main" id="{FC604668-8526-B82A-DE40-2EB7C4F60EA0}"/>
                </a:ext>
              </a:extLst>
            </p:cNvPr>
            <p:cNvSpPr txBox="1">
              <a:spLocks noChangeArrowheads="1"/>
            </p:cNvSpPr>
            <p:nvPr/>
          </p:nvSpPr>
          <p:spPr bwMode="auto">
            <a:xfrm>
              <a:off x="5084763" y="1374775"/>
              <a:ext cx="13001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myArray[3]</a:t>
              </a:r>
            </a:p>
          </p:txBody>
        </p:sp>
        <p:sp>
          <p:nvSpPr>
            <p:cNvPr id="8203" name="TextBox 2">
              <a:extLst>
                <a:ext uri="{FF2B5EF4-FFF2-40B4-BE49-F238E27FC236}">
                  <a16:creationId xmlns:a16="http://schemas.microsoft.com/office/drawing/2014/main" id="{621F9468-AB98-5FF7-E296-64E6B56E1801}"/>
                </a:ext>
              </a:extLst>
            </p:cNvPr>
            <p:cNvSpPr txBox="1">
              <a:spLocks noChangeArrowheads="1"/>
            </p:cNvSpPr>
            <p:nvPr/>
          </p:nvSpPr>
          <p:spPr bwMode="auto">
            <a:xfrm>
              <a:off x="3627439" y="1828800"/>
              <a:ext cx="15001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myArray[0] =</a:t>
              </a:r>
            </a:p>
          </p:txBody>
        </p:sp>
        <p:sp>
          <p:nvSpPr>
            <p:cNvPr id="8204" name="TextBox 12">
              <a:extLst>
                <a:ext uri="{FF2B5EF4-FFF2-40B4-BE49-F238E27FC236}">
                  <a16:creationId xmlns:a16="http://schemas.microsoft.com/office/drawing/2014/main" id="{2557A2C5-1F33-262F-3DD8-357E21F4593F}"/>
                </a:ext>
              </a:extLst>
            </p:cNvPr>
            <p:cNvSpPr txBox="1">
              <a:spLocks noChangeArrowheads="1"/>
            </p:cNvSpPr>
            <p:nvPr/>
          </p:nvSpPr>
          <p:spPr bwMode="auto">
            <a:xfrm>
              <a:off x="3646489" y="2189164"/>
              <a:ext cx="15001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myArray[1] =</a:t>
              </a:r>
            </a:p>
          </p:txBody>
        </p:sp>
        <p:sp>
          <p:nvSpPr>
            <p:cNvPr id="8205" name="TextBox 13">
              <a:extLst>
                <a:ext uri="{FF2B5EF4-FFF2-40B4-BE49-F238E27FC236}">
                  <a16:creationId xmlns:a16="http://schemas.microsoft.com/office/drawing/2014/main" id="{D5376000-0B13-BA91-D32D-B7E16BB30E18}"/>
                </a:ext>
              </a:extLst>
            </p:cNvPr>
            <p:cNvSpPr txBox="1">
              <a:spLocks noChangeArrowheads="1"/>
            </p:cNvSpPr>
            <p:nvPr/>
          </p:nvSpPr>
          <p:spPr bwMode="auto">
            <a:xfrm>
              <a:off x="3648075" y="2570164"/>
              <a:ext cx="14986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err="1"/>
                <a:t>myArray</a:t>
              </a:r>
              <a:r>
                <a:rPr kumimoji="0" lang="en-GB" altLang="en-US" sz="1800" dirty="0"/>
                <a:t>[2] =</a:t>
              </a:r>
            </a:p>
          </p:txBody>
        </p:sp>
        <p:sp>
          <p:nvSpPr>
            <p:cNvPr id="8206" name="TextBox 3">
              <a:extLst>
                <a:ext uri="{FF2B5EF4-FFF2-40B4-BE49-F238E27FC236}">
                  <a16:creationId xmlns:a16="http://schemas.microsoft.com/office/drawing/2014/main" id="{3BA805F0-CF36-2C2E-359C-85CBD458D356}"/>
                </a:ext>
              </a:extLst>
            </p:cNvPr>
            <p:cNvSpPr txBox="1">
              <a:spLocks noChangeArrowheads="1"/>
            </p:cNvSpPr>
            <p:nvPr/>
          </p:nvSpPr>
          <p:spPr bwMode="auto">
            <a:xfrm>
              <a:off x="6435725" y="1382714"/>
              <a:ext cx="21605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i="1"/>
                <a:t>Memory Addresses</a:t>
              </a:r>
            </a:p>
          </p:txBody>
        </p:sp>
      </p:grpSp>
      <p:grpSp>
        <p:nvGrpSpPr>
          <p:cNvPr id="3" name="Group 2">
            <a:extLst>
              <a:ext uri="{FF2B5EF4-FFF2-40B4-BE49-F238E27FC236}">
                <a16:creationId xmlns:a16="http://schemas.microsoft.com/office/drawing/2014/main" id="{16DECCFE-0167-94BB-2124-4F979106E526}"/>
              </a:ext>
            </a:extLst>
          </p:cNvPr>
          <p:cNvGrpSpPr/>
          <p:nvPr/>
        </p:nvGrpSpPr>
        <p:grpSpPr>
          <a:xfrm>
            <a:off x="1045369" y="4094577"/>
            <a:ext cx="8470900" cy="2327274"/>
            <a:chOff x="3287989" y="1870075"/>
            <a:chExt cx="8470900" cy="2327274"/>
          </a:xfrm>
        </p:grpSpPr>
        <p:sp>
          <p:nvSpPr>
            <p:cNvPr id="32" name="Rectangle 31">
              <a:extLst>
                <a:ext uri="{FF2B5EF4-FFF2-40B4-BE49-F238E27FC236}">
                  <a16:creationId xmlns:a16="http://schemas.microsoft.com/office/drawing/2014/main" id="{14F95DDF-D499-4BB4-C3C4-C4088021324B}"/>
                </a:ext>
              </a:extLst>
            </p:cNvPr>
            <p:cNvSpPr/>
            <p:nvPr/>
          </p:nvSpPr>
          <p:spPr bwMode="auto">
            <a:xfrm>
              <a:off x="6848752" y="2617786"/>
              <a:ext cx="1014413" cy="376238"/>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56</a:t>
              </a:r>
            </a:p>
          </p:txBody>
        </p:sp>
        <p:sp>
          <p:nvSpPr>
            <p:cNvPr id="8208" name="TextBox 35">
              <a:extLst>
                <a:ext uri="{FF2B5EF4-FFF2-40B4-BE49-F238E27FC236}">
                  <a16:creationId xmlns:a16="http://schemas.microsoft.com/office/drawing/2014/main" id="{97467243-C04D-470E-275E-88442967FF0C}"/>
                </a:ext>
              </a:extLst>
            </p:cNvPr>
            <p:cNvSpPr txBox="1">
              <a:spLocks noChangeArrowheads="1"/>
            </p:cNvSpPr>
            <p:nvPr/>
          </p:nvSpPr>
          <p:spPr bwMode="auto">
            <a:xfrm>
              <a:off x="8144152" y="2620961"/>
              <a:ext cx="13255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0x1237670</a:t>
              </a:r>
            </a:p>
          </p:txBody>
        </p:sp>
        <p:sp>
          <p:nvSpPr>
            <p:cNvPr id="34" name="Rectangle 33">
              <a:extLst>
                <a:ext uri="{FF2B5EF4-FFF2-40B4-BE49-F238E27FC236}">
                  <a16:creationId xmlns:a16="http://schemas.microsoft.com/office/drawing/2014/main" id="{768C5AFE-6B80-1E70-BB78-3AE61032BE21}"/>
                </a:ext>
              </a:extLst>
            </p:cNvPr>
            <p:cNvSpPr/>
            <p:nvPr/>
          </p:nvSpPr>
          <p:spPr bwMode="auto">
            <a:xfrm>
              <a:off x="6848752" y="2986086"/>
              <a:ext cx="1020763" cy="376238"/>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89</a:t>
              </a:r>
            </a:p>
          </p:txBody>
        </p:sp>
        <p:sp>
          <p:nvSpPr>
            <p:cNvPr id="35" name="Rectangle 34">
              <a:extLst>
                <a:ext uri="{FF2B5EF4-FFF2-40B4-BE49-F238E27FC236}">
                  <a16:creationId xmlns:a16="http://schemas.microsoft.com/office/drawing/2014/main" id="{F272413E-0F47-B2DB-5F0F-45902AC73323}"/>
                </a:ext>
              </a:extLst>
            </p:cNvPr>
            <p:cNvSpPr/>
            <p:nvPr/>
          </p:nvSpPr>
          <p:spPr bwMode="auto">
            <a:xfrm>
              <a:off x="6848752" y="3354386"/>
              <a:ext cx="1020763" cy="374650"/>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789</a:t>
              </a:r>
            </a:p>
          </p:txBody>
        </p:sp>
        <p:sp>
          <p:nvSpPr>
            <p:cNvPr id="8211" name="TextBox 38">
              <a:extLst>
                <a:ext uri="{FF2B5EF4-FFF2-40B4-BE49-F238E27FC236}">
                  <a16:creationId xmlns:a16="http://schemas.microsoft.com/office/drawing/2014/main" id="{0AD85DCB-B760-A6AE-CD34-8212096CC965}"/>
                </a:ext>
              </a:extLst>
            </p:cNvPr>
            <p:cNvSpPr txBox="1">
              <a:spLocks noChangeArrowheads="1"/>
            </p:cNvSpPr>
            <p:nvPr/>
          </p:nvSpPr>
          <p:spPr bwMode="auto">
            <a:xfrm>
              <a:off x="8156852" y="2992436"/>
              <a:ext cx="13255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0x1237671</a:t>
              </a:r>
            </a:p>
          </p:txBody>
        </p:sp>
        <p:sp>
          <p:nvSpPr>
            <p:cNvPr id="8212" name="TextBox 39">
              <a:extLst>
                <a:ext uri="{FF2B5EF4-FFF2-40B4-BE49-F238E27FC236}">
                  <a16:creationId xmlns:a16="http://schemas.microsoft.com/office/drawing/2014/main" id="{1B037FD3-7561-7F5A-75EF-1063C0C45ED0}"/>
                </a:ext>
              </a:extLst>
            </p:cNvPr>
            <p:cNvSpPr txBox="1">
              <a:spLocks noChangeArrowheads="1"/>
            </p:cNvSpPr>
            <p:nvPr/>
          </p:nvSpPr>
          <p:spPr bwMode="auto">
            <a:xfrm>
              <a:off x="8156852" y="3362324"/>
              <a:ext cx="13255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0x1237672</a:t>
              </a:r>
            </a:p>
          </p:txBody>
        </p:sp>
        <p:sp>
          <p:nvSpPr>
            <p:cNvPr id="8213" name="TextBox 37">
              <a:extLst>
                <a:ext uri="{FF2B5EF4-FFF2-40B4-BE49-F238E27FC236}">
                  <a16:creationId xmlns:a16="http://schemas.microsoft.com/office/drawing/2014/main" id="{EED4D7B3-3CC1-2AE2-3F6B-C49827F9DBB0}"/>
                </a:ext>
              </a:extLst>
            </p:cNvPr>
            <p:cNvSpPr txBox="1">
              <a:spLocks noChangeArrowheads="1"/>
            </p:cNvSpPr>
            <p:nvPr/>
          </p:nvSpPr>
          <p:spPr bwMode="auto">
            <a:xfrm>
              <a:off x="6786839" y="2162175"/>
              <a:ext cx="13001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myArray[</a:t>
              </a:r>
              <a:r>
                <a:rPr kumimoji="0" lang="en-GB" altLang="en-US" sz="1800" b="1">
                  <a:solidFill>
                    <a:srgbClr val="FF0000"/>
                  </a:solidFill>
                </a:rPr>
                <a:t>3</a:t>
              </a:r>
              <a:r>
                <a:rPr kumimoji="0" lang="en-GB" altLang="en-US" sz="1800"/>
                <a:t>]</a:t>
              </a:r>
            </a:p>
          </p:txBody>
        </p:sp>
        <p:sp>
          <p:nvSpPr>
            <p:cNvPr id="8214" name="TextBox 38">
              <a:extLst>
                <a:ext uri="{FF2B5EF4-FFF2-40B4-BE49-F238E27FC236}">
                  <a16:creationId xmlns:a16="http://schemas.microsoft.com/office/drawing/2014/main" id="{77D3605C-F123-EF57-E742-F828921F53A1}"/>
                </a:ext>
              </a:extLst>
            </p:cNvPr>
            <p:cNvSpPr txBox="1">
              <a:spLocks noChangeArrowheads="1"/>
            </p:cNvSpPr>
            <p:nvPr/>
          </p:nvSpPr>
          <p:spPr bwMode="auto">
            <a:xfrm>
              <a:off x="5329515" y="2616200"/>
              <a:ext cx="15001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myArray[0] =</a:t>
              </a:r>
            </a:p>
          </p:txBody>
        </p:sp>
        <p:sp>
          <p:nvSpPr>
            <p:cNvPr id="8215" name="TextBox 39">
              <a:extLst>
                <a:ext uri="{FF2B5EF4-FFF2-40B4-BE49-F238E27FC236}">
                  <a16:creationId xmlns:a16="http://schemas.microsoft.com/office/drawing/2014/main" id="{6A3276F8-853F-BC96-3581-70F059641DD9}"/>
                </a:ext>
              </a:extLst>
            </p:cNvPr>
            <p:cNvSpPr txBox="1">
              <a:spLocks noChangeArrowheads="1"/>
            </p:cNvSpPr>
            <p:nvPr/>
          </p:nvSpPr>
          <p:spPr bwMode="auto">
            <a:xfrm>
              <a:off x="5348565" y="2976561"/>
              <a:ext cx="15001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myArray[1] =</a:t>
              </a:r>
            </a:p>
          </p:txBody>
        </p:sp>
        <p:sp>
          <p:nvSpPr>
            <p:cNvPr id="8216" name="TextBox 40">
              <a:extLst>
                <a:ext uri="{FF2B5EF4-FFF2-40B4-BE49-F238E27FC236}">
                  <a16:creationId xmlns:a16="http://schemas.microsoft.com/office/drawing/2014/main" id="{A0AB0760-D380-4CF3-33FC-28DFF97330AD}"/>
                </a:ext>
              </a:extLst>
            </p:cNvPr>
            <p:cNvSpPr txBox="1">
              <a:spLocks noChangeArrowheads="1"/>
            </p:cNvSpPr>
            <p:nvPr/>
          </p:nvSpPr>
          <p:spPr bwMode="auto">
            <a:xfrm>
              <a:off x="5350151" y="3357561"/>
              <a:ext cx="14986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myArray[2] =</a:t>
              </a:r>
            </a:p>
          </p:txBody>
        </p:sp>
        <p:sp>
          <p:nvSpPr>
            <p:cNvPr id="8217" name="TextBox 41">
              <a:extLst>
                <a:ext uri="{FF2B5EF4-FFF2-40B4-BE49-F238E27FC236}">
                  <a16:creationId xmlns:a16="http://schemas.microsoft.com/office/drawing/2014/main" id="{4C241C89-049B-EABC-9BF5-2894F3D682AC}"/>
                </a:ext>
              </a:extLst>
            </p:cNvPr>
            <p:cNvSpPr txBox="1">
              <a:spLocks noChangeArrowheads="1"/>
            </p:cNvSpPr>
            <p:nvPr/>
          </p:nvSpPr>
          <p:spPr bwMode="auto">
            <a:xfrm>
              <a:off x="8137801" y="2170111"/>
              <a:ext cx="21605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i="1"/>
                <a:t>Memory Addresses</a:t>
              </a:r>
            </a:p>
          </p:txBody>
        </p:sp>
        <p:sp>
          <p:nvSpPr>
            <p:cNvPr id="43" name="Rectangle 42">
              <a:extLst>
                <a:ext uri="{FF2B5EF4-FFF2-40B4-BE49-F238E27FC236}">
                  <a16:creationId xmlns:a16="http://schemas.microsoft.com/office/drawing/2014/main" id="{4F4E08F3-DFD6-E0C5-E6B0-5FB837089E7C}"/>
                </a:ext>
              </a:extLst>
            </p:cNvPr>
            <p:cNvSpPr/>
            <p:nvPr/>
          </p:nvSpPr>
          <p:spPr bwMode="auto">
            <a:xfrm>
              <a:off x="6847164" y="3729036"/>
              <a:ext cx="1020762" cy="374650"/>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solidFill>
                    <a:srgbClr val="FF0000"/>
                  </a:solidFill>
                </a:rPr>
                <a:t>BAD</a:t>
              </a:r>
            </a:p>
          </p:txBody>
        </p:sp>
        <p:sp>
          <p:nvSpPr>
            <p:cNvPr id="8219" name="TextBox 39">
              <a:extLst>
                <a:ext uri="{FF2B5EF4-FFF2-40B4-BE49-F238E27FC236}">
                  <a16:creationId xmlns:a16="http://schemas.microsoft.com/office/drawing/2014/main" id="{D9BE1050-E04B-2C53-C2A5-2BD8299E878B}"/>
                </a:ext>
              </a:extLst>
            </p:cNvPr>
            <p:cNvSpPr txBox="1">
              <a:spLocks noChangeArrowheads="1"/>
            </p:cNvSpPr>
            <p:nvPr/>
          </p:nvSpPr>
          <p:spPr bwMode="auto">
            <a:xfrm>
              <a:off x="8156852" y="3736974"/>
              <a:ext cx="13255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solidFill>
                    <a:srgbClr val="FF0000"/>
                  </a:solidFill>
                </a:rPr>
                <a:t>0x1237673</a:t>
              </a:r>
            </a:p>
          </p:txBody>
        </p:sp>
        <p:sp>
          <p:nvSpPr>
            <p:cNvPr id="8220" name="TextBox 44">
              <a:extLst>
                <a:ext uri="{FF2B5EF4-FFF2-40B4-BE49-F238E27FC236}">
                  <a16:creationId xmlns:a16="http://schemas.microsoft.com/office/drawing/2014/main" id="{5208C002-ACC4-CA3C-F16B-C5C9BCE9547B}"/>
                </a:ext>
              </a:extLst>
            </p:cNvPr>
            <p:cNvSpPr txBox="1">
              <a:spLocks noChangeArrowheads="1"/>
            </p:cNvSpPr>
            <p:nvPr/>
          </p:nvSpPr>
          <p:spPr bwMode="auto">
            <a:xfrm>
              <a:off x="5348565" y="3732211"/>
              <a:ext cx="15001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solidFill>
                    <a:srgbClr val="FF0000"/>
                  </a:solidFill>
                </a:rPr>
                <a:t>myArray[3] =</a:t>
              </a:r>
            </a:p>
          </p:txBody>
        </p:sp>
        <p:sp>
          <p:nvSpPr>
            <p:cNvPr id="8221" name="Right Brace 10">
              <a:extLst>
                <a:ext uri="{FF2B5EF4-FFF2-40B4-BE49-F238E27FC236}">
                  <a16:creationId xmlns:a16="http://schemas.microsoft.com/office/drawing/2014/main" id="{65DADE81-5D18-ED8D-1C81-B2049354EAE5}"/>
                </a:ext>
              </a:extLst>
            </p:cNvPr>
            <p:cNvSpPr>
              <a:spLocks/>
            </p:cNvSpPr>
            <p:nvPr/>
          </p:nvSpPr>
          <p:spPr bwMode="auto">
            <a:xfrm>
              <a:off x="9593540" y="2690812"/>
              <a:ext cx="231775" cy="974725"/>
            </a:xfrm>
            <a:prstGeom prst="rightBrace">
              <a:avLst>
                <a:gd name="adj1" fmla="val 8353"/>
                <a:gd name="adj2" fmla="val 50000"/>
              </a:avLst>
            </a:prstGeom>
            <a:noFill/>
            <a:ln w="2857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8222" name="TextBox 11">
              <a:extLst>
                <a:ext uri="{FF2B5EF4-FFF2-40B4-BE49-F238E27FC236}">
                  <a16:creationId xmlns:a16="http://schemas.microsoft.com/office/drawing/2014/main" id="{8A4F9530-190C-7C83-0025-7F1D6E521C89}"/>
                </a:ext>
              </a:extLst>
            </p:cNvPr>
            <p:cNvSpPr txBox="1">
              <a:spLocks noChangeArrowheads="1"/>
            </p:cNvSpPr>
            <p:nvPr/>
          </p:nvSpPr>
          <p:spPr bwMode="auto">
            <a:xfrm>
              <a:off x="9936439" y="2741612"/>
              <a:ext cx="182245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We only have memory for these 3 values</a:t>
              </a:r>
            </a:p>
          </p:txBody>
        </p:sp>
        <p:sp>
          <p:nvSpPr>
            <p:cNvPr id="8223" name="TextBox 14">
              <a:extLst>
                <a:ext uri="{FF2B5EF4-FFF2-40B4-BE49-F238E27FC236}">
                  <a16:creationId xmlns:a16="http://schemas.microsoft.com/office/drawing/2014/main" id="{F971ED97-3766-A726-B823-F1E67A36EF09}"/>
                </a:ext>
              </a:extLst>
            </p:cNvPr>
            <p:cNvSpPr txBox="1">
              <a:spLocks noChangeArrowheads="1"/>
            </p:cNvSpPr>
            <p:nvPr/>
          </p:nvSpPr>
          <p:spPr bwMode="auto">
            <a:xfrm>
              <a:off x="3287989" y="3275011"/>
              <a:ext cx="1771650"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i="1" dirty="0"/>
                <a:t>We need an array of size 4 to do this</a:t>
              </a:r>
            </a:p>
          </p:txBody>
        </p:sp>
        <p:sp>
          <p:nvSpPr>
            <p:cNvPr id="8224" name="Right Arrow 45">
              <a:extLst>
                <a:ext uri="{FF2B5EF4-FFF2-40B4-BE49-F238E27FC236}">
                  <a16:creationId xmlns:a16="http://schemas.microsoft.com/office/drawing/2014/main" id="{FE706A2D-E31C-26CD-CB59-F1E992A5DB87}"/>
                </a:ext>
              </a:extLst>
            </p:cNvPr>
            <p:cNvSpPr>
              <a:spLocks noChangeArrowheads="1"/>
            </p:cNvSpPr>
            <p:nvPr/>
          </p:nvSpPr>
          <p:spPr bwMode="auto">
            <a:xfrm>
              <a:off x="4832626" y="3790950"/>
              <a:ext cx="515938" cy="333375"/>
            </a:xfrm>
            <a:prstGeom prst="rightArrow">
              <a:avLst>
                <a:gd name="adj1" fmla="val 50000"/>
                <a:gd name="adj2" fmla="val 50083"/>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8225" name="Freeform 46">
              <a:extLst>
                <a:ext uri="{FF2B5EF4-FFF2-40B4-BE49-F238E27FC236}">
                  <a16:creationId xmlns:a16="http://schemas.microsoft.com/office/drawing/2014/main" id="{36D433EC-82FA-9D07-5A0E-FBA8D3ACC022}"/>
                </a:ext>
              </a:extLst>
            </p:cNvPr>
            <p:cNvSpPr>
              <a:spLocks/>
            </p:cNvSpPr>
            <p:nvPr/>
          </p:nvSpPr>
          <p:spPr bwMode="auto">
            <a:xfrm>
              <a:off x="7818714" y="1870075"/>
              <a:ext cx="2862262" cy="820737"/>
            </a:xfrm>
            <a:custGeom>
              <a:avLst/>
              <a:gdLst>
                <a:gd name="T0" fmla="*/ 2842609 w 2862066"/>
                <a:gd name="T1" fmla="*/ 820059 h 821416"/>
                <a:gd name="T2" fmla="*/ 2833323 w 2862066"/>
                <a:gd name="T3" fmla="*/ 421538 h 821416"/>
                <a:gd name="T4" fmla="*/ 2564073 w 2862066"/>
                <a:gd name="T5" fmla="*/ 111063 h 821416"/>
                <a:gd name="T6" fmla="*/ 1909514 w 2862066"/>
                <a:gd name="T7" fmla="*/ 36919 h 821416"/>
                <a:gd name="T8" fmla="*/ 294007 w 2862066"/>
                <a:gd name="T9" fmla="*/ 23019 h 821416"/>
                <a:gd name="T10" fmla="*/ 6186 w 2862066"/>
                <a:gd name="T11" fmla="*/ 352030 h 82141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862066" h="821416">
                  <a:moveTo>
                    <a:pt x="2842219" y="821416"/>
                  </a:moveTo>
                  <a:cubicBezTo>
                    <a:pt x="2860785" y="681006"/>
                    <a:pt x="2879351" y="540597"/>
                    <a:pt x="2832935" y="422236"/>
                  </a:cubicBezTo>
                  <a:cubicBezTo>
                    <a:pt x="2786519" y="303874"/>
                    <a:pt x="2717668" y="175456"/>
                    <a:pt x="2563721" y="111247"/>
                  </a:cubicBezTo>
                  <a:cubicBezTo>
                    <a:pt x="2409774" y="47038"/>
                    <a:pt x="2287544" y="51679"/>
                    <a:pt x="1909252" y="36981"/>
                  </a:cubicBezTo>
                  <a:cubicBezTo>
                    <a:pt x="1530960" y="22283"/>
                    <a:pt x="611145" y="-29548"/>
                    <a:pt x="293967" y="23057"/>
                  </a:cubicBezTo>
                  <a:cubicBezTo>
                    <a:pt x="-23211" y="75662"/>
                    <a:pt x="-8513" y="214137"/>
                    <a:pt x="6186" y="352612"/>
                  </a:cubicBezTo>
                </a:path>
              </a:pathLst>
            </a:custGeom>
            <a:noFill/>
            <a:ln w="28575" cap="flat" cmpd="sng" algn="ctr">
              <a:solidFill>
                <a:schemeClr val="tx1"/>
              </a:solidFill>
              <a:prstDash val="solid"/>
              <a:round/>
              <a:headEnd type="none" w="med" len="med"/>
              <a:tailEnd type="arrow"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73723923-4807-6F88-B2A7-CF4838D97413}"/>
              </a:ext>
            </a:extLst>
          </p:cNvPr>
          <p:cNvSpPr>
            <a:spLocks noGrp="1"/>
          </p:cNvSpPr>
          <p:nvPr>
            <p:ph type="title"/>
          </p:nvPr>
        </p:nvSpPr>
        <p:spPr>
          <a:xfrm>
            <a:off x="1057057" y="-149087"/>
            <a:ext cx="9779183" cy="1325563"/>
          </a:xfrm>
        </p:spPr>
        <p:txBody>
          <a:bodyPr/>
          <a:lstStyle/>
          <a:p>
            <a:r>
              <a:rPr lang="en-GB" altLang="en-US" dirty="0"/>
              <a:t>Questions</a:t>
            </a:r>
          </a:p>
        </p:txBody>
      </p:sp>
      <p:sp>
        <p:nvSpPr>
          <p:cNvPr id="3" name="Content Placeholder 2">
            <a:extLst>
              <a:ext uri="{FF2B5EF4-FFF2-40B4-BE49-F238E27FC236}">
                <a16:creationId xmlns:a16="http://schemas.microsoft.com/office/drawing/2014/main" id="{0291B521-3F65-607D-FA66-6DA393D6407D}"/>
              </a:ext>
            </a:extLst>
          </p:cNvPr>
          <p:cNvSpPr>
            <a:spLocks noGrp="1"/>
          </p:cNvSpPr>
          <p:nvPr>
            <p:ph idx="1"/>
          </p:nvPr>
        </p:nvSpPr>
        <p:spPr>
          <a:xfrm>
            <a:off x="1092397" y="1176476"/>
            <a:ext cx="9779182" cy="4981367"/>
          </a:xfrm>
        </p:spPr>
        <p:txBody>
          <a:bodyPr/>
          <a:lstStyle/>
          <a:p>
            <a:pPr marL="457200" indent="-457200">
              <a:buFont typeface="+mj-lt"/>
              <a:buAutoNum type="arabicPeriod"/>
              <a:defRPr/>
            </a:pPr>
            <a:r>
              <a:rPr lang="en-GB" dirty="0"/>
              <a:t>How would we make the array bigger to store the new value?</a:t>
            </a:r>
          </a:p>
          <a:p>
            <a:pPr lvl="1">
              <a:defRPr/>
            </a:pPr>
            <a:r>
              <a:rPr lang="en-GB" sz="1600" dirty="0"/>
              <a:t>What are the implications if you have very large arrays?</a:t>
            </a:r>
          </a:p>
          <a:p>
            <a:pPr>
              <a:buFont typeface="Wingdings" panose="05000000000000000000" pitchFamily="2" charset="2"/>
              <a:buChar char="v"/>
              <a:defRPr/>
            </a:pPr>
            <a:r>
              <a:rPr lang="en-GB" dirty="0"/>
              <a:t>Hint: Copy….. </a:t>
            </a:r>
            <a:br>
              <a:rPr lang="en-GB" dirty="0"/>
            </a:br>
            <a:r>
              <a:rPr lang="en-GB" dirty="0"/>
              <a:t>C++: only works for arrays on the heap (using the </a:t>
            </a:r>
            <a:r>
              <a:rPr lang="en-GB" i="1" dirty="0"/>
              <a:t>new</a:t>
            </a:r>
            <a:r>
              <a:rPr lang="en-GB" dirty="0"/>
              <a:t> operator)</a:t>
            </a:r>
          </a:p>
          <a:p>
            <a:pPr>
              <a:buFont typeface="Wingdings" panose="05000000000000000000" pitchFamily="2" charset="2"/>
              <a:buChar char="v"/>
              <a:defRPr/>
            </a:pPr>
            <a:r>
              <a:rPr lang="en-GB" dirty="0"/>
              <a:t>Hint2: start with something like “</a:t>
            </a:r>
            <a:r>
              <a:rPr lang="en-GB" i="1" dirty="0"/>
              <a:t>1. </a:t>
            </a:r>
            <a:r>
              <a:rPr lang="en-GB" dirty="0"/>
              <a:t>C</a:t>
            </a:r>
            <a:r>
              <a:rPr lang="en-GB" i="1" dirty="0"/>
              <a:t>reate a temporary array which is one value bigger than the array</a:t>
            </a:r>
            <a:r>
              <a:rPr lang="en-GB" dirty="0"/>
              <a:t>”</a:t>
            </a:r>
          </a:p>
          <a:p>
            <a:pPr>
              <a:buFont typeface="Wingdings" panose="05000000000000000000" pitchFamily="2" charset="2"/>
              <a:buChar char="v"/>
              <a:defRPr/>
            </a:pPr>
            <a:endParaRPr lang="en-GB" dirty="0"/>
          </a:p>
          <a:p>
            <a:pPr marL="457200" indent="-457200">
              <a:buFont typeface="+mj-lt"/>
              <a:buAutoNum type="arabicPeriod" startAt="2"/>
              <a:defRPr/>
            </a:pPr>
            <a:r>
              <a:rPr lang="en-GB" dirty="0"/>
              <a:t>You may need to store a </a:t>
            </a:r>
            <a:r>
              <a:rPr lang="en-GB" u="sng" dirty="0"/>
              <a:t>maximum</a:t>
            </a:r>
            <a:r>
              <a:rPr lang="en-GB" dirty="0"/>
              <a:t> of 50 values.</a:t>
            </a:r>
            <a:br>
              <a:rPr lang="en-GB" dirty="0"/>
            </a:br>
            <a:r>
              <a:rPr lang="en-GB" dirty="0"/>
              <a:t>When using an array, what does this potentially imply?</a:t>
            </a:r>
          </a:p>
        </p:txBody>
      </p:sp>
      <p:sp>
        <p:nvSpPr>
          <p:cNvPr id="9220" name="Footer Placeholder 3">
            <a:extLst>
              <a:ext uri="{FF2B5EF4-FFF2-40B4-BE49-F238E27FC236}">
                <a16:creationId xmlns:a16="http://schemas.microsoft.com/office/drawing/2014/main" id="{1E01262E-41C6-EC10-0003-4F705A03DE27}"/>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0C3512D0-71B5-2CFA-0154-F1B56EFE7666}"/>
              </a:ext>
            </a:extLst>
          </p:cNvPr>
          <p:cNvSpPr>
            <a:spLocks noGrp="1"/>
          </p:cNvSpPr>
          <p:nvPr>
            <p:ph type="title"/>
          </p:nvPr>
        </p:nvSpPr>
        <p:spPr>
          <a:xfrm>
            <a:off x="973127" y="-465139"/>
            <a:ext cx="9779183" cy="1325563"/>
          </a:xfrm>
        </p:spPr>
        <p:txBody>
          <a:bodyPr/>
          <a:lstStyle/>
          <a:p>
            <a:r>
              <a:rPr lang="en-GB" altLang="en-US" dirty="0"/>
              <a:t>Answer</a:t>
            </a:r>
          </a:p>
        </p:txBody>
      </p:sp>
      <p:sp>
        <p:nvSpPr>
          <p:cNvPr id="10243" name="Content Placeholder 2">
            <a:extLst>
              <a:ext uri="{FF2B5EF4-FFF2-40B4-BE49-F238E27FC236}">
                <a16:creationId xmlns:a16="http://schemas.microsoft.com/office/drawing/2014/main" id="{DFB06F05-B059-9A64-E37C-1F5325CF23F1}"/>
              </a:ext>
            </a:extLst>
          </p:cNvPr>
          <p:cNvSpPr>
            <a:spLocks noGrp="1"/>
          </p:cNvSpPr>
          <p:nvPr>
            <p:ph idx="1"/>
          </p:nvPr>
        </p:nvSpPr>
        <p:spPr>
          <a:xfrm>
            <a:off x="3658428" y="172380"/>
            <a:ext cx="7029450" cy="1636713"/>
          </a:xfrm>
        </p:spPr>
        <p:txBody>
          <a:bodyPr/>
          <a:lstStyle/>
          <a:p>
            <a:r>
              <a:rPr lang="en-GB" altLang="en-US" sz="2400" dirty="0"/>
              <a:t>First, we to make a new array which is slightly larger than the previous array….this will be slow for large arrays!</a:t>
            </a:r>
          </a:p>
          <a:p>
            <a:r>
              <a:rPr lang="en-GB" altLang="en-US" sz="2400" dirty="0"/>
              <a:t>Then we have to copy all the existing values across before storing the new value at the end</a:t>
            </a:r>
          </a:p>
        </p:txBody>
      </p:sp>
      <p:sp>
        <p:nvSpPr>
          <p:cNvPr id="10244" name="Footer Placeholder 3">
            <a:extLst>
              <a:ext uri="{FF2B5EF4-FFF2-40B4-BE49-F238E27FC236}">
                <a16:creationId xmlns:a16="http://schemas.microsoft.com/office/drawing/2014/main" id="{673E0814-E687-5588-7105-C61A47FF3565}"/>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grpSp>
        <p:nvGrpSpPr>
          <p:cNvPr id="2" name="Group 1">
            <a:extLst>
              <a:ext uri="{FF2B5EF4-FFF2-40B4-BE49-F238E27FC236}">
                <a16:creationId xmlns:a16="http://schemas.microsoft.com/office/drawing/2014/main" id="{301A108D-7017-F8D1-68BA-555C1BA291D9}"/>
              </a:ext>
            </a:extLst>
          </p:cNvPr>
          <p:cNvGrpSpPr/>
          <p:nvPr/>
        </p:nvGrpSpPr>
        <p:grpSpPr>
          <a:xfrm>
            <a:off x="2422975" y="4653756"/>
            <a:ext cx="2789238" cy="1565275"/>
            <a:chOff x="2457450" y="4900613"/>
            <a:chExt cx="2789238" cy="1565275"/>
          </a:xfrm>
        </p:grpSpPr>
        <p:sp>
          <p:nvSpPr>
            <p:cNvPr id="6" name="Rectangle 5">
              <a:extLst>
                <a:ext uri="{FF2B5EF4-FFF2-40B4-BE49-F238E27FC236}">
                  <a16:creationId xmlns:a16="http://schemas.microsoft.com/office/drawing/2014/main" id="{6ECAA53A-B403-387D-FE3E-641284D2E36F}"/>
                </a:ext>
              </a:extLst>
            </p:cNvPr>
            <p:cNvSpPr/>
            <p:nvPr/>
          </p:nvSpPr>
          <p:spPr bwMode="auto">
            <a:xfrm>
              <a:off x="3976689" y="5354639"/>
              <a:ext cx="1038225" cy="376237"/>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56</a:t>
              </a:r>
            </a:p>
          </p:txBody>
        </p:sp>
        <p:sp>
          <p:nvSpPr>
            <p:cNvPr id="7" name="Rectangle 6">
              <a:extLst>
                <a:ext uri="{FF2B5EF4-FFF2-40B4-BE49-F238E27FC236}">
                  <a16:creationId xmlns:a16="http://schemas.microsoft.com/office/drawing/2014/main" id="{D02187CB-B681-3E0F-7244-2B78007DF178}"/>
                </a:ext>
              </a:extLst>
            </p:cNvPr>
            <p:cNvSpPr/>
            <p:nvPr/>
          </p:nvSpPr>
          <p:spPr bwMode="auto">
            <a:xfrm>
              <a:off x="3976689" y="5722939"/>
              <a:ext cx="1044575" cy="376237"/>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89</a:t>
              </a:r>
            </a:p>
          </p:txBody>
        </p:sp>
        <p:sp>
          <p:nvSpPr>
            <p:cNvPr id="8" name="Rectangle 7">
              <a:extLst>
                <a:ext uri="{FF2B5EF4-FFF2-40B4-BE49-F238E27FC236}">
                  <a16:creationId xmlns:a16="http://schemas.microsoft.com/office/drawing/2014/main" id="{6880EEFE-012A-C93D-75CB-A127975D9B74}"/>
                </a:ext>
              </a:extLst>
            </p:cNvPr>
            <p:cNvSpPr/>
            <p:nvPr/>
          </p:nvSpPr>
          <p:spPr bwMode="auto">
            <a:xfrm>
              <a:off x="3976689" y="6091238"/>
              <a:ext cx="1044575" cy="374650"/>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789</a:t>
              </a:r>
            </a:p>
          </p:txBody>
        </p:sp>
        <p:sp>
          <p:nvSpPr>
            <p:cNvPr id="10248" name="TextBox 8">
              <a:extLst>
                <a:ext uri="{FF2B5EF4-FFF2-40B4-BE49-F238E27FC236}">
                  <a16:creationId xmlns:a16="http://schemas.microsoft.com/office/drawing/2014/main" id="{0E8C7F31-394C-B79E-2DA0-F9F55321BB38}"/>
                </a:ext>
              </a:extLst>
            </p:cNvPr>
            <p:cNvSpPr txBox="1">
              <a:spLocks noChangeArrowheads="1"/>
            </p:cNvSpPr>
            <p:nvPr/>
          </p:nvSpPr>
          <p:spPr bwMode="auto">
            <a:xfrm>
              <a:off x="3913188" y="4900613"/>
              <a:ext cx="13335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myArray[3]</a:t>
              </a:r>
            </a:p>
          </p:txBody>
        </p:sp>
        <p:sp>
          <p:nvSpPr>
            <p:cNvPr id="10249" name="TextBox 9">
              <a:extLst>
                <a:ext uri="{FF2B5EF4-FFF2-40B4-BE49-F238E27FC236}">
                  <a16:creationId xmlns:a16="http://schemas.microsoft.com/office/drawing/2014/main" id="{893E15BD-4F1A-0A13-E2E3-1923FFADD25D}"/>
                </a:ext>
              </a:extLst>
            </p:cNvPr>
            <p:cNvSpPr txBox="1">
              <a:spLocks noChangeArrowheads="1"/>
            </p:cNvSpPr>
            <p:nvPr/>
          </p:nvSpPr>
          <p:spPr bwMode="auto">
            <a:xfrm>
              <a:off x="2457450" y="5354638"/>
              <a:ext cx="15367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myArray[0] =</a:t>
              </a:r>
            </a:p>
          </p:txBody>
        </p:sp>
        <p:sp>
          <p:nvSpPr>
            <p:cNvPr id="10250" name="TextBox 10">
              <a:extLst>
                <a:ext uri="{FF2B5EF4-FFF2-40B4-BE49-F238E27FC236}">
                  <a16:creationId xmlns:a16="http://schemas.microsoft.com/office/drawing/2014/main" id="{F782332F-148F-3D34-3BF2-D3DF6D0838B4}"/>
                </a:ext>
              </a:extLst>
            </p:cNvPr>
            <p:cNvSpPr txBox="1">
              <a:spLocks noChangeArrowheads="1"/>
            </p:cNvSpPr>
            <p:nvPr/>
          </p:nvSpPr>
          <p:spPr bwMode="auto">
            <a:xfrm>
              <a:off x="2476500" y="5715000"/>
              <a:ext cx="15367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myArray[1] =</a:t>
              </a:r>
            </a:p>
          </p:txBody>
        </p:sp>
        <p:sp>
          <p:nvSpPr>
            <p:cNvPr id="10251" name="TextBox 11">
              <a:extLst>
                <a:ext uri="{FF2B5EF4-FFF2-40B4-BE49-F238E27FC236}">
                  <a16:creationId xmlns:a16="http://schemas.microsoft.com/office/drawing/2014/main" id="{892146A2-5E34-1B02-7AAB-1D9FE0268AC1}"/>
                </a:ext>
              </a:extLst>
            </p:cNvPr>
            <p:cNvSpPr txBox="1">
              <a:spLocks noChangeArrowheads="1"/>
            </p:cNvSpPr>
            <p:nvPr/>
          </p:nvSpPr>
          <p:spPr bwMode="auto">
            <a:xfrm>
              <a:off x="2478088" y="6096000"/>
              <a:ext cx="153511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myArray[2] =</a:t>
              </a:r>
            </a:p>
          </p:txBody>
        </p:sp>
      </p:grpSp>
      <p:grpSp>
        <p:nvGrpSpPr>
          <p:cNvPr id="3" name="Group 2">
            <a:extLst>
              <a:ext uri="{FF2B5EF4-FFF2-40B4-BE49-F238E27FC236}">
                <a16:creationId xmlns:a16="http://schemas.microsoft.com/office/drawing/2014/main" id="{89862585-1351-9A9D-DD9F-B6A745ED7E58}"/>
              </a:ext>
            </a:extLst>
          </p:cNvPr>
          <p:cNvGrpSpPr/>
          <p:nvPr/>
        </p:nvGrpSpPr>
        <p:grpSpPr>
          <a:xfrm>
            <a:off x="7307263" y="4570412"/>
            <a:ext cx="2755901" cy="1941513"/>
            <a:chOff x="6799263" y="4797425"/>
            <a:chExt cx="2755901" cy="1941513"/>
          </a:xfrm>
        </p:grpSpPr>
        <p:sp>
          <p:nvSpPr>
            <p:cNvPr id="13" name="Rectangle 12">
              <a:extLst>
                <a:ext uri="{FF2B5EF4-FFF2-40B4-BE49-F238E27FC236}">
                  <a16:creationId xmlns:a16="http://schemas.microsoft.com/office/drawing/2014/main" id="{060B4CA6-FE0E-F3A5-B16B-26CE457BF186}"/>
                </a:ext>
              </a:extLst>
            </p:cNvPr>
            <p:cNvSpPr/>
            <p:nvPr/>
          </p:nvSpPr>
          <p:spPr bwMode="auto">
            <a:xfrm>
              <a:off x="8316913" y="5253039"/>
              <a:ext cx="1014412" cy="376237"/>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56</a:t>
              </a:r>
            </a:p>
          </p:txBody>
        </p:sp>
        <p:sp>
          <p:nvSpPr>
            <p:cNvPr id="14" name="Rectangle 13">
              <a:extLst>
                <a:ext uri="{FF2B5EF4-FFF2-40B4-BE49-F238E27FC236}">
                  <a16:creationId xmlns:a16="http://schemas.microsoft.com/office/drawing/2014/main" id="{59A5137D-8CFC-B422-5DD0-267A9C50A3BB}"/>
                </a:ext>
              </a:extLst>
            </p:cNvPr>
            <p:cNvSpPr/>
            <p:nvPr/>
          </p:nvSpPr>
          <p:spPr bwMode="auto">
            <a:xfrm>
              <a:off x="8316913" y="5621339"/>
              <a:ext cx="1020762" cy="376237"/>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89</a:t>
              </a:r>
            </a:p>
          </p:txBody>
        </p:sp>
        <p:sp>
          <p:nvSpPr>
            <p:cNvPr id="15" name="Rectangle 14">
              <a:extLst>
                <a:ext uri="{FF2B5EF4-FFF2-40B4-BE49-F238E27FC236}">
                  <a16:creationId xmlns:a16="http://schemas.microsoft.com/office/drawing/2014/main" id="{AB4DC499-D361-4DDC-4AC6-D2D345F16625}"/>
                </a:ext>
              </a:extLst>
            </p:cNvPr>
            <p:cNvSpPr/>
            <p:nvPr/>
          </p:nvSpPr>
          <p:spPr bwMode="auto">
            <a:xfrm>
              <a:off x="8316913" y="5989638"/>
              <a:ext cx="1020762" cy="374650"/>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789</a:t>
              </a:r>
            </a:p>
          </p:txBody>
        </p:sp>
        <p:sp>
          <p:nvSpPr>
            <p:cNvPr id="10255" name="TextBox 15">
              <a:extLst>
                <a:ext uri="{FF2B5EF4-FFF2-40B4-BE49-F238E27FC236}">
                  <a16:creationId xmlns:a16="http://schemas.microsoft.com/office/drawing/2014/main" id="{A106C9D2-14DD-D86C-DF83-2BB64ABEC20D}"/>
                </a:ext>
              </a:extLst>
            </p:cNvPr>
            <p:cNvSpPr txBox="1">
              <a:spLocks noChangeArrowheads="1"/>
            </p:cNvSpPr>
            <p:nvPr/>
          </p:nvSpPr>
          <p:spPr bwMode="auto">
            <a:xfrm>
              <a:off x="8255001" y="4797425"/>
              <a:ext cx="13001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myArray[</a:t>
              </a:r>
              <a:r>
                <a:rPr kumimoji="0" lang="en-GB" altLang="en-US" sz="1800" b="1">
                  <a:solidFill>
                    <a:srgbClr val="FF0000"/>
                  </a:solidFill>
                </a:rPr>
                <a:t>4</a:t>
              </a:r>
              <a:r>
                <a:rPr kumimoji="0" lang="en-GB" altLang="en-US" sz="1800"/>
                <a:t>]</a:t>
              </a:r>
            </a:p>
          </p:txBody>
        </p:sp>
        <p:sp>
          <p:nvSpPr>
            <p:cNvPr id="10256" name="TextBox 16">
              <a:extLst>
                <a:ext uri="{FF2B5EF4-FFF2-40B4-BE49-F238E27FC236}">
                  <a16:creationId xmlns:a16="http://schemas.microsoft.com/office/drawing/2014/main" id="{B368756C-C6EF-2A0F-033A-009B51F31471}"/>
                </a:ext>
              </a:extLst>
            </p:cNvPr>
            <p:cNvSpPr txBox="1">
              <a:spLocks noChangeArrowheads="1"/>
            </p:cNvSpPr>
            <p:nvPr/>
          </p:nvSpPr>
          <p:spPr bwMode="auto">
            <a:xfrm>
              <a:off x="6799263" y="5251450"/>
              <a:ext cx="14986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myArray[0] =</a:t>
              </a:r>
            </a:p>
          </p:txBody>
        </p:sp>
        <p:sp>
          <p:nvSpPr>
            <p:cNvPr id="10257" name="TextBox 17">
              <a:extLst>
                <a:ext uri="{FF2B5EF4-FFF2-40B4-BE49-F238E27FC236}">
                  <a16:creationId xmlns:a16="http://schemas.microsoft.com/office/drawing/2014/main" id="{5F38F368-10A7-4473-0B99-BBE021503894}"/>
                </a:ext>
              </a:extLst>
            </p:cNvPr>
            <p:cNvSpPr txBox="1">
              <a:spLocks noChangeArrowheads="1"/>
            </p:cNvSpPr>
            <p:nvPr/>
          </p:nvSpPr>
          <p:spPr bwMode="auto">
            <a:xfrm>
              <a:off x="6818313" y="5611814"/>
              <a:ext cx="14986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myArray[1] =</a:t>
              </a:r>
            </a:p>
          </p:txBody>
        </p:sp>
        <p:sp>
          <p:nvSpPr>
            <p:cNvPr id="10258" name="TextBox 18">
              <a:extLst>
                <a:ext uri="{FF2B5EF4-FFF2-40B4-BE49-F238E27FC236}">
                  <a16:creationId xmlns:a16="http://schemas.microsoft.com/office/drawing/2014/main" id="{FC292029-95C6-75AE-790B-2EF752663552}"/>
                </a:ext>
              </a:extLst>
            </p:cNvPr>
            <p:cNvSpPr txBox="1">
              <a:spLocks noChangeArrowheads="1"/>
            </p:cNvSpPr>
            <p:nvPr/>
          </p:nvSpPr>
          <p:spPr bwMode="auto">
            <a:xfrm>
              <a:off x="6818314" y="5992814"/>
              <a:ext cx="15001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myArray[2] =</a:t>
              </a:r>
            </a:p>
          </p:txBody>
        </p:sp>
        <p:sp>
          <p:nvSpPr>
            <p:cNvPr id="20" name="Rectangle 19">
              <a:extLst>
                <a:ext uri="{FF2B5EF4-FFF2-40B4-BE49-F238E27FC236}">
                  <a16:creationId xmlns:a16="http://schemas.microsoft.com/office/drawing/2014/main" id="{BF047CA3-8D43-629D-6762-73F94B8CF273}"/>
                </a:ext>
              </a:extLst>
            </p:cNvPr>
            <p:cNvSpPr/>
            <p:nvPr/>
          </p:nvSpPr>
          <p:spPr bwMode="auto">
            <a:xfrm>
              <a:off x="8316913" y="6364288"/>
              <a:ext cx="1020762" cy="374650"/>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66</a:t>
              </a:r>
            </a:p>
          </p:txBody>
        </p:sp>
        <p:sp>
          <p:nvSpPr>
            <p:cNvPr id="10260" name="TextBox 20">
              <a:extLst>
                <a:ext uri="{FF2B5EF4-FFF2-40B4-BE49-F238E27FC236}">
                  <a16:creationId xmlns:a16="http://schemas.microsoft.com/office/drawing/2014/main" id="{0DEF0402-1986-FABB-F691-A40B02CD3769}"/>
                </a:ext>
              </a:extLst>
            </p:cNvPr>
            <p:cNvSpPr txBox="1">
              <a:spLocks noChangeArrowheads="1"/>
            </p:cNvSpPr>
            <p:nvPr/>
          </p:nvSpPr>
          <p:spPr bwMode="auto">
            <a:xfrm>
              <a:off x="6818314" y="6367464"/>
              <a:ext cx="15001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myArray[3] =</a:t>
              </a:r>
            </a:p>
          </p:txBody>
        </p:sp>
      </p:grpSp>
      <p:sp>
        <p:nvSpPr>
          <p:cNvPr id="10261" name="TextBox 21">
            <a:extLst>
              <a:ext uri="{FF2B5EF4-FFF2-40B4-BE49-F238E27FC236}">
                <a16:creationId xmlns:a16="http://schemas.microsoft.com/office/drawing/2014/main" id="{9C90A118-04D6-4102-3E2A-DFFB65595C28}"/>
              </a:ext>
            </a:extLst>
          </p:cNvPr>
          <p:cNvSpPr txBox="1">
            <a:spLocks noChangeArrowheads="1"/>
          </p:cNvSpPr>
          <p:nvPr/>
        </p:nvSpPr>
        <p:spPr bwMode="auto">
          <a:xfrm>
            <a:off x="1923362" y="2138362"/>
            <a:ext cx="4911725" cy="230822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marL="342900" indent="-342900">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AutoNum type="arabicPeriod"/>
            </a:pPr>
            <a:r>
              <a:rPr kumimoji="0" lang="en-GB" altLang="en-US" sz="1800" dirty="0"/>
              <a:t>Make a second temporary array which is 1 value bigger than the array</a:t>
            </a:r>
          </a:p>
          <a:p>
            <a:pPr>
              <a:spcBef>
                <a:spcPct val="0"/>
              </a:spcBef>
              <a:buClrTx/>
              <a:buSzTx/>
              <a:buFontTx/>
              <a:buAutoNum type="arabicPeriod"/>
            </a:pPr>
            <a:r>
              <a:rPr kumimoji="0" lang="en-GB" altLang="en-US" sz="1800" dirty="0"/>
              <a:t>Copy all the values from the array into the temporary array</a:t>
            </a:r>
          </a:p>
          <a:p>
            <a:pPr>
              <a:spcBef>
                <a:spcPct val="0"/>
              </a:spcBef>
              <a:buClrTx/>
              <a:buSzTx/>
              <a:buFontTx/>
              <a:buAutoNum type="arabicPeriod"/>
            </a:pPr>
            <a:r>
              <a:rPr kumimoji="0" lang="en-GB" altLang="en-US" sz="1800" dirty="0"/>
              <a:t>Put the new value into the last array element</a:t>
            </a:r>
          </a:p>
          <a:p>
            <a:pPr>
              <a:spcBef>
                <a:spcPct val="0"/>
              </a:spcBef>
              <a:buClrTx/>
              <a:buSzTx/>
              <a:buFontTx/>
              <a:buAutoNum type="arabicPeriod"/>
            </a:pPr>
            <a:r>
              <a:rPr kumimoji="0" lang="en-GB" altLang="en-US" sz="1800" dirty="0"/>
              <a:t>Change the array to point to the temporary array instead</a:t>
            </a:r>
          </a:p>
        </p:txBody>
      </p:sp>
      <p:sp>
        <p:nvSpPr>
          <p:cNvPr id="23" name="TextBox 22">
            <a:extLst>
              <a:ext uri="{FF2B5EF4-FFF2-40B4-BE49-F238E27FC236}">
                <a16:creationId xmlns:a16="http://schemas.microsoft.com/office/drawing/2014/main" id="{0BE373EC-91E0-1498-FA7E-7BADDF607CE6}"/>
              </a:ext>
            </a:extLst>
          </p:cNvPr>
          <p:cNvSpPr txBox="1"/>
          <p:nvPr/>
        </p:nvSpPr>
        <p:spPr>
          <a:xfrm>
            <a:off x="7354151" y="2136311"/>
            <a:ext cx="2939936" cy="2434101"/>
          </a:xfrm>
          <a:prstGeom prst="rect">
            <a:avLst/>
          </a:prstGeom>
          <a:solidFill>
            <a:schemeClr val="accent6">
              <a:lumMod val="20000"/>
              <a:lumOff val="80000"/>
            </a:schemeClr>
          </a:solidFill>
          <a:ln w="25400">
            <a:solidFill>
              <a:schemeClr val="tx1"/>
            </a:solidFill>
          </a:ln>
        </p:spPr>
        <p:txBody>
          <a:bodyPr wrap="none" lIns="144000" tIns="108000" rIns="144000" bIns="108000">
            <a:spAutoFit/>
          </a:bodyPr>
          <a:lstStyle/>
          <a:p>
            <a:pPr>
              <a:defRPr/>
            </a:pPr>
            <a:r>
              <a:rPr lang="en-GB" dirty="0" err="1"/>
              <a:t>int</a:t>
            </a:r>
            <a:r>
              <a:rPr lang="en-GB" dirty="0"/>
              <a:t>[] </a:t>
            </a:r>
            <a:r>
              <a:rPr lang="en-GB" dirty="0" err="1"/>
              <a:t>myArray</a:t>
            </a:r>
            <a:r>
              <a:rPr lang="en-GB" dirty="0"/>
              <a:t> = new </a:t>
            </a:r>
            <a:r>
              <a:rPr lang="en-GB" dirty="0" err="1"/>
              <a:t>int</a:t>
            </a:r>
            <a:r>
              <a:rPr lang="en-GB" dirty="0"/>
              <a:t>[3];</a:t>
            </a:r>
            <a:br>
              <a:rPr lang="en-GB" dirty="0"/>
            </a:br>
            <a:r>
              <a:rPr lang="en-GB" dirty="0" err="1"/>
              <a:t>int</a:t>
            </a:r>
            <a:r>
              <a:rPr lang="en-GB" dirty="0"/>
              <a:t>[] temp = new </a:t>
            </a:r>
            <a:r>
              <a:rPr lang="en-GB" dirty="0" err="1"/>
              <a:t>int</a:t>
            </a:r>
            <a:r>
              <a:rPr lang="en-GB" dirty="0"/>
              <a:t>[4];</a:t>
            </a:r>
          </a:p>
          <a:p>
            <a:pPr>
              <a:defRPr/>
            </a:pPr>
            <a:endParaRPr lang="en-GB" dirty="0"/>
          </a:p>
          <a:p>
            <a:pPr>
              <a:defRPr/>
            </a:pPr>
            <a:r>
              <a:rPr lang="en-GB" dirty="0"/>
              <a:t>for(</a:t>
            </a:r>
            <a:r>
              <a:rPr lang="en-GB" dirty="0" err="1"/>
              <a:t>int</a:t>
            </a:r>
            <a:r>
              <a:rPr lang="en-GB" dirty="0"/>
              <a:t> </a:t>
            </a:r>
            <a:r>
              <a:rPr lang="en-GB" dirty="0" err="1"/>
              <a:t>i</a:t>
            </a:r>
            <a:r>
              <a:rPr lang="en-GB" dirty="0"/>
              <a:t>=0; </a:t>
            </a:r>
            <a:r>
              <a:rPr lang="en-GB" dirty="0" err="1"/>
              <a:t>i</a:t>
            </a:r>
            <a:r>
              <a:rPr lang="en-GB" dirty="0"/>
              <a:t>&lt; 3; </a:t>
            </a:r>
            <a:r>
              <a:rPr lang="en-GB" dirty="0" err="1"/>
              <a:t>i</a:t>
            </a:r>
            <a:r>
              <a:rPr lang="en-GB" dirty="0"/>
              <a:t>++)</a:t>
            </a:r>
            <a:br>
              <a:rPr lang="en-GB" dirty="0"/>
            </a:br>
            <a:r>
              <a:rPr lang="en-GB" dirty="0"/>
              <a:t>      temp[</a:t>
            </a:r>
            <a:r>
              <a:rPr lang="en-GB" dirty="0" err="1"/>
              <a:t>i</a:t>
            </a:r>
            <a:r>
              <a:rPr lang="en-GB" dirty="0"/>
              <a:t>] = </a:t>
            </a:r>
            <a:r>
              <a:rPr lang="en-GB" dirty="0" err="1"/>
              <a:t>myArray</a:t>
            </a:r>
            <a:r>
              <a:rPr lang="en-GB" dirty="0"/>
              <a:t>[</a:t>
            </a:r>
            <a:r>
              <a:rPr lang="en-GB" dirty="0" err="1"/>
              <a:t>i</a:t>
            </a:r>
            <a:r>
              <a:rPr lang="en-GB" dirty="0"/>
              <a:t>];</a:t>
            </a:r>
          </a:p>
          <a:p>
            <a:pPr>
              <a:defRPr/>
            </a:pPr>
            <a:endParaRPr lang="en-GB" dirty="0"/>
          </a:p>
          <a:p>
            <a:pPr>
              <a:defRPr/>
            </a:pPr>
            <a:r>
              <a:rPr lang="en-GB" dirty="0"/>
              <a:t>temp[3] = 66;</a:t>
            </a:r>
          </a:p>
          <a:p>
            <a:pPr>
              <a:defRPr/>
            </a:pPr>
            <a:r>
              <a:rPr lang="en-GB" dirty="0" err="1"/>
              <a:t>myArray</a:t>
            </a:r>
            <a:r>
              <a:rPr lang="en-GB" dirty="0"/>
              <a:t> = temp;</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F11757E4-A05E-D489-9132-7CD9C935C5B0}"/>
              </a:ext>
            </a:extLst>
          </p:cNvPr>
          <p:cNvSpPr>
            <a:spLocks noGrp="1"/>
          </p:cNvSpPr>
          <p:nvPr>
            <p:ph type="title"/>
          </p:nvPr>
        </p:nvSpPr>
        <p:spPr/>
        <p:txBody>
          <a:bodyPr/>
          <a:lstStyle/>
          <a:p>
            <a:r>
              <a:rPr lang="en-GB" altLang="en-US"/>
              <a:t>Answer</a:t>
            </a:r>
          </a:p>
        </p:txBody>
      </p:sp>
      <p:sp>
        <p:nvSpPr>
          <p:cNvPr id="11267" name="Content Placeholder 2">
            <a:extLst>
              <a:ext uri="{FF2B5EF4-FFF2-40B4-BE49-F238E27FC236}">
                <a16:creationId xmlns:a16="http://schemas.microsoft.com/office/drawing/2014/main" id="{367CEFAE-405A-E478-463D-689E1F114EB2}"/>
              </a:ext>
            </a:extLst>
          </p:cNvPr>
          <p:cNvSpPr>
            <a:spLocks noGrp="1"/>
          </p:cNvSpPr>
          <p:nvPr>
            <p:ph idx="1"/>
          </p:nvPr>
        </p:nvSpPr>
        <p:spPr/>
        <p:txBody>
          <a:bodyPr/>
          <a:lstStyle/>
          <a:p>
            <a:r>
              <a:rPr lang="en-GB" altLang="en-US" dirty="0"/>
              <a:t>We could create an array to store 50 values, but we would be wasting 43 “values” worth of memory if we only store 7 values</a:t>
            </a:r>
          </a:p>
        </p:txBody>
      </p:sp>
      <p:sp>
        <p:nvSpPr>
          <p:cNvPr id="11268" name="Footer Placeholder 3">
            <a:extLst>
              <a:ext uri="{FF2B5EF4-FFF2-40B4-BE49-F238E27FC236}">
                <a16:creationId xmlns:a16="http://schemas.microsoft.com/office/drawing/2014/main" id="{8F83C682-D41F-283D-9E4B-0B615DFF248D}"/>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28D14FF3-65AF-5549-CF97-744516658FB7}"/>
              </a:ext>
            </a:extLst>
          </p:cNvPr>
          <p:cNvSpPr>
            <a:spLocks noGrp="1"/>
          </p:cNvSpPr>
          <p:nvPr>
            <p:ph type="title"/>
          </p:nvPr>
        </p:nvSpPr>
        <p:spPr>
          <a:xfrm>
            <a:off x="1781175" y="0"/>
            <a:ext cx="8686800" cy="673100"/>
          </a:xfrm>
        </p:spPr>
        <p:txBody>
          <a:bodyPr/>
          <a:lstStyle/>
          <a:p>
            <a:r>
              <a:rPr lang="en-GB" altLang="en-US"/>
              <a:t>Analysis</a:t>
            </a:r>
          </a:p>
        </p:txBody>
      </p:sp>
      <p:sp>
        <p:nvSpPr>
          <p:cNvPr id="12291" name="Content Placeholder 2">
            <a:extLst>
              <a:ext uri="{FF2B5EF4-FFF2-40B4-BE49-F238E27FC236}">
                <a16:creationId xmlns:a16="http://schemas.microsoft.com/office/drawing/2014/main" id="{5D79D2C5-CED0-47B6-A163-78D156858E88}"/>
              </a:ext>
            </a:extLst>
          </p:cNvPr>
          <p:cNvSpPr>
            <a:spLocks noGrp="1"/>
          </p:cNvSpPr>
          <p:nvPr>
            <p:ph idx="1"/>
          </p:nvPr>
        </p:nvSpPr>
        <p:spPr>
          <a:xfrm>
            <a:off x="442568" y="1073979"/>
            <a:ext cx="8414302" cy="5241925"/>
          </a:xfrm>
        </p:spPr>
        <p:txBody>
          <a:bodyPr/>
          <a:lstStyle/>
          <a:p>
            <a:r>
              <a:rPr lang="en-GB" altLang="en-US" dirty="0"/>
              <a:t>Adding new values to an array, deleting a value from an array and inserting a new value within an array all force us to create a temporary array and perform a copy</a:t>
            </a:r>
          </a:p>
          <a:p>
            <a:r>
              <a:rPr lang="en-GB" altLang="en-US" dirty="0"/>
              <a:t>To copy </a:t>
            </a:r>
            <a:r>
              <a:rPr lang="en-GB" altLang="en-US" i="1" dirty="0"/>
              <a:t>n</a:t>
            </a:r>
            <a:r>
              <a:rPr lang="en-GB" altLang="en-US" dirty="0"/>
              <a:t> values we need a loop so the complexity of these operations is O(n)</a:t>
            </a:r>
          </a:p>
          <a:p>
            <a:pPr lvl="1"/>
            <a:r>
              <a:rPr lang="en-GB" altLang="en-US" dirty="0"/>
              <a:t>Remember we are interested in the worst case</a:t>
            </a:r>
          </a:p>
          <a:p>
            <a:r>
              <a:rPr lang="en-GB" altLang="en-US" dirty="0"/>
              <a:t>To change or read a value from the array always takes the same amount of time e.g. </a:t>
            </a:r>
            <a:r>
              <a:rPr lang="en-GB" altLang="en-US" dirty="0" err="1"/>
              <a:t>myArray</a:t>
            </a:r>
            <a:r>
              <a:rPr lang="en-GB" altLang="en-US" dirty="0"/>
              <a:t>[0] = 8</a:t>
            </a:r>
          </a:p>
          <a:p>
            <a:r>
              <a:rPr lang="en-GB" altLang="en-US" dirty="0"/>
              <a:t>In the real world, we can play tricks such as trading memory for performance i.e. creating space for 10 new values instead of just 1 each time we need to expand the array</a:t>
            </a:r>
          </a:p>
        </p:txBody>
      </p:sp>
      <p:sp>
        <p:nvSpPr>
          <p:cNvPr id="12292" name="Footer Placeholder 3">
            <a:extLst>
              <a:ext uri="{FF2B5EF4-FFF2-40B4-BE49-F238E27FC236}">
                <a16:creationId xmlns:a16="http://schemas.microsoft.com/office/drawing/2014/main" id="{A307BA06-96DD-1E55-EE4B-9BBF10857BF5}"/>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graphicFrame>
        <p:nvGraphicFramePr>
          <p:cNvPr id="5" name="Table 4">
            <a:extLst>
              <a:ext uri="{FF2B5EF4-FFF2-40B4-BE49-F238E27FC236}">
                <a16:creationId xmlns:a16="http://schemas.microsoft.com/office/drawing/2014/main" id="{264B46B1-149B-56A1-6983-7047FD1EBFEB}"/>
              </a:ext>
            </a:extLst>
          </p:cNvPr>
          <p:cNvGraphicFramePr>
            <a:graphicFrameLocks noGrp="1"/>
          </p:cNvGraphicFramePr>
          <p:nvPr>
            <p:extLst>
              <p:ext uri="{D42A27DB-BD31-4B8C-83A1-F6EECF244321}">
                <p14:modId xmlns:p14="http://schemas.microsoft.com/office/powerpoint/2010/main" val="4097724822"/>
              </p:ext>
            </p:extLst>
          </p:nvPr>
        </p:nvGraphicFramePr>
        <p:xfrm>
          <a:off x="8947944" y="3543440"/>
          <a:ext cx="3040062" cy="1854200"/>
        </p:xfrm>
        <a:graphic>
          <a:graphicData uri="http://schemas.openxmlformats.org/drawingml/2006/table">
            <a:tbl>
              <a:tblPr firstRow="1" bandRow="1">
                <a:tableStyleId>{5940675A-B579-460E-94D1-54222C63F5DA}</a:tableStyleId>
              </a:tblPr>
              <a:tblGrid>
                <a:gridCol w="2144621">
                  <a:extLst>
                    <a:ext uri="{9D8B030D-6E8A-4147-A177-3AD203B41FA5}">
                      <a16:colId xmlns:a16="http://schemas.microsoft.com/office/drawing/2014/main" val="2025035210"/>
                    </a:ext>
                  </a:extLst>
                </a:gridCol>
                <a:gridCol w="895441">
                  <a:extLst>
                    <a:ext uri="{9D8B030D-6E8A-4147-A177-3AD203B41FA5}">
                      <a16:colId xmlns:a16="http://schemas.microsoft.com/office/drawing/2014/main" val="1204780956"/>
                    </a:ext>
                  </a:extLst>
                </a:gridCol>
              </a:tblGrid>
              <a:tr h="370840">
                <a:tc>
                  <a:txBody>
                    <a:bodyPr/>
                    <a:lstStyle/>
                    <a:p>
                      <a:r>
                        <a:rPr lang="en-GB" b="1" dirty="0"/>
                        <a:t>Operation</a:t>
                      </a:r>
                    </a:p>
                  </a:txBody>
                  <a:tcPr marL="91439" marR="91439"/>
                </a:tc>
                <a:tc>
                  <a:txBody>
                    <a:bodyPr/>
                    <a:lstStyle/>
                    <a:p>
                      <a:pPr algn="ctr"/>
                      <a:r>
                        <a:rPr lang="en-GB" b="1" dirty="0"/>
                        <a:t>Big O</a:t>
                      </a:r>
                    </a:p>
                  </a:txBody>
                  <a:tcPr marL="91439" marR="91439"/>
                </a:tc>
                <a:extLst>
                  <a:ext uri="{0D108BD9-81ED-4DB2-BD59-A6C34878D82A}">
                    <a16:rowId xmlns:a16="http://schemas.microsoft.com/office/drawing/2014/main" val="1871671191"/>
                  </a:ext>
                </a:extLst>
              </a:tr>
              <a:tr h="370840">
                <a:tc>
                  <a:txBody>
                    <a:bodyPr/>
                    <a:lstStyle/>
                    <a:p>
                      <a:r>
                        <a:rPr lang="en-GB" dirty="0"/>
                        <a:t>Change value</a:t>
                      </a:r>
                    </a:p>
                  </a:txBody>
                  <a:tcPr marL="91439" marR="91439"/>
                </a:tc>
                <a:tc>
                  <a:txBody>
                    <a:bodyPr/>
                    <a:lstStyle/>
                    <a:p>
                      <a:pPr algn="ctr"/>
                      <a:r>
                        <a:rPr lang="en-GB" dirty="0"/>
                        <a:t>O(1)</a:t>
                      </a:r>
                    </a:p>
                  </a:txBody>
                  <a:tcPr marL="91439" marR="91439"/>
                </a:tc>
                <a:extLst>
                  <a:ext uri="{0D108BD9-81ED-4DB2-BD59-A6C34878D82A}">
                    <a16:rowId xmlns:a16="http://schemas.microsoft.com/office/drawing/2014/main" val="547369750"/>
                  </a:ext>
                </a:extLst>
              </a:tr>
              <a:tr h="370840">
                <a:tc>
                  <a:txBody>
                    <a:bodyPr/>
                    <a:lstStyle/>
                    <a:p>
                      <a:r>
                        <a:rPr lang="en-GB" dirty="0"/>
                        <a:t>Read</a:t>
                      </a:r>
                      <a:r>
                        <a:rPr lang="en-GB" baseline="0" dirty="0"/>
                        <a:t> value</a:t>
                      </a:r>
                      <a:endParaRPr lang="en-GB" dirty="0"/>
                    </a:p>
                  </a:txBody>
                  <a:tcPr marL="91439" marR="91439"/>
                </a:tc>
                <a:tc>
                  <a:txBody>
                    <a:bodyPr/>
                    <a:lstStyle/>
                    <a:p>
                      <a:pPr algn="ctr"/>
                      <a:r>
                        <a:rPr lang="en-GB" dirty="0"/>
                        <a:t>O(1)</a:t>
                      </a:r>
                    </a:p>
                  </a:txBody>
                  <a:tcPr marL="91439" marR="91439"/>
                </a:tc>
                <a:extLst>
                  <a:ext uri="{0D108BD9-81ED-4DB2-BD59-A6C34878D82A}">
                    <a16:rowId xmlns:a16="http://schemas.microsoft.com/office/drawing/2014/main" val="3093035119"/>
                  </a:ext>
                </a:extLst>
              </a:tr>
              <a:tr h="370840">
                <a:tc>
                  <a:txBody>
                    <a:bodyPr/>
                    <a:lstStyle/>
                    <a:p>
                      <a:r>
                        <a:rPr lang="en-GB" dirty="0"/>
                        <a:t>Add/Insert value</a:t>
                      </a:r>
                    </a:p>
                  </a:txBody>
                  <a:tcPr marL="91439" marR="91439"/>
                </a:tc>
                <a:tc>
                  <a:txBody>
                    <a:bodyPr/>
                    <a:lstStyle/>
                    <a:p>
                      <a:pPr algn="ctr"/>
                      <a:r>
                        <a:rPr lang="en-GB" dirty="0"/>
                        <a:t>O(n)</a:t>
                      </a:r>
                    </a:p>
                  </a:txBody>
                  <a:tcPr marL="91439" marR="91439"/>
                </a:tc>
                <a:extLst>
                  <a:ext uri="{0D108BD9-81ED-4DB2-BD59-A6C34878D82A}">
                    <a16:rowId xmlns:a16="http://schemas.microsoft.com/office/drawing/2014/main" val="3323867988"/>
                  </a:ext>
                </a:extLst>
              </a:tr>
              <a:tr h="370840">
                <a:tc>
                  <a:txBody>
                    <a:bodyPr/>
                    <a:lstStyle/>
                    <a:p>
                      <a:r>
                        <a:rPr lang="en-GB" dirty="0"/>
                        <a:t>Delete value</a:t>
                      </a:r>
                    </a:p>
                  </a:txBody>
                  <a:tcPr marL="91439" marR="91439"/>
                </a:tc>
                <a:tc>
                  <a:txBody>
                    <a:bodyPr/>
                    <a:lstStyle/>
                    <a:p>
                      <a:pPr algn="ctr"/>
                      <a:r>
                        <a:rPr lang="en-GB" dirty="0"/>
                        <a:t>O(n)</a:t>
                      </a:r>
                    </a:p>
                  </a:txBody>
                  <a:tcPr marL="91439" marR="91439"/>
                </a:tc>
                <a:extLst>
                  <a:ext uri="{0D108BD9-81ED-4DB2-BD59-A6C34878D82A}">
                    <a16:rowId xmlns:a16="http://schemas.microsoft.com/office/drawing/2014/main" val="2792562834"/>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1795C8DF-9857-D2A8-9E1F-37DEF55A04E7}"/>
              </a:ext>
            </a:extLst>
          </p:cNvPr>
          <p:cNvSpPr>
            <a:spLocks noGrp="1"/>
          </p:cNvSpPr>
          <p:nvPr>
            <p:ph type="title"/>
          </p:nvPr>
        </p:nvSpPr>
        <p:spPr>
          <a:xfrm>
            <a:off x="973126" y="-458788"/>
            <a:ext cx="9779183" cy="1325563"/>
          </a:xfrm>
        </p:spPr>
        <p:txBody>
          <a:bodyPr/>
          <a:lstStyle/>
          <a:p>
            <a:r>
              <a:rPr lang="en-GB" altLang="en-US" dirty="0"/>
              <a:t>Linked Lists</a:t>
            </a:r>
          </a:p>
        </p:txBody>
      </p:sp>
      <p:sp>
        <p:nvSpPr>
          <p:cNvPr id="13315" name="Content Placeholder 2">
            <a:extLst>
              <a:ext uri="{FF2B5EF4-FFF2-40B4-BE49-F238E27FC236}">
                <a16:creationId xmlns:a16="http://schemas.microsoft.com/office/drawing/2014/main" id="{21B29A04-EEE1-3040-5858-7D10CB1384E3}"/>
              </a:ext>
            </a:extLst>
          </p:cNvPr>
          <p:cNvSpPr>
            <a:spLocks noGrp="1"/>
          </p:cNvSpPr>
          <p:nvPr>
            <p:ph idx="1"/>
          </p:nvPr>
        </p:nvSpPr>
        <p:spPr>
          <a:xfrm>
            <a:off x="477077" y="1216025"/>
            <a:ext cx="11039061" cy="4622800"/>
          </a:xfrm>
        </p:spPr>
        <p:txBody>
          <a:bodyPr/>
          <a:lstStyle/>
          <a:p>
            <a:r>
              <a:rPr lang="en-GB" altLang="en-US" dirty="0"/>
              <a:t>To avoid this copying problem when manipulating arrays, we can use a linked list</a:t>
            </a:r>
          </a:p>
          <a:p>
            <a:r>
              <a:rPr lang="en-GB" altLang="en-US" dirty="0"/>
              <a:t>A linked list is a fundamental data structure that groups values (data) together by linking them together in a specific order</a:t>
            </a:r>
          </a:p>
          <a:p>
            <a:r>
              <a:rPr lang="en-GB" altLang="en-US" dirty="0"/>
              <a:t>If you know the size of the data is always fixed, then arrays are a better bet. However, if the amount of data to be stored varies over time, then a linked list is better</a:t>
            </a:r>
            <a:r>
              <a:rPr lang="en-GB" altLang="en-US" baseline="30000" dirty="0"/>
              <a:t>#</a:t>
            </a:r>
          </a:p>
          <a:p>
            <a:r>
              <a:rPr lang="en-GB" altLang="en-US" dirty="0"/>
              <a:t>There are three types of linked lists:</a:t>
            </a:r>
          </a:p>
          <a:p>
            <a:pPr marL="800100" lvl="1" indent="-342900">
              <a:buFont typeface="Helvetica" panose="020B0604020202020204" pitchFamily="34" charset="0"/>
              <a:buAutoNum type="arabicPeriod"/>
            </a:pPr>
            <a:r>
              <a:rPr lang="en-GB" altLang="en-US" dirty="0"/>
              <a:t>Singly-linked lists</a:t>
            </a:r>
          </a:p>
          <a:p>
            <a:pPr marL="800100" lvl="1" indent="-342900">
              <a:buFont typeface="Helvetica" panose="020B0604020202020204" pitchFamily="34" charset="0"/>
              <a:buAutoNum type="arabicPeriod"/>
            </a:pPr>
            <a:r>
              <a:rPr lang="en-GB" altLang="en-US" dirty="0"/>
              <a:t>Doubly-linked lists</a:t>
            </a:r>
          </a:p>
          <a:p>
            <a:pPr marL="800100" lvl="1" indent="-342900">
              <a:buFont typeface="Helvetica" panose="020B0604020202020204" pitchFamily="34" charset="0"/>
              <a:buAutoNum type="arabicPeriod"/>
            </a:pPr>
            <a:r>
              <a:rPr lang="en-GB" altLang="en-US" dirty="0"/>
              <a:t>Circular lists</a:t>
            </a:r>
          </a:p>
        </p:txBody>
      </p:sp>
      <p:sp>
        <p:nvSpPr>
          <p:cNvPr id="13316" name="Footer Placeholder 3">
            <a:extLst>
              <a:ext uri="{FF2B5EF4-FFF2-40B4-BE49-F238E27FC236}">
                <a16:creationId xmlns:a16="http://schemas.microsoft.com/office/drawing/2014/main" id="{4E452B24-6B17-B2FF-2989-60EB5B51281D}"/>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13317" name="TextBox 4">
            <a:extLst>
              <a:ext uri="{FF2B5EF4-FFF2-40B4-BE49-F238E27FC236}">
                <a16:creationId xmlns:a16="http://schemas.microsoft.com/office/drawing/2014/main" id="{A7AA33C2-88E5-5B19-7330-E370ECBD1F5D}"/>
              </a:ext>
            </a:extLst>
          </p:cNvPr>
          <p:cNvSpPr txBox="1">
            <a:spLocks noChangeArrowheads="1"/>
          </p:cNvSpPr>
          <p:nvPr/>
        </p:nvSpPr>
        <p:spPr bwMode="auto">
          <a:xfrm>
            <a:off x="412268" y="6010551"/>
            <a:ext cx="775493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600"/>
              <a:t># some modern implementation actually still use arrays since for a small amount of data the read/write performance of arrays is much better e.g. C++ &lt;vector&gt;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AA7ADC7B-E75C-BEFE-0397-0340B5945C1A}"/>
              </a:ext>
            </a:extLst>
          </p:cNvPr>
          <p:cNvSpPr>
            <a:spLocks noGrp="1"/>
          </p:cNvSpPr>
          <p:nvPr>
            <p:ph type="title"/>
          </p:nvPr>
        </p:nvSpPr>
        <p:spPr>
          <a:xfrm>
            <a:off x="933370" y="-467520"/>
            <a:ext cx="9779183" cy="1325563"/>
          </a:xfrm>
        </p:spPr>
        <p:txBody>
          <a:bodyPr/>
          <a:lstStyle/>
          <a:p>
            <a:r>
              <a:rPr lang="en-GB" altLang="en-US" dirty="0"/>
              <a:t>Linked Lists</a:t>
            </a:r>
          </a:p>
        </p:txBody>
      </p:sp>
      <p:sp>
        <p:nvSpPr>
          <p:cNvPr id="14339" name="Content Placeholder 2">
            <a:extLst>
              <a:ext uri="{FF2B5EF4-FFF2-40B4-BE49-F238E27FC236}">
                <a16:creationId xmlns:a16="http://schemas.microsoft.com/office/drawing/2014/main" id="{6CD7109B-8B2C-9A51-964D-2BAFE3396EEF}"/>
              </a:ext>
            </a:extLst>
          </p:cNvPr>
          <p:cNvSpPr>
            <a:spLocks noGrp="1"/>
          </p:cNvSpPr>
          <p:nvPr>
            <p:ph idx="1"/>
          </p:nvPr>
        </p:nvSpPr>
        <p:spPr>
          <a:xfrm>
            <a:off x="2571750" y="844551"/>
            <a:ext cx="7029450" cy="1109663"/>
          </a:xfrm>
        </p:spPr>
        <p:txBody>
          <a:bodyPr/>
          <a:lstStyle/>
          <a:p>
            <a:r>
              <a:rPr lang="en-GB" altLang="en-US" dirty="0"/>
              <a:t>The linked list data structures rely on references or pointers to link to the next (and sometimes the previous) entry in the list</a:t>
            </a:r>
          </a:p>
        </p:txBody>
      </p:sp>
      <p:sp>
        <p:nvSpPr>
          <p:cNvPr id="14340" name="Footer Placeholder 3">
            <a:extLst>
              <a:ext uri="{FF2B5EF4-FFF2-40B4-BE49-F238E27FC236}">
                <a16:creationId xmlns:a16="http://schemas.microsoft.com/office/drawing/2014/main" id="{D69CEF10-9C7D-A79F-13AD-6CB69A829B74}"/>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11" name="TextBox 10">
            <a:extLst>
              <a:ext uri="{FF2B5EF4-FFF2-40B4-BE49-F238E27FC236}">
                <a16:creationId xmlns:a16="http://schemas.microsoft.com/office/drawing/2014/main" id="{A017B5A8-A3BB-3C92-4835-19392DA95473}"/>
              </a:ext>
            </a:extLst>
          </p:cNvPr>
          <p:cNvSpPr txBox="1"/>
          <p:nvPr/>
        </p:nvSpPr>
        <p:spPr>
          <a:xfrm>
            <a:off x="1686616" y="2965244"/>
            <a:ext cx="2457450" cy="1881187"/>
          </a:xfrm>
          <a:prstGeom prst="rect">
            <a:avLst/>
          </a:prstGeom>
          <a:solidFill>
            <a:schemeClr val="accent6">
              <a:lumMod val="20000"/>
              <a:lumOff val="80000"/>
            </a:schemeClr>
          </a:solidFill>
          <a:ln w="15875">
            <a:solidFill>
              <a:schemeClr val="tx1"/>
            </a:solidFill>
          </a:ln>
        </p:spPr>
        <p:txBody>
          <a:bodyPr wrap="none" lIns="144000" tIns="108000" rIns="144000" bIns="108000">
            <a:spAutoFit/>
          </a:bodyPr>
          <a:lstStyle/>
          <a:p>
            <a:pPr>
              <a:defRPr/>
            </a:pPr>
            <a:r>
              <a:rPr lang="en-GB" altLang="en-US" dirty="0">
                <a:sym typeface="Wingdings" panose="05000000000000000000" pitchFamily="2" charset="2"/>
              </a:rPr>
              <a:t>class </a:t>
            </a:r>
            <a:r>
              <a:rPr lang="en-GB" altLang="en-US" b="1" dirty="0">
                <a:sym typeface="Wingdings" panose="05000000000000000000" pitchFamily="2" charset="2"/>
              </a:rPr>
              <a:t>Node</a:t>
            </a:r>
            <a:r>
              <a:rPr lang="en-GB" altLang="en-US" dirty="0">
                <a:sym typeface="Wingdings" panose="05000000000000000000" pitchFamily="2" charset="2"/>
              </a:rPr>
              <a:t> {</a:t>
            </a:r>
          </a:p>
          <a:p>
            <a:pPr>
              <a:defRPr/>
            </a:pPr>
            <a:r>
              <a:rPr lang="en-GB" altLang="en-US" b="1" dirty="0">
                <a:sym typeface="Wingdings" panose="05000000000000000000" pitchFamily="2" charset="2"/>
              </a:rPr>
              <a:t>   </a:t>
            </a:r>
            <a:r>
              <a:rPr lang="en-GB" altLang="en-US" b="1" dirty="0">
                <a:solidFill>
                  <a:srgbClr val="FF0000"/>
                </a:solidFill>
                <a:sym typeface="Wingdings" panose="05000000000000000000" pitchFamily="2" charset="2"/>
              </a:rPr>
              <a:t>Node</a:t>
            </a:r>
            <a:r>
              <a:rPr lang="en-GB" altLang="en-US" dirty="0">
                <a:solidFill>
                  <a:srgbClr val="FF0000"/>
                </a:solidFill>
                <a:sym typeface="Wingdings" panose="05000000000000000000" pitchFamily="2" charset="2"/>
              </a:rPr>
              <a:t> *next;</a:t>
            </a:r>
          </a:p>
          <a:p>
            <a:pPr>
              <a:defRPr/>
            </a:pPr>
            <a:r>
              <a:rPr lang="en-GB" altLang="en-US" dirty="0">
                <a:sym typeface="Wingdings" panose="05000000000000000000" pitchFamily="2" charset="2"/>
              </a:rPr>
              <a:t>public:</a:t>
            </a:r>
          </a:p>
          <a:p>
            <a:pPr>
              <a:defRPr/>
            </a:pPr>
            <a:r>
              <a:rPr lang="en-GB" altLang="en-US" dirty="0">
                <a:sym typeface="Wingdings" panose="05000000000000000000" pitchFamily="2" charset="2"/>
              </a:rPr>
              <a:t>   Node();</a:t>
            </a:r>
          </a:p>
          <a:p>
            <a:pPr>
              <a:defRPr/>
            </a:pPr>
            <a:r>
              <a:rPr lang="en-GB" altLang="en-US" dirty="0">
                <a:sym typeface="Wingdings" panose="05000000000000000000" pitchFamily="2" charset="2"/>
              </a:rPr>
              <a:t>   Node(Node * next);</a:t>
            </a:r>
          </a:p>
          <a:p>
            <a:pPr>
              <a:defRPr/>
            </a:pPr>
            <a:r>
              <a:rPr lang="en-GB" altLang="en-US" dirty="0">
                <a:sym typeface="Wingdings" panose="05000000000000000000" pitchFamily="2" charset="2"/>
              </a:rPr>
              <a:t>};</a:t>
            </a:r>
            <a:endParaRPr lang="en-GB" dirty="0"/>
          </a:p>
        </p:txBody>
      </p:sp>
      <p:sp>
        <p:nvSpPr>
          <p:cNvPr id="12" name="TextBox 11">
            <a:extLst>
              <a:ext uri="{FF2B5EF4-FFF2-40B4-BE49-F238E27FC236}">
                <a16:creationId xmlns:a16="http://schemas.microsoft.com/office/drawing/2014/main" id="{24633C3A-F3A6-3CF0-7835-54A1B791E3BE}"/>
              </a:ext>
            </a:extLst>
          </p:cNvPr>
          <p:cNvSpPr txBox="1"/>
          <p:nvPr/>
        </p:nvSpPr>
        <p:spPr>
          <a:xfrm>
            <a:off x="1065905" y="2965243"/>
            <a:ext cx="575799" cy="369332"/>
          </a:xfrm>
          <a:prstGeom prst="rect">
            <a:avLst/>
          </a:prstGeom>
          <a:solidFill>
            <a:schemeClr val="accent4">
              <a:lumMod val="10000"/>
              <a:lumOff val="90000"/>
            </a:schemeClr>
          </a:solidFill>
          <a:ln w="28575">
            <a:solidFill>
              <a:schemeClr val="tx1"/>
            </a:solidFill>
          </a:ln>
        </p:spPr>
        <p:txBody>
          <a:bodyPr wrap="none">
            <a:spAutoFit/>
          </a:bodyPr>
          <a:lstStyle/>
          <a:p>
            <a:pPr>
              <a:defRPr/>
            </a:pPr>
            <a:r>
              <a:rPr lang="en-GB" dirty="0"/>
              <a:t>C++</a:t>
            </a:r>
          </a:p>
        </p:txBody>
      </p:sp>
      <p:grpSp>
        <p:nvGrpSpPr>
          <p:cNvPr id="14348" name="Group 17">
            <a:extLst>
              <a:ext uri="{FF2B5EF4-FFF2-40B4-BE49-F238E27FC236}">
                <a16:creationId xmlns:a16="http://schemas.microsoft.com/office/drawing/2014/main" id="{C17CDF09-4692-B56B-59C0-0FD191F34FD2}"/>
              </a:ext>
            </a:extLst>
          </p:cNvPr>
          <p:cNvGrpSpPr>
            <a:grpSpLocks/>
          </p:cNvGrpSpPr>
          <p:nvPr/>
        </p:nvGrpSpPr>
        <p:grpSpPr bwMode="auto">
          <a:xfrm>
            <a:off x="6607176" y="3266285"/>
            <a:ext cx="1025525" cy="1298575"/>
            <a:chOff x="4873705" y="5317632"/>
            <a:chExt cx="1025800" cy="1299012"/>
          </a:xfrm>
        </p:grpSpPr>
        <p:sp>
          <p:nvSpPr>
            <p:cNvPr id="14356" name="Rectangle 13">
              <a:extLst>
                <a:ext uri="{FF2B5EF4-FFF2-40B4-BE49-F238E27FC236}">
                  <a16:creationId xmlns:a16="http://schemas.microsoft.com/office/drawing/2014/main" id="{7E23894E-59F4-0DD5-E3D9-89AEEA1748A7}"/>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4357" name="Rectangle 14">
              <a:extLst>
                <a:ext uri="{FF2B5EF4-FFF2-40B4-BE49-F238E27FC236}">
                  <a16:creationId xmlns:a16="http://schemas.microsoft.com/office/drawing/2014/main" id="{E453E48E-8D9A-9DEE-DB29-41E033102693}"/>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Node1</a:t>
              </a:r>
            </a:p>
          </p:txBody>
        </p:sp>
        <p:sp>
          <p:nvSpPr>
            <p:cNvPr id="14358" name="Rectangle 15">
              <a:extLst>
                <a:ext uri="{FF2B5EF4-FFF2-40B4-BE49-F238E27FC236}">
                  <a16:creationId xmlns:a16="http://schemas.microsoft.com/office/drawing/2014/main" id="{8E694024-7007-CE63-D5DF-B855BBE1EC85}"/>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14359" name="Rectangle 16">
              <a:extLst>
                <a:ext uri="{FF2B5EF4-FFF2-40B4-BE49-F238E27FC236}">
                  <a16:creationId xmlns:a16="http://schemas.microsoft.com/office/drawing/2014/main" id="{B7636405-C031-56CC-C9CA-7AF2D9DBAB80}"/>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grpSp>
      <p:grpSp>
        <p:nvGrpSpPr>
          <p:cNvPr id="14349" name="Group 18">
            <a:extLst>
              <a:ext uri="{FF2B5EF4-FFF2-40B4-BE49-F238E27FC236}">
                <a16:creationId xmlns:a16="http://schemas.microsoft.com/office/drawing/2014/main" id="{DA8B8FF5-36E6-0280-269D-FDD06F69BDA1}"/>
              </a:ext>
            </a:extLst>
          </p:cNvPr>
          <p:cNvGrpSpPr>
            <a:grpSpLocks/>
          </p:cNvGrpSpPr>
          <p:nvPr/>
        </p:nvGrpSpPr>
        <p:grpSpPr bwMode="auto">
          <a:xfrm>
            <a:off x="8610601" y="3266285"/>
            <a:ext cx="1027113" cy="1298575"/>
            <a:chOff x="4873705" y="5317632"/>
            <a:chExt cx="1025800" cy="1299012"/>
          </a:xfrm>
        </p:grpSpPr>
        <p:sp>
          <p:nvSpPr>
            <p:cNvPr id="14352" name="Rectangle 19">
              <a:extLst>
                <a:ext uri="{FF2B5EF4-FFF2-40B4-BE49-F238E27FC236}">
                  <a16:creationId xmlns:a16="http://schemas.microsoft.com/office/drawing/2014/main" id="{102D2B9B-B582-377A-3A77-04ED11F372E5}"/>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4353" name="Rectangle 20">
              <a:extLst>
                <a:ext uri="{FF2B5EF4-FFF2-40B4-BE49-F238E27FC236}">
                  <a16:creationId xmlns:a16="http://schemas.microsoft.com/office/drawing/2014/main" id="{305CC8BE-420A-CA81-5251-901194C4377A}"/>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 2</a:t>
              </a:r>
            </a:p>
          </p:txBody>
        </p:sp>
        <p:sp>
          <p:nvSpPr>
            <p:cNvPr id="14354" name="Rectangle 21">
              <a:extLst>
                <a:ext uri="{FF2B5EF4-FFF2-40B4-BE49-F238E27FC236}">
                  <a16:creationId xmlns:a16="http://schemas.microsoft.com/office/drawing/2014/main" id="{10E5D17E-DA31-B7C0-48DC-4532F6D6B2EE}"/>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14355" name="Rectangle 22">
              <a:extLst>
                <a:ext uri="{FF2B5EF4-FFF2-40B4-BE49-F238E27FC236}">
                  <a16:creationId xmlns:a16="http://schemas.microsoft.com/office/drawing/2014/main" id="{3B17D945-3571-8681-0B38-74A41D030ADC}"/>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grpSp>
      <p:cxnSp>
        <p:nvCxnSpPr>
          <p:cNvPr id="14350" name="Elbow Connector 24">
            <a:extLst>
              <a:ext uri="{FF2B5EF4-FFF2-40B4-BE49-F238E27FC236}">
                <a16:creationId xmlns:a16="http://schemas.microsoft.com/office/drawing/2014/main" id="{FC1BA4DE-3F2B-6410-347A-B1FC5FC81EA1}"/>
              </a:ext>
            </a:extLst>
          </p:cNvPr>
          <p:cNvCxnSpPr>
            <a:cxnSpLocks noChangeShapeType="1"/>
            <a:stCxn id="14358" idx="3"/>
            <a:endCxn id="14353" idx="1"/>
          </p:cNvCxnSpPr>
          <p:nvPr/>
        </p:nvCxnSpPr>
        <p:spPr bwMode="auto">
          <a:xfrm flipV="1">
            <a:off x="7586664" y="3409159"/>
            <a:ext cx="1023937" cy="506412"/>
          </a:xfrm>
          <a:prstGeom prst="bentConnector3">
            <a:avLst>
              <a:gd name="adj1" fmla="val 50000"/>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sp>
        <p:nvSpPr>
          <p:cNvPr id="14351" name="Right Arrow 26">
            <a:extLst>
              <a:ext uri="{FF2B5EF4-FFF2-40B4-BE49-F238E27FC236}">
                <a16:creationId xmlns:a16="http://schemas.microsoft.com/office/drawing/2014/main" id="{DCEF7A76-435C-EEE8-118F-FE2CD2495DBC}"/>
              </a:ext>
            </a:extLst>
          </p:cNvPr>
          <p:cNvSpPr>
            <a:spLocks noChangeArrowheads="1"/>
          </p:cNvSpPr>
          <p:nvPr/>
        </p:nvSpPr>
        <p:spPr bwMode="auto">
          <a:xfrm>
            <a:off x="5773739" y="3112297"/>
            <a:ext cx="841375" cy="595313"/>
          </a:xfrm>
          <a:prstGeom prst="rightArrow">
            <a:avLst>
              <a:gd name="adj1" fmla="val 50000"/>
              <a:gd name="adj2" fmla="val 50088"/>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solidFill>
                  <a:schemeClr val="bg1"/>
                </a:solidFill>
              </a:rPr>
              <a:t>Head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4A9B894F-80BF-0012-BA4E-68FB19457AAF}"/>
              </a:ext>
            </a:extLst>
          </p:cNvPr>
          <p:cNvSpPr>
            <a:spLocks noGrp="1"/>
          </p:cNvSpPr>
          <p:nvPr>
            <p:ph type="title"/>
          </p:nvPr>
        </p:nvSpPr>
        <p:spPr>
          <a:xfrm>
            <a:off x="1171910" y="-459582"/>
            <a:ext cx="9779183" cy="1325563"/>
          </a:xfrm>
        </p:spPr>
        <p:txBody>
          <a:bodyPr/>
          <a:lstStyle/>
          <a:p>
            <a:r>
              <a:rPr lang="en-GB" altLang="en-US" dirty="0"/>
              <a:t>Singly-linked List</a:t>
            </a:r>
          </a:p>
        </p:txBody>
      </p:sp>
      <p:sp>
        <p:nvSpPr>
          <p:cNvPr id="16387" name="Content Placeholder 2">
            <a:extLst>
              <a:ext uri="{FF2B5EF4-FFF2-40B4-BE49-F238E27FC236}">
                <a16:creationId xmlns:a16="http://schemas.microsoft.com/office/drawing/2014/main" id="{9F33D1EB-491C-9307-B065-0BF8ED4880E2}"/>
              </a:ext>
            </a:extLst>
          </p:cNvPr>
          <p:cNvSpPr>
            <a:spLocks noGrp="1"/>
          </p:cNvSpPr>
          <p:nvPr>
            <p:ph idx="1"/>
          </p:nvPr>
        </p:nvSpPr>
        <p:spPr>
          <a:xfrm>
            <a:off x="282713" y="898525"/>
            <a:ext cx="11582400" cy="1645119"/>
          </a:xfrm>
        </p:spPr>
        <p:txBody>
          <a:bodyPr/>
          <a:lstStyle/>
          <a:p>
            <a:r>
              <a:rPr lang="en-GB" altLang="en-US" dirty="0"/>
              <a:t>In a singly-linked list, each entry points to the next entry in the list</a:t>
            </a:r>
          </a:p>
          <a:p>
            <a:r>
              <a:rPr lang="en-GB" altLang="en-US" dirty="0"/>
              <a:t>We keep a pointer to the first entry (aka head) of the list and traverse the list from the beginning (head) to the end (tail)</a:t>
            </a:r>
          </a:p>
          <a:p>
            <a:r>
              <a:rPr lang="en-GB" altLang="en-US" dirty="0"/>
              <a:t>The data stored in each entry is </a:t>
            </a:r>
            <a:r>
              <a:rPr lang="en-GB" altLang="en-US" u="sng" dirty="0"/>
              <a:t>can be </a:t>
            </a:r>
            <a:r>
              <a:rPr lang="en-GB" altLang="en-US" dirty="0"/>
              <a:t>a pointer to an object which has its own memory</a:t>
            </a:r>
          </a:p>
        </p:txBody>
      </p:sp>
      <p:sp>
        <p:nvSpPr>
          <p:cNvPr id="16388" name="Footer Placeholder 3">
            <a:extLst>
              <a:ext uri="{FF2B5EF4-FFF2-40B4-BE49-F238E27FC236}">
                <a16:creationId xmlns:a16="http://schemas.microsoft.com/office/drawing/2014/main" id="{93003449-0748-08F3-11CF-092C770AA2A2}"/>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grpSp>
        <p:nvGrpSpPr>
          <p:cNvPr id="2" name="Group 1">
            <a:extLst>
              <a:ext uri="{FF2B5EF4-FFF2-40B4-BE49-F238E27FC236}">
                <a16:creationId xmlns:a16="http://schemas.microsoft.com/office/drawing/2014/main" id="{97B63849-A1A5-68B5-358C-3AAC24DC9D0E}"/>
              </a:ext>
            </a:extLst>
          </p:cNvPr>
          <p:cNvGrpSpPr/>
          <p:nvPr/>
        </p:nvGrpSpPr>
        <p:grpSpPr>
          <a:xfrm>
            <a:off x="1341230" y="2712763"/>
            <a:ext cx="8496301" cy="3779837"/>
            <a:chOff x="2171700" y="2566989"/>
            <a:chExt cx="8496301" cy="3779837"/>
          </a:xfrm>
        </p:grpSpPr>
        <p:grpSp>
          <p:nvGrpSpPr>
            <p:cNvPr id="16389" name="Group 4">
              <a:extLst>
                <a:ext uri="{FF2B5EF4-FFF2-40B4-BE49-F238E27FC236}">
                  <a16:creationId xmlns:a16="http://schemas.microsoft.com/office/drawing/2014/main" id="{6BAFA721-CD64-3A14-8E8B-BA3EF88732B3}"/>
                </a:ext>
              </a:extLst>
            </p:cNvPr>
            <p:cNvGrpSpPr>
              <a:grpSpLocks/>
            </p:cNvGrpSpPr>
            <p:nvPr/>
          </p:nvGrpSpPr>
          <p:grpSpPr bwMode="auto">
            <a:xfrm>
              <a:off x="3003551" y="3556001"/>
              <a:ext cx="1292225" cy="1298575"/>
              <a:chOff x="4873705" y="5317632"/>
              <a:chExt cx="1025800" cy="1299012"/>
            </a:xfrm>
          </p:grpSpPr>
          <p:sp>
            <p:nvSpPr>
              <p:cNvPr id="16419" name="Rectangle 5">
                <a:extLst>
                  <a:ext uri="{FF2B5EF4-FFF2-40B4-BE49-F238E27FC236}">
                    <a16:creationId xmlns:a16="http://schemas.microsoft.com/office/drawing/2014/main" id="{C843E2E5-5430-6488-F092-BE8F69DD325D}"/>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6420" name="Rectangle 6">
                <a:extLst>
                  <a:ext uri="{FF2B5EF4-FFF2-40B4-BE49-F238E27FC236}">
                    <a16:creationId xmlns:a16="http://schemas.microsoft.com/office/drawing/2014/main" id="{5C0B30BE-7AAB-8344-2E76-F79F7B5EDA59}"/>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Node1</a:t>
                </a:r>
              </a:p>
            </p:txBody>
          </p:sp>
          <p:sp>
            <p:nvSpPr>
              <p:cNvPr id="16421" name="Rectangle 7">
                <a:extLst>
                  <a:ext uri="{FF2B5EF4-FFF2-40B4-BE49-F238E27FC236}">
                    <a16:creationId xmlns:a16="http://schemas.microsoft.com/office/drawing/2014/main" id="{91481EEE-C716-29B9-857D-1FF541B7D553}"/>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16422" name="Rectangle 8">
                <a:extLst>
                  <a:ext uri="{FF2B5EF4-FFF2-40B4-BE49-F238E27FC236}">
                    <a16:creationId xmlns:a16="http://schemas.microsoft.com/office/drawing/2014/main" id="{EF404961-F023-9BD4-37FA-EA0CA065C8EE}"/>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grpSp>
        <p:grpSp>
          <p:nvGrpSpPr>
            <p:cNvPr id="16390" name="Group 9">
              <a:extLst>
                <a:ext uri="{FF2B5EF4-FFF2-40B4-BE49-F238E27FC236}">
                  <a16:creationId xmlns:a16="http://schemas.microsoft.com/office/drawing/2014/main" id="{5DC0B1E7-1D51-11C5-1740-B14E4AB18A6C}"/>
                </a:ext>
              </a:extLst>
            </p:cNvPr>
            <p:cNvGrpSpPr>
              <a:grpSpLocks/>
            </p:cNvGrpSpPr>
            <p:nvPr/>
          </p:nvGrpSpPr>
          <p:grpSpPr bwMode="auto">
            <a:xfrm>
              <a:off x="5008564" y="3556001"/>
              <a:ext cx="1290637" cy="1298575"/>
              <a:chOff x="4873705" y="5317632"/>
              <a:chExt cx="1025800" cy="1299012"/>
            </a:xfrm>
          </p:grpSpPr>
          <p:sp>
            <p:nvSpPr>
              <p:cNvPr id="16415" name="Rectangle 10">
                <a:extLst>
                  <a:ext uri="{FF2B5EF4-FFF2-40B4-BE49-F238E27FC236}">
                    <a16:creationId xmlns:a16="http://schemas.microsoft.com/office/drawing/2014/main" id="{D761BDD3-ACAD-077C-0053-8E571B2CBC97}"/>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6416" name="Rectangle 11">
                <a:extLst>
                  <a:ext uri="{FF2B5EF4-FFF2-40B4-BE49-F238E27FC236}">
                    <a16:creationId xmlns:a16="http://schemas.microsoft.com/office/drawing/2014/main" id="{D61B1E29-9407-97AD-6112-5760CA670364}"/>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 2</a:t>
                </a:r>
              </a:p>
            </p:txBody>
          </p:sp>
          <p:sp>
            <p:nvSpPr>
              <p:cNvPr id="16417" name="Rectangle 12">
                <a:extLst>
                  <a:ext uri="{FF2B5EF4-FFF2-40B4-BE49-F238E27FC236}">
                    <a16:creationId xmlns:a16="http://schemas.microsoft.com/office/drawing/2014/main" id="{77197544-E549-C6D5-BFA4-62AA7029496E}"/>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16418" name="Rectangle 13">
                <a:extLst>
                  <a:ext uri="{FF2B5EF4-FFF2-40B4-BE49-F238E27FC236}">
                    <a16:creationId xmlns:a16="http://schemas.microsoft.com/office/drawing/2014/main" id="{70087F8D-35D3-B371-1DB4-76B7F7426E67}"/>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grpSp>
        <p:cxnSp>
          <p:nvCxnSpPr>
            <p:cNvPr id="16391" name="Elbow Connector 14">
              <a:extLst>
                <a:ext uri="{FF2B5EF4-FFF2-40B4-BE49-F238E27FC236}">
                  <a16:creationId xmlns:a16="http://schemas.microsoft.com/office/drawing/2014/main" id="{7FA0B296-F253-BD88-6BA2-EB1C58CBE7A8}"/>
                </a:ext>
              </a:extLst>
            </p:cNvPr>
            <p:cNvCxnSpPr>
              <a:cxnSpLocks noChangeShapeType="1"/>
              <a:stCxn id="16421" idx="3"/>
              <a:endCxn id="16416" idx="1"/>
            </p:cNvCxnSpPr>
            <p:nvPr/>
          </p:nvCxnSpPr>
          <p:spPr bwMode="auto">
            <a:xfrm flipV="1">
              <a:off x="4237039" y="3698876"/>
              <a:ext cx="771525" cy="506413"/>
            </a:xfrm>
            <a:prstGeom prst="bentConnector3">
              <a:avLst>
                <a:gd name="adj1" fmla="val 50000"/>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sp>
          <p:nvSpPr>
            <p:cNvPr id="16392" name="Right Arrow 15">
              <a:extLst>
                <a:ext uri="{FF2B5EF4-FFF2-40B4-BE49-F238E27FC236}">
                  <a16:creationId xmlns:a16="http://schemas.microsoft.com/office/drawing/2014/main" id="{4FCC3FCA-E672-D05F-59C2-A4CAD0E32B54}"/>
                </a:ext>
              </a:extLst>
            </p:cNvPr>
            <p:cNvSpPr>
              <a:spLocks noChangeArrowheads="1"/>
            </p:cNvSpPr>
            <p:nvPr/>
          </p:nvSpPr>
          <p:spPr bwMode="auto">
            <a:xfrm>
              <a:off x="2171700" y="3402013"/>
              <a:ext cx="839788" cy="595312"/>
            </a:xfrm>
            <a:prstGeom prst="rightArrow">
              <a:avLst>
                <a:gd name="adj1" fmla="val 50000"/>
                <a:gd name="adj2" fmla="val 49994"/>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solidFill>
                    <a:schemeClr val="bg1"/>
                  </a:solidFill>
                </a:rPr>
                <a:t>Head</a:t>
              </a:r>
            </a:p>
          </p:txBody>
        </p:sp>
        <p:grpSp>
          <p:nvGrpSpPr>
            <p:cNvPr id="16393" name="Group 16">
              <a:extLst>
                <a:ext uri="{FF2B5EF4-FFF2-40B4-BE49-F238E27FC236}">
                  <a16:creationId xmlns:a16="http://schemas.microsoft.com/office/drawing/2014/main" id="{FA720D0A-7CFF-3398-8EAB-EF5F67BAD1C4}"/>
                </a:ext>
              </a:extLst>
            </p:cNvPr>
            <p:cNvGrpSpPr>
              <a:grpSpLocks/>
            </p:cNvGrpSpPr>
            <p:nvPr/>
          </p:nvGrpSpPr>
          <p:grpSpPr bwMode="auto">
            <a:xfrm>
              <a:off x="6915150" y="3556001"/>
              <a:ext cx="1290638" cy="1298575"/>
              <a:chOff x="4873705" y="5317632"/>
              <a:chExt cx="1025800" cy="1299012"/>
            </a:xfrm>
          </p:grpSpPr>
          <p:sp>
            <p:nvSpPr>
              <p:cNvPr id="16411" name="Rectangle 17">
                <a:extLst>
                  <a:ext uri="{FF2B5EF4-FFF2-40B4-BE49-F238E27FC236}">
                    <a16:creationId xmlns:a16="http://schemas.microsoft.com/office/drawing/2014/main" id="{6F191BB0-A55D-633A-FA38-52F1AA882636}"/>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6412" name="Rectangle 18">
                <a:extLst>
                  <a:ext uri="{FF2B5EF4-FFF2-40B4-BE49-F238E27FC236}">
                    <a16:creationId xmlns:a16="http://schemas.microsoft.com/office/drawing/2014/main" id="{4091BB4B-143B-0EF1-02FF-31FD03398AF4}"/>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 3</a:t>
                </a:r>
              </a:p>
            </p:txBody>
          </p:sp>
          <p:sp>
            <p:nvSpPr>
              <p:cNvPr id="16413" name="Rectangle 19">
                <a:extLst>
                  <a:ext uri="{FF2B5EF4-FFF2-40B4-BE49-F238E27FC236}">
                    <a16:creationId xmlns:a16="http://schemas.microsoft.com/office/drawing/2014/main" id="{7801D4B8-D07D-348A-2767-67F18E4EEC8F}"/>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16414" name="Rectangle 20">
                <a:extLst>
                  <a:ext uri="{FF2B5EF4-FFF2-40B4-BE49-F238E27FC236}">
                    <a16:creationId xmlns:a16="http://schemas.microsoft.com/office/drawing/2014/main" id="{1B18DBE2-BB4B-C3F9-6F49-7DB14E54C206}"/>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grpSp>
        <p:grpSp>
          <p:nvGrpSpPr>
            <p:cNvPr id="16394" name="Group 21">
              <a:extLst>
                <a:ext uri="{FF2B5EF4-FFF2-40B4-BE49-F238E27FC236}">
                  <a16:creationId xmlns:a16="http://schemas.microsoft.com/office/drawing/2014/main" id="{ED49501C-0097-CB45-9C65-9378886E1871}"/>
                </a:ext>
              </a:extLst>
            </p:cNvPr>
            <p:cNvGrpSpPr>
              <a:grpSpLocks/>
            </p:cNvGrpSpPr>
            <p:nvPr/>
          </p:nvGrpSpPr>
          <p:grpSpPr bwMode="auto">
            <a:xfrm>
              <a:off x="8767764" y="3556001"/>
              <a:ext cx="1290637" cy="1298575"/>
              <a:chOff x="4873705" y="5317632"/>
              <a:chExt cx="1025800" cy="1299012"/>
            </a:xfrm>
          </p:grpSpPr>
          <p:sp>
            <p:nvSpPr>
              <p:cNvPr id="16407" name="Rectangle 22">
                <a:extLst>
                  <a:ext uri="{FF2B5EF4-FFF2-40B4-BE49-F238E27FC236}">
                    <a16:creationId xmlns:a16="http://schemas.microsoft.com/office/drawing/2014/main" id="{16A6266A-0EE3-D2B0-1DD6-9888768E49C3}"/>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6408" name="Rectangle 23">
                <a:extLst>
                  <a:ext uri="{FF2B5EF4-FFF2-40B4-BE49-F238E27FC236}">
                    <a16:creationId xmlns:a16="http://schemas.microsoft.com/office/drawing/2014/main" id="{96A79306-21CC-523E-CE7B-DB1262A0B8A6}"/>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 4</a:t>
                </a:r>
              </a:p>
            </p:txBody>
          </p:sp>
          <p:sp>
            <p:nvSpPr>
              <p:cNvPr id="16409" name="Rectangle 24">
                <a:extLst>
                  <a:ext uri="{FF2B5EF4-FFF2-40B4-BE49-F238E27FC236}">
                    <a16:creationId xmlns:a16="http://schemas.microsoft.com/office/drawing/2014/main" id="{8EA1586C-96BF-2BBB-BEA7-525FDD62581A}"/>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 (null)</a:t>
                </a:r>
              </a:p>
            </p:txBody>
          </p:sp>
          <p:sp>
            <p:nvSpPr>
              <p:cNvPr id="16410" name="Rectangle 25">
                <a:extLst>
                  <a:ext uri="{FF2B5EF4-FFF2-40B4-BE49-F238E27FC236}">
                    <a16:creationId xmlns:a16="http://schemas.microsoft.com/office/drawing/2014/main" id="{ABA838B5-3F18-E532-C2F2-7446FD7BA729}"/>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grpSp>
        <p:cxnSp>
          <p:nvCxnSpPr>
            <p:cNvPr id="16395" name="Elbow Connector 26">
              <a:extLst>
                <a:ext uri="{FF2B5EF4-FFF2-40B4-BE49-F238E27FC236}">
                  <a16:creationId xmlns:a16="http://schemas.microsoft.com/office/drawing/2014/main" id="{C50A9C2C-190B-0D3F-04FA-8FA24FD2C039}"/>
                </a:ext>
              </a:extLst>
            </p:cNvPr>
            <p:cNvCxnSpPr>
              <a:cxnSpLocks noChangeShapeType="1"/>
              <a:stCxn id="16417" idx="3"/>
              <a:endCxn id="16412" idx="1"/>
            </p:cNvCxnSpPr>
            <p:nvPr/>
          </p:nvCxnSpPr>
          <p:spPr bwMode="auto">
            <a:xfrm flipV="1">
              <a:off x="6240464" y="3698876"/>
              <a:ext cx="674687" cy="506413"/>
            </a:xfrm>
            <a:prstGeom prst="bentConnector3">
              <a:avLst>
                <a:gd name="adj1" fmla="val 50000"/>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cxnSp>
          <p:nvCxnSpPr>
            <p:cNvPr id="16396" name="Elbow Connector 28">
              <a:extLst>
                <a:ext uri="{FF2B5EF4-FFF2-40B4-BE49-F238E27FC236}">
                  <a16:creationId xmlns:a16="http://schemas.microsoft.com/office/drawing/2014/main" id="{995B4032-FB89-EC60-300B-1B98DD51D5E2}"/>
                </a:ext>
              </a:extLst>
            </p:cNvPr>
            <p:cNvCxnSpPr>
              <a:cxnSpLocks noChangeShapeType="1"/>
              <a:stCxn id="16413" idx="3"/>
              <a:endCxn id="16408" idx="1"/>
            </p:cNvCxnSpPr>
            <p:nvPr/>
          </p:nvCxnSpPr>
          <p:spPr bwMode="auto">
            <a:xfrm flipV="1">
              <a:off x="8148639" y="3698876"/>
              <a:ext cx="619125" cy="506413"/>
            </a:xfrm>
            <a:prstGeom prst="bentConnector3">
              <a:avLst>
                <a:gd name="adj1" fmla="val 50000"/>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sp>
          <p:nvSpPr>
            <p:cNvPr id="16397" name="Rectangle 34">
              <a:extLst>
                <a:ext uri="{FF2B5EF4-FFF2-40B4-BE49-F238E27FC236}">
                  <a16:creationId xmlns:a16="http://schemas.microsoft.com/office/drawing/2014/main" id="{BCAEF687-04E6-B8C7-715C-109DF59F1751}"/>
                </a:ext>
              </a:extLst>
            </p:cNvPr>
            <p:cNvSpPr>
              <a:spLocks noChangeArrowheads="1"/>
            </p:cNvSpPr>
            <p:nvPr/>
          </p:nvSpPr>
          <p:spPr bwMode="auto">
            <a:xfrm>
              <a:off x="3003551" y="5264151"/>
              <a:ext cx="1292225" cy="1082675"/>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dirty="0"/>
                <a:t>Object A</a:t>
              </a:r>
            </a:p>
          </p:txBody>
        </p:sp>
        <p:sp>
          <p:nvSpPr>
            <p:cNvPr id="16398" name="Rectangle 35">
              <a:extLst>
                <a:ext uri="{FF2B5EF4-FFF2-40B4-BE49-F238E27FC236}">
                  <a16:creationId xmlns:a16="http://schemas.microsoft.com/office/drawing/2014/main" id="{826BA627-2BE7-C1FB-F09C-3DD2FEA13EBD}"/>
                </a:ext>
              </a:extLst>
            </p:cNvPr>
            <p:cNvSpPr>
              <a:spLocks noChangeArrowheads="1"/>
            </p:cNvSpPr>
            <p:nvPr/>
          </p:nvSpPr>
          <p:spPr bwMode="auto">
            <a:xfrm>
              <a:off x="6915150" y="5264151"/>
              <a:ext cx="1290638" cy="1082675"/>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Object A</a:t>
              </a:r>
            </a:p>
          </p:txBody>
        </p:sp>
        <p:sp>
          <p:nvSpPr>
            <p:cNvPr id="16399" name="Rectangle 36">
              <a:extLst>
                <a:ext uri="{FF2B5EF4-FFF2-40B4-BE49-F238E27FC236}">
                  <a16:creationId xmlns:a16="http://schemas.microsoft.com/office/drawing/2014/main" id="{36F3E014-55AE-A4FC-56B6-9176409E8C5D}"/>
                </a:ext>
              </a:extLst>
            </p:cNvPr>
            <p:cNvSpPr>
              <a:spLocks noChangeArrowheads="1"/>
            </p:cNvSpPr>
            <p:nvPr/>
          </p:nvSpPr>
          <p:spPr bwMode="auto">
            <a:xfrm>
              <a:off x="8767764" y="5264151"/>
              <a:ext cx="1290637" cy="1082675"/>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Object A</a:t>
              </a:r>
            </a:p>
          </p:txBody>
        </p:sp>
        <p:sp>
          <p:nvSpPr>
            <p:cNvPr id="16400" name="Rectangle 37">
              <a:extLst>
                <a:ext uri="{FF2B5EF4-FFF2-40B4-BE49-F238E27FC236}">
                  <a16:creationId xmlns:a16="http://schemas.microsoft.com/office/drawing/2014/main" id="{6658E117-7FBC-2E90-4420-29352C03BC6B}"/>
                </a:ext>
              </a:extLst>
            </p:cNvPr>
            <p:cNvSpPr>
              <a:spLocks noChangeArrowheads="1"/>
            </p:cNvSpPr>
            <p:nvPr/>
          </p:nvSpPr>
          <p:spPr bwMode="auto">
            <a:xfrm>
              <a:off x="5008564" y="5264151"/>
              <a:ext cx="1290637" cy="1082675"/>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dirty="0"/>
                <a:t>Object A</a:t>
              </a:r>
            </a:p>
          </p:txBody>
        </p:sp>
        <p:cxnSp>
          <p:nvCxnSpPr>
            <p:cNvPr id="16401" name="Elbow Connector 38">
              <a:extLst>
                <a:ext uri="{FF2B5EF4-FFF2-40B4-BE49-F238E27FC236}">
                  <a16:creationId xmlns:a16="http://schemas.microsoft.com/office/drawing/2014/main" id="{60BBF359-EFD7-E6E6-8A98-36AAC0BC2D07}"/>
                </a:ext>
              </a:extLst>
            </p:cNvPr>
            <p:cNvCxnSpPr>
              <a:cxnSpLocks noChangeShapeType="1"/>
              <a:stCxn id="16422" idx="3"/>
              <a:endCxn id="16397" idx="0"/>
            </p:cNvCxnSpPr>
            <p:nvPr/>
          </p:nvCxnSpPr>
          <p:spPr bwMode="auto">
            <a:xfrm flipH="1">
              <a:off x="3649664" y="4492626"/>
              <a:ext cx="587375" cy="771525"/>
            </a:xfrm>
            <a:prstGeom prst="bentConnector4">
              <a:avLst>
                <a:gd name="adj1" fmla="val -38931"/>
                <a:gd name="adj2" fmla="val 71870"/>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cxnSp>
          <p:nvCxnSpPr>
            <p:cNvPr id="16402" name="Elbow Connector 42">
              <a:extLst>
                <a:ext uri="{FF2B5EF4-FFF2-40B4-BE49-F238E27FC236}">
                  <a16:creationId xmlns:a16="http://schemas.microsoft.com/office/drawing/2014/main" id="{0471952C-B0BD-D155-4E70-2B35C564F968}"/>
                </a:ext>
              </a:extLst>
            </p:cNvPr>
            <p:cNvCxnSpPr>
              <a:cxnSpLocks noChangeShapeType="1"/>
              <a:stCxn id="16418" idx="3"/>
              <a:endCxn id="16400" idx="0"/>
            </p:cNvCxnSpPr>
            <p:nvPr/>
          </p:nvCxnSpPr>
          <p:spPr bwMode="auto">
            <a:xfrm flipH="1">
              <a:off x="5653089" y="4492626"/>
              <a:ext cx="587375" cy="771525"/>
            </a:xfrm>
            <a:prstGeom prst="bentConnector4">
              <a:avLst>
                <a:gd name="adj1" fmla="val -38931"/>
                <a:gd name="adj2" fmla="val 70671"/>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cxnSp>
          <p:nvCxnSpPr>
            <p:cNvPr id="16403" name="Elbow Connector 44">
              <a:extLst>
                <a:ext uri="{FF2B5EF4-FFF2-40B4-BE49-F238E27FC236}">
                  <a16:creationId xmlns:a16="http://schemas.microsoft.com/office/drawing/2014/main" id="{F163F68D-3D7B-70EB-E4BF-75B18375CD14}"/>
                </a:ext>
              </a:extLst>
            </p:cNvPr>
            <p:cNvCxnSpPr>
              <a:cxnSpLocks noChangeShapeType="1"/>
              <a:stCxn id="16414" idx="3"/>
              <a:endCxn id="16398" idx="0"/>
            </p:cNvCxnSpPr>
            <p:nvPr/>
          </p:nvCxnSpPr>
          <p:spPr bwMode="auto">
            <a:xfrm flipH="1">
              <a:off x="7561264" y="4492626"/>
              <a:ext cx="587375" cy="771525"/>
            </a:xfrm>
            <a:prstGeom prst="bentConnector4">
              <a:avLst>
                <a:gd name="adj1" fmla="val -38931"/>
                <a:gd name="adj2" fmla="val 67667"/>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cxnSp>
          <p:nvCxnSpPr>
            <p:cNvPr id="16404" name="Elbow Connector 46">
              <a:extLst>
                <a:ext uri="{FF2B5EF4-FFF2-40B4-BE49-F238E27FC236}">
                  <a16:creationId xmlns:a16="http://schemas.microsoft.com/office/drawing/2014/main" id="{054E923C-E04C-F418-0A68-4F008255EE69}"/>
                </a:ext>
              </a:extLst>
            </p:cNvPr>
            <p:cNvCxnSpPr>
              <a:cxnSpLocks noChangeShapeType="1"/>
              <a:stCxn id="16410" idx="3"/>
              <a:endCxn id="16399" idx="0"/>
            </p:cNvCxnSpPr>
            <p:nvPr/>
          </p:nvCxnSpPr>
          <p:spPr bwMode="auto">
            <a:xfrm flipH="1">
              <a:off x="9412289" y="4492626"/>
              <a:ext cx="587375" cy="771525"/>
            </a:xfrm>
            <a:prstGeom prst="bentConnector4">
              <a:avLst>
                <a:gd name="adj1" fmla="val -38931"/>
                <a:gd name="adj2" fmla="val 65866"/>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sp>
          <p:nvSpPr>
            <p:cNvPr id="16405" name="TextBox 56">
              <a:extLst>
                <a:ext uri="{FF2B5EF4-FFF2-40B4-BE49-F238E27FC236}">
                  <a16:creationId xmlns:a16="http://schemas.microsoft.com/office/drawing/2014/main" id="{C8F325E7-B055-0756-BCFE-CC0BD98B9343}"/>
                </a:ext>
              </a:extLst>
            </p:cNvPr>
            <p:cNvSpPr txBox="1">
              <a:spLocks noChangeArrowheads="1"/>
            </p:cNvSpPr>
            <p:nvPr/>
          </p:nvSpPr>
          <p:spPr bwMode="auto">
            <a:xfrm>
              <a:off x="9199564" y="2566989"/>
              <a:ext cx="1468437"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i="1"/>
                <a:t>“null” means pointing to nothing</a:t>
              </a:r>
            </a:p>
          </p:txBody>
        </p:sp>
        <p:sp>
          <p:nvSpPr>
            <p:cNvPr id="58" name="Down Arrow 57">
              <a:extLst>
                <a:ext uri="{FF2B5EF4-FFF2-40B4-BE49-F238E27FC236}">
                  <a16:creationId xmlns:a16="http://schemas.microsoft.com/office/drawing/2014/main" id="{814EAB20-0DCB-861F-D0D4-7BEFC23E2FB0}"/>
                </a:ext>
              </a:extLst>
            </p:cNvPr>
            <p:cNvSpPr/>
            <p:nvPr/>
          </p:nvSpPr>
          <p:spPr bwMode="auto">
            <a:xfrm>
              <a:off x="8591223" y="2785625"/>
              <a:ext cx="608053" cy="770510"/>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solidFill>
                    <a:schemeClr val="bg1"/>
                  </a:solidFill>
                </a:rPr>
                <a:t>Tail</a:t>
              </a: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D9945387-8BE3-EBB7-AAD2-3F45AD3B9D11}"/>
              </a:ext>
            </a:extLst>
          </p:cNvPr>
          <p:cNvSpPr>
            <a:spLocks noGrp="1"/>
          </p:cNvSpPr>
          <p:nvPr>
            <p:ph type="title"/>
          </p:nvPr>
        </p:nvSpPr>
        <p:spPr>
          <a:xfrm>
            <a:off x="1158657" y="-544449"/>
            <a:ext cx="9779183" cy="1325563"/>
          </a:xfrm>
        </p:spPr>
        <p:txBody>
          <a:bodyPr/>
          <a:lstStyle/>
          <a:p>
            <a:r>
              <a:rPr lang="en-GB" altLang="en-US" dirty="0"/>
              <a:t>Analysis</a:t>
            </a:r>
          </a:p>
        </p:txBody>
      </p:sp>
      <p:sp>
        <p:nvSpPr>
          <p:cNvPr id="17411" name="Content Placeholder 2">
            <a:extLst>
              <a:ext uri="{FF2B5EF4-FFF2-40B4-BE49-F238E27FC236}">
                <a16:creationId xmlns:a16="http://schemas.microsoft.com/office/drawing/2014/main" id="{9C89C0EF-382E-4241-2B24-AFB4486CD700}"/>
              </a:ext>
            </a:extLst>
          </p:cNvPr>
          <p:cNvSpPr>
            <a:spLocks noGrp="1"/>
          </p:cNvSpPr>
          <p:nvPr>
            <p:ph idx="1"/>
          </p:nvPr>
        </p:nvSpPr>
        <p:spPr>
          <a:xfrm>
            <a:off x="189948" y="844551"/>
            <a:ext cx="11926955" cy="4994275"/>
          </a:xfrm>
        </p:spPr>
        <p:txBody>
          <a:bodyPr/>
          <a:lstStyle/>
          <a:p>
            <a:r>
              <a:rPr lang="en-GB" altLang="en-US" sz="2400" dirty="0"/>
              <a:t>Say we have a singly-linked list of the numbers 23, 67, 45 and 123</a:t>
            </a:r>
          </a:p>
          <a:p>
            <a:endParaRPr lang="en-GB" altLang="en-US" sz="2400" dirty="0"/>
          </a:p>
          <a:p>
            <a:endParaRPr lang="en-GB" altLang="en-US" sz="2400" dirty="0"/>
          </a:p>
          <a:p>
            <a:endParaRPr lang="en-GB" altLang="en-US" sz="2400" dirty="0"/>
          </a:p>
          <a:p>
            <a:endParaRPr lang="en-GB" altLang="en-US" sz="2400" dirty="0"/>
          </a:p>
          <a:p>
            <a:r>
              <a:rPr lang="en-GB" altLang="en-US" sz="2400" dirty="0"/>
              <a:t>To read the number 123 (at the tail) we need to start at the head and follow each successive link</a:t>
            </a:r>
            <a:br>
              <a:rPr lang="en-GB" altLang="en-US" sz="2400" dirty="0"/>
            </a:br>
            <a:r>
              <a:rPr lang="en-GB" altLang="en-US" sz="2400" dirty="0"/>
              <a:t>Head </a:t>
            </a:r>
            <a:r>
              <a:rPr lang="en-GB" altLang="en-US" sz="2400" dirty="0">
                <a:sym typeface="Wingdings" panose="05000000000000000000" pitchFamily="2" charset="2"/>
              </a:rPr>
              <a:t> node1  node2  node3  node4</a:t>
            </a:r>
          </a:p>
          <a:p>
            <a:r>
              <a:rPr lang="en-GB" altLang="en-US" sz="2400" dirty="0">
                <a:sym typeface="Wingdings" panose="05000000000000000000" pitchFamily="2" charset="2"/>
              </a:rPr>
              <a:t>If we have </a:t>
            </a:r>
            <a:r>
              <a:rPr lang="en-GB" altLang="en-US" sz="2400" i="1" dirty="0">
                <a:sym typeface="Wingdings" panose="05000000000000000000" pitchFamily="2" charset="2"/>
              </a:rPr>
              <a:t>n</a:t>
            </a:r>
            <a:r>
              <a:rPr lang="en-GB" altLang="en-US" sz="2400" dirty="0">
                <a:sym typeface="Wingdings" panose="05000000000000000000" pitchFamily="2" charset="2"/>
              </a:rPr>
              <a:t> nodes then we have to perform </a:t>
            </a:r>
            <a:r>
              <a:rPr lang="en-GB" altLang="en-US" sz="2400" i="1" dirty="0">
                <a:sym typeface="Wingdings" panose="05000000000000000000" pitchFamily="2" charset="2"/>
              </a:rPr>
              <a:t>n</a:t>
            </a:r>
            <a:r>
              <a:rPr lang="en-GB" altLang="en-US" sz="2400" dirty="0">
                <a:sym typeface="Wingdings" panose="05000000000000000000" pitchFamily="2" charset="2"/>
              </a:rPr>
              <a:t> reads, hence the complexity is O(n)</a:t>
            </a:r>
          </a:p>
          <a:p>
            <a:r>
              <a:rPr lang="en-GB" altLang="en-US" sz="2400" dirty="0">
                <a:sym typeface="Wingdings" panose="05000000000000000000" pitchFamily="2" charset="2"/>
              </a:rPr>
              <a:t>If we have the pointer to the node, to add, insert or delete is just a matter of changing the “next” pointer</a:t>
            </a:r>
          </a:p>
          <a:p>
            <a:pPr lvl="1"/>
            <a:r>
              <a:rPr lang="en-GB" altLang="en-US" sz="2000" dirty="0">
                <a:sym typeface="Wingdings" panose="05000000000000000000" pitchFamily="2" charset="2"/>
              </a:rPr>
              <a:t>Changing a pointer is a simple operation taking a constant amount of time O(1)</a:t>
            </a:r>
          </a:p>
          <a:p>
            <a:r>
              <a:rPr lang="en-GB" altLang="en-US" sz="2400" dirty="0">
                <a:sym typeface="Wingdings" panose="05000000000000000000" pitchFamily="2" charset="2"/>
              </a:rPr>
              <a:t>If you have to find the node first to remove it or insert before or append after it then these operations becomes O(n)</a:t>
            </a:r>
          </a:p>
        </p:txBody>
      </p:sp>
      <p:sp>
        <p:nvSpPr>
          <p:cNvPr id="17412" name="Footer Placeholder 3">
            <a:extLst>
              <a:ext uri="{FF2B5EF4-FFF2-40B4-BE49-F238E27FC236}">
                <a16:creationId xmlns:a16="http://schemas.microsoft.com/office/drawing/2014/main" id="{CAE348FF-3962-2651-AC95-FF3B8BE2DFF8}"/>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grpSp>
        <p:nvGrpSpPr>
          <p:cNvPr id="2" name="Group 1">
            <a:extLst>
              <a:ext uri="{FF2B5EF4-FFF2-40B4-BE49-F238E27FC236}">
                <a16:creationId xmlns:a16="http://schemas.microsoft.com/office/drawing/2014/main" id="{AB880620-C830-6DB6-B83A-F817445A1C60}"/>
              </a:ext>
            </a:extLst>
          </p:cNvPr>
          <p:cNvGrpSpPr/>
          <p:nvPr/>
        </p:nvGrpSpPr>
        <p:grpSpPr>
          <a:xfrm>
            <a:off x="2029920" y="952880"/>
            <a:ext cx="8132160" cy="2002770"/>
            <a:chOff x="2116139" y="908706"/>
            <a:chExt cx="8132160" cy="2002770"/>
          </a:xfrm>
        </p:grpSpPr>
        <p:grpSp>
          <p:nvGrpSpPr>
            <p:cNvPr id="17413" name="Group 4">
              <a:extLst>
                <a:ext uri="{FF2B5EF4-FFF2-40B4-BE49-F238E27FC236}">
                  <a16:creationId xmlns:a16="http://schemas.microsoft.com/office/drawing/2014/main" id="{14A1419F-69EE-51EE-66C4-CE6CA28A44E2}"/>
                </a:ext>
              </a:extLst>
            </p:cNvPr>
            <p:cNvGrpSpPr>
              <a:grpSpLocks/>
            </p:cNvGrpSpPr>
            <p:nvPr/>
          </p:nvGrpSpPr>
          <p:grpSpPr bwMode="auto">
            <a:xfrm>
              <a:off x="2947989" y="1612901"/>
              <a:ext cx="1290637" cy="1298575"/>
              <a:chOff x="4873705" y="5317632"/>
              <a:chExt cx="1025800" cy="1299012"/>
            </a:xfrm>
          </p:grpSpPr>
          <p:sp>
            <p:nvSpPr>
              <p:cNvPr id="17434" name="Rectangle 5">
                <a:extLst>
                  <a:ext uri="{FF2B5EF4-FFF2-40B4-BE49-F238E27FC236}">
                    <a16:creationId xmlns:a16="http://schemas.microsoft.com/office/drawing/2014/main" id="{67BD5066-0D3F-802F-2223-F9DEE294C8E1}"/>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7435" name="Rectangle 6">
                <a:extLst>
                  <a:ext uri="{FF2B5EF4-FFF2-40B4-BE49-F238E27FC236}">
                    <a16:creationId xmlns:a16="http://schemas.microsoft.com/office/drawing/2014/main" id="{01B91212-3195-D8F3-DC6B-910D7575643D}"/>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Node1</a:t>
                </a:r>
              </a:p>
            </p:txBody>
          </p:sp>
          <p:sp>
            <p:nvSpPr>
              <p:cNvPr id="17436" name="Rectangle 7">
                <a:extLst>
                  <a:ext uri="{FF2B5EF4-FFF2-40B4-BE49-F238E27FC236}">
                    <a16:creationId xmlns:a16="http://schemas.microsoft.com/office/drawing/2014/main" id="{A0B20339-08E4-1243-07D1-681CA0C6C33E}"/>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17437" name="Rectangle 8">
                <a:extLst>
                  <a:ext uri="{FF2B5EF4-FFF2-40B4-BE49-F238E27FC236}">
                    <a16:creationId xmlns:a16="http://schemas.microsoft.com/office/drawing/2014/main" id="{44698B8D-92F5-FB49-B792-9C98375A10BA}"/>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23</a:t>
                </a:r>
              </a:p>
            </p:txBody>
          </p:sp>
        </p:grpSp>
        <p:grpSp>
          <p:nvGrpSpPr>
            <p:cNvPr id="17414" name="Group 9">
              <a:extLst>
                <a:ext uri="{FF2B5EF4-FFF2-40B4-BE49-F238E27FC236}">
                  <a16:creationId xmlns:a16="http://schemas.microsoft.com/office/drawing/2014/main" id="{572AC31D-C8BA-DE06-CC05-6D53EF075C8F}"/>
                </a:ext>
              </a:extLst>
            </p:cNvPr>
            <p:cNvGrpSpPr>
              <a:grpSpLocks/>
            </p:cNvGrpSpPr>
            <p:nvPr/>
          </p:nvGrpSpPr>
          <p:grpSpPr bwMode="auto">
            <a:xfrm>
              <a:off x="4953000" y="1612901"/>
              <a:ext cx="1290638" cy="1298575"/>
              <a:chOff x="4873705" y="5317632"/>
              <a:chExt cx="1025800" cy="1299012"/>
            </a:xfrm>
          </p:grpSpPr>
          <p:sp>
            <p:nvSpPr>
              <p:cNvPr id="17430" name="Rectangle 10">
                <a:extLst>
                  <a:ext uri="{FF2B5EF4-FFF2-40B4-BE49-F238E27FC236}">
                    <a16:creationId xmlns:a16="http://schemas.microsoft.com/office/drawing/2014/main" id="{BEF3B0A3-C360-824D-E5F2-5D819D39AB2B}"/>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7431" name="Rectangle 11">
                <a:extLst>
                  <a:ext uri="{FF2B5EF4-FFF2-40B4-BE49-F238E27FC236}">
                    <a16:creationId xmlns:a16="http://schemas.microsoft.com/office/drawing/2014/main" id="{7AEC6307-D218-3883-5686-A9132342939F}"/>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 2</a:t>
                </a:r>
              </a:p>
            </p:txBody>
          </p:sp>
          <p:sp>
            <p:nvSpPr>
              <p:cNvPr id="17432" name="Rectangle 12">
                <a:extLst>
                  <a:ext uri="{FF2B5EF4-FFF2-40B4-BE49-F238E27FC236}">
                    <a16:creationId xmlns:a16="http://schemas.microsoft.com/office/drawing/2014/main" id="{710F5372-2B71-4C9C-E074-F88E9DBBDC21}"/>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17433" name="Rectangle 13">
                <a:extLst>
                  <a:ext uri="{FF2B5EF4-FFF2-40B4-BE49-F238E27FC236}">
                    <a16:creationId xmlns:a16="http://schemas.microsoft.com/office/drawing/2014/main" id="{F84F95A4-06FC-7F0C-3F6C-983F39FD7411}"/>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67</a:t>
                </a:r>
              </a:p>
            </p:txBody>
          </p:sp>
        </p:grpSp>
        <p:cxnSp>
          <p:nvCxnSpPr>
            <p:cNvPr id="17415" name="Elbow Connector 14">
              <a:extLst>
                <a:ext uri="{FF2B5EF4-FFF2-40B4-BE49-F238E27FC236}">
                  <a16:creationId xmlns:a16="http://schemas.microsoft.com/office/drawing/2014/main" id="{CCF68CFE-C4AF-5223-6987-344822D6AD9E}"/>
                </a:ext>
              </a:extLst>
            </p:cNvPr>
            <p:cNvCxnSpPr>
              <a:cxnSpLocks noChangeShapeType="1"/>
              <a:stCxn id="17436" idx="3"/>
              <a:endCxn id="17431" idx="1"/>
            </p:cNvCxnSpPr>
            <p:nvPr/>
          </p:nvCxnSpPr>
          <p:spPr bwMode="auto">
            <a:xfrm flipV="1">
              <a:off x="4181476" y="1755776"/>
              <a:ext cx="771525" cy="506413"/>
            </a:xfrm>
            <a:prstGeom prst="bentConnector3">
              <a:avLst>
                <a:gd name="adj1" fmla="val 50000"/>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sp>
          <p:nvSpPr>
            <p:cNvPr id="17416" name="Right Arrow 15">
              <a:extLst>
                <a:ext uri="{FF2B5EF4-FFF2-40B4-BE49-F238E27FC236}">
                  <a16:creationId xmlns:a16="http://schemas.microsoft.com/office/drawing/2014/main" id="{3D098427-54BF-761F-92BC-039D88BC7C63}"/>
                </a:ext>
              </a:extLst>
            </p:cNvPr>
            <p:cNvSpPr>
              <a:spLocks noChangeArrowheads="1"/>
            </p:cNvSpPr>
            <p:nvPr/>
          </p:nvSpPr>
          <p:spPr bwMode="auto">
            <a:xfrm>
              <a:off x="2116139" y="1458913"/>
              <a:ext cx="839787" cy="595312"/>
            </a:xfrm>
            <a:prstGeom prst="rightArrow">
              <a:avLst>
                <a:gd name="adj1" fmla="val 50000"/>
                <a:gd name="adj2" fmla="val 49994"/>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solidFill>
                    <a:schemeClr val="bg1"/>
                  </a:solidFill>
                </a:rPr>
                <a:t>Head</a:t>
              </a:r>
            </a:p>
          </p:txBody>
        </p:sp>
        <p:grpSp>
          <p:nvGrpSpPr>
            <p:cNvPr id="17417" name="Group 16">
              <a:extLst>
                <a:ext uri="{FF2B5EF4-FFF2-40B4-BE49-F238E27FC236}">
                  <a16:creationId xmlns:a16="http://schemas.microsoft.com/office/drawing/2014/main" id="{4EAA94A8-4F34-772C-850F-536C10075865}"/>
                </a:ext>
              </a:extLst>
            </p:cNvPr>
            <p:cNvGrpSpPr>
              <a:grpSpLocks/>
            </p:cNvGrpSpPr>
            <p:nvPr/>
          </p:nvGrpSpPr>
          <p:grpSpPr bwMode="auto">
            <a:xfrm>
              <a:off x="6859589" y="1612901"/>
              <a:ext cx="1290637" cy="1298575"/>
              <a:chOff x="4873705" y="5317632"/>
              <a:chExt cx="1025800" cy="1299012"/>
            </a:xfrm>
          </p:grpSpPr>
          <p:sp>
            <p:nvSpPr>
              <p:cNvPr id="17426" name="Rectangle 17">
                <a:extLst>
                  <a:ext uri="{FF2B5EF4-FFF2-40B4-BE49-F238E27FC236}">
                    <a16:creationId xmlns:a16="http://schemas.microsoft.com/office/drawing/2014/main" id="{30BA9021-A49A-D34D-60ED-AED5E98AF278}"/>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7427" name="Rectangle 18">
                <a:extLst>
                  <a:ext uri="{FF2B5EF4-FFF2-40B4-BE49-F238E27FC236}">
                    <a16:creationId xmlns:a16="http://schemas.microsoft.com/office/drawing/2014/main" id="{C7FDC02B-DBA3-19AC-C87A-23176AE61418}"/>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 3</a:t>
                </a:r>
              </a:p>
            </p:txBody>
          </p:sp>
          <p:sp>
            <p:nvSpPr>
              <p:cNvPr id="17428" name="Rectangle 19">
                <a:extLst>
                  <a:ext uri="{FF2B5EF4-FFF2-40B4-BE49-F238E27FC236}">
                    <a16:creationId xmlns:a16="http://schemas.microsoft.com/office/drawing/2014/main" id="{E3F8178C-4645-3FA8-1DAD-FB743B42DC6A}"/>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17429" name="Rectangle 20">
                <a:extLst>
                  <a:ext uri="{FF2B5EF4-FFF2-40B4-BE49-F238E27FC236}">
                    <a16:creationId xmlns:a16="http://schemas.microsoft.com/office/drawing/2014/main" id="{E9573042-492F-224E-59DC-3576F2D4A5EB}"/>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45</a:t>
                </a:r>
              </a:p>
            </p:txBody>
          </p:sp>
        </p:grpSp>
        <p:grpSp>
          <p:nvGrpSpPr>
            <p:cNvPr id="17418" name="Group 21">
              <a:extLst>
                <a:ext uri="{FF2B5EF4-FFF2-40B4-BE49-F238E27FC236}">
                  <a16:creationId xmlns:a16="http://schemas.microsoft.com/office/drawing/2014/main" id="{5EC1BD6C-D4C6-E80F-F358-207289839B07}"/>
                </a:ext>
              </a:extLst>
            </p:cNvPr>
            <p:cNvGrpSpPr>
              <a:grpSpLocks/>
            </p:cNvGrpSpPr>
            <p:nvPr/>
          </p:nvGrpSpPr>
          <p:grpSpPr bwMode="auto">
            <a:xfrm>
              <a:off x="8712200" y="1612901"/>
              <a:ext cx="1290638" cy="1298575"/>
              <a:chOff x="4873705" y="5317632"/>
              <a:chExt cx="1025800" cy="1299012"/>
            </a:xfrm>
          </p:grpSpPr>
          <p:sp>
            <p:nvSpPr>
              <p:cNvPr id="17422" name="Rectangle 22">
                <a:extLst>
                  <a:ext uri="{FF2B5EF4-FFF2-40B4-BE49-F238E27FC236}">
                    <a16:creationId xmlns:a16="http://schemas.microsoft.com/office/drawing/2014/main" id="{0835FA82-1C80-7296-B5CC-93529CF49149}"/>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7423" name="Rectangle 23">
                <a:extLst>
                  <a:ext uri="{FF2B5EF4-FFF2-40B4-BE49-F238E27FC236}">
                    <a16:creationId xmlns:a16="http://schemas.microsoft.com/office/drawing/2014/main" id="{4F7A73D6-E5B2-7966-FCA6-6544EC731431}"/>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 4</a:t>
                </a:r>
              </a:p>
            </p:txBody>
          </p:sp>
          <p:sp>
            <p:nvSpPr>
              <p:cNvPr id="17424" name="Rectangle 24">
                <a:extLst>
                  <a:ext uri="{FF2B5EF4-FFF2-40B4-BE49-F238E27FC236}">
                    <a16:creationId xmlns:a16="http://schemas.microsoft.com/office/drawing/2014/main" id="{E3A76DBC-81CD-D2B0-C2E0-3A59230B4772}"/>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 (null)</a:t>
                </a:r>
              </a:p>
            </p:txBody>
          </p:sp>
          <p:sp>
            <p:nvSpPr>
              <p:cNvPr id="17425" name="Rectangle 25">
                <a:extLst>
                  <a:ext uri="{FF2B5EF4-FFF2-40B4-BE49-F238E27FC236}">
                    <a16:creationId xmlns:a16="http://schemas.microsoft.com/office/drawing/2014/main" id="{DB6820EE-3A6C-1B39-E27D-076D1E598B05}"/>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123</a:t>
                </a:r>
              </a:p>
            </p:txBody>
          </p:sp>
        </p:grpSp>
        <p:cxnSp>
          <p:nvCxnSpPr>
            <p:cNvPr id="17419" name="Elbow Connector 26">
              <a:extLst>
                <a:ext uri="{FF2B5EF4-FFF2-40B4-BE49-F238E27FC236}">
                  <a16:creationId xmlns:a16="http://schemas.microsoft.com/office/drawing/2014/main" id="{368A19BE-0EBD-F94A-6A23-04E72E7B8161}"/>
                </a:ext>
              </a:extLst>
            </p:cNvPr>
            <p:cNvCxnSpPr>
              <a:cxnSpLocks noChangeShapeType="1"/>
              <a:stCxn id="17432" idx="3"/>
              <a:endCxn id="17427" idx="1"/>
            </p:cNvCxnSpPr>
            <p:nvPr/>
          </p:nvCxnSpPr>
          <p:spPr bwMode="auto">
            <a:xfrm flipV="1">
              <a:off x="6184900" y="1755776"/>
              <a:ext cx="674688" cy="506413"/>
            </a:xfrm>
            <a:prstGeom prst="bentConnector3">
              <a:avLst>
                <a:gd name="adj1" fmla="val 50000"/>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cxnSp>
          <p:nvCxnSpPr>
            <p:cNvPr id="17420" name="Elbow Connector 27">
              <a:extLst>
                <a:ext uri="{FF2B5EF4-FFF2-40B4-BE49-F238E27FC236}">
                  <a16:creationId xmlns:a16="http://schemas.microsoft.com/office/drawing/2014/main" id="{1919A09F-028C-5990-DED6-F6CAC83FFF46}"/>
                </a:ext>
              </a:extLst>
            </p:cNvPr>
            <p:cNvCxnSpPr>
              <a:cxnSpLocks noChangeShapeType="1"/>
              <a:stCxn id="17428" idx="3"/>
              <a:endCxn id="17423" idx="1"/>
            </p:cNvCxnSpPr>
            <p:nvPr/>
          </p:nvCxnSpPr>
          <p:spPr bwMode="auto">
            <a:xfrm flipV="1">
              <a:off x="8091488" y="1755776"/>
              <a:ext cx="620712" cy="506413"/>
            </a:xfrm>
            <a:prstGeom prst="bentConnector3">
              <a:avLst>
                <a:gd name="adj1" fmla="val 50000"/>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sp>
          <p:nvSpPr>
            <p:cNvPr id="30" name="Down Arrow 29">
              <a:extLst>
                <a:ext uri="{FF2B5EF4-FFF2-40B4-BE49-F238E27FC236}">
                  <a16:creationId xmlns:a16="http://schemas.microsoft.com/office/drawing/2014/main" id="{B09C2813-2DDD-95B5-DB02-56D3F6F15144}"/>
                </a:ext>
              </a:extLst>
            </p:cNvPr>
            <p:cNvSpPr/>
            <p:nvPr/>
          </p:nvSpPr>
          <p:spPr bwMode="auto">
            <a:xfrm>
              <a:off x="9640246" y="908706"/>
              <a:ext cx="608053" cy="770510"/>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solidFill>
                    <a:schemeClr val="bg1"/>
                  </a:solidFill>
                </a:rPr>
                <a:t>Tail</a:t>
              </a: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05B662F7-7198-CBC6-A715-545F364D38A9}"/>
              </a:ext>
            </a:extLst>
          </p:cNvPr>
          <p:cNvSpPr>
            <a:spLocks noGrp="1"/>
          </p:cNvSpPr>
          <p:nvPr>
            <p:ph type="title"/>
          </p:nvPr>
        </p:nvSpPr>
        <p:spPr>
          <a:xfrm>
            <a:off x="1092109" y="-441292"/>
            <a:ext cx="9779183" cy="1325563"/>
          </a:xfrm>
        </p:spPr>
        <p:txBody>
          <a:bodyPr/>
          <a:lstStyle/>
          <a:p>
            <a:r>
              <a:rPr lang="en-GB" altLang="en-US" dirty="0"/>
              <a:t>Question</a:t>
            </a:r>
          </a:p>
        </p:txBody>
      </p:sp>
      <p:sp>
        <p:nvSpPr>
          <p:cNvPr id="18435" name="Content Placeholder 2">
            <a:extLst>
              <a:ext uri="{FF2B5EF4-FFF2-40B4-BE49-F238E27FC236}">
                <a16:creationId xmlns:a16="http://schemas.microsoft.com/office/drawing/2014/main" id="{4CF01FB3-0712-2A39-08F6-9F14175EB7EB}"/>
              </a:ext>
            </a:extLst>
          </p:cNvPr>
          <p:cNvSpPr>
            <a:spLocks noGrp="1"/>
          </p:cNvSpPr>
          <p:nvPr>
            <p:ph idx="1"/>
          </p:nvPr>
        </p:nvSpPr>
        <p:spPr>
          <a:xfrm>
            <a:off x="1092109" y="884271"/>
            <a:ext cx="9779182" cy="4942268"/>
          </a:xfrm>
        </p:spPr>
        <p:txBody>
          <a:bodyPr/>
          <a:lstStyle/>
          <a:p>
            <a:r>
              <a:rPr lang="en-GB" altLang="en-US" dirty="0"/>
              <a:t>Using a simple diagram</a:t>
            </a:r>
            <a:br>
              <a:rPr lang="en-GB" altLang="en-US" dirty="0"/>
            </a:br>
            <a:r>
              <a:rPr lang="en-GB" altLang="en-US" dirty="0"/>
              <a:t>like this and step by step</a:t>
            </a:r>
            <a:br>
              <a:rPr lang="en-GB" altLang="en-US" dirty="0"/>
            </a:br>
            <a:r>
              <a:rPr lang="en-GB" altLang="en-US" dirty="0"/>
              <a:t>instructions</a:t>
            </a:r>
          </a:p>
          <a:p>
            <a:endParaRPr lang="en-GB" altLang="en-US" dirty="0"/>
          </a:p>
          <a:p>
            <a:endParaRPr lang="en-GB" altLang="en-US" dirty="0"/>
          </a:p>
          <a:p>
            <a:r>
              <a:rPr lang="en-GB" altLang="en-US" dirty="0"/>
              <a:t>Illustrate how you can </a:t>
            </a:r>
          </a:p>
          <a:p>
            <a:pPr lvl="1"/>
            <a:r>
              <a:rPr lang="en-GB" altLang="en-US" dirty="0"/>
              <a:t>Add a new value to the end of the list</a:t>
            </a:r>
          </a:p>
          <a:p>
            <a:pPr lvl="1"/>
            <a:r>
              <a:rPr lang="en-GB" altLang="en-US" dirty="0"/>
              <a:t>Delete a value</a:t>
            </a:r>
            <a:br>
              <a:rPr lang="en-GB" altLang="en-US" dirty="0"/>
            </a:br>
            <a:r>
              <a:rPr lang="en-GB" altLang="en-US" dirty="0"/>
              <a:t>The head and tail are easy to delete, try one in the middle</a:t>
            </a:r>
          </a:p>
          <a:p>
            <a:pPr lvl="1"/>
            <a:r>
              <a:rPr lang="en-GB" altLang="en-US" dirty="0"/>
              <a:t>Insert a new value</a:t>
            </a:r>
            <a:br>
              <a:rPr lang="en-GB" altLang="en-US" dirty="0"/>
            </a:br>
            <a:r>
              <a:rPr lang="en-GB" altLang="en-US" dirty="0"/>
              <a:t>Usually, insert means add before a specified entry</a:t>
            </a:r>
          </a:p>
          <a:p>
            <a:endParaRPr lang="en-GB" altLang="en-US" dirty="0"/>
          </a:p>
        </p:txBody>
      </p:sp>
      <p:sp>
        <p:nvSpPr>
          <p:cNvPr id="18436" name="Footer Placeholder 3">
            <a:extLst>
              <a:ext uri="{FF2B5EF4-FFF2-40B4-BE49-F238E27FC236}">
                <a16:creationId xmlns:a16="http://schemas.microsoft.com/office/drawing/2014/main" id="{EFF68D07-BA04-E057-EA30-4F6BB7B79B4B}"/>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grpSp>
        <p:nvGrpSpPr>
          <p:cNvPr id="2" name="Group 1">
            <a:extLst>
              <a:ext uri="{FF2B5EF4-FFF2-40B4-BE49-F238E27FC236}">
                <a16:creationId xmlns:a16="http://schemas.microsoft.com/office/drawing/2014/main" id="{6FDE9677-9990-2EA7-63E1-3C895492B3E4}"/>
              </a:ext>
            </a:extLst>
          </p:cNvPr>
          <p:cNvGrpSpPr/>
          <p:nvPr/>
        </p:nvGrpSpPr>
        <p:grpSpPr>
          <a:xfrm>
            <a:off x="6158397" y="1128975"/>
            <a:ext cx="4129088" cy="2068735"/>
            <a:chOff x="5981701" y="647479"/>
            <a:chExt cx="4129088" cy="2068735"/>
          </a:xfrm>
        </p:grpSpPr>
        <p:grpSp>
          <p:nvGrpSpPr>
            <p:cNvPr id="18437" name="Group 4">
              <a:extLst>
                <a:ext uri="{FF2B5EF4-FFF2-40B4-BE49-F238E27FC236}">
                  <a16:creationId xmlns:a16="http://schemas.microsoft.com/office/drawing/2014/main" id="{943A884E-A639-D0B8-C23E-4D131D856DDF}"/>
                </a:ext>
              </a:extLst>
            </p:cNvPr>
            <p:cNvGrpSpPr>
              <a:grpSpLocks/>
            </p:cNvGrpSpPr>
            <p:nvPr/>
          </p:nvGrpSpPr>
          <p:grpSpPr bwMode="auto">
            <a:xfrm>
              <a:off x="6815139" y="1417639"/>
              <a:ext cx="1290637" cy="1298575"/>
              <a:chOff x="4873705" y="5317632"/>
              <a:chExt cx="1025800" cy="1299012"/>
            </a:xfrm>
          </p:grpSpPr>
          <p:sp>
            <p:nvSpPr>
              <p:cNvPr id="18446" name="Rectangle 5">
                <a:extLst>
                  <a:ext uri="{FF2B5EF4-FFF2-40B4-BE49-F238E27FC236}">
                    <a16:creationId xmlns:a16="http://schemas.microsoft.com/office/drawing/2014/main" id="{763A6178-6E5E-15C5-B06D-F08285F1B2B3}"/>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8447" name="Rectangle 6">
                <a:extLst>
                  <a:ext uri="{FF2B5EF4-FFF2-40B4-BE49-F238E27FC236}">
                    <a16:creationId xmlns:a16="http://schemas.microsoft.com/office/drawing/2014/main" id="{D1AC3B22-84CC-53BC-940B-7096245BBD36}"/>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Node1</a:t>
                </a:r>
              </a:p>
            </p:txBody>
          </p:sp>
          <p:sp>
            <p:nvSpPr>
              <p:cNvPr id="18448" name="Rectangle 7">
                <a:extLst>
                  <a:ext uri="{FF2B5EF4-FFF2-40B4-BE49-F238E27FC236}">
                    <a16:creationId xmlns:a16="http://schemas.microsoft.com/office/drawing/2014/main" id="{1E31E391-1295-F83E-0CA6-55A10B06F46B}"/>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18449" name="Rectangle 8">
                <a:extLst>
                  <a:ext uri="{FF2B5EF4-FFF2-40B4-BE49-F238E27FC236}">
                    <a16:creationId xmlns:a16="http://schemas.microsoft.com/office/drawing/2014/main" id="{C9E2C053-826A-6222-BBD7-26DADE592F90}"/>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23</a:t>
                </a:r>
              </a:p>
            </p:txBody>
          </p:sp>
        </p:grpSp>
        <p:grpSp>
          <p:nvGrpSpPr>
            <p:cNvPr id="18438" name="Group 9">
              <a:extLst>
                <a:ext uri="{FF2B5EF4-FFF2-40B4-BE49-F238E27FC236}">
                  <a16:creationId xmlns:a16="http://schemas.microsoft.com/office/drawing/2014/main" id="{7C4FD4B7-A86C-13C0-CA19-3B76914F6DFD}"/>
                </a:ext>
              </a:extLst>
            </p:cNvPr>
            <p:cNvGrpSpPr>
              <a:grpSpLocks/>
            </p:cNvGrpSpPr>
            <p:nvPr/>
          </p:nvGrpSpPr>
          <p:grpSpPr bwMode="auto">
            <a:xfrm>
              <a:off x="8818564" y="1417639"/>
              <a:ext cx="1292225" cy="1298575"/>
              <a:chOff x="4873705" y="5317632"/>
              <a:chExt cx="1025800" cy="1299012"/>
            </a:xfrm>
          </p:grpSpPr>
          <p:sp>
            <p:nvSpPr>
              <p:cNvPr id="18442" name="Rectangle 10">
                <a:extLst>
                  <a:ext uri="{FF2B5EF4-FFF2-40B4-BE49-F238E27FC236}">
                    <a16:creationId xmlns:a16="http://schemas.microsoft.com/office/drawing/2014/main" id="{4E8E2800-6648-F820-449D-71BED2A09433}"/>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8443" name="Rectangle 11">
                <a:extLst>
                  <a:ext uri="{FF2B5EF4-FFF2-40B4-BE49-F238E27FC236}">
                    <a16:creationId xmlns:a16="http://schemas.microsoft.com/office/drawing/2014/main" id="{74B05A8D-22BF-2069-E174-B93BFE14DA8E}"/>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 2</a:t>
                </a:r>
              </a:p>
            </p:txBody>
          </p:sp>
          <p:sp>
            <p:nvSpPr>
              <p:cNvPr id="18444" name="Rectangle 12">
                <a:extLst>
                  <a:ext uri="{FF2B5EF4-FFF2-40B4-BE49-F238E27FC236}">
                    <a16:creationId xmlns:a16="http://schemas.microsoft.com/office/drawing/2014/main" id="{6211EBE8-51C7-0923-7D7C-89A9DDABC10A}"/>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next(null)</a:t>
                </a:r>
              </a:p>
            </p:txBody>
          </p:sp>
          <p:sp>
            <p:nvSpPr>
              <p:cNvPr id="18445" name="Rectangle 13">
                <a:extLst>
                  <a:ext uri="{FF2B5EF4-FFF2-40B4-BE49-F238E27FC236}">
                    <a16:creationId xmlns:a16="http://schemas.microsoft.com/office/drawing/2014/main" id="{4D2ACB07-BE00-DF6B-2612-3A85AAA45552}"/>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67</a:t>
                </a:r>
              </a:p>
            </p:txBody>
          </p:sp>
        </p:grpSp>
        <p:cxnSp>
          <p:nvCxnSpPr>
            <p:cNvPr id="18439" name="Elbow Connector 14">
              <a:extLst>
                <a:ext uri="{FF2B5EF4-FFF2-40B4-BE49-F238E27FC236}">
                  <a16:creationId xmlns:a16="http://schemas.microsoft.com/office/drawing/2014/main" id="{3E6034F1-F7E1-7DEE-C538-DE6B86E32BE3}"/>
                </a:ext>
              </a:extLst>
            </p:cNvPr>
            <p:cNvCxnSpPr>
              <a:cxnSpLocks noChangeShapeType="1"/>
              <a:stCxn id="18448" idx="3"/>
              <a:endCxn id="18443" idx="1"/>
            </p:cNvCxnSpPr>
            <p:nvPr/>
          </p:nvCxnSpPr>
          <p:spPr bwMode="auto">
            <a:xfrm flipV="1">
              <a:off x="8047039" y="1560513"/>
              <a:ext cx="771525" cy="506412"/>
            </a:xfrm>
            <a:prstGeom prst="bentConnector3">
              <a:avLst>
                <a:gd name="adj1" fmla="val 50000"/>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sp>
          <p:nvSpPr>
            <p:cNvPr id="18440" name="Right Arrow 15">
              <a:extLst>
                <a:ext uri="{FF2B5EF4-FFF2-40B4-BE49-F238E27FC236}">
                  <a16:creationId xmlns:a16="http://schemas.microsoft.com/office/drawing/2014/main" id="{3DF54B77-BF8E-12D0-4B14-25B8972EC122}"/>
                </a:ext>
              </a:extLst>
            </p:cNvPr>
            <p:cNvSpPr>
              <a:spLocks noChangeArrowheads="1"/>
            </p:cNvSpPr>
            <p:nvPr/>
          </p:nvSpPr>
          <p:spPr bwMode="auto">
            <a:xfrm>
              <a:off x="5981701" y="1263651"/>
              <a:ext cx="841375" cy="595313"/>
            </a:xfrm>
            <a:prstGeom prst="rightArrow">
              <a:avLst>
                <a:gd name="adj1" fmla="val 50000"/>
                <a:gd name="adj2" fmla="val 50088"/>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solidFill>
                    <a:schemeClr val="bg1"/>
                  </a:solidFill>
                </a:rPr>
                <a:t>Head</a:t>
              </a:r>
            </a:p>
          </p:txBody>
        </p:sp>
        <p:sp>
          <p:nvSpPr>
            <p:cNvPr id="17" name="Down Arrow 16">
              <a:extLst>
                <a:ext uri="{FF2B5EF4-FFF2-40B4-BE49-F238E27FC236}">
                  <a16:creationId xmlns:a16="http://schemas.microsoft.com/office/drawing/2014/main" id="{9BB68A6E-C45F-8EB5-11E0-59083C823887}"/>
                </a:ext>
              </a:extLst>
            </p:cNvPr>
            <p:cNvSpPr/>
            <p:nvPr/>
          </p:nvSpPr>
          <p:spPr bwMode="auto">
            <a:xfrm>
              <a:off x="9198152" y="647479"/>
              <a:ext cx="608053" cy="770510"/>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solidFill>
                    <a:schemeClr val="bg1"/>
                  </a:solidFill>
                </a:rPr>
                <a:t>Tail</a:t>
              </a: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8E2A4AE3-75FF-A462-94C8-3BB6ACA39513}"/>
              </a:ext>
            </a:extLst>
          </p:cNvPr>
          <p:cNvSpPr>
            <a:spLocks noGrp="1"/>
          </p:cNvSpPr>
          <p:nvPr>
            <p:ph type="title"/>
          </p:nvPr>
        </p:nvSpPr>
        <p:spPr>
          <a:xfrm>
            <a:off x="1781176" y="0"/>
            <a:ext cx="2365375" cy="844550"/>
          </a:xfrm>
        </p:spPr>
        <p:txBody>
          <a:bodyPr/>
          <a:lstStyle/>
          <a:p>
            <a:r>
              <a:rPr lang="en-GB" altLang="en-US"/>
              <a:t>Answer</a:t>
            </a:r>
          </a:p>
        </p:txBody>
      </p:sp>
      <p:sp>
        <p:nvSpPr>
          <p:cNvPr id="19459" name="Content Placeholder 2">
            <a:extLst>
              <a:ext uri="{FF2B5EF4-FFF2-40B4-BE49-F238E27FC236}">
                <a16:creationId xmlns:a16="http://schemas.microsoft.com/office/drawing/2014/main" id="{92B6B1D6-FBE7-5BA2-A663-A99EA03FE655}"/>
              </a:ext>
            </a:extLst>
          </p:cNvPr>
          <p:cNvSpPr>
            <a:spLocks noGrp="1"/>
          </p:cNvSpPr>
          <p:nvPr>
            <p:ph idx="1"/>
          </p:nvPr>
        </p:nvSpPr>
        <p:spPr>
          <a:xfrm>
            <a:off x="2208213" y="1639889"/>
            <a:ext cx="1141412" cy="350837"/>
          </a:xfrm>
        </p:spPr>
        <p:txBody>
          <a:bodyPr/>
          <a:lstStyle/>
          <a:p>
            <a:r>
              <a:rPr lang="en-GB" altLang="en-US"/>
              <a:t>Add</a:t>
            </a:r>
          </a:p>
        </p:txBody>
      </p:sp>
      <p:sp>
        <p:nvSpPr>
          <p:cNvPr id="19460" name="Footer Placeholder 3">
            <a:extLst>
              <a:ext uri="{FF2B5EF4-FFF2-40B4-BE49-F238E27FC236}">
                <a16:creationId xmlns:a16="http://schemas.microsoft.com/office/drawing/2014/main" id="{D830B3F4-1706-0C6F-6088-FA8B6C26A058}"/>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grpSp>
        <p:nvGrpSpPr>
          <p:cNvPr id="19461" name="Group 4">
            <a:extLst>
              <a:ext uri="{FF2B5EF4-FFF2-40B4-BE49-F238E27FC236}">
                <a16:creationId xmlns:a16="http://schemas.microsoft.com/office/drawing/2014/main" id="{D692FAC3-E3D7-F307-82FA-0A43A43179E7}"/>
              </a:ext>
            </a:extLst>
          </p:cNvPr>
          <p:cNvGrpSpPr>
            <a:grpSpLocks/>
          </p:cNvGrpSpPr>
          <p:nvPr/>
        </p:nvGrpSpPr>
        <p:grpSpPr bwMode="auto">
          <a:xfrm>
            <a:off x="4911725" y="1084264"/>
            <a:ext cx="1290638" cy="1298575"/>
            <a:chOff x="4873705" y="5317632"/>
            <a:chExt cx="1025800" cy="1299012"/>
          </a:xfrm>
        </p:grpSpPr>
        <p:sp>
          <p:nvSpPr>
            <p:cNvPr id="19521" name="Rectangle 5">
              <a:extLst>
                <a:ext uri="{FF2B5EF4-FFF2-40B4-BE49-F238E27FC236}">
                  <a16:creationId xmlns:a16="http://schemas.microsoft.com/office/drawing/2014/main" id="{735CC1B5-B09E-7708-5003-B2050F3C489B}"/>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9522" name="Rectangle 6">
              <a:extLst>
                <a:ext uri="{FF2B5EF4-FFF2-40B4-BE49-F238E27FC236}">
                  <a16:creationId xmlns:a16="http://schemas.microsoft.com/office/drawing/2014/main" id="{42FD0255-6802-368B-1D8A-A6C3705F6E94}"/>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Node1</a:t>
              </a:r>
            </a:p>
          </p:txBody>
        </p:sp>
        <p:sp>
          <p:nvSpPr>
            <p:cNvPr id="19523" name="Rectangle 7">
              <a:extLst>
                <a:ext uri="{FF2B5EF4-FFF2-40B4-BE49-F238E27FC236}">
                  <a16:creationId xmlns:a16="http://schemas.microsoft.com/office/drawing/2014/main" id="{36552E14-F1C5-9153-DD9E-DC0B0FC9A7FB}"/>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19524" name="Rectangle 8">
              <a:extLst>
                <a:ext uri="{FF2B5EF4-FFF2-40B4-BE49-F238E27FC236}">
                  <a16:creationId xmlns:a16="http://schemas.microsoft.com/office/drawing/2014/main" id="{56710924-4F40-A6E3-BE22-9CFE1B84345B}"/>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23</a:t>
              </a:r>
            </a:p>
          </p:txBody>
        </p:sp>
      </p:grpSp>
      <p:grpSp>
        <p:nvGrpSpPr>
          <p:cNvPr id="19462" name="Group 9">
            <a:extLst>
              <a:ext uri="{FF2B5EF4-FFF2-40B4-BE49-F238E27FC236}">
                <a16:creationId xmlns:a16="http://schemas.microsoft.com/office/drawing/2014/main" id="{F274D4DA-05A3-FAF1-F13B-D5398ECF8223}"/>
              </a:ext>
            </a:extLst>
          </p:cNvPr>
          <p:cNvGrpSpPr>
            <a:grpSpLocks/>
          </p:cNvGrpSpPr>
          <p:nvPr/>
        </p:nvGrpSpPr>
        <p:grpSpPr bwMode="auto">
          <a:xfrm>
            <a:off x="6915151" y="1084264"/>
            <a:ext cx="1292225" cy="1298575"/>
            <a:chOff x="4873705" y="5317632"/>
            <a:chExt cx="1025800" cy="1299012"/>
          </a:xfrm>
        </p:grpSpPr>
        <p:sp>
          <p:nvSpPr>
            <p:cNvPr id="19517" name="Rectangle 10">
              <a:extLst>
                <a:ext uri="{FF2B5EF4-FFF2-40B4-BE49-F238E27FC236}">
                  <a16:creationId xmlns:a16="http://schemas.microsoft.com/office/drawing/2014/main" id="{707114C9-AD07-2D8A-BA32-4FF5B98F121D}"/>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9518" name="Rectangle 11">
              <a:extLst>
                <a:ext uri="{FF2B5EF4-FFF2-40B4-BE49-F238E27FC236}">
                  <a16:creationId xmlns:a16="http://schemas.microsoft.com/office/drawing/2014/main" id="{A85A9DC2-6B21-0FC0-45E2-C7625C132A7D}"/>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Node2</a:t>
              </a:r>
            </a:p>
          </p:txBody>
        </p:sp>
        <p:sp>
          <p:nvSpPr>
            <p:cNvPr id="19519" name="Rectangle 12">
              <a:extLst>
                <a:ext uri="{FF2B5EF4-FFF2-40B4-BE49-F238E27FC236}">
                  <a16:creationId xmlns:a16="http://schemas.microsoft.com/office/drawing/2014/main" id="{27B1D123-72E2-8817-4C6B-9B248498687C}"/>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19520" name="Rectangle 13">
              <a:extLst>
                <a:ext uri="{FF2B5EF4-FFF2-40B4-BE49-F238E27FC236}">
                  <a16:creationId xmlns:a16="http://schemas.microsoft.com/office/drawing/2014/main" id="{443C29A1-CD39-5216-4D7B-6B185CA3B7B7}"/>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67</a:t>
              </a:r>
            </a:p>
          </p:txBody>
        </p:sp>
      </p:grpSp>
      <p:cxnSp>
        <p:nvCxnSpPr>
          <p:cNvPr id="19463" name="Elbow Connector 14">
            <a:extLst>
              <a:ext uri="{FF2B5EF4-FFF2-40B4-BE49-F238E27FC236}">
                <a16:creationId xmlns:a16="http://schemas.microsoft.com/office/drawing/2014/main" id="{9AE1BFB2-6269-8919-A2AF-020576B5E5F0}"/>
              </a:ext>
            </a:extLst>
          </p:cNvPr>
          <p:cNvCxnSpPr>
            <a:cxnSpLocks noChangeShapeType="1"/>
            <a:stCxn id="19523" idx="3"/>
            <a:endCxn id="19518" idx="1"/>
          </p:cNvCxnSpPr>
          <p:nvPr/>
        </p:nvCxnSpPr>
        <p:spPr bwMode="auto">
          <a:xfrm flipV="1">
            <a:off x="6143626" y="1227138"/>
            <a:ext cx="771525" cy="506412"/>
          </a:xfrm>
          <a:prstGeom prst="bentConnector3">
            <a:avLst>
              <a:gd name="adj1" fmla="val 50000"/>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sp>
        <p:nvSpPr>
          <p:cNvPr id="19464" name="Right Arrow 15">
            <a:extLst>
              <a:ext uri="{FF2B5EF4-FFF2-40B4-BE49-F238E27FC236}">
                <a16:creationId xmlns:a16="http://schemas.microsoft.com/office/drawing/2014/main" id="{3260832E-877B-ADC7-F01A-704A9677394A}"/>
              </a:ext>
            </a:extLst>
          </p:cNvPr>
          <p:cNvSpPr>
            <a:spLocks noChangeArrowheads="1"/>
          </p:cNvSpPr>
          <p:nvPr/>
        </p:nvSpPr>
        <p:spPr bwMode="auto">
          <a:xfrm>
            <a:off x="4079875" y="928688"/>
            <a:ext cx="839788" cy="595312"/>
          </a:xfrm>
          <a:prstGeom prst="rightArrow">
            <a:avLst>
              <a:gd name="adj1" fmla="val 50000"/>
              <a:gd name="adj2" fmla="val 49994"/>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solidFill>
                  <a:schemeClr val="bg1"/>
                </a:solidFill>
              </a:rPr>
              <a:t>Head</a:t>
            </a:r>
          </a:p>
        </p:txBody>
      </p:sp>
      <p:sp>
        <p:nvSpPr>
          <p:cNvPr id="17" name="Content Placeholder 2">
            <a:extLst>
              <a:ext uri="{FF2B5EF4-FFF2-40B4-BE49-F238E27FC236}">
                <a16:creationId xmlns:a16="http://schemas.microsoft.com/office/drawing/2014/main" id="{8EDB8ACD-5780-3418-A355-F25D7AF81F71}"/>
              </a:ext>
            </a:extLst>
          </p:cNvPr>
          <p:cNvSpPr txBox="1">
            <a:spLocks/>
          </p:cNvSpPr>
          <p:nvPr/>
        </p:nvSpPr>
        <p:spPr bwMode="auto">
          <a:xfrm>
            <a:off x="2208213" y="3248025"/>
            <a:ext cx="1384300" cy="350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a:solidFill>
                  <a:schemeClr val="tx1"/>
                </a:solidFill>
                <a:latin typeface="+mn-lt"/>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a:solidFill>
                  <a:schemeClr val="tx1"/>
                </a:solidFill>
                <a:latin typeface="+mn-lt"/>
              </a:defRPr>
            </a:lvl3pPr>
            <a:lvl4pPr marL="1600200" indent="-228600" algn="l" rtl="0" eaLnBrk="0" fontAlgn="base" hangingPunct="0">
              <a:spcBef>
                <a:spcPct val="20000"/>
              </a:spcBef>
              <a:spcAft>
                <a:spcPct val="0"/>
              </a:spcAft>
              <a:buClr>
                <a:schemeClr val="hlink"/>
              </a:buClr>
              <a:buChar char="–"/>
              <a:defRPr kumimoji="1">
                <a:solidFill>
                  <a:schemeClr val="tx1"/>
                </a:solidFill>
                <a:latin typeface="+mn-lt"/>
              </a:defRPr>
            </a:lvl4pPr>
            <a:lvl5pPr marL="2057400" indent="-228600" algn="l" rtl="0" eaLnBrk="0" fontAlgn="base" hangingPunct="0">
              <a:spcBef>
                <a:spcPct val="20000"/>
              </a:spcBef>
              <a:spcAft>
                <a:spcPct val="0"/>
              </a:spcAft>
              <a:buChar char="»"/>
              <a:defRPr kumimoji="1">
                <a:solidFill>
                  <a:schemeClr val="tx1"/>
                </a:solidFill>
                <a:latin typeface="+mn-lt"/>
              </a:defRPr>
            </a:lvl5pPr>
            <a:lvl6pPr marL="2514600" indent="-228600" algn="l" rtl="0" eaLnBrk="0" fontAlgn="base" hangingPunct="0">
              <a:spcBef>
                <a:spcPct val="20000"/>
              </a:spcBef>
              <a:spcAft>
                <a:spcPct val="0"/>
              </a:spcAft>
              <a:buChar char="»"/>
              <a:defRPr kumimoji="1">
                <a:solidFill>
                  <a:schemeClr val="tx1"/>
                </a:solidFill>
                <a:latin typeface="+mn-lt"/>
              </a:defRPr>
            </a:lvl6pPr>
            <a:lvl7pPr marL="2971800" indent="-228600" algn="l" rtl="0" eaLnBrk="0" fontAlgn="base" hangingPunct="0">
              <a:spcBef>
                <a:spcPct val="20000"/>
              </a:spcBef>
              <a:spcAft>
                <a:spcPct val="0"/>
              </a:spcAft>
              <a:buChar char="»"/>
              <a:defRPr kumimoji="1">
                <a:solidFill>
                  <a:schemeClr val="tx1"/>
                </a:solidFill>
                <a:latin typeface="+mn-lt"/>
              </a:defRPr>
            </a:lvl7pPr>
            <a:lvl8pPr marL="3429000" indent="-228600" algn="l" rtl="0" eaLnBrk="0" fontAlgn="base" hangingPunct="0">
              <a:spcBef>
                <a:spcPct val="20000"/>
              </a:spcBef>
              <a:spcAft>
                <a:spcPct val="0"/>
              </a:spcAft>
              <a:buChar char="»"/>
              <a:defRPr kumimoji="1">
                <a:solidFill>
                  <a:schemeClr val="tx1"/>
                </a:solidFill>
                <a:latin typeface="+mn-lt"/>
              </a:defRPr>
            </a:lvl8pPr>
            <a:lvl9pPr marL="3886200" indent="-228600" algn="l" rtl="0" eaLnBrk="0" fontAlgn="base" hangingPunct="0">
              <a:spcBef>
                <a:spcPct val="20000"/>
              </a:spcBef>
              <a:spcAft>
                <a:spcPct val="0"/>
              </a:spcAft>
              <a:buChar char="»"/>
              <a:defRPr kumimoji="1">
                <a:solidFill>
                  <a:schemeClr val="tx1"/>
                </a:solidFill>
                <a:latin typeface="+mn-lt"/>
              </a:defRPr>
            </a:lvl9pPr>
          </a:lstStyle>
          <a:p>
            <a:pPr>
              <a:defRPr/>
            </a:pPr>
            <a:r>
              <a:rPr lang="en-GB" kern="0" dirty="0"/>
              <a:t>Delete</a:t>
            </a:r>
            <a:br>
              <a:rPr lang="en-GB" kern="0" dirty="0"/>
            </a:br>
            <a:endParaRPr lang="en-GB" sz="1200" i="1" kern="0" dirty="0"/>
          </a:p>
        </p:txBody>
      </p:sp>
      <p:sp>
        <p:nvSpPr>
          <p:cNvPr id="18" name="Content Placeholder 2">
            <a:extLst>
              <a:ext uri="{FF2B5EF4-FFF2-40B4-BE49-F238E27FC236}">
                <a16:creationId xmlns:a16="http://schemas.microsoft.com/office/drawing/2014/main" id="{3C3B992A-0F73-0065-DA49-FBF10D0CB067}"/>
              </a:ext>
            </a:extLst>
          </p:cNvPr>
          <p:cNvSpPr txBox="1">
            <a:spLocks/>
          </p:cNvSpPr>
          <p:nvPr/>
        </p:nvSpPr>
        <p:spPr bwMode="auto">
          <a:xfrm>
            <a:off x="2208214" y="4918075"/>
            <a:ext cx="1309687" cy="350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a:solidFill>
                  <a:schemeClr val="tx1"/>
                </a:solidFill>
                <a:latin typeface="+mn-lt"/>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a:solidFill>
                  <a:schemeClr val="tx1"/>
                </a:solidFill>
                <a:latin typeface="+mn-lt"/>
              </a:defRPr>
            </a:lvl3pPr>
            <a:lvl4pPr marL="1600200" indent="-228600" algn="l" rtl="0" eaLnBrk="0" fontAlgn="base" hangingPunct="0">
              <a:spcBef>
                <a:spcPct val="20000"/>
              </a:spcBef>
              <a:spcAft>
                <a:spcPct val="0"/>
              </a:spcAft>
              <a:buClr>
                <a:schemeClr val="hlink"/>
              </a:buClr>
              <a:buChar char="–"/>
              <a:defRPr kumimoji="1">
                <a:solidFill>
                  <a:schemeClr val="tx1"/>
                </a:solidFill>
                <a:latin typeface="+mn-lt"/>
              </a:defRPr>
            </a:lvl4pPr>
            <a:lvl5pPr marL="2057400" indent="-228600" algn="l" rtl="0" eaLnBrk="0" fontAlgn="base" hangingPunct="0">
              <a:spcBef>
                <a:spcPct val="20000"/>
              </a:spcBef>
              <a:spcAft>
                <a:spcPct val="0"/>
              </a:spcAft>
              <a:buChar char="»"/>
              <a:defRPr kumimoji="1">
                <a:solidFill>
                  <a:schemeClr val="tx1"/>
                </a:solidFill>
                <a:latin typeface="+mn-lt"/>
              </a:defRPr>
            </a:lvl5pPr>
            <a:lvl6pPr marL="2514600" indent="-228600" algn="l" rtl="0" eaLnBrk="0" fontAlgn="base" hangingPunct="0">
              <a:spcBef>
                <a:spcPct val="20000"/>
              </a:spcBef>
              <a:spcAft>
                <a:spcPct val="0"/>
              </a:spcAft>
              <a:buChar char="»"/>
              <a:defRPr kumimoji="1">
                <a:solidFill>
                  <a:schemeClr val="tx1"/>
                </a:solidFill>
                <a:latin typeface="+mn-lt"/>
              </a:defRPr>
            </a:lvl6pPr>
            <a:lvl7pPr marL="2971800" indent="-228600" algn="l" rtl="0" eaLnBrk="0" fontAlgn="base" hangingPunct="0">
              <a:spcBef>
                <a:spcPct val="20000"/>
              </a:spcBef>
              <a:spcAft>
                <a:spcPct val="0"/>
              </a:spcAft>
              <a:buChar char="»"/>
              <a:defRPr kumimoji="1">
                <a:solidFill>
                  <a:schemeClr val="tx1"/>
                </a:solidFill>
                <a:latin typeface="+mn-lt"/>
              </a:defRPr>
            </a:lvl7pPr>
            <a:lvl8pPr marL="3429000" indent="-228600" algn="l" rtl="0" eaLnBrk="0" fontAlgn="base" hangingPunct="0">
              <a:spcBef>
                <a:spcPct val="20000"/>
              </a:spcBef>
              <a:spcAft>
                <a:spcPct val="0"/>
              </a:spcAft>
              <a:buChar char="»"/>
              <a:defRPr kumimoji="1">
                <a:solidFill>
                  <a:schemeClr val="tx1"/>
                </a:solidFill>
                <a:latin typeface="+mn-lt"/>
              </a:defRPr>
            </a:lvl8pPr>
            <a:lvl9pPr marL="3886200" indent="-228600" algn="l" rtl="0" eaLnBrk="0" fontAlgn="base" hangingPunct="0">
              <a:spcBef>
                <a:spcPct val="20000"/>
              </a:spcBef>
              <a:spcAft>
                <a:spcPct val="0"/>
              </a:spcAft>
              <a:buChar char="»"/>
              <a:defRPr kumimoji="1">
                <a:solidFill>
                  <a:schemeClr val="tx1"/>
                </a:solidFill>
                <a:latin typeface="+mn-lt"/>
              </a:defRPr>
            </a:lvl9pPr>
          </a:lstStyle>
          <a:p>
            <a:pPr>
              <a:defRPr/>
            </a:pPr>
            <a:r>
              <a:rPr lang="en-GB" kern="0" dirty="0"/>
              <a:t>Insert</a:t>
            </a:r>
          </a:p>
        </p:txBody>
      </p:sp>
      <p:grpSp>
        <p:nvGrpSpPr>
          <p:cNvPr id="19467" name="Group 18">
            <a:extLst>
              <a:ext uri="{FF2B5EF4-FFF2-40B4-BE49-F238E27FC236}">
                <a16:creationId xmlns:a16="http://schemas.microsoft.com/office/drawing/2014/main" id="{DA4F5A26-6824-1C89-C5F8-91DAB880C9B3}"/>
              </a:ext>
            </a:extLst>
          </p:cNvPr>
          <p:cNvGrpSpPr>
            <a:grpSpLocks/>
          </p:cNvGrpSpPr>
          <p:nvPr/>
        </p:nvGrpSpPr>
        <p:grpSpPr bwMode="auto">
          <a:xfrm>
            <a:off x="8920164" y="1084264"/>
            <a:ext cx="1290637" cy="1298575"/>
            <a:chOff x="4873705" y="5317632"/>
            <a:chExt cx="1025800" cy="1299012"/>
          </a:xfrm>
        </p:grpSpPr>
        <p:sp>
          <p:nvSpPr>
            <p:cNvPr id="19513" name="Rectangle 19">
              <a:extLst>
                <a:ext uri="{FF2B5EF4-FFF2-40B4-BE49-F238E27FC236}">
                  <a16:creationId xmlns:a16="http://schemas.microsoft.com/office/drawing/2014/main" id="{A999B0C0-33A1-802D-3732-A0EA8FF85665}"/>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9514" name="Rectangle 20">
              <a:extLst>
                <a:ext uri="{FF2B5EF4-FFF2-40B4-BE49-F238E27FC236}">
                  <a16:creationId xmlns:a16="http://schemas.microsoft.com/office/drawing/2014/main" id="{3AC15DDB-EDFD-5EDE-886F-F8DADA8B54D1}"/>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New Node</a:t>
              </a:r>
            </a:p>
          </p:txBody>
        </p:sp>
        <p:sp>
          <p:nvSpPr>
            <p:cNvPr id="19515" name="Rectangle 21">
              <a:extLst>
                <a:ext uri="{FF2B5EF4-FFF2-40B4-BE49-F238E27FC236}">
                  <a16:creationId xmlns:a16="http://schemas.microsoft.com/office/drawing/2014/main" id="{520180AC-D994-9542-DDB4-CDA8B2750B14}"/>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 (null)</a:t>
              </a:r>
            </a:p>
          </p:txBody>
        </p:sp>
        <p:sp>
          <p:nvSpPr>
            <p:cNvPr id="19516" name="Rectangle 22">
              <a:extLst>
                <a:ext uri="{FF2B5EF4-FFF2-40B4-BE49-F238E27FC236}">
                  <a16:creationId xmlns:a16="http://schemas.microsoft.com/office/drawing/2014/main" id="{66EC0163-78A2-601E-93E3-B4F2439469AB}"/>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45</a:t>
              </a:r>
            </a:p>
          </p:txBody>
        </p:sp>
      </p:grpSp>
      <p:cxnSp>
        <p:nvCxnSpPr>
          <p:cNvPr id="19468" name="Elbow Connector 23">
            <a:extLst>
              <a:ext uri="{FF2B5EF4-FFF2-40B4-BE49-F238E27FC236}">
                <a16:creationId xmlns:a16="http://schemas.microsoft.com/office/drawing/2014/main" id="{1D493814-3612-A657-AC46-C342654CEA63}"/>
              </a:ext>
            </a:extLst>
          </p:cNvPr>
          <p:cNvCxnSpPr>
            <a:cxnSpLocks noChangeShapeType="1"/>
            <a:stCxn id="19519" idx="3"/>
            <a:endCxn id="19514" idx="1"/>
          </p:cNvCxnSpPr>
          <p:nvPr/>
        </p:nvCxnSpPr>
        <p:spPr bwMode="auto">
          <a:xfrm flipV="1">
            <a:off x="8148639" y="1227138"/>
            <a:ext cx="771525" cy="506412"/>
          </a:xfrm>
          <a:prstGeom prst="bentConnector3">
            <a:avLst>
              <a:gd name="adj1" fmla="val 50000"/>
            </a:avLst>
          </a:prstGeom>
          <a:noFill/>
          <a:ln w="19050" algn="ctr">
            <a:solidFill>
              <a:srgbClr val="FF0000"/>
            </a:solidFill>
            <a:round/>
            <a:headEnd/>
            <a:tailEnd type="arrow" w="lg" len="lg"/>
          </a:ln>
          <a:extLst>
            <a:ext uri="{909E8E84-426E-40DD-AFC4-6F175D3DCCD1}">
              <a14:hiddenFill xmlns:a14="http://schemas.microsoft.com/office/drawing/2010/main">
                <a:noFill/>
              </a14:hiddenFill>
            </a:ext>
          </a:extLst>
        </p:spPr>
      </p:cxnSp>
      <p:grpSp>
        <p:nvGrpSpPr>
          <p:cNvPr id="19469" name="Group 25">
            <a:extLst>
              <a:ext uri="{FF2B5EF4-FFF2-40B4-BE49-F238E27FC236}">
                <a16:creationId xmlns:a16="http://schemas.microsoft.com/office/drawing/2014/main" id="{4AE41A12-9E52-3F9C-37F2-A9C94C8CCDAE}"/>
              </a:ext>
            </a:extLst>
          </p:cNvPr>
          <p:cNvGrpSpPr>
            <a:grpSpLocks/>
          </p:cNvGrpSpPr>
          <p:nvPr/>
        </p:nvGrpSpPr>
        <p:grpSpPr bwMode="auto">
          <a:xfrm>
            <a:off x="4957764" y="2789239"/>
            <a:ext cx="1292225" cy="1298575"/>
            <a:chOff x="4873705" y="5317632"/>
            <a:chExt cx="1025800" cy="1299012"/>
          </a:xfrm>
        </p:grpSpPr>
        <p:sp>
          <p:nvSpPr>
            <p:cNvPr id="19509" name="Rectangle 26">
              <a:extLst>
                <a:ext uri="{FF2B5EF4-FFF2-40B4-BE49-F238E27FC236}">
                  <a16:creationId xmlns:a16="http://schemas.microsoft.com/office/drawing/2014/main" id="{EC516843-C359-A634-3C9E-66F366F31731}"/>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9510" name="Rectangle 27">
              <a:extLst>
                <a:ext uri="{FF2B5EF4-FFF2-40B4-BE49-F238E27FC236}">
                  <a16:creationId xmlns:a16="http://schemas.microsoft.com/office/drawing/2014/main" id="{A4ADAA8D-0BE1-0F48-94BB-483634608A7C}"/>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Node1</a:t>
              </a:r>
            </a:p>
          </p:txBody>
        </p:sp>
        <p:sp>
          <p:nvSpPr>
            <p:cNvPr id="19511" name="Rectangle 28">
              <a:extLst>
                <a:ext uri="{FF2B5EF4-FFF2-40B4-BE49-F238E27FC236}">
                  <a16:creationId xmlns:a16="http://schemas.microsoft.com/office/drawing/2014/main" id="{02BAC871-761F-7D70-D1DC-3C3C96EC2A33}"/>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19512" name="Rectangle 29">
              <a:extLst>
                <a:ext uri="{FF2B5EF4-FFF2-40B4-BE49-F238E27FC236}">
                  <a16:creationId xmlns:a16="http://schemas.microsoft.com/office/drawing/2014/main" id="{B7DF025E-F15A-6FC7-6934-EFB345F1844D}"/>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23</a:t>
              </a:r>
            </a:p>
          </p:txBody>
        </p:sp>
      </p:grpSp>
      <p:grpSp>
        <p:nvGrpSpPr>
          <p:cNvPr id="19470" name="Group 30">
            <a:extLst>
              <a:ext uri="{FF2B5EF4-FFF2-40B4-BE49-F238E27FC236}">
                <a16:creationId xmlns:a16="http://schemas.microsoft.com/office/drawing/2014/main" id="{140094C3-8965-C34A-D488-872A3CDAD142}"/>
              </a:ext>
            </a:extLst>
          </p:cNvPr>
          <p:cNvGrpSpPr>
            <a:grpSpLocks/>
          </p:cNvGrpSpPr>
          <p:nvPr/>
        </p:nvGrpSpPr>
        <p:grpSpPr bwMode="auto">
          <a:xfrm>
            <a:off x="6962775" y="2789239"/>
            <a:ext cx="1290638" cy="1298575"/>
            <a:chOff x="4873705" y="5317632"/>
            <a:chExt cx="1025800" cy="1299012"/>
          </a:xfrm>
        </p:grpSpPr>
        <p:sp>
          <p:nvSpPr>
            <p:cNvPr id="19505" name="Rectangle 31">
              <a:extLst>
                <a:ext uri="{FF2B5EF4-FFF2-40B4-BE49-F238E27FC236}">
                  <a16:creationId xmlns:a16="http://schemas.microsoft.com/office/drawing/2014/main" id="{63886214-7941-790C-58B9-E013317B67CB}"/>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9506" name="Rectangle 32">
              <a:extLst>
                <a:ext uri="{FF2B5EF4-FFF2-40B4-BE49-F238E27FC236}">
                  <a16:creationId xmlns:a16="http://schemas.microsoft.com/office/drawing/2014/main" id="{8E9CEAAF-3C21-D028-ADC2-CAC68C543340}"/>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Node2</a:t>
              </a:r>
            </a:p>
          </p:txBody>
        </p:sp>
        <p:sp>
          <p:nvSpPr>
            <p:cNvPr id="19507" name="Rectangle 33">
              <a:extLst>
                <a:ext uri="{FF2B5EF4-FFF2-40B4-BE49-F238E27FC236}">
                  <a16:creationId xmlns:a16="http://schemas.microsoft.com/office/drawing/2014/main" id="{318E3151-05D5-EB83-0835-BD8E065A45BF}"/>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19508" name="Rectangle 34">
              <a:extLst>
                <a:ext uri="{FF2B5EF4-FFF2-40B4-BE49-F238E27FC236}">
                  <a16:creationId xmlns:a16="http://schemas.microsoft.com/office/drawing/2014/main" id="{84E041F1-60E0-84A4-E48F-188347ACEF45}"/>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67</a:t>
              </a:r>
            </a:p>
          </p:txBody>
        </p:sp>
      </p:grpSp>
      <p:cxnSp>
        <p:nvCxnSpPr>
          <p:cNvPr id="19471" name="Elbow Connector 35">
            <a:extLst>
              <a:ext uri="{FF2B5EF4-FFF2-40B4-BE49-F238E27FC236}">
                <a16:creationId xmlns:a16="http://schemas.microsoft.com/office/drawing/2014/main" id="{3A4096E5-299B-10A1-9A1E-D2C10EC31E87}"/>
              </a:ext>
            </a:extLst>
          </p:cNvPr>
          <p:cNvCxnSpPr>
            <a:cxnSpLocks noChangeShapeType="1"/>
            <a:stCxn id="19511" idx="3"/>
          </p:cNvCxnSpPr>
          <p:nvPr/>
        </p:nvCxnSpPr>
        <p:spPr bwMode="auto">
          <a:xfrm flipV="1">
            <a:off x="6191251" y="2549525"/>
            <a:ext cx="1482725" cy="889000"/>
          </a:xfrm>
          <a:prstGeom prst="bentConnector3">
            <a:avLst>
              <a:gd name="adj1" fmla="val 30907"/>
            </a:avLst>
          </a:prstGeom>
          <a:noFill/>
          <a:ln w="19050" algn="ctr">
            <a:solidFill>
              <a:schemeClr val="tx1"/>
            </a:solidFill>
            <a:round/>
            <a:headEnd/>
            <a:tailEnd type="none" w="lg" len="lg"/>
          </a:ln>
          <a:extLst>
            <a:ext uri="{909E8E84-426E-40DD-AFC4-6F175D3DCCD1}">
              <a14:hiddenFill xmlns:a14="http://schemas.microsoft.com/office/drawing/2010/main">
                <a:noFill/>
              </a14:hiddenFill>
            </a:ext>
          </a:extLst>
        </p:spPr>
      </p:cxnSp>
      <p:sp>
        <p:nvSpPr>
          <p:cNvPr id="19472" name="Right Arrow 36">
            <a:extLst>
              <a:ext uri="{FF2B5EF4-FFF2-40B4-BE49-F238E27FC236}">
                <a16:creationId xmlns:a16="http://schemas.microsoft.com/office/drawing/2014/main" id="{310AD73A-9AC6-4D45-02B9-4F6BD55AA4F3}"/>
              </a:ext>
            </a:extLst>
          </p:cNvPr>
          <p:cNvSpPr>
            <a:spLocks noChangeArrowheads="1"/>
          </p:cNvSpPr>
          <p:nvPr/>
        </p:nvSpPr>
        <p:spPr bwMode="auto">
          <a:xfrm>
            <a:off x="4125914" y="2635251"/>
            <a:ext cx="839787" cy="595313"/>
          </a:xfrm>
          <a:prstGeom prst="rightArrow">
            <a:avLst>
              <a:gd name="adj1" fmla="val 50000"/>
              <a:gd name="adj2" fmla="val 49994"/>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solidFill>
                  <a:schemeClr val="bg1"/>
                </a:solidFill>
              </a:rPr>
              <a:t>Head</a:t>
            </a:r>
          </a:p>
        </p:txBody>
      </p:sp>
      <p:grpSp>
        <p:nvGrpSpPr>
          <p:cNvPr id="19473" name="Group 37">
            <a:extLst>
              <a:ext uri="{FF2B5EF4-FFF2-40B4-BE49-F238E27FC236}">
                <a16:creationId xmlns:a16="http://schemas.microsoft.com/office/drawing/2014/main" id="{970577C2-D43B-E969-475D-8494AFE9C144}"/>
              </a:ext>
            </a:extLst>
          </p:cNvPr>
          <p:cNvGrpSpPr>
            <a:grpSpLocks/>
          </p:cNvGrpSpPr>
          <p:nvPr/>
        </p:nvGrpSpPr>
        <p:grpSpPr bwMode="auto">
          <a:xfrm>
            <a:off x="8967789" y="2789239"/>
            <a:ext cx="1290637" cy="1298575"/>
            <a:chOff x="4873705" y="5317632"/>
            <a:chExt cx="1025800" cy="1299012"/>
          </a:xfrm>
        </p:grpSpPr>
        <p:sp>
          <p:nvSpPr>
            <p:cNvPr id="19501" name="Rectangle 38">
              <a:extLst>
                <a:ext uri="{FF2B5EF4-FFF2-40B4-BE49-F238E27FC236}">
                  <a16:creationId xmlns:a16="http://schemas.microsoft.com/office/drawing/2014/main" id="{E15E1F30-EBAD-DCFE-62B2-D55A558F7CF3}"/>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9502" name="Rectangle 39">
              <a:extLst>
                <a:ext uri="{FF2B5EF4-FFF2-40B4-BE49-F238E27FC236}">
                  <a16:creationId xmlns:a16="http://schemas.microsoft.com/office/drawing/2014/main" id="{05D417F9-9304-3532-80F2-A89CA8EFD92C}"/>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Node3</a:t>
              </a:r>
            </a:p>
          </p:txBody>
        </p:sp>
        <p:sp>
          <p:nvSpPr>
            <p:cNvPr id="19503" name="Rectangle 40">
              <a:extLst>
                <a:ext uri="{FF2B5EF4-FFF2-40B4-BE49-F238E27FC236}">
                  <a16:creationId xmlns:a16="http://schemas.microsoft.com/office/drawing/2014/main" id="{493AB7AF-0834-59CA-D492-B609EA4BFE3A}"/>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next(null)</a:t>
              </a:r>
            </a:p>
          </p:txBody>
        </p:sp>
        <p:sp>
          <p:nvSpPr>
            <p:cNvPr id="19504" name="Rectangle 41">
              <a:extLst>
                <a:ext uri="{FF2B5EF4-FFF2-40B4-BE49-F238E27FC236}">
                  <a16:creationId xmlns:a16="http://schemas.microsoft.com/office/drawing/2014/main" id="{E0ED4ED5-1464-79A0-FA5D-512BC80C631F}"/>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45</a:t>
              </a:r>
            </a:p>
          </p:txBody>
        </p:sp>
      </p:grpSp>
      <p:cxnSp>
        <p:nvCxnSpPr>
          <p:cNvPr id="19474" name="Elbow Connector 42">
            <a:extLst>
              <a:ext uri="{FF2B5EF4-FFF2-40B4-BE49-F238E27FC236}">
                <a16:creationId xmlns:a16="http://schemas.microsoft.com/office/drawing/2014/main" id="{D6F398C1-2A58-7071-E424-9480260E523F}"/>
              </a:ext>
            </a:extLst>
          </p:cNvPr>
          <p:cNvCxnSpPr>
            <a:cxnSpLocks noChangeShapeType="1"/>
            <a:stCxn id="19507" idx="3"/>
          </p:cNvCxnSpPr>
          <p:nvPr/>
        </p:nvCxnSpPr>
        <p:spPr bwMode="auto">
          <a:xfrm flipV="1">
            <a:off x="8196264" y="3146425"/>
            <a:ext cx="407987" cy="292100"/>
          </a:xfrm>
          <a:prstGeom prst="bentConnector3">
            <a:avLst>
              <a:gd name="adj1" fmla="val 50000"/>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grpSp>
        <p:nvGrpSpPr>
          <p:cNvPr id="19475" name="Group 43">
            <a:extLst>
              <a:ext uri="{FF2B5EF4-FFF2-40B4-BE49-F238E27FC236}">
                <a16:creationId xmlns:a16="http://schemas.microsoft.com/office/drawing/2014/main" id="{45381C4B-340E-2147-19B3-DBEFD95E4540}"/>
              </a:ext>
            </a:extLst>
          </p:cNvPr>
          <p:cNvGrpSpPr>
            <a:grpSpLocks/>
          </p:cNvGrpSpPr>
          <p:nvPr/>
        </p:nvGrpSpPr>
        <p:grpSpPr bwMode="auto">
          <a:xfrm>
            <a:off x="4978401" y="4949826"/>
            <a:ext cx="1292225" cy="1298575"/>
            <a:chOff x="4873705" y="5317632"/>
            <a:chExt cx="1025800" cy="1299012"/>
          </a:xfrm>
        </p:grpSpPr>
        <p:sp>
          <p:nvSpPr>
            <p:cNvPr id="19497" name="Rectangle 44">
              <a:extLst>
                <a:ext uri="{FF2B5EF4-FFF2-40B4-BE49-F238E27FC236}">
                  <a16:creationId xmlns:a16="http://schemas.microsoft.com/office/drawing/2014/main" id="{714F4D84-A57E-444B-5782-B5F18AF1DFFF}"/>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9498" name="Rectangle 45">
              <a:extLst>
                <a:ext uri="{FF2B5EF4-FFF2-40B4-BE49-F238E27FC236}">
                  <a16:creationId xmlns:a16="http://schemas.microsoft.com/office/drawing/2014/main" id="{6499FCA4-58ED-5997-283A-C26C14D54E72}"/>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Node1</a:t>
              </a:r>
            </a:p>
          </p:txBody>
        </p:sp>
        <p:sp>
          <p:nvSpPr>
            <p:cNvPr id="19499" name="Rectangle 46">
              <a:extLst>
                <a:ext uri="{FF2B5EF4-FFF2-40B4-BE49-F238E27FC236}">
                  <a16:creationId xmlns:a16="http://schemas.microsoft.com/office/drawing/2014/main" id="{DF0391A4-0E0B-A812-3C4A-522E04298617}"/>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19500" name="Rectangle 47">
              <a:extLst>
                <a:ext uri="{FF2B5EF4-FFF2-40B4-BE49-F238E27FC236}">
                  <a16:creationId xmlns:a16="http://schemas.microsoft.com/office/drawing/2014/main" id="{212DF78A-C8BA-150D-C6FA-E6FA5FBA8DA6}"/>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23</a:t>
              </a:r>
            </a:p>
          </p:txBody>
        </p:sp>
      </p:grpSp>
      <p:grpSp>
        <p:nvGrpSpPr>
          <p:cNvPr id="19476" name="Group 48">
            <a:extLst>
              <a:ext uri="{FF2B5EF4-FFF2-40B4-BE49-F238E27FC236}">
                <a16:creationId xmlns:a16="http://schemas.microsoft.com/office/drawing/2014/main" id="{0C1D1B4C-1793-F90D-67AE-A5CD5DD9550E}"/>
              </a:ext>
            </a:extLst>
          </p:cNvPr>
          <p:cNvGrpSpPr>
            <a:grpSpLocks/>
          </p:cNvGrpSpPr>
          <p:nvPr/>
        </p:nvGrpSpPr>
        <p:grpSpPr bwMode="auto">
          <a:xfrm>
            <a:off x="6983414" y="4949826"/>
            <a:ext cx="1290637" cy="1298575"/>
            <a:chOff x="4873705" y="5317632"/>
            <a:chExt cx="1025800" cy="1299012"/>
          </a:xfrm>
        </p:grpSpPr>
        <p:sp>
          <p:nvSpPr>
            <p:cNvPr id="19493" name="Rectangle 49">
              <a:extLst>
                <a:ext uri="{FF2B5EF4-FFF2-40B4-BE49-F238E27FC236}">
                  <a16:creationId xmlns:a16="http://schemas.microsoft.com/office/drawing/2014/main" id="{8A7591E4-F5D4-227F-33E3-BBA2994EBA93}"/>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9494" name="Rectangle 50">
              <a:extLst>
                <a:ext uri="{FF2B5EF4-FFF2-40B4-BE49-F238E27FC236}">
                  <a16:creationId xmlns:a16="http://schemas.microsoft.com/office/drawing/2014/main" id="{FA1D96AA-27B9-E311-9681-FDDBF6BAE3F8}"/>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New Node</a:t>
              </a:r>
            </a:p>
          </p:txBody>
        </p:sp>
        <p:sp>
          <p:nvSpPr>
            <p:cNvPr id="19495" name="Rectangle 51">
              <a:extLst>
                <a:ext uri="{FF2B5EF4-FFF2-40B4-BE49-F238E27FC236}">
                  <a16:creationId xmlns:a16="http://schemas.microsoft.com/office/drawing/2014/main" id="{C1738C89-BE8B-88DB-9AE4-1BE2D1745C8D}"/>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19496" name="Rectangle 52">
              <a:extLst>
                <a:ext uri="{FF2B5EF4-FFF2-40B4-BE49-F238E27FC236}">
                  <a16:creationId xmlns:a16="http://schemas.microsoft.com/office/drawing/2014/main" id="{CAE01EA6-83CC-23C0-1E6F-EBFB8C7508F6}"/>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45</a:t>
              </a:r>
            </a:p>
          </p:txBody>
        </p:sp>
      </p:grpSp>
      <p:cxnSp>
        <p:nvCxnSpPr>
          <p:cNvPr id="19477" name="Elbow Connector 53">
            <a:extLst>
              <a:ext uri="{FF2B5EF4-FFF2-40B4-BE49-F238E27FC236}">
                <a16:creationId xmlns:a16="http://schemas.microsoft.com/office/drawing/2014/main" id="{E791075F-3E19-E75B-ABE1-3EAA78822EA7}"/>
              </a:ext>
            </a:extLst>
          </p:cNvPr>
          <p:cNvCxnSpPr>
            <a:cxnSpLocks noChangeShapeType="1"/>
            <a:stCxn id="19499" idx="3"/>
            <a:endCxn id="19494" idx="1"/>
          </p:cNvCxnSpPr>
          <p:nvPr/>
        </p:nvCxnSpPr>
        <p:spPr bwMode="auto">
          <a:xfrm flipV="1">
            <a:off x="6211889" y="5092701"/>
            <a:ext cx="771525" cy="506413"/>
          </a:xfrm>
          <a:prstGeom prst="bentConnector3">
            <a:avLst>
              <a:gd name="adj1" fmla="val 50000"/>
            </a:avLst>
          </a:prstGeom>
          <a:noFill/>
          <a:ln w="19050" algn="ctr">
            <a:solidFill>
              <a:srgbClr val="FF0000"/>
            </a:solidFill>
            <a:round/>
            <a:headEnd/>
            <a:tailEnd type="arrow" w="lg" len="lg"/>
          </a:ln>
          <a:extLst>
            <a:ext uri="{909E8E84-426E-40DD-AFC4-6F175D3DCCD1}">
              <a14:hiddenFill xmlns:a14="http://schemas.microsoft.com/office/drawing/2010/main">
                <a:noFill/>
              </a14:hiddenFill>
            </a:ext>
          </a:extLst>
        </p:spPr>
      </p:cxnSp>
      <p:sp>
        <p:nvSpPr>
          <p:cNvPr id="19478" name="Right Arrow 54">
            <a:extLst>
              <a:ext uri="{FF2B5EF4-FFF2-40B4-BE49-F238E27FC236}">
                <a16:creationId xmlns:a16="http://schemas.microsoft.com/office/drawing/2014/main" id="{41B83A7D-8EFE-19FA-30D2-7975D5A43016}"/>
              </a:ext>
            </a:extLst>
          </p:cNvPr>
          <p:cNvSpPr>
            <a:spLocks noChangeArrowheads="1"/>
          </p:cNvSpPr>
          <p:nvPr/>
        </p:nvSpPr>
        <p:spPr bwMode="auto">
          <a:xfrm>
            <a:off x="4146550" y="4795838"/>
            <a:ext cx="839788" cy="595312"/>
          </a:xfrm>
          <a:prstGeom prst="rightArrow">
            <a:avLst>
              <a:gd name="adj1" fmla="val 50000"/>
              <a:gd name="adj2" fmla="val 49994"/>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solidFill>
                  <a:schemeClr val="bg1"/>
                </a:solidFill>
              </a:rPr>
              <a:t>Head</a:t>
            </a:r>
          </a:p>
        </p:txBody>
      </p:sp>
      <p:grpSp>
        <p:nvGrpSpPr>
          <p:cNvPr id="19479" name="Group 55">
            <a:extLst>
              <a:ext uri="{FF2B5EF4-FFF2-40B4-BE49-F238E27FC236}">
                <a16:creationId xmlns:a16="http://schemas.microsoft.com/office/drawing/2014/main" id="{84A7EA48-CE93-A7E3-3DCE-4DB3DB489837}"/>
              </a:ext>
            </a:extLst>
          </p:cNvPr>
          <p:cNvGrpSpPr>
            <a:grpSpLocks/>
          </p:cNvGrpSpPr>
          <p:nvPr/>
        </p:nvGrpSpPr>
        <p:grpSpPr bwMode="auto">
          <a:xfrm>
            <a:off x="8986839" y="4949826"/>
            <a:ext cx="1292225" cy="1298575"/>
            <a:chOff x="4873705" y="5317632"/>
            <a:chExt cx="1025800" cy="1299012"/>
          </a:xfrm>
        </p:grpSpPr>
        <p:sp>
          <p:nvSpPr>
            <p:cNvPr id="19489" name="Rectangle 56">
              <a:extLst>
                <a:ext uri="{FF2B5EF4-FFF2-40B4-BE49-F238E27FC236}">
                  <a16:creationId xmlns:a16="http://schemas.microsoft.com/office/drawing/2014/main" id="{79289B3D-4B95-192A-8DA4-164461A7F662}"/>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9490" name="Rectangle 57">
              <a:extLst>
                <a:ext uri="{FF2B5EF4-FFF2-40B4-BE49-F238E27FC236}">
                  <a16:creationId xmlns:a16="http://schemas.microsoft.com/office/drawing/2014/main" id="{1101A714-44B7-A219-FD91-927C0986220B}"/>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Node2</a:t>
              </a:r>
            </a:p>
          </p:txBody>
        </p:sp>
        <p:sp>
          <p:nvSpPr>
            <p:cNvPr id="19491" name="Rectangle 58">
              <a:extLst>
                <a:ext uri="{FF2B5EF4-FFF2-40B4-BE49-F238E27FC236}">
                  <a16:creationId xmlns:a16="http://schemas.microsoft.com/office/drawing/2014/main" id="{B76E4237-B750-758E-AC76-5595C01C1D23}"/>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next(null)</a:t>
              </a:r>
            </a:p>
          </p:txBody>
        </p:sp>
        <p:sp>
          <p:nvSpPr>
            <p:cNvPr id="19492" name="Rectangle 59">
              <a:extLst>
                <a:ext uri="{FF2B5EF4-FFF2-40B4-BE49-F238E27FC236}">
                  <a16:creationId xmlns:a16="http://schemas.microsoft.com/office/drawing/2014/main" id="{A9F504D0-7F31-5C9E-9AB7-7F4E65D13A2E}"/>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67</a:t>
              </a:r>
            </a:p>
          </p:txBody>
        </p:sp>
      </p:grpSp>
      <p:cxnSp>
        <p:nvCxnSpPr>
          <p:cNvPr id="19480" name="Elbow Connector 60">
            <a:extLst>
              <a:ext uri="{FF2B5EF4-FFF2-40B4-BE49-F238E27FC236}">
                <a16:creationId xmlns:a16="http://schemas.microsoft.com/office/drawing/2014/main" id="{1BB5D138-712A-C443-42CC-F8010126916A}"/>
              </a:ext>
            </a:extLst>
          </p:cNvPr>
          <p:cNvCxnSpPr>
            <a:cxnSpLocks noChangeShapeType="1"/>
            <a:stCxn id="19495" idx="3"/>
            <a:endCxn id="19490" idx="1"/>
          </p:cNvCxnSpPr>
          <p:nvPr/>
        </p:nvCxnSpPr>
        <p:spPr bwMode="auto">
          <a:xfrm flipV="1">
            <a:off x="8215314" y="5092701"/>
            <a:ext cx="771525" cy="506413"/>
          </a:xfrm>
          <a:prstGeom prst="bentConnector3">
            <a:avLst>
              <a:gd name="adj1" fmla="val 50000"/>
            </a:avLst>
          </a:prstGeom>
          <a:noFill/>
          <a:ln w="19050" algn="ctr">
            <a:solidFill>
              <a:srgbClr val="FF0000"/>
            </a:solidFill>
            <a:round/>
            <a:headEnd/>
            <a:tailEnd type="arrow" w="lg" len="lg"/>
          </a:ln>
          <a:extLst>
            <a:ext uri="{909E8E84-426E-40DD-AFC4-6F175D3DCCD1}">
              <a14:hiddenFill xmlns:a14="http://schemas.microsoft.com/office/drawing/2010/main">
                <a:noFill/>
              </a14:hiddenFill>
            </a:ext>
          </a:extLst>
        </p:spPr>
      </p:cxnSp>
      <p:cxnSp>
        <p:nvCxnSpPr>
          <p:cNvPr id="19481" name="Elbow Connector 65">
            <a:extLst>
              <a:ext uri="{FF2B5EF4-FFF2-40B4-BE49-F238E27FC236}">
                <a16:creationId xmlns:a16="http://schemas.microsoft.com/office/drawing/2014/main" id="{23F71E3C-E94E-01AA-E291-91D96EC2F91A}"/>
              </a:ext>
            </a:extLst>
          </p:cNvPr>
          <p:cNvCxnSpPr>
            <a:cxnSpLocks noChangeShapeType="1"/>
            <a:endCxn id="19502" idx="1"/>
          </p:cNvCxnSpPr>
          <p:nvPr/>
        </p:nvCxnSpPr>
        <p:spPr bwMode="auto">
          <a:xfrm>
            <a:off x="7567614" y="2549525"/>
            <a:ext cx="1400175" cy="382588"/>
          </a:xfrm>
          <a:prstGeom prst="bentConnector3">
            <a:avLst>
              <a:gd name="adj1" fmla="val 67574"/>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cxnSp>
        <p:nvCxnSpPr>
          <p:cNvPr id="19482" name="Straight Connector 70">
            <a:extLst>
              <a:ext uri="{FF2B5EF4-FFF2-40B4-BE49-F238E27FC236}">
                <a16:creationId xmlns:a16="http://schemas.microsoft.com/office/drawing/2014/main" id="{77E8ECBC-B1AD-CEA3-9A9E-A4BB3E0F4A8E}"/>
              </a:ext>
            </a:extLst>
          </p:cNvPr>
          <p:cNvCxnSpPr>
            <a:cxnSpLocks noChangeShapeType="1"/>
          </p:cNvCxnSpPr>
          <p:nvPr/>
        </p:nvCxnSpPr>
        <p:spPr bwMode="auto">
          <a:xfrm flipV="1">
            <a:off x="6778626" y="2789239"/>
            <a:ext cx="1577975" cy="1285875"/>
          </a:xfrm>
          <a:prstGeom prst="line">
            <a:avLst/>
          </a:prstGeom>
          <a:noFill/>
          <a:ln w="41275" algn="ctr">
            <a:solidFill>
              <a:srgbClr val="FF0000"/>
            </a:solidFill>
            <a:round/>
            <a:headEnd/>
            <a:tailEnd/>
          </a:ln>
          <a:extLst>
            <a:ext uri="{909E8E84-426E-40DD-AFC4-6F175D3DCCD1}">
              <a14:hiddenFill xmlns:a14="http://schemas.microsoft.com/office/drawing/2010/main">
                <a:noFill/>
              </a14:hiddenFill>
            </a:ext>
          </a:extLst>
        </p:spPr>
      </p:cxnSp>
      <p:cxnSp>
        <p:nvCxnSpPr>
          <p:cNvPr id="19483" name="Straight Connector 72">
            <a:extLst>
              <a:ext uri="{FF2B5EF4-FFF2-40B4-BE49-F238E27FC236}">
                <a16:creationId xmlns:a16="http://schemas.microsoft.com/office/drawing/2014/main" id="{38EF7BE2-F84F-BF6E-36CD-32F516DA6517}"/>
              </a:ext>
            </a:extLst>
          </p:cNvPr>
          <p:cNvCxnSpPr>
            <a:cxnSpLocks noChangeShapeType="1"/>
          </p:cNvCxnSpPr>
          <p:nvPr/>
        </p:nvCxnSpPr>
        <p:spPr bwMode="auto">
          <a:xfrm>
            <a:off x="6796088" y="2711450"/>
            <a:ext cx="1651000" cy="1435100"/>
          </a:xfrm>
          <a:prstGeom prst="line">
            <a:avLst/>
          </a:prstGeom>
          <a:noFill/>
          <a:ln w="41275" algn="ctr">
            <a:solidFill>
              <a:srgbClr val="FF0000"/>
            </a:solidFill>
            <a:round/>
            <a:headEnd/>
            <a:tailEnd/>
          </a:ln>
          <a:extLst>
            <a:ext uri="{909E8E84-426E-40DD-AFC4-6F175D3DCCD1}">
              <a14:hiddenFill xmlns:a14="http://schemas.microsoft.com/office/drawing/2010/main">
                <a:noFill/>
              </a14:hiddenFill>
            </a:ext>
          </a:extLst>
        </p:spPr>
      </p:cxnSp>
      <p:sp>
        <p:nvSpPr>
          <p:cNvPr id="19484" name="TextBox 73">
            <a:extLst>
              <a:ext uri="{FF2B5EF4-FFF2-40B4-BE49-F238E27FC236}">
                <a16:creationId xmlns:a16="http://schemas.microsoft.com/office/drawing/2014/main" id="{9715C3B5-B86F-F141-92BB-8B69C68250E2}"/>
              </a:ext>
            </a:extLst>
          </p:cNvPr>
          <p:cNvSpPr txBox="1">
            <a:spLocks noChangeArrowheads="1"/>
          </p:cNvSpPr>
          <p:nvPr/>
        </p:nvSpPr>
        <p:spPr bwMode="auto">
          <a:xfrm>
            <a:off x="4498976" y="77789"/>
            <a:ext cx="5249863"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AutoNum type="arabicPeriod"/>
            </a:pPr>
            <a:r>
              <a:rPr kumimoji="0" lang="en-GB" altLang="en-US" sz="1800" i="1"/>
              <a:t>Change next pointer of Node 2 to point to New Node</a:t>
            </a:r>
          </a:p>
          <a:p>
            <a:pPr>
              <a:spcBef>
                <a:spcPct val="0"/>
              </a:spcBef>
              <a:buClrTx/>
              <a:buSzTx/>
              <a:buFontTx/>
              <a:buAutoNum type="arabicPeriod"/>
            </a:pPr>
            <a:r>
              <a:rPr kumimoji="0" lang="en-GB" altLang="en-US" sz="1800" i="1"/>
              <a:t>Update the tail pointer</a:t>
            </a:r>
          </a:p>
        </p:txBody>
      </p:sp>
      <p:sp>
        <p:nvSpPr>
          <p:cNvPr id="75" name="Down Arrow 74">
            <a:extLst>
              <a:ext uri="{FF2B5EF4-FFF2-40B4-BE49-F238E27FC236}">
                <a16:creationId xmlns:a16="http://schemas.microsoft.com/office/drawing/2014/main" id="{A7F71A41-A657-1937-7B7B-BF195CA1B05B}"/>
              </a:ext>
            </a:extLst>
          </p:cNvPr>
          <p:cNvSpPr/>
          <p:nvPr/>
        </p:nvSpPr>
        <p:spPr bwMode="auto">
          <a:xfrm>
            <a:off x="9789664" y="286165"/>
            <a:ext cx="608053" cy="770510"/>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solidFill>
                  <a:schemeClr val="bg1"/>
                </a:solidFill>
              </a:rPr>
              <a:t>Tail</a:t>
            </a:r>
          </a:p>
        </p:txBody>
      </p:sp>
      <p:sp>
        <p:nvSpPr>
          <p:cNvPr id="19486" name="TextBox 75">
            <a:extLst>
              <a:ext uri="{FF2B5EF4-FFF2-40B4-BE49-F238E27FC236}">
                <a16:creationId xmlns:a16="http://schemas.microsoft.com/office/drawing/2014/main" id="{D2ED0573-3F4E-D78B-D82C-B49F25EEA690}"/>
              </a:ext>
            </a:extLst>
          </p:cNvPr>
          <p:cNvSpPr txBox="1">
            <a:spLocks noChangeArrowheads="1"/>
          </p:cNvSpPr>
          <p:nvPr/>
        </p:nvSpPr>
        <p:spPr bwMode="auto">
          <a:xfrm>
            <a:off x="4965700" y="4156076"/>
            <a:ext cx="57150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AutoNum type="arabicPeriod"/>
            </a:pPr>
            <a:r>
              <a:rPr kumimoji="0" lang="en-GB" altLang="en-US" sz="1800" i="1"/>
              <a:t>Change next pointer of Node 1 to point to Node 3</a:t>
            </a:r>
          </a:p>
          <a:p>
            <a:pPr>
              <a:spcBef>
                <a:spcPct val="0"/>
              </a:spcBef>
              <a:buClrTx/>
              <a:buSzTx/>
              <a:buFontTx/>
              <a:buAutoNum type="arabicPeriod"/>
            </a:pPr>
            <a:r>
              <a:rPr kumimoji="0" lang="en-GB" altLang="en-US" sz="1800" i="1"/>
              <a:t>Delete Node 2</a:t>
            </a:r>
          </a:p>
        </p:txBody>
      </p:sp>
      <p:sp>
        <p:nvSpPr>
          <p:cNvPr id="19487" name="TextBox 76">
            <a:extLst>
              <a:ext uri="{FF2B5EF4-FFF2-40B4-BE49-F238E27FC236}">
                <a16:creationId xmlns:a16="http://schemas.microsoft.com/office/drawing/2014/main" id="{82EE423F-6035-08DA-5BB2-2948844E0C3B}"/>
              </a:ext>
            </a:extLst>
          </p:cNvPr>
          <p:cNvSpPr txBox="1">
            <a:spLocks noChangeArrowheads="1"/>
          </p:cNvSpPr>
          <p:nvPr/>
        </p:nvSpPr>
        <p:spPr bwMode="auto">
          <a:xfrm>
            <a:off x="3405189" y="6172201"/>
            <a:ext cx="63849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AutoNum type="arabicPeriod"/>
            </a:pPr>
            <a:r>
              <a:rPr kumimoji="0" lang="en-GB" altLang="en-US" sz="1800" i="1" dirty="0"/>
              <a:t>Change next pointer of Node 1 to point to New Node</a:t>
            </a:r>
          </a:p>
          <a:p>
            <a:pPr>
              <a:spcBef>
                <a:spcPct val="0"/>
              </a:spcBef>
              <a:buClrTx/>
              <a:buSzTx/>
              <a:buFontTx/>
              <a:buAutoNum type="arabicPeriod"/>
            </a:pPr>
            <a:r>
              <a:rPr kumimoji="0" lang="en-GB" altLang="en-US" sz="1800" i="1" dirty="0"/>
              <a:t>Change the next pointer of New Node to point to Node2</a:t>
            </a:r>
          </a:p>
        </p:txBody>
      </p:sp>
      <p:sp>
        <p:nvSpPr>
          <p:cNvPr id="2" name="TextBox 1">
            <a:extLst>
              <a:ext uri="{FF2B5EF4-FFF2-40B4-BE49-F238E27FC236}">
                <a16:creationId xmlns:a16="http://schemas.microsoft.com/office/drawing/2014/main" id="{1A0A1980-4103-784E-AF87-953CB926C9A5}"/>
              </a:ext>
            </a:extLst>
          </p:cNvPr>
          <p:cNvSpPr txBox="1"/>
          <p:nvPr/>
        </p:nvSpPr>
        <p:spPr>
          <a:xfrm>
            <a:off x="2289176" y="3611564"/>
            <a:ext cx="2441575" cy="646331"/>
          </a:xfrm>
          <a:prstGeom prst="rect">
            <a:avLst/>
          </a:prstGeom>
          <a:noFill/>
        </p:spPr>
        <p:txBody>
          <a:bodyPr>
            <a:spAutoFit/>
          </a:bodyPr>
          <a:lstStyle/>
          <a:p>
            <a:pPr>
              <a:defRPr/>
            </a:pPr>
            <a:r>
              <a:rPr lang="en-GB" i="1" kern="0" dirty="0"/>
              <a:t>This assumes we have the parent node pointer</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728D76CA-2490-4FFC-49AE-E978D43D5BA3}"/>
              </a:ext>
            </a:extLst>
          </p:cNvPr>
          <p:cNvSpPr>
            <a:spLocks noGrp="1"/>
          </p:cNvSpPr>
          <p:nvPr>
            <p:ph type="title"/>
          </p:nvPr>
        </p:nvSpPr>
        <p:spPr>
          <a:xfrm>
            <a:off x="581400" y="-519112"/>
            <a:ext cx="10781551" cy="1325563"/>
          </a:xfrm>
        </p:spPr>
        <p:txBody>
          <a:bodyPr/>
          <a:lstStyle/>
          <a:p>
            <a:r>
              <a:rPr lang="en-GB" altLang="en-US" dirty="0"/>
              <a:t>Comparison of Arrays and Linked Lists</a:t>
            </a:r>
          </a:p>
        </p:txBody>
      </p:sp>
      <p:sp>
        <p:nvSpPr>
          <p:cNvPr id="20483" name="Content Placeholder 2">
            <a:extLst>
              <a:ext uri="{FF2B5EF4-FFF2-40B4-BE49-F238E27FC236}">
                <a16:creationId xmlns:a16="http://schemas.microsoft.com/office/drawing/2014/main" id="{C347FD41-0E12-ADB0-1E7C-E5BBEBD40C51}"/>
              </a:ext>
            </a:extLst>
          </p:cNvPr>
          <p:cNvSpPr>
            <a:spLocks noGrp="1"/>
          </p:cNvSpPr>
          <p:nvPr>
            <p:ph idx="1"/>
          </p:nvPr>
        </p:nvSpPr>
        <p:spPr>
          <a:xfrm>
            <a:off x="2571750" y="844551"/>
            <a:ext cx="7029450" cy="5616575"/>
          </a:xfrm>
        </p:spPr>
        <p:txBody>
          <a:bodyPr/>
          <a:lstStyle/>
          <a:p>
            <a:r>
              <a:rPr lang="en-GB" altLang="en-US" sz="2000" dirty="0"/>
              <a:t>Here is the complexity comparison</a:t>
            </a:r>
          </a:p>
          <a:p>
            <a:endParaRPr lang="en-GB" altLang="en-US" sz="2000" dirty="0"/>
          </a:p>
          <a:p>
            <a:endParaRPr lang="en-GB" altLang="en-US" sz="2000" dirty="0"/>
          </a:p>
          <a:p>
            <a:endParaRPr lang="en-GB" altLang="en-US" sz="2000" dirty="0"/>
          </a:p>
          <a:p>
            <a:endParaRPr lang="en-GB" altLang="en-US" sz="2000" dirty="0"/>
          </a:p>
          <a:p>
            <a:endParaRPr lang="en-GB" altLang="en-US" sz="2000" dirty="0"/>
          </a:p>
          <a:p>
            <a:r>
              <a:rPr lang="en-GB" altLang="en-US" sz="2000" dirty="0"/>
              <a:t>There are some provisos here:</a:t>
            </a:r>
          </a:p>
          <a:p>
            <a:pPr lvl="1"/>
            <a:r>
              <a:rPr lang="en-GB" altLang="en-US" sz="1800" dirty="0"/>
              <a:t>We would normally expect a list to keep track of the head and tail pointers, so add a value to the tail is simple</a:t>
            </a:r>
          </a:p>
          <a:p>
            <a:pPr lvl="1"/>
            <a:r>
              <a:rPr lang="en-GB" altLang="en-US" sz="1800" dirty="0"/>
              <a:t>Likewise, deleting a value from the tail (or even the head is easy). However, removing values from the middle of the list or inserting them may incur the cost of searching for the correct position in the list…..the cost becomes O(n)</a:t>
            </a:r>
          </a:p>
          <a:p>
            <a:r>
              <a:rPr lang="en-GB" altLang="en-US" sz="2000" dirty="0">
                <a:solidFill>
                  <a:srgbClr val="FF0000"/>
                </a:solidFill>
              </a:rPr>
              <a:t>In general, use lists when you are doing a lot of list manipulations</a:t>
            </a:r>
          </a:p>
          <a:p>
            <a:r>
              <a:rPr lang="en-GB" altLang="en-US" sz="2000" dirty="0">
                <a:solidFill>
                  <a:srgbClr val="FF0000"/>
                </a:solidFill>
              </a:rPr>
              <a:t>Arrays will always give you better read performance</a:t>
            </a:r>
          </a:p>
        </p:txBody>
      </p:sp>
      <p:sp>
        <p:nvSpPr>
          <p:cNvPr id="20484" name="Footer Placeholder 3">
            <a:extLst>
              <a:ext uri="{FF2B5EF4-FFF2-40B4-BE49-F238E27FC236}">
                <a16:creationId xmlns:a16="http://schemas.microsoft.com/office/drawing/2014/main" id="{B4AAA654-9D25-FDB2-DFE9-0DFA1CDF0259}"/>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graphicFrame>
        <p:nvGraphicFramePr>
          <p:cNvPr id="5" name="Table 4">
            <a:extLst>
              <a:ext uri="{FF2B5EF4-FFF2-40B4-BE49-F238E27FC236}">
                <a16:creationId xmlns:a16="http://schemas.microsoft.com/office/drawing/2014/main" id="{D861323D-56A0-1F9E-6961-0E7725E0EB43}"/>
              </a:ext>
            </a:extLst>
          </p:cNvPr>
          <p:cNvGraphicFramePr>
            <a:graphicFrameLocks noGrp="1"/>
          </p:cNvGraphicFramePr>
          <p:nvPr/>
        </p:nvGraphicFramePr>
        <p:xfrm>
          <a:off x="3992564" y="1277938"/>
          <a:ext cx="3959225" cy="1752600"/>
        </p:xfrm>
        <a:graphic>
          <a:graphicData uri="http://schemas.openxmlformats.org/drawingml/2006/table">
            <a:tbl>
              <a:tblPr firstRow="1" bandRow="1">
                <a:tableStyleId>{5940675A-B579-460E-94D1-54222C63F5DA}</a:tableStyleId>
              </a:tblPr>
              <a:tblGrid>
                <a:gridCol w="2157549">
                  <a:extLst>
                    <a:ext uri="{9D8B030D-6E8A-4147-A177-3AD203B41FA5}">
                      <a16:colId xmlns:a16="http://schemas.microsoft.com/office/drawing/2014/main" val="2025035210"/>
                    </a:ext>
                  </a:extLst>
                </a:gridCol>
                <a:gridCol w="900838">
                  <a:extLst>
                    <a:ext uri="{9D8B030D-6E8A-4147-A177-3AD203B41FA5}">
                      <a16:colId xmlns:a16="http://schemas.microsoft.com/office/drawing/2014/main" val="1204780956"/>
                    </a:ext>
                  </a:extLst>
                </a:gridCol>
                <a:gridCol w="900838">
                  <a:extLst>
                    <a:ext uri="{9D8B030D-6E8A-4147-A177-3AD203B41FA5}">
                      <a16:colId xmlns:a16="http://schemas.microsoft.com/office/drawing/2014/main" val="2181782737"/>
                    </a:ext>
                  </a:extLst>
                </a:gridCol>
              </a:tblGrid>
              <a:tr h="370840">
                <a:tc>
                  <a:txBody>
                    <a:bodyPr/>
                    <a:lstStyle/>
                    <a:p>
                      <a:r>
                        <a:rPr lang="en-GB" b="1" dirty="0"/>
                        <a:t>Operation</a:t>
                      </a:r>
                    </a:p>
                  </a:txBody>
                  <a:tcPr/>
                </a:tc>
                <a:tc>
                  <a:txBody>
                    <a:bodyPr/>
                    <a:lstStyle/>
                    <a:p>
                      <a:pPr algn="ctr"/>
                      <a:r>
                        <a:rPr lang="en-GB" b="1" dirty="0"/>
                        <a:t>Array Big O</a:t>
                      </a:r>
                    </a:p>
                  </a:txBody>
                  <a:tcPr/>
                </a:tc>
                <a:tc>
                  <a:txBody>
                    <a:bodyPr/>
                    <a:lstStyle/>
                    <a:p>
                      <a:pPr algn="ctr"/>
                      <a:r>
                        <a:rPr lang="en-GB" b="1" dirty="0"/>
                        <a:t>List</a:t>
                      </a:r>
                      <a:br>
                        <a:rPr lang="en-GB" b="1" dirty="0"/>
                      </a:br>
                      <a:r>
                        <a:rPr lang="en-GB" b="1" dirty="0"/>
                        <a:t>Big</a:t>
                      </a:r>
                      <a:r>
                        <a:rPr lang="en-GB" b="1" baseline="0" dirty="0"/>
                        <a:t> O</a:t>
                      </a:r>
                      <a:endParaRPr lang="en-GB" b="1" dirty="0"/>
                    </a:p>
                  </a:txBody>
                  <a:tcPr/>
                </a:tc>
                <a:extLst>
                  <a:ext uri="{0D108BD9-81ED-4DB2-BD59-A6C34878D82A}">
                    <a16:rowId xmlns:a16="http://schemas.microsoft.com/office/drawing/2014/main" val="1871671191"/>
                  </a:ext>
                </a:extLst>
              </a:tr>
              <a:tr h="370840">
                <a:tc>
                  <a:txBody>
                    <a:bodyPr/>
                    <a:lstStyle/>
                    <a:p>
                      <a:r>
                        <a:rPr lang="en-GB" dirty="0"/>
                        <a:t>Read</a:t>
                      </a:r>
                      <a:r>
                        <a:rPr lang="en-GB" baseline="0" dirty="0"/>
                        <a:t> value</a:t>
                      </a:r>
                      <a:endParaRPr lang="en-GB" dirty="0"/>
                    </a:p>
                  </a:txBody>
                  <a:tcPr/>
                </a:tc>
                <a:tc>
                  <a:txBody>
                    <a:bodyPr/>
                    <a:lstStyle/>
                    <a:p>
                      <a:pPr algn="ctr"/>
                      <a:r>
                        <a:rPr lang="en-GB" dirty="0"/>
                        <a:t>O(1)</a:t>
                      </a:r>
                    </a:p>
                  </a:txBody>
                  <a:tcPr/>
                </a:tc>
                <a:tc>
                  <a:txBody>
                    <a:bodyPr/>
                    <a:lstStyle/>
                    <a:p>
                      <a:pPr algn="ctr"/>
                      <a:r>
                        <a:rPr lang="en-GB" dirty="0"/>
                        <a:t>O(n)</a:t>
                      </a:r>
                    </a:p>
                  </a:txBody>
                  <a:tcPr/>
                </a:tc>
                <a:extLst>
                  <a:ext uri="{0D108BD9-81ED-4DB2-BD59-A6C34878D82A}">
                    <a16:rowId xmlns:a16="http://schemas.microsoft.com/office/drawing/2014/main" val="3093035119"/>
                  </a:ext>
                </a:extLst>
              </a:tr>
              <a:tr h="370840">
                <a:tc>
                  <a:txBody>
                    <a:bodyPr/>
                    <a:lstStyle/>
                    <a:p>
                      <a:r>
                        <a:rPr lang="en-GB" dirty="0"/>
                        <a:t>Add value</a:t>
                      </a:r>
                    </a:p>
                  </a:txBody>
                  <a:tcPr/>
                </a:tc>
                <a:tc>
                  <a:txBody>
                    <a:bodyPr/>
                    <a:lstStyle/>
                    <a:p>
                      <a:pPr algn="ctr"/>
                      <a:r>
                        <a:rPr lang="en-GB" dirty="0"/>
                        <a:t>O(n)</a:t>
                      </a:r>
                    </a:p>
                  </a:txBody>
                  <a:tcPr/>
                </a:tc>
                <a:tc>
                  <a:txBody>
                    <a:bodyPr/>
                    <a:lstStyle/>
                    <a:p>
                      <a:pPr algn="ctr"/>
                      <a:r>
                        <a:rPr lang="en-GB" dirty="0"/>
                        <a:t>O(1)</a:t>
                      </a:r>
                      <a:endParaRPr lang="en-GB" baseline="30000" dirty="0"/>
                    </a:p>
                  </a:txBody>
                  <a:tcPr/>
                </a:tc>
                <a:extLst>
                  <a:ext uri="{0D108BD9-81ED-4DB2-BD59-A6C34878D82A}">
                    <a16:rowId xmlns:a16="http://schemas.microsoft.com/office/drawing/2014/main" val="3323867988"/>
                  </a:ext>
                </a:extLst>
              </a:tr>
              <a:tr h="370840">
                <a:tc>
                  <a:txBody>
                    <a:bodyPr/>
                    <a:lstStyle/>
                    <a:p>
                      <a:r>
                        <a:rPr lang="en-GB" dirty="0"/>
                        <a:t>Delete value</a:t>
                      </a:r>
                    </a:p>
                  </a:txBody>
                  <a:tcPr/>
                </a:tc>
                <a:tc>
                  <a:txBody>
                    <a:bodyPr/>
                    <a:lstStyle/>
                    <a:p>
                      <a:pPr algn="ctr"/>
                      <a:r>
                        <a:rPr lang="en-GB" dirty="0"/>
                        <a:t>O(n)</a:t>
                      </a:r>
                    </a:p>
                  </a:txBody>
                  <a:tcPr/>
                </a:tc>
                <a:tc>
                  <a:txBody>
                    <a:bodyPr/>
                    <a:lstStyle/>
                    <a:p>
                      <a:pPr algn="ctr"/>
                      <a:r>
                        <a:rPr lang="en-GB" dirty="0"/>
                        <a:t>O(1)</a:t>
                      </a:r>
                      <a:endParaRPr lang="en-GB" baseline="30000" dirty="0"/>
                    </a:p>
                  </a:txBody>
                  <a:tcPr/>
                </a:tc>
                <a:extLst>
                  <a:ext uri="{0D108BD9-81ED-4DB2-BD59-A6C34878D82A}">
                    <a16:rowId xmlns:a16="http://schemas.microsoft.com/office/drawing/2014/main" val="2792562834"/>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Title 1">
            <a:extLst>
              <a:ext uri="{FF2B5EF4-FFF2-40B4-BE49-F238E27FC236}">
                <a16:creationId xmlns:a16="http://schemas.microsoft.com/office/drawing/2014/main" id="{4AAC92A7-6361-4B4F-3A02-A9C383EC77F4}"/>
              </a:ext>
            </a:extLst>
          </p:cNvPr>
          <p:cNvSpPr>
            <a:spLocks noGrp="1"/>
          </p:cNvSpPr>
          <p:nvPr>
            <p:ph type="title"/>
          </p:nvPr>
        </p:nvSpPr>
        <p:spPr>
          <a:xfrm>
            <a:off x="1118901" y="-500061"/>
            <a:ext cx="9779183" cy="1325563"/>
          </a:xfrm>
        </p:spPr>
        <p:txBody>
          <a:bodyPr/>
          <a:lstStyle/>
          <a:p>
            <a:r>
              <a:rPr lang="en-GB" altLang="en-US" dirty="0"/>
              <a:t>Doubly-linked Lists</a:t>
            </a:r>
          </a:p>
        </p:txBody>
      </p:sp>
      <p:sp>
        <p:nvSpPr>
          <p:cNvPr id="21508" name="Content Placeholder 2">
            <a:extLst>
              <a:ext uri="{FF2B5EF4-FFF2-40B4-BE49-F238E27FC236}">
                <a16:creationId xmlns:a16="http://schemas.microsoft.com/office/drawing/2014/main" id="{51D357FD-B86B-51E4-44CA-722815FDAACB}"/>
              </a:ext>
            </a:extLst>
          </p:cNvPr>
          <p:cNvSpPr>
            <a:spLocks noGrp="1"/>
          </p:cNvSpPr>
          <p:nvPr>
            <p:ph idx="1"/>
          </p:nvPr>
        </p:nvSpPr>
        <p:spPr>
          <a:xfrm>
            <a:off x="547757" y="890589"/>
            <a:ext cx="11246678" cy="1049337"/>
          </a:xfrm>
        </p:spPr>
        <p:txBody>
          <a:bodyPr/>
          <a:lstStyle/>
          <a:p>
            <a:r>
              <a:rPr lang="en-GB" altLang="en-US" dirty="0"/>
              <a:t>A linked list where each node contains two links: one pointing to the next node and the other pointing to the previous node</a:t>
            </a:r>
          </a:p>
          <a:p>
            <a:endParaRPr lang="en-GB" altLang="en-US" dirty="0"/>
          </a:p>
          <a:p>
            <a:endParaRPr lang="en-GB" altLang="en-US" dirty="0"/>
          </a:p>
          <a:p>
            <a:endParaRPr lang="en-GB" altLang="en-US" dirty="0"/>
          </a:p>
          <a:p>
            <a:endParaRPr lang="en-GB" altLang="en-US" dirty="0"/>
          </a:p>
          <a:p>
            <a:endParaRPr lang="en-GB" altLang="en-US" dirty="0"/>
          </a:p>
          <a:p>
            <a:r>
              <a:rPr lang="en-GB" altLang="en-US" dirty="0"/>
              <a:t>The previous link allows the doubly-linked list to be traversed backwards from tail to head</a:t>
            </a:r>
            <a:br>
              <a:rPr lang="en-GB" altLang="en-US" dirty="0"/>
            </a:br>
            <a:r>
              <a:rPr lang="en-GB" altLang="en-US" dirty="0"/>
              <a:t>Tail </a:t>
            </a:r>
            <a:r>
              <a:rPr lang="en-GB" altLang="en-US" dirty="0">
                <a:sym typeface="Wingdings" panose="05000000000000000000" pitchFamily="2" charset="2"/>
              </a:rPr>
              <a:t> Node3  Node2  Node1  Head</a:t>
            </a:r>
            <a:endParaRPr lang="en-GB" altLang="en-US" dirty="0"/>
          </a:p>
          <a:p>
            <a:r>
              <a:rPr lang="en-GB" altLang="en-US" dirty="0"/>
              <a:t>This makes the list much more flexible to use since you can now </a:t>
            </a:r>
            <a:r>
              <a:rPr lang="en-GB" altLang="en-US" dirty="0" err="1"/>
              <a:t>tranverse</a:t>
            </a:r>
            <a:r>
              <a:rPr lang="en-GB" altLang="en-US" dirty="0"/>
              <a:t> it in both directions</a:t>
            </a:r>
          </a:p>
        </p:txBody>
      </p:sp>
      <p:sp>
        <p:nvSpPr>
          <p:cNvPr id="21509" name="Footer Placeholder 3">
            <a:extLst>
              <a:ext uri="{FF2B5EF4-FFF2-40B4-BE49-F238E27FC236}">
                <a16:creationId xmlns:a16="http://schemas.microsoft.com/office/drawing/2014/main" id="{5E46004D-4912-7E72-C513-92A54B3C706E}"/>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grpSp>
        <p:nvGrpSpPr>
          <p:cNvPr id="2" name="Group 1">
            <a:extLst>
              <a:ext uri="{FF2B5EF4-FFF2-40B4-BE49-F238E27FC236}">
                <a16:creationId xmlns:a16="http://schemas.microsoft.com/office/drawing/2014/main" id="{7AADC020-412E-CC2A-6FD9-45E35175DB1C}"/>
              </a:ext>
            </a:extLst>
          </p:cNvPr>
          <p:cNvGrpSpPr/>
          <p:nvPr/>
        </p:nvGrpSpPr>
        <p:grpSpPr>
          <a:xfrm>
            <a:off x="3715234" y="1851168"/>
            <a:ext cx="3361427" cy="2367441"/>
            <a:chOff x="3741739" y="1731899"/>
            <a:chExt cx="4084637" cy="2654365"/>
          </a:xfrm>
        </p:grpSpPr>
        <p:sp>
          <p:nvSpPr>
            <p:cNvPr id="21506" name="Rectangle 61">
              <a:extLst>
                <a:ext uri="{FF2B5EF4-FFF2-40B4-BE49-F238E27FC236}">
                  <a16:creationId xmlns:a16="http://schemas.microsoft.com/office/drawing/2014/main" id="{D01D1E85-47C7-7550-1F66-CF77CC7633CD}"/>
                </a:ext>
              </a:extLst>
            </p:cNvPr>
            <p:cNvSpPr>
              <a:spLocks noChangeArrowheads="1"/>
            </p:cNvSpPr>
            <p:nvPr/>
          </p:nvSpPr>
          <p:spPr bwMode="auto">
            <a:xfrm>
              <a:off x="4562475" y="2508250"/>
              <a:ext cx="1290638" cy="285750"/>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Node1</a:t>
              </a:r>
            </a:p>
          </p:txBody>
        </p:sp>
        <p:sp>
          <p:nvSpPr>
            <p:cNvPr id="21510" name="Right Arrow 15">
              <a:extLst>
                <a:ext uri="{FF2B5EF4-FFF2-40B4-BE49-F238E27FC236}">
                  <a16:creationId xmlns:a16="http://schemas.microsoft.com/office/drawing/2014/main" id="{1DC8D938-4485-548C-25B2-CB8851444FD0}"/>
                </a:ext>
              </a:extLst>
            </p:cNvPr>
            <p:cNvSpPr>
              <a:spLocks noChangeArrowheads="1"/>
            </p:cNvSpPr>
            <p:nvPr/>
          </p:nvSpPr>
          <p:spPr bwMode="auto">
            <a:xfrm>
              <a:off x="3741739" y="2124075"/>
              <a:ext cx="839787" cy="596900"/>
            </a:xfrm>
            <a:prstGeom prst="rightArrow">
              <a:avLst>
                <a:gd name="adj1" fmla="val 50000"/>
                <a:gd name="adj2" fmla="val 49861"/>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solidFill>
                    <a:schemeClr val="bg1"/>
                  </a:solidFill>
                </a:rPr>
                <a:t>Head</a:t>
              </a:r>
            </a:p>
          </p:txBody>
        </p:sp>
        <p:grpSp>
          <p:nvGrpSpPr>
            <p:cNvPr id="21511" name="Group 66">
              <a:extLst>
                <a:ext uri="{FF2B5EF4-FFF2-40B4-BE49-F238E27FC236}">
                  <a16:creationId xmlns:a16="http://schemas.microsoft.com/office/drawing/2014/main" id="{C4E36A58-93FB-D226-96E6-5A7FB1452599}"/>
                </a:ext>
              </a:extLst>
            </p:cNvPr>
            <p:cNvGrpSpPr>
              <a:grpSpLocks/>
            </p:cNvGrpSpPr>
            <p:nvPr/>
          </p:nvGrpSpPr>
          <p:grpSpPr bwMode="auto">
            <a:xfrm>
              <a:off x="6527801" y="2500314"/>
              <a:ext cx="1298575" cy="1546225"/>
              <a:chOff x="4037857" y="2505604"/>
              <a:chExt cx="1299106" cy="1545010"/>
            </a:xfrm>
          </p:grpSpPr>
          <p:sp>
            <p:nvSpPr>
              <p:cNvPr id="21522" name="Rectangle 26">
                <a:extLst>
                  <a:ext uri="{FF2B5EF4-FFF2-40B4-BE49-F238E27FC236}">
                    <a16:creationId xmlns:a16="http://schemas.microsoft.com/office/drawing/2014/main" id="{3D069154-84A3-8802-3018-0EE104FA34C7}"/>
                  </a:ext>
                </a:extLst>
              </p:cNvPr>
              <p:cNvSpPr>
                <a:spLocks noChangeArrowheads="1"/>
              </p:cNvSpPr>
              <p:nvPr/>
            </p:nvSpPr>
            <p:spPr bwMode="auto">
              <a:xfrm>
                <a:off x="4045705" y="2505604"/>
                <a:ext cx="1291257"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Node2</a:t>
                </a:r>
              </a:p>
            </p:txBody>
          </p:sp>
          <p:sp>
            <p:nvSpPr>
              <p:cNvPr id="21523" name="Rectangle 52">
                <a:extLst>
                  <a:ext uri="{FF2B5EF4-FFF2-40B4-BE49-F238E27FC236}">
                    <a16:creationId xmlns:a16="http://schemas.microsoft.com/office/drawing/2014/main" id="{E9D50E72-1274-C9D8-6255-C8A5714D3E1C}"/>
                  </a:ext>
                </a:extLst>
              </p:cNvPr>
              <p:cNvSpPr>
                <a:spLocks noChangeArrowheads="1"/>
              </p:cNvSpPr>
              <p:nvPr/>
            </p:nvSpPr>
            <p:spPr bwMode="auto">
              <a:xfrm>
                <a:off x="4037857" y="2507990"/>
                <a:ext cx="1291257" cy="147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1524" name="Rectangle 53">
                <a:extLst>
                  <a:ext uri="{FF2B5EF4-FFF2-40B4-BE49-F238E27FC236}">
                    <a16:creationId xmlns:a16="http://schemas.microsoft.com/office/drawing/2014/main" id="{A3A0E21C-2329-1BA5-24DE-5B6E1A88DF22}"/>
                  </a:ext>
                </a:extLst>
              </p:cNvPr>
              <p:cNvSpPr>
                <a:spLocks noChangeArrowheads="1"/>
              </p:cNvSpPr>
              <p:nvPr/>
            </p:nvSpPr>
            <p:spPr bwMode="auto">
              <a:xfrm>
                <a:off x="4045705" y="2648759"/>
                <a:ext cx="1291258" cy="142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1525" name="Rectangle 25">
                <a:extLst>
                  <a:ext uri="{FF2B5EF4-FFF2-40B4-BE49-F238E27FC236}">
                    <a16:creationId xmlns:a16="http://schemas.microsoft.com/office/drawing/2014/main" id="{37C27E75-E19A-B685-FE06-2B08420AB3B3}"/>
                  </a:ext>
                </a:extLst>
              </p:cNvPr>
              <p:cNvSpPr>
                <a:spLocks noChangeArrowheads="1"/>
              </p:cNvSpPr>
              <p:nvPr/>
            </p:nvSpPr>
            <p:spPr bwMode="auto">
              <a:xfrm>
                <a:off x="4045706" y="2791918"/>
                <a:ext cx="1291257" cy="1258696"/>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1526" name="Rectangle 27">
                <a:extLst>
                  <a:ext uri="{FF2B5EF4-FFF2-40B4-BE49-F238E27FC236}">
                    <a16:creationId xmlns:a16="http://schemas.microsoft.com/office/drawing/2014/main" id="{9D2626A7-7894-0AB3-5D9D-3BAD232C9143}"/>
                  </a:ext>
                </a:extLst>
              </p:cNvPr>
              <p:cNvSpPr>
                <a:spLocks noChangeArrowheads="1"/>
              </p:cNvSpPr>
              <p:nvPr/>
            </p:nvSpPr>
            <p:spPr bwMode="auto">
              <a:xfrm>
                <a:off x="4092449" y="3011953"/>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next(null)</a:t>
                </a:r>
              </a:p>
            </p:txBody>
          </p:sp>
          <p:sp>
            <p:nvSpPr>
              <p:cNvPr id="21527" name="Rectangle 28">
                <a:extLst>
                  <a:ext uri="{FF2B5EF4-FFF2-40B4-BE49-F238E27FC236}">
                    <a16:creationId xmlns:a16="http://schemas.microsoft.com/office/drawing/2014/main" id="{93CEBB2E-3BB0-C34A-312A-301BD18B34DE}"/>
                  </a:ext>
                </a:extLst>
              </p:cNvPr>
              <p:cNvSpPr>
                <a:spLocks noChangeArrowheads="1"/>
              </p:cNvSpPr>
              <p:nvPr/>
            </p:nvSpPr>
            <p:spPr bwMode="auto">
              <a:xfrm>
                <a:off x="4092449" y="3298267"/>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prev</a:t>
                </a:r>
              </a:p>
            </p:txBody>
          </p:sp>
          <p:sp>
            <p:nvSpPr>
              <p:cNvPr id="21528" name="Rectangle 29">
                <a:extLst>
                  <a:ext uri="{FF2B5EF4-FFF2-40B4-BE49-F238E27FC236}">
                    <a16:creationId xmlns:a16="http://schemas.microsoft.com/office/drawing/2014/main" id="{B139AFBB-D5EF-3815-A96B-339BD1F349E1}"/>
                  </a:ext>
                </a:extLst>
              </p:cNvPr>
              <p:cNvSpPr>
                <a:spLocks noChangeArrowheads="1"/>
              </p:cNvSpPr>
              <p:nvPr/>
            </p:nvSpPr>
            <p:spPr bwMode="auto">
              <a:xfrm>
                <a:off x="4092449" y="3584581"/>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dirty="0"/>
                  <a:t>data</a:t>
                </a:r>
              </a:p>
            </p:txBody>
          </p:sp>
        </p:grpSp>
        <p:cxnSp>
          <p:nvCxnSpPr>
            <p:cNvPr id="21512" name="Elbow Connector 14">
              <a:extLst>
                <a:ext uri="{FF2B5EF4-FFF2-40B4-BE49-F238E27FC236}">
                  <a16:creationId xmlns:a16="http://schemas.microsoft.com/office/drawing/2014/main" id="{C8C8AC2F-A6AE-A102-F0FA-785F33C4331B}"/>
                </a:ext>
              </a:extLst>
            </p:cNvPr>
            <p:cNvCxnSpPr>
              <a:cxnSpLocks noChangeShapeType="1"/>
              <a:stCxn id="21515" idx="3"/>
              <a:endCxn id="21523" idx="1"/>
            </p:cNvCxnSpPr>
            <p:nvPr/>
          </p:nvCxnSpPr>
          <p:spPr bwMode="auto">
            <a:xfrm flipV="1">
              <a:off x="5792788" y="2576514"/>
              <a:ext cx="735012" cy="581025"/>
            </a:xfrm>
            <a:prstGeom prst="bentConnector3">
              <a:avLst>
                <a:gd name="adj1" fmla="val 50000"/>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sp>
          <p:nvSpPr>
            <p:cNvPr id="61" name="Down Arrow 60">
              <a:extLst>
                <a:ext uri="{FF2B5EF4-FFF2-40B4-BE49-F238E27FC236}">
                  <a16:creationId xmlns:a16="http://schemas.microsoft.com/office/drawing/2014/main" id="{037440CE-41FF-EAA9-9218-FB5C3DD03A2B}"/>
                </a:ext>
              </a:extLst>
            </p:cNvPr>
            <p:cNvSpPr/>
            <p:nvPr/>
          </p:nvSpPr>
          <p:spPr bwMode="auto">
            <a:xfrm>
              <a:off x="6906782" y="1731899"/>
              <a:ext cx="608053" cy="770510"/>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solidFill>
                    <a:schemeClr val="bg1"/>
                  </a:solidFill>
                </a:rPr>
                <a:t>Tail</a:t>
              </a:r>
            </a:p>
          </p:txBody>
        </p:sp>
        <p:sp>
          <p:nvSpPr>
            <p:cNvPr id="21514" name="Rectangle 5">
              <a:extLst>
                <a:ext uri="{FF2B5EF4-FFF2-40B4-BE49-F238E27FC236}">
                  <a16:creationId xmlns:a16="http://schemas.microsoft.com/office/drawing/2014/main" id="{B7670F3D-C63B-7337-633B-1FE8A8D09C9B}"/>
                </a:ext>
              </a:extLst>
            </p:cNvPr>
            <p:cNvSpPr>
              <a:spLocks noChangeArrowheads="1"/>
            </p:cNvSpPr>
            <p:nvPr/>
          </p:nvSpPr>
          <p:spPr bwMode="auto">
            <a:xfrm>
              <a:off x="4559301" y="2794000"/>
              <a:ext cx="1292225" cy="125888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1515" name="Rectangle 7">
              <a:extLst>
                <a:ext uri="{FF2B5EF4-FFF2-40B4-BE49-F238E27FC236}">
                  <a16:creationId xmlns:a16="http://schemas.microsoft.com/office/drawing/2014/main" id="{A2BDC1AD-2CEE-861C-1EE0-D0696F9108CA}"/>
                </a:ext>
              </a:extLst>
            </p:cNvPr>
            <p:cNvSpPr>
              <a:spLocks noChangeArrowheads="1"/>
            </p:cNvSpPr>
            <p:nvPr/>
          </p:nvSpPr>
          <p:spPr bwMode="auto">
            <a:xfrm>
              <a:off x="4606926" y="3014663"/>
              <a:ext cx="1185863" cy="285750"/>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21516" name="Rectangle 8">
              <a:extLst>
                <a:ext uri="{FF2B5EF4-FFF2-40B4-BE49-F238E27FC236}">
                  <a16:creationId xmlns:a16="http://schemas.microsoft.com/office/drawing/2014/main" id="{241FD260-F075-C150-FC48-92ED6F19C912}"/>
                </a:ext>
              </a:extLst>
            </p:cNvPr>
            <p:cNvSpPr>
              <a:spLocks noChangeArrowheads="1"/>
            </p:cNvSpPr>
            <p:nvPr/>
          </p:nvSpPr>
          <p:spPr bwMode="auto">
            <a:xfrm>
              <a:off x="4606926" y="3300413"/>
              <a:ext cx="1185863" cy="285750"/>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prev(null)</a:t>
              </a:r>
            </a:p>
          </p:txBody>
        </p:sp>
        <p:sp>
          <p:nvSpPr>
            <p:cNvPr id="21517" name="Rectangle 22">
              <a:extLst>
                <a:ext uri="{FF2B5EF4-FFF2-40B4-BE49-F238E27FC236}">
                  <a16:creationId xmlns:a16="http://schemas.microsoft.com/office/drawing/2014/main" id="{249F85E0-6F62-8E9E-39F4-9E843535742B}"/>
                </a:ext>
              </a:extLst>
            </p:cNvPr>
            <p:cNvSpPr>
              <a:spLocks noChangeArrowheads="1"/>
            </p:cNvSpPr>
            <p:nvPr/>
          </p:nvSpPr>
          <p:spPr bwMode="auto">
            <a:xfrm>
              <a:off x="4606926" y="3586164"/>
              <a:ext cx="1185863" cy="287337"/>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sp>
          <p:nvSpPr>
            <p:cNvPr id="21518" name="Rectangle 62">
              <a:extLst>
                <a:ext uri="{FF2B5EF4-FFF2-40B4-BE49-F238E27FC236}">
                  <a16:creationId xmlns:a16="http://schemas.microsoft.com/office/drawing/2014/main" id="{8F51EDC5-A6C8-153C-109A-52FED8C8D8A0}"/>
                </a:ext>
              </a:extLst>
            </p:cNvPr>
            <p:cNvSpPr>
              <a:spLocks noChangeArrowheads="1"/>
            </p:cNvSpPr>
            <p:nvPr/>
          </p:nvSpPr>
          <p:spPr bwMode="auto">
            <a:xfrm>
              <a:off x="4551364" y="2511425"/>
              <a:ext cx="1292225" cy="147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cxnSp>
          <p:nvCxnSpPr>
            <p:cNvPr id="21519" name="Elbow Connector 68">
              <a:extLst>
                <a:ext uri="{FF2B5EF4-FFF2-40B4-BE49-F238E27FC236}">
                  <a16:creationId xmlns:a16="http://schemas.microsoft.com/office/drawing/2014/main" id="{1A956DF9-DB21-95BE-48D1-9FEAB8DCF79D}"/>
                </a:ext>
              </a:extLst>
            </p:cNvPr>
            <p:cNvCxnSpPr>
              <a:cxnSpLocks noChangeShapeType="1"/>
              <a:stCxn id="21527" idx="1"/>
            </p:cNvCxnSpPr>
            <p:nvPr/>
          </p:nvCxnSpPr>
          <p:spPr bwMode="auto">
            <a:xfrm rot="10800000" flipV="1">
              <a:off x="6083301" y="3436939"/>
              <a:ext cx="498475" cy="949325"/>
            </a:xfrm>
            <a:prstGeom prst="bentConnector2">
              <a:avLst/>
            </a:prstGeom>
            <a:noFill/>
            <a:ln w="19050" algn="ctr">
              <a:solidFill>
                <a:srgbClr val="FF0000"/>
              </a:solidFill>
              <a:round/>
              <a:headEnd/>
              <a:tailEnd/>
            </a:ln>
            <a:extLst>
              <a:ext uri="{909E8E84-426E-40DD-AFC4-6F175D3DCCD1}">
                <a14:hiddenFill xmlns:a14="http://schemas.microsoft.com/office/drawing/2010/main">
                  <a:noFill/>
                </a14:hiddenFill>
              </a:ext>
            </a:extLst>
          </p:spPr>
        </p:cxnSp>
        <p:cxnSp>
          <p:nvCxnSpPr>
            <p:cNvPr id="21520" name="Elbow Connector 69">
              <a:extLst>
                <a:ext uri="{FF2B5EF4-FFF2-40B4-BE49-F238E27FC236}">
                  <a16:creationId xmlns:a16="http://schemas.microsoft.com/office/drawing/2014/main" id="{07CB1074-3972-A1B6-9DEF-ED668CEFAF50}"/>
                </a:ext>
              </a:extLst>
            </p:cNvPr>
            <p:cNvCxnSpPr>
              <a:cxnSpLocks noChangeShapeType="1"/>
              <a:endCxn id="21521" idx="1"/>
            </p:cNvCxnSpPr>
            <p:nvPr/>
          </p:nvCxnSpPr>
          <p:spPr bwMode="auto">
            <a:xfrm rot="16200000" flipV="1">
              <a:off x="4487069" y="2790032"/>
              <a:ext cx="1662113" cy="1530350"/>
            </a:xfrm>
            <a:prstGeom prst="bentConnector4">
              <a:avLst>
                <a:gd name="adj1" fmla="val -116"/>
                <a:gd name="adj2" fmla="val 120097"/>
              </a:avLst>
            </a:prstGeom>
            <a:noFill/>
            <a:ln w="19050" algn="ctr">
              <a:solidFill>
                <a:srgbClr val="FF0000"/>
              </a:solidFill>
              <a:round/>
              <a:headEnd/>
              <a:tailEnd type="arrow" w="lg" len="lg"/>
            </a:ln>
            <a:extLst>
              <a:ext uri="{909E8E84-426E-40DD-AFC4-6F175D3DCCD1}">
                <a14:hiddenFill xmlns:a14="http://schemas.microsoft.com/office/drawing/2010/main">
                  <a:noFill/>
                </a14:hiddenFill>
              </a:ext>
            </a:extLst>
          </p:spPr>
        </p:cxnSp>
        <p:sp>
          <p:nvSpPr>
            <p:cNvPr id="21521" name="Rectangle 73">
              <a:extLst>
                <a:ext uri="{FF2B5EF4-FFF2-40B4-BE49-F238E27FC236}">
                  <a16:creationId xmlns:a16="http://schemas.microsoft.com/office/drawing/2014/main" id="{DA2F54A1-22F9-5538-7EC3-83BFD254C5F7}"/>
                </a:ext>
              </a:extLst>
            </p:cNvPr>
            <p:cNvSpPr>
              <a:spLocks noChangeArrowheads="1"/>
            </p:cNvSpPr>
            <p:nvPr/>
          </p:nvSpPr>
          <p:spPr bwMode="auto">
            <a:xfrm>
              <a:off x="4552951" y="2651125"/>
              <a:ext cx="1292225" cy="147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24EE5A6B-7946-1B96-284F-B09B7198DA0E}"/>
              </a:ext>
            </a:extLst>
          </p:cNvPr>
          <p:cNvSpPr>
            <a:spLocks noGrp="1"/>
          </p:cNvSpPr>
          <p:nvPr>
            <p:ph type="title"/>
          </p:nvPr>
        </p:nvSpPr>
        <p:spPr>
          <a:xfrm>
            <a:off x="1132153" y="-470526"/>
            <a:ext cx="9779183" cy="1325563"/>
          </a:xfrm>
        </p:spPr>
        <p:txBody>
          <a:bodyPr/>
          <a:lstStyle/>
          <a:p>
            <a:r>
              <a:rPr lang="en-GB" altLang="en-US" dirty="0"/>
              <a:t>Question</a:t>
            </a:r>
          </a:p>
        </p:txBody>
      </p:sp>
      <p:sp>
        <p:nvSpPr>
          <p:cNvPr id="22531" name="Content Placeholder 2">
            <a:extLst>
              <a:ext uri="{FF2B5EF4-FFF2-40B4-BE49-F238E27FC236}">
                <a16:creationId xmlns:a16="http://schemas.microsoft.com/office/drawing/2014/main" id="{C7C9AB67-2493-F01C-6817-07397D0401F5}"/>
              </a:ext>
            </a:extLst>
          </p:cNvPr>
          <p:cNvSpPr>
            <a:spLocks noGrp="1"/>
          </p:cNvSpPr>
          <p:nvPr>
            <p:ph idx="1"/>
          </p:nvPr>
        </p:nvSpPr>
        <p:spPr>
          <a:xfrm>
            <a:off x="390744" y="891863"/>
            <a:ext cx="9779182" cy="3366815"/>
          </a:xfrm>
        </p:spPr>
        <p:txBody>
          <a:bodyPr/>
          <a:lstStyle/>
          <a:p>
            <a:r>
              <a:rPr lang="en-GB" altLang="en-US" dirty="0"/>
              <a:t>Using or simple diagram</a:t>
            </a:r>
            <a:br>
              <a:rPr lang="en-GB" altLang="en-US" dirty="0"/>
            </a:br>
            <a:r>
              <a:rPr lang="en-GB" altLang="en-US" dirty="0"/>
              <a:t>like this and step by step</a:t>
            </a:r>
            <a:br>
              <a:rPr lang="en-GB" altLang="en-US" dirty="0"/>
            </a:br>
            <a:r>
              <a:rPr lang="en-GB" altLang="en-US" dirty="0"/>
              <a:t>instructions</a:t>
            </a:r>
          </a:p>
          <a:p>
            <a:endParaRPr lang="en-GB" altLang="en-US" dirty="0"/>
          </a:p>
          <a:p>
            <a:endParaRPr lang="en-GB" altLang="en-US" dirty="0"/>
          </a:p>
          <a:p>
            <a:r>
              <a:rPr lang="en-GB" altLang="en-US" dirty="0"/>
              <a:t>Illustrate how you can </a:t>
            </a:r>
          </a:p>
          <a:p>
            <a:pPr lvl="1"/>
            <a:r>
              <a:rPr lang="en-GB" altLang="en-US" dirty="0"/>
              <a:t>Add a new value to the end of the list</a:t>
            </a:r>
          </a:p>
          <a:p>
            <a:pPr lvl="1"/>
            <a:r>
              <a:rPr lang="en-GB" altLang="en-US" dirty="0"/>
              <a:t>Delete a value</a:t>
            </a:r>
            <a:br>
              <a:rPr lang="en-GB" altLang="en-US" dirty="0"/>
            </a:br>
            <a:r>
              <a:rPr lang="en-GB" altLang="en-US" dirty="0"/>
              <a:t>The head and tail are easy to delete, try one in the middle</a:t>
            </a:r>
          </a:p>
          <a:p>
            <a:pPr lvl="1"/>
            <a:r>
              <a:rPr lang="en-GB" altLang="en-US" dirty="0"/>
              <a:t>Insert a new value</a:t>
            </a:r>
            <a:br>
              <a:rPr lang="en-GB" altLang="en-US" dirty="0"/>
            </a:br>
            <a:r>
              <a:rPr lang="en-GB" altLang="en-US" dirty="0"/>
              <a:t>Usually, insert means add before a specified entry</a:t>
            </a:r>
            <a:br>
              <a:rPr lang="en-GB" altLang="en-US" dirty="0"/>
            </a:br>
            <a:r>
              <a:rPr lang="en-GB" altLang="en-US" b="1" dirty="0"/>
              <a:t>Challenge for the brave: what does the pseudocode for this insert look like??</a:t>
            </a:r>
          </a:p>
          <a:p>
            <a:endParaRPr lang="en-GB" altLang="en-US" dirty="0"/>
          </a:p>
        </p:txBody>
      </p:sp>
      <p:sp>
        <p:nvSpPr>
          <p:cNvPr id="22532" name="Footer Placeholder 3">
            <a:extLst>
              <a:ext uri="{FF2B5EF4-FFF2-40B4-BE49-F238E27FC236}">
                <a16:creationId xmlns:a16="http://schemas.microsoft.com/office/drawing/2014/main" id="{07E2A026-4E35-DAFB-7982-B7B167AAF203}"/>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grpSp>
        <p:nvGrpSpPr>
          <p:cNvPr id="2" name="Group 1">
            <a:extLst>
              <a:ext uri="{FF2B5EF4-FFF2-40B4-BE49-F238E27FC236}">
                <a16:creationId xmlns:a16="http://schemas.microsoft.com/office/drawing/2014/main" id="{5D717EA5-10C0-3E7A-802E-F6AD647E35E2}"/>
              </a:ext>
            </a:extLst>
          </p:cNvPr>
          <p:cNvGrpSpPr/>
          <p:nvPr/>
        </p:nvGrpSpPr>
        <p:grpSpPr>
          <a:xfrm>
            <a:off x="7011298" y="855037"/>
            <a:ext cx="3275011" cy="2658169"/>
            <a:chOff x="6900864" y="840682"/>
            <a:chExt cx="3275011" cy="2658169"/>
          </a:xfrm>
        </p:grpSpPr>
        <p:sp>
          <p:nvSpPr>
            <p:cNvPr id="22533" name="Rectangle 24">
              <a:extLst>
                <a:ext uri="{FF2B5EF4-FFF2-40B4-BE49-F238E27FC236}">
                  <a16:creationId xmlns:a16="http://schemas.microsoft.com/office/drawing/2014/main" id="{5043A4B4-C4C3-694B-CBA9-ABB7E658F1AC}"/>
                </a:ext>
              </a:extLst>
            </p:cNvPr>
            <p:cNvSpPr>
              <a:spLocks noChangeArrowheads="1"/>
            </p:cNvSpPr>
            <p:nvPr/>
          </p:nvSpPr>
          <p:spPr bwMode="auto">
            <a:xfrm>
              <a:off x="6910389" y="1620838"/>
              <a:ext cx="1292225" cy="285750"/>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Node1</a:t>
              </a:r>
            </a:p>
          </p:txBody>
        </p:sp>
        <p:grpSp>
          <p:nvGrpSpPr>
            <p:cNvPr id="22534" name="Group 26">
              <a:extLst>
                <a:ext uri="{FF2B5EF4-FFF2-40B4-BE49-F238E27FC236}">
                  <a16:creationId xmlns:a16="http://schemas.microsoft.com/office/drawing/2014/main" id="{ADD17E6F-130D-7F4C-F525-6D468643FFA0}"/>
                </a:ext>
              </a:extLst>
            </p:cNvPr>
            <p:cNvGrpSpPr>
              <a:grpSpLocks/>
            </p:cNvGrpSpPr>
            <p:nvPr/>
          </p:nvGrpSpPr>
          <p:grpSpPr bwMode="auto">
            <a:xfrm>
              <a:off x="8875713" y="1612901"/>
              <a:ext cx="1300162" cy="1546225"/>
              <a:chOff x="4037857" y="2505604"/>
              <a:chExt cx="1299106" cy="1545010"/>
            </a:xfrm>
          </p:grpSpPr>
          <p:sp>
            <p:nvSpPr>
              <p:cNvPr id="22546" name="Rectangle 27">
                <a:extLst>
                  <a:ext uri="{FF2B5EF4-FFF2-40B4-BE49-F238E27FC236}">
                    <a16:creationId xmlns:a16="http://schemas.microsoft.com/office/drawing/2014/main" id="{0C383BB3-E910-8365-F740-A01A3B9C9A97}"/>
                  </a:ext>
                </a:extLst>
              </p:cNvPr>
              <p:cNvSpPr>
                <a:spLocks noChangeArrowheads="1"/>
              </p:cNvSpPr>
              <p:nvPr/>
            </p:nvSpPr>
            <p:spPr bwMode="auto">
              <a:xfrm>
                <a:off x="4045705" y="2505604"/>
                <a:ext cx="1291257"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Node2</a:t>
                </a:r>
              </a:p>
            </p:txBody>
          </p:sp>
          <p:sp>
            <p:nvSpPr>
              <p:cNvPr id="22547" name="Rectangle 28">
                <a:extLst>
                  <a:ext uri="{FF2B5EF4-FFF2-40B4-BE49-F238E27FC236}">
                    <a16:creationId xmlns:a16="http://schemas.microsoft.com/office/drawing/2014/main" id="{0575CA28-01D9-DB0C-BBC1-E09D41BDB0F2}"/>
                  </a:ext>
                </a:extLst>
              </p:cNvPr>
              <p:cNvSpPr>
                <a:spLocks noChangeArrowheads="1"/>
              </p:cNvSpPr>
              <p:nvPr/>
            </p:nvSpPr>
            <p:spPr bwMode="auto">
              <a:xfrm>
                <a:off x="4037857" y="2507990"/>
                <a:ext cx="1291257" cy="147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2548" name="Rectangle 29">
                <a:extLst>
                  <a:ext uri="{FF2B5EF4-FFF2-40B4-BE49-F238E27FC236}">
                    <a16:creationId xmlns:a16="http://schemas.microsoft.com/office/drawing/2014/main" id="{1D7A6FB9-0F38-9B43-3537-EADE33B78E69}"/>
                  </a:ext>
                </a:extLst>
              </p:cNvPr>
              <p:cNvSpPr>
                <a:spLocks noChangeArrowheads="1"/>
              </p:cNvSpPr>
              <p:nvPr/>
            </p:nvSpPr>
            <p:spPr bwMode="auto">
              <a:xfrm>
                <a:off x="4045705" y="2648759"/>
                <a:ext cx="1291258" cy="142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2549" name="Rectangle 30">
                <a:extLst>
                  <a:ext uri="{FF2B5EF4-FFF2-40B4-BE49-F238E27FC236}">
                    <a16:creationId xmlns:a16="http://schemas.microsoft.com/office/drawing/2014/main" id="{1F95EA0D-0DC2-1E49-6343-1ACF40F0F816}"/>
                  </a:ext>
                </a:extLst>
              </p:cNvPr>
              <p:cNvSpPr>
                <a:spLocks noChangeArrowheads="1"/>
              </p:cNvSpPr>
              <p:nvPr/>
            </p:nvSpPr>
            <p:spPr bwMode="auto">
              <a:xfrm>
                <a:off x="4045706" y="2791918"/>
                <a:ext cx="1291257" cy="1258696"/>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2550" name="Rectangle 31">
                <a:extLst>
                  <a:ext uri="{FF2B5EF4-FFF2-40B4-BE49-F238E27FC236}">
                    <a16:creationId xmlns:a16="http://schemas.microsoft.com/office/drawing/2014/main" id="{6B041A45-3182-673A-5EA1-63F5B3CE9B2D}"/>
                  </a:ext>
                </a:extLst>
              </p:cNvPr>
              <p:cNvSpPr>
                <a:spLocks noChangeArrowheads="1"/>
              </p:cNvSpPr>
              <p:nvPr/>
            </p:nvSpPr>
            <p:spPr bwMode="auto">
              <a:xfrm>
                <a:off x="4092449" y="3011953"/>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next(null)</a:t>
                </a:r>
              </a:p>
            </p:txBody>
          </p:sp>
          <p:sp>
            <p:nvSpPr>
              <p:cNvPr id="22551" name="Rectangle 32">
                <a:extLst>
                  <a:ext uri="{FF2B5EF4-FFF2-40B4-BE49-F238E27FC236}">
                    <a16:creationId xmlns:a16="http://schemas.microsoft.com/office/drawing/2014/main" id="{76FA6861-6C88-C62E-154C-4CCAD9E7360C}"/>
                  </a:ext>
                </a:extLst>
              </p:cNvPr>
              <p:cNvSpPr>
                <a:spLocks noChangeArrowheads="1"/>
              </p:cNvSpPr>
              <p:nvPr/>
            </p:nvSpPr>
            <p:spPr bwMode="auto">
              <a:xfrm>
                <a:off x="4092449" y="3298267"/>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prev</a:t>
                </a:r>
              </a:p>
            </p:txBody>
          </p:sp>
          <p:sp>
            <p:nvSpPr>
              <p:cNvPr id="22552" name="Rectangle 33">
                <a:extLst>
                  <a:ext uri="{FF2B5EF4-FFF2-40B4-BE49-F238E27FC236}">
                    <a16:creationId xmlns:a16="http://schemas.microsoft.com/office/drawing/2014/main" id="{04AD20D4-9A7A-D9F7-1504-CDB267F1BFC6}"/>
                  </a:ext>
                </a:extLst>
              </p:cNvPr>
              <p:cNvSpPr>
                <a:spLocks noChangeArrowheads="1"/>
              </p:cNvSpPr>
              <p:nvPr/>
            </p:nvSpPr>
            <p:spPr bwMode="auto">
              <a:xfrm>
                <a:off x="4092449" y="3584581"/>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grpSp>
        <p:cxnSp>
          <p:nvCxnSpPr>
            <p:cNvPr id="22535" name="Elbow Connector 34">
              <a:extLst>
                <a:ext uri="{FF2B5EF4-FFF2-40B4-BE49-F238E27FC236}">
                  <a16:creationId xmlns:a16="http://schemas.microsoft.com/office/drawing/2014/main" id="{96A8BE4B-3336-A4E0-CBB3-C28458B4E0CA}"/>
                </a:ext>
              </a:extLst>
            </p:cNvPr>
            <p:cNvCxnSpPr>
              <a:cxnSpLocks noChangeShapeType="1"/>
              <a:stCxn id="22538" idx="3"/>
              <a:endCxn id="22547" idx="1"/>
            </p:cNvCxnSpPr>
            <p:nvPr/>
          </p:nvCxnSpPr>
          <p:spPr bwMode="auto">
            <a:xfrm flipV="1">
              <a:off x="8140701" y="1689101"/>
              <a:ext cx="735013" cy="581025"/>
            </a:xfrm>
            <a:prstGeom prst="bentConnector3">
              <a:avLst>
                <a:gd name="adj1" fmla="val 50000"/>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sp>
          <p:nvSpPr>
            <p:cNvPr id="36" name="Down Arrow 35">
              <a:extLst>
                <a:ext uri="{FF2B5EF4-FFF2-40B4-BE49-F238E27FC236}">
                  <a16:creationId xmlns:a16="http://schemas.microsoft.com/office/drawing/2014/main" id="{F3A978AD-2DB7-4439-B3BF-DADBF60054D2}"/>
                </a:ext>
              </a:extLst>
            </p:cNvPr>
            <p:cNvSpPr/>
            <p:nvPr/>
          </p:nvSpPr>
          <p:spPr bwMode="auto">
            <a:xfrm>
              <a:off x="9255444" y="844550"/>
              <a:ext cx="608053" cy="770510"/>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solidFill>
                    <a:schemeClr val="bg1"/>
                  </a:solidFill>
                </a:rPr>
                <a:t>Tail</a:t>
              </a:r>
            </a:p>
          </p:txBody>
        </p:sp>
        <p:sp>
          <p:nvSpPr>
            <p:cNvPr id="22537" name="Rectangle 36">
              <a:extLst>
                <a:ext uri="{FF2B5EF4-FFF2-40B4-BE49-F238E27FC236}">
                  <a16:creationId xmlns:a16="http://schemas.microsoft.com/office/drawing/2014/main" id="{BA63DFC1-7356-633A-88E8-FF23E90B3DF7}"/>
                </a:ext>
              </a:extLst>
            </p:cNvPr>
            <p:cNvSpPr>
              <a:spLocks noChangeArrowheads="1"/>
            </p:cNvSpPr>
            <p:nvPr/>
          </p:nvSpPr>
          <p:spPr bwMode="auto">
            <a:xfrm>
              <a:off x="6908800" y="1906589"/>
              <a:ext cx="1290638" cy="1258887"/>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2538" name="Rectangle 37">
              <a:extLst>
                <a:ext uri="{FF2B5EF4-FFF2-40B4-BE49-F238E27FC236}">
                  <a16:creationId xmlns:a16="http://schemas.microsoft.com/office/drawing/2014/main" id="{26AFC863-E5BD-B50A-03A6-EF321ED0E7ED}"/>
                </a:ext>
              </a:extLst>
            </p:cNvPr>
            <p:cNvSpPr>
              <a:spLocks noChangeArrowheads="1"/>
            </p:cNvSpPr>
            <p:nvPr/>
          </p:nvSpPr>
          <p:spPr bwMode="auto">
            <a:xfrm>
              <a:off x="6954838" y="2127250"/>
              <a:ext cx="1185862" cy="285750"/>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22539" name="Rectangle 38">
              <a:extLst>
                <a:ext uri="{FF2B5EF4-FFF2-40B4-BE49-F238E27FC236}">
                  <a16:creationId xmlns:a16="http://schemas.microsoft.com/office/drawing/2014/main" id="{CCF9399A-3A19-0812-9DB0-7ADED4031CA9}"/>
                </a:ext>
              </a:extLst>
            </p:cNvPr>
            <p:cNvSpPr>
              <a:spLocks noChangeArrowheads="1"/>
            </p:cNvSpPr>
            <p:nvPr/>
          </p:nvSpPr>
          <p:spPr bwMode="auto">
            <a:xfrm>
              <a:off x="6954838" y="2413000"/>
              <a:ext cx="1185862" cy="285750"/>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prev(null)</a:t>
              </a:r>
            </a:p>
          </p:txBody>
        </p:sp>
        <p:sp>
          <p:nvSpPr>
            <p:cNvPr id="22540" name="Rectangle 39">
              <a:extLst>
                <a:ext uri="{FF2B5EF4-FFF2-40B4-BE49-F238E27FC236}">
                  <a16:creationId xmlns:a16="http://schemas.microsoft.com/office/drawing/2014/main" id="{0966ED57-CA4A-C2A3-E104-22E40DE3D3F2}"/>
                </a:ext>
              </a:extLst>
            </p:cNvPr>
            <p:cNvSpPr>
              <a:spLocks noChangeArrowheads="1"/>
            </p:cNvSpPr>
            <p:nvPr/>
          </p:nvSpPr>
          <p:spPr bwMode="auto">
            <a:xfrm>
              <a:off x="6954838" y="2698750"/>
              <a:ext cx="1185862" cy="28733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sp>
          <p:nvSpPr>
            <p:cNvPr id="22541" name="Rectangle 40">
              <a:extLst>
                <a:ext uri="{FF2B5EF4-FFF2-40B4-BE49-F238E27FC236}">
                  <a16:creationId xmlns:a16="http://schemas.microsoft.com/office/drawing/2014/main" id="{E0D28D76-EF48-C2E6-3E8D-88FF8AC6218B}"/>
                </a:ext>
              </a:extLst>
            </p:cNvPr>
            <p:cNvSpPr>
              <a:spLocks noChangeArrowheads="1"/>
            </p:cNvSpPr>
            <p:nvPr/>
          </p:nvSpPr>
          <p:spPr bwMode="auto">
            <a:xfrm>
              <a:off x="6900864" y="1624014"/>
              <a:ext cx="1290637" cy="147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cxnSp>
          <p:nvCxnSpPr>
            <p:cNvPr id="22542" name="Elbow Connector 41">
              <a:extLst>
                <a:ext uri="{FF2B5EF4-FFF2-40B4-BE49-F238E27FC236}">
                  <a16:creationId xmlns:a16="http://schemas.microsoft.com/office/drawing/2014/main" id="{1871299A-B6F3-64F1-8DCF-1AEA61F9C5AD}"/>
                </a:ext>
              </a:extLst>
            </p:cNvPr>
            <p:cNvCxnSpPr>
              <a:cxnSpLocks noChangeShapeType="1"/>
              <a:stCxn id="22551" idx="1"/>
            </p:cNvCxnSpPr>
            <p:nvPr/>
          </p:nvCxnSpPr>
          <p:spPr bwMode="auto">
            <a:xfrm rot="10800000" flipV="1">
              <a:off x="8432801" y="2549526"/>
              <a:ext cx="498475" cy="949325"/>
            </a:xfrm>
            <a:prstGeom prst="bentConnector2">
              <a:avLst/>
            </a:prstGeom>
            <a:noFill/>
            <a:ln w="19050" algn="ctr">
              <a:solidFill>
                <a:srgbClr val="FF0000"/>
              </a:solidFill>
              <a:round/>
              <a:headEnd/>
              <a:tailEnd/>
            </a:ln>
            <a:extLst>
              <a:ext uri="{909E8E84-426E-40DD-AFC4-6F175D3DCCD1}">
                <a14:hiddenFill xmlns:a14="http://schemas.microsoft.com/office/drawing/2010/main">
                  <a:noFill/>
                </a14:hiddenFill>
              </a:ext>
            </a:extLst>
          </p:spPr>
        </p:cxnSp>
        <p:cxnSp>
          <p:nvCxnSpPr>
            <p:cNvPr id="22543" name="Elbow Connector 42">
              <a:extLst>
                <a:ext uri="{FF2B5EF4-FFF2-40B4-BE49-F238E27FC236}">
                  <a16:creationId xmlns:a16="http://schemas.microsoft.com/office/drawing/2014/main" id="{96E65EB7-45E6-B883-44CC-390468E5F45A}"/>
                </a:ext>
              </a:extLst>
            </p:cNvPr>
            <p:cNvCxnSpPr>
              <a:cxnSpLocks noChangeShapeType="1"/>
              <a:endCxn id="22544" idx="1"/>
            </p:cNvCxnSpPr>
            <p:nvPr/>
          </p:nvCxnSpPr>
          <p:spPr bwMode="auto">
            <a:xfrm rot="16200000" flipV="1">
              <a:off x="6836569" y="1902619"/>
              <a:ext cx="1662112" cy="1530350"/>
            </a:xfrm>
            <a:prstGeom prst="bentConnector4">
              <a:avLst>
                <a:gd name="adj1" fmla="val -116"/>
                <a:gd name="adj2" fmla="val 120097"/>
              </a:avLst>
            </a:prstGeom>
            <a:noFill/>
            <a:ln w="19050" algn="ctr">
              <a:solidFill>
                <a:srgbClr val="FF0000"/>
              </a:solidFill>
              <a:round/>
              <a:headEnd/>
              <a:tailEnd type="arrow" w="lg" len="lg"/>
            </a:ln>
            <a:extLst>
              <a:ext uri="{909E8E84-426E-40DD-AFC4-6F175D3DCCD1}">
                <a14:hiddenFill xmlns:a14="http://schemas.microsoft.com/office/drawing/2010/main">
                  <a:noFill/>
                </a14:hiddenFill>
              </a:ext>
            </a:extLst>
          </p:spPr>
        </p:cxnSp>
        <p:sp>
          <p:nvSpPr>
            <p:cNvPr id="22544" name="Rectangle 43">
              <a:extLst>
                <a:ext uri="{FF2B5EF4-FFF2-40B4-BE49-F238E27FC236}">
                  <a16:creationId xmlns:a16="http://schemas.microsoft.com/office/drawing/2014/main" id="{43A2EC42-A4E4-01CE-E303-77A901B4606E}"/>
                </a:ext>
              </a:extLst>
            </p:cNvPr>
            <p:cNvSpPr>
              <a:spLocks noChangeArrowheads="1"/>
            </p:cNvSpPr>
            <p:nvPr/>
          </p:nvSpPr>
          <p:spPr bwMode="auto">
            <a:xfrm>
              <a:off x="6902450" y="1763714"/>
              <a:ext cx="1290638" cy="147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45" name="Down Arrow 44">
              <a:extLst>
                <a:ext uri="{FF2B5EF4-FFF2-40B4-BE49-F238E27FC236}">
                  <a16:creationId xmlns:a16="http://schemas.microsoft.com/office/drawing/2014/main" id="{1810F17A-E1F3-A9A0-5DD5-AB9481D87738}"/>
                </a:ext>
              </a:extLst>
            </p:cNvPr>
            <p:cNvSpPr/>
            <p:nvPr/>
          </p:nvSpPr>
          <p:spPr bwMode="auto">
            <a:xfrm>
              <a:off x="7250234" y="840682"/>
              <a:ext cx="608053" cy="770510"/>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solidFill>
                    <a:schemeClr val="bg1"/>
                  </a:solidFill>
                </a:rPr>
                <a:t>Head</a:t>
              </a:r>
            </a:p>
          </p:txBody>
        </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E3F3AD9E-3624-8A7E-1DE8-AEC3D417F045}"/>
              </a:ext>
            </a:extLst>
          </p:cNvPr>
          <p:cNvSpPr>
            <a:spLocks noGrp="1"/>
          </p:cNvSpPr>
          <p:nvPr>
            <p:ph type="title"/>
          </p:nvPr>
        </p:nvSpPr>
        <p:spPr>
          <a:xfrm>
            <a:off x="1125446" y="-532605"/>
            <a:ext cx="9779183" cy="1325563"/>
          </a:xfrm>
        </p:spPr>
        <p:txBody>
          <a:bodyPr/>
          <a:lstStyle/>
          <a:p>
            <a:r>
              <a:rPr lang="en-GB" altLang="en-US" dirty="0"/>
              <a:t>Answer</a:t>
            </a:r>
          </a:p>
        </p:txBody>
      </p:sp>
      <p:sp>
        <p:nvSpPr>
          <p:cNvPr id="23555" name="Content Placeholder 2">
            <a:extLst>
              <a:ext uri="{FF2B5EF4-FFF2-40B4-BE49-F238E27FC236}">
                <a16:creationId xmlns:a16="http://schemas.microsoft.com/office/drawing/2014/main" id="{814B66D7-D0C4-75CD-DC42-9983D48A17BE}"/>
              </a:ext>
            </a:extLst>
          </p:cNvPr>
          <p:cNvSpPr>
            <a:spLocks noGrp="1"/>
          </p:cNvSpPr>
          <p:nvPr>
            <p:ph idx="1"/>
          </p:nvPr>
        </p:nvSpPr>
        <p:spPr>
          <a:xfrm>
            <a:off x="2581276" y="844551"/>
            <a:ext cx="4341813" cy="468313"/>
          </a:xfrm>
        </p:spPr>
        <p:txBody>
          <a:bodyPr/>
          <a:lstStyle/>
          <a:p>
            <a:r>
              <a:rPr lang="en-GB" altLang="en-US"/>
              <a:t>Add to the end of the list</a:t>
            </a:r>
          </a:p>
        </p:txBody>
      </p:sp>
      <p:sp>
        <p:nvSpPr>
          <p:cNvPr id="23556" name="Footer Placeholder 3">
            <a:extLst>
              <a:ext uri="{FF2B5EF4-FFF2-40B4-BE49-F238E27FC236}">
                <a16:creationId xmlns:a16="http://schemas.microsoft.com/office/drawing/2014/main" id="{A64509B8-32D0-CDA4-84C0-51A8559CE8B8}"/>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23557" name="Rectangle 4">
            <a:extLst>
              <a:ext uri="{FF2B5EF4-FFF2-40B4-BE49-F238E27FC236}">
                <a16:creationId xmlns:a16="http://schemas.microsoft.com/office/drawing/2014/main" id="{EA754C00-C3F3-1BE2-4ED9-83126D7260FD}"/>
              </a:ext>
            </a:extLst>
          </p:cNvPr>
          <p:cNvSpPr>
            <a:spLocks noChangeArrowheads="1"/>
          </p:cNvSpPr>
          <p:nvPr/>
        </p:nvSpPr>
        <p:spPr bwMode="auto">
          <a:xfrm>
            <a:off x="3995739" y="3208338"/>
            <a:ext cx="1290637" cy="285750"/>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Node1</a:t>
            </a:r>
          </a:p>
        </p:txBody>
      </p:sp>
      <p:sp>
        <p:nvSpPr>
          <p:cNvPr id="23558" name="Right Arrow 5">
            <a:extLst>
              <a:ext uri="{FF2B5EF4-FFF2-40B4-BE49-F238E27FC236}">
                <a16:creationId xmlns:a16="http://schemas.microsoft.com/office/drawing/2014/main" id="{2132688F-4C7C-4AED-102F-A4D2832A6118}"/>
              </a:ext>
            </a:extLst>
          </p:cNvPr>
          <p:cNvSpPr>
            <a:spLocks noChangeArrowheads="1"/>
          </p:cNvSpPr>
          <p:nvPr/>
        </p:nvSpPr>
        <p:spPr bwMode="auto">
          <a:xfrm>
            <a:off x="3175000" y="2825751"/>
            <a:ext cx="839788" cy="595313"/>
          </a:xfrm>
          <a:prstGeom prst="rightArrow">
            <a:avLst>
              <a:gd name="adj1" fmla="val 50000"/>
              <a:gd name="adj2" fmla="val 49994"/>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solidFill>
                  <a:schemeClr val="bg1"/>
                </a:solidFill>
              </a:rPr>
              <a:t>Head</a:t>
            </a:r>
          </a:p>
        </p:txBody>
      </p:sp>
      <p:grpSp>
        <p:nvGrpSpPr>
          <p:cNvPr id="23559" name="Group 6">
            <a:extLst>
              <a:ext uri="{FF2B5EF4-FFF2-40B4-BE49-F238E27FC236}">
                <a16:creationId xmlns:a16="http://schemas.microsoft.com/office/drawing/2014/main" id="{42A1C6EC-E7CA-EB29-D58D-4B682D87FA5E}"/>
              </a:ext>
            </a:extLst>
          </p:cNvPr>
          <p:cNvGrpSpPr>
            <a:grpSpLocks/>
          </p:cNvGrpSpPr>
          <p:nvPr/>
        </p:nvGrpSpPr>
        <p:grpSpPr bwMode="auto">
          <a:xfrm>
            <a:off x="5961064" y="3201989"/>
            <a:ext cx="1298575" cy="1544637"/>
            <a:chOff x="4037857" y="2505604"/>
            <a:chExt cx="1299106" cy="1545010"/>
          </a:xfrm>
        </p:grpSpPr>
        <p:sp>
          <p:nvSpPr>
            <p:cNvPr id="23583" name="Rectangle 7">
              <a:extLst>
                <a:ext uri="{FF2B5EF4-FFF2-40B4-BE49-F238E27FC236}">
                  <a16:creationId xmlns:a16="http://schemas.microsoft.com/office/drawing/2014/main" id="{947DB590-CBF5-4D37-3FA8-7FC51A661F5B}"/>
                </a:ext>
              </a:extLst>
            </p:cNvPr>
            <p:cNvSpPr>
              <a:spLocks noChangeArrowheads="1"/>
            </p:cNvSpPr>
            <p:nvPr/>
          </p:nvSpPr>
          <p:spPr bwMode="auto">
            <a:xfrm>
              <a:off x="4045705" y="2505604"/>
              <a:ext cx="1291257"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Node2</a:t>
              </a:r>
            </a:p>
          </p:txBody>
        </p:sp>
        <p:sp>
          <p:nvSpPr>
            <p:cNvPr id="23584" name="Rectangle 8">
              <a:extLst>
                <a:ext uri="{FF2B5EF4-FFF2-40B4-BE49-F238E27FC236}">
                  <a16:creationId xmlns:a16="http://schemas.microsoft.com/office/drawing/2014/main" id="{99EBDA08-65AB-4A62-C702-74EABF904324}"/>
                </a:ext>
              </a:extLst>
            </p:cNvPr>
            <p:cNvSpPr>
              <a:spLocks noChangeArrowheads="1"/>
            </p:cNvSpPr>
            <p:nvPr/>
          </p:nvSpPr>
          <p:spPr bwMode="auto">
            <a:xfrm>
              <a:off x="4037857" y="2507990"/>
              <a:ext cx="1291257" cy="147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3585" name="Rectangle 9">
              <a:extLst>
                <a:ext uri="{FF2B5EF4-FFF2-40B4-BE49-F238E27FC236}">
                  <a16:creationId xmlns:a16="http://schemas.microsoft.com/office/drawing/2014/main" id="{5E3DC7E5-96F6-077F-D702-D4366427B8AA}"/>
                </a:ext>
              </a:extLst>
            </p:cNvPr>
            <p:cNvSpPr>
              <a:spLocks noChangeArrowheads="1"/>
            </p:cNvSpPr>
            <p:nvPr/>
          </p:nvSpPr>
          <p:spPr bwMode="auto">
            <a:xfrm>
              <a:off x="4045705" y="2648759"/>
              <a:ext cx="1291258" cy="142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3586" name="Rectangle 10">
              <a:extLst>
                <a:ext uri="{FF2B5EF4-FFF2-40B4-BE49-F238E27FC236}">
                  <a16:creationId xmlns:a16="http://schemas.microsoft.com/office/drawing/2014/main" id="{B3697693-9DDC-8B43-BEAB-9F8367A7236E}"/>
                </a:ext>
              </a:extLst>
            </p:cNvPr>
            <p:cNvSpPr>
              <a:spLocks noChangeArrowheads="1"/>
            </p:cNvSpPr>
            <p:nvPr/>
          </p:nvSpPr>
          <p:spPr bwMode="auto">
            <a:xfrm>
              <a:off x="4045706" y="2791918"/>
              <a:ext cx="1291257" cy="1258696"/>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3587" name="Rectangle 11">
              <a:extLst>
                <a:ext uri="{FF2B5EF4-FFF2-40B4-BE49-F238E27FC236}">
                  <a16:creationId xmlns:a16="http://schemas.microsoft.com/office/drawing/2014/main" id="{210BAA05-A908-F999-3678-B16F29E21BA3}"/>
                </a:ext>
              </a:extLst>
            </p:cNvPr>
            <p:cNvSpPr>
              <a:spLocks noChangeArrowheads="1"/>
            </p:cNvSpPr>
            <p:nvPr/>
          </p:nvSpPr>
          <p:spPr bwMode="auto">
            <a:xfrm>
              <a:off x="4092449" y="3011953"/>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23588" name="Rectangle 12">
              <a:extLst>
                <a:ext uri="{FF2B5EF4-FFF2-40B4-BE49-F238E27FC236}">
                  <a16:creationId xmlns:a16="http://schemas.microsoft.com/office/drawing/2014/main" id="{42372632-5841-6BA8-D01B-6DB25751D30C}"/>
                </a:ext>
              </a:extLst>
            </p:cNvPr>
            <p:cNvSpPr>
              <a:spLocks noChangeArrowheads="1"/>
            </p:cNvSpPr>
            <p:nvPr/>
          </p:nvSpPr>
          <p:spPr bwMode="auto">
            <a:xfrm>
              <a:off x="4092449" y="3298267"/>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prev</a:t>
              </a:r>
            </a:p>
          </p:txBody>
        </p:sp>
        <p:sp>
          <p:nvSpPr>
            <p:cNvPr id="23589" name="Rectangle 13">
              <a:extLst>
                <a:ext uri="{FF2B5EF4-FFF2-40B4-BE49-F238E27FC236}">
                  <a16:creationId xmlns:a16="http://schemas.microsoft.com/office/drawing/2014/main" id="{6ADBDAD3-1649-DC83-0D56-B225D04B7A33}"/>
                </a:ext>
              </a:extLst>
            </p:cNvPr>
            <p:cNvSpPr>
              <a:spLocks noChangeArrowheads="1"/>
            </p:cNvSpPr>
            <p:nvPr/>
          </p:nvSpPr>
          <p:spPr bwMode="auto">
            <a:xfrm>
              <a:off x="4092449" y="3584581"/>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grpSp>
      <p:cxnSp>
        <p:nvCxnSpPr>
          <p:cNvPr id="23560" name="Elbow Connector 14">
            <a:extLst>
              <a:ext uri="{FF2B5EF4-FFF2-40B4-BE49-F238E27FC236}">
                <a16:creationId xmlns:a16="http://schemas.microsoft.com/office/drawing/2014/main" id="{51A1223E-2C2F-9BFF-68D2-268F1F0A17AB}"/>
              </a:ext>
            </a:extLst>
          </p:cNvPr>
          <p:cNvCxnSpPr>
            <a:cxnSpLocks noChangeShapeType="1"/>
            <a:stCxn id="23566" idx="3"/>
            <a:endCxn id="23584" idx="1"/>
          </p:cNvCxnSpPr>
          <p:nvPr/>
        </p:nvCxnSpPr>
        <p:spPr bwMode="auto">
          <a:xfrm flipV="1">
            <a:off x="5226051" y="3278189"/>
            <a:ext cx="735013" cy="579437"/>
          </a:xfrm>
          <a:prstGeom prst="bentConnector3">
            <a:avLst>
              <a:gd name="adj1" fmla="val 50000"/>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cxnSp>
        <p:nvCxnSpPr>
          <p:cNvPr id="23561" name="Elbow Connector 15">
            <a:extLst>
              <a:ext uri="{FF2B5EF4-FFF2-40B4-BE49-F238E27FC236}">
                <a16:creationId xmlns:a16="http://schemas.microsoft.com/office/drawing/2014/main" id="{EDDABA36-2D94-B253-400B-83A7797F33BE}"/>
              </a:ext>
            </a:extLst>
          </p:cNvPr>
          <p:cNvCxnSpPr>
            <a:cxnSpLocks noChangeShapeType="1"/>
            <a:stCxn id="23587" idx="3"/>
          </p:cNvCxnSpPr>
          <p:nvPr/>
        </p:nvCxnSpPr>
        <p:spPr bwMode="auto">
          <a:xfrm flipV="1">
            <a:off x="7202488" y="3351213"/>
            <a:ext cx="703262" cy="500062"/>
          </a:xfrm>
          <a:prstGeom prst="bentConnector3">
            <a:avLst>
              <a:gd name="adj1" fmla="val 50000"/>
            </a:avLst>
          </a:prstGeom>
          <a:noFill/>
          <a:ln w="19050" algn="ctr">
            <a:solidFill>
              <a:srgbClr val="FF0000"/>
            </a:solidFill>
            <a:round/>
            <a:headEnd/>
            <a:tailEnd type="arrow" w="lg" len="lg"/>
          </a:ln>
          <a:extLst>
            <a:ext uri="{909E8E84-426E-40DD-AFC4-6F175D3DCCD1}">
              <a14:hiddenFill xmlns:a14="http://schemas.microsoft.com/office/drawing/2010/main">
                <a:noFill/>
              </a14:hiddenFill>
            </a:ext>
          </a:extLst>
        </p:spPr>
      </p:cxnSp>
      <p:cxnSp>
        <p:nvCxnSpPr>
          <p:cNvPr id="23562" name="Elbow Connector 16">
            <a:extLst>
              <a:ext uri="{FF2B5EF4-FFF2-40B4-BE49-F238E27FC236}">
                <a16:creationId xmlns:a16="http://schemas.microsoft.com/office/drawing/2014/main" id="{4AC7FF42-CAD0-DE63-7C0C-35BB9F5E5289}"/>
              </a:ext>
            </a:extLst>
          </p:cNvPr>
          <p:cNvCxnSpPr>
            <a:cxnSpLocks noChangeShapeType="1"/>
            <a:stCxn id="23577" idx="1"/>
          </p:cNvCxnSpPr>
          <p:nvPr/>
        </p:nvCxnSpPr>
        <p:spPr bwMode="auto">
          <a:xfrm rot="10800000" flipV="1">
            <a:off x="7553326" y="4114800"/>
            <a:ext cx="352425" cy="939800"/>
          </a:xfrm>
          <a:prstGeom prst="bentConnector2">
            <a:avLst/>
          </a:prstGeom>
          <a:noFill/>
          <a:ln w="19050" algn="ctr">
            <a:solidFill>
              <a:srgbClr val="FF0000"/>
            </a:solidFill>
            <a:round/>
            <a:headEnd/>
            <a:tailEnd/>
          </a:ln>
          <a:extLst>
            <a:ext uri="{909E8E84-426E-40DD-AFC4-6F175D3DCCD1}">
              <a14:hiddenFill xmlns:a14="http://schemas.microsoft.com/office/drawing/2010/main">
                <a:noFill/>
              </a14:hiddenFill>
            </a:ext>
          </a:extLst>
        </p:spPr>
      </p:cxnSp>
      <p:cxnSp>
        <p:nvCxnSpPr>
          <p:cNvPr id="23563" name="Elbow Connector 17">
            <a:extLst>
              <a:ext uri="{FF2B5EF4-FFF2-40B4-BE49-F238E27FC236}">
                <a16:creationId xmlns:a16="http://schemas.microsoft.com/office/drawing/2014/main" id="{FD1BDD64-96F6-17A9-7887-1FBC303C9BA8}"/>
              </a:ext>
            </a:extLst>
          </p:cNvPr>
          <p:cNvCxnSpPr>
            <a:cxnSpLocks noChangeShapeType="1"/>
            <a:endCxn id="23585" idx="1"/>
          </p:cNvCxnSpPr>
          <p:nvPr/>
        </p:nvCxnSpPr>
        <p:spPr bwMode="auto">
          <a:xfrm rot="16200000" flipV="1">
            <a:off x="5942013" y="3443288"/>
            <a:ext cx="1638300" cy="1584325"/>
          </a:xfrm>
          <a:prstGeom prst="bentConnector4">
            <a:avLst>
              <a:gd name="adj1" fmla="val 333"/>
              <a:gd name="adj2" fmla="val 114426"/>
            </a:avLst>
          </a:prstGeom>
          <a:noFill/>
          <a:ln w="19050" algn="ctr">
            <a:solidFill>
              <a:srgbClr val="FF0000"/>
            </a:solidFill>
            <a:round/>
            <a:headEnd/>
            <a:tailEnd type="arrow" w="lg" len="lg"/>
          </a:ln>
          <a:extLst>
            <a:ext uri="{909E8E84-426E-40DD-AFC4-6F175D3DCCD1}">
              <a14:hiddenFill xmlns:a14="http://schemas.microsoft.com/office/drawing/2010/main">
                <a:noFill/>
              </a14:hiddenFill>
            </a:ext>
          </a:extLst>
        </p:spPr>
      </p:cxnSp>
      <p:sp>
        <p:nvSpPr>
          <p:cNvPr id="19" name="Down Arrow 18">
            <a:extLst>
              <a:ext uri="{FF2B5EF4-FFF2-40B4-BE49-F238E27FC236}">
                <a16:creationId xmlns:a16="http://schemas.microsoft.com/office/drawing/2014/main" id="{5C5EF9AA-79F7-2659-AFD8-7A6937ACD188}"/>
              </a:ext>
            </a:extLst>
          </p:cNvPr>
          <p:cNvSpPr/>
          <p:nvPr/>
        </p:nvSpPr>
        <p:spPr bwMode="auto">
          <a:xfrm>
            <a:off x="8284212" y="2428489"/>
            <a:ext cx="608053" cy="770510"/>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solidFill>
                  <a:schemeClr val="bg1"/>
                </a:solidFill>
              </a:rPr>
              <a:t>Tail</a:t>
            </a:r>
          </a:p>
        </p:txBody>
      </p:sp>
      <p:sp>
        <p:nvSpPr>
          <p:cNvPr id="23565" name="Rectangle 19">
            <a:extLst>
              <a:ext uri="{FF2B5EF4-FFF2-40B4-BE49-F238E27FC236}">
                <a16:creationId xmlns:a16="http://schemas.microsoft.com/office/drawing/2014/main" id="{FE0C4C35-699F-CA9B-1937-B5F9790EE712}"/>
              </a:ext>
            </a:extLst>
          </p:cNvPr>
          <p:cNvSpPr>
            <a:spLocks noChangeArrowheads="1"/>
          </p:cNvSpPr>
          <p:nvPr/>
        </p:nvSpPr>
        <p:spPr bwMode="auto">
          <a:xfrm>
            <a:off x="3994150" y="3494089"/>
            <a:ext cx="1290638" cy="1258887"/>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3566" name="Rectangle 20">
            <a:extLst>
              <a:ext uri="{FF2B5EF4-FFF2-40B4-BE49-F238E27FC236}">
                <a16:creationId xmlns:a16="http://schemas.microsoft.com/office/drawing/2014/main" id="{BC29E650-9760-BE18-773D-D4CA5F61FC18}"/>
              </a:ext>
            </a:extLst>
          </p:cNvPr>
          <p:cNvSpPr>
            <a:spLocks noChangeArrowheads="1"/>
          </p:cNvSpPr>
          <p:nvPr/>
        </p:nvSpPr>
        <p:spPr bwMode="auto">
          <a:xfrm>
            <a:off x="4040188" y="3714750"/>
            <a:ext cx="1185862" cy="285750"/>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23567" name="Rectangle 21">
            <a:extLst>
              <a:ext uri="{FF2B5EF4-FFF2-40B4-BE49-F238E27FC236}">
                <a16:creationId xmlns:a16="http://schemas.microsoft.com/office/drawing/2014/main" id="{391AE6F6-C5EF-3A4C-D2EF-3AF3A19A3ACB}"/>
              </a:ext>
            </a:extLst>
          </p:cNvPr>
          <p:cNvSpPr>
            <a:spLocks noChangeArrowheads="1"/>
          </p:cNvSpPr>
          <p:nvPr/>
        </p:nvSpPr>
        <p:spPr bwMode="auto">
          <a:xfrm>
            <a:off x="4040188" y="4000500"/>
            <a:ext cx="1185862" cy="28733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prev(null)</a:t>
            </a:r>
          </a:p>
        </p:txBody>
      </p:sp>
      <p:sp>
        <p:nvSpPr>
          <p:cNvPr id="23568" name="Rectangle 22">
            <a:extLst>
              <a:ext uri="{FF2B5EF4-FFF2-40B4-BE49-F238E27FC236}">
                <a16:creationId xmlns:a16="http://schemas.microsoft.com/office/drawing/2014/main" id="{E3FE1D50-F060-7FC9-CF25-337CEF1659A6}"/>
              </a:ext>
            </a:extLst>
          </p:cNvPr>
          <p:cNvSpPr>
            <a:spLocks noChangeArrowheads="1"/>
          </p:cNvSpPr>
          <p:nvPr/>
        </p:nvSpPr>
        <p:spPr bwMode="auto">
          <a:xfrm>
            <a:off x="4040188" y="4287838"/>
            <a:ext cx="1185862" cy="285750"/>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sp>
        <p:nvSpPr>
          <p:cNvPr id="23569" name="Rectangle 23">
            <a:extLst>
              <a:ext uri="{FF2B5EF4-FFF2-40B4-BE49-F238E27FC236}">
                <a16:creationId xmlns:a16="http://schemas.microsoft.com/office/drawing/2014/main" id="{7771D474-B5B9-670C-9563-81D101A658B6}"/>
              </a:ext>
            </a:extLst>
          </p:cNvPr>
          <p:cNvSpPr>
            <a:spLocks noChangeArrowheads="1"/>
          </p:cNvSpPr>
          <p:nvPr/>
        </p:nvSpPr>
        <p:spPr bwMode="auto">
          <a:xfrm>
            <a:off x="3986214" y="3211514"/>
            <a:ext cx="1290637" cy="147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grpSp>
        <p:nvGrpSpPr>
          <p:cNvPr id="23570" name="Group 24">
            <a:extLst>
              <a:ext uri="{FF2B5EF4-FFF2-40B4-BE49-F238E27FC236}">
                <a16:creationId xmlns:a16="http://schemas.microsoft.com/office/drawing/2014/main" id="{C71099C4-A757-0602-69D1-26A9D2038F26}"/>
              </a:ext>
            </a:extLst>
          </p:cNvPr>
          <p:cNvGrpSpPr>
            <a:grpSpLocks/>
          </p:cNvGrpSpPr>
          <p:nvPr/>
        </p:nvGrpSpPr>
        <p:grpSpPr bwMode="auto">
          <a:xfrm>
            <a:off x="7897814" y="3198814"/>
            <a:ext cx="1298575" cy="1544637"/>
            <a:chOff x="5974865" y="2502500"/>
            <a:chExt cx="1299105" cy="1545693"/>
          </a:xfrm>
        </p:grpSpPr>
        <p:sp>
          <p:nvSpPr>
            <p:cNvPr id="23577" name="Rectangle 25">
              <a:extLst>
                <a:ext uri="{FF2B5EF4-FFF2-40B4-BE49-F238E27FC236}">
                  <a16:creationId xmlns:a16="http://schemas.microsoft.com/office/drawing/2014/main" id="{D7A38161-CEE9-2BB7-F886-635CDE5CA373}"/>
                </a:ext>
              </a:extLst>
            </p:cNvPr>
            <p:cNvSpPr>
              <a:spLocks noChangeArrowheads="1"/>
            </p:cNvSpPr>
            <p:nvPr/>
          </p:nvSpPr>
          <p:spPr bwMode="auto">
            <a:xfrm>
              <a:off x="5981854" y="2789497"/>
              <a:ext cx="1291257" cy="1258696"/>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3578" name="Rectangle 26">
              <a:extLst>
                <a:ext uri="{FF2B5EF4-FFF2-40B4-BE49-F238E27FC236}">
                  <a16:creationId xmlns:a16="http://schemas.microsoft.com/office/drawing/2014/main" id="{3FAB1579-AEB0-0187-60CE-0ED67316E24A}"/>
                </a:ext>
              </a:extLst>
            </p:cNvPr>
            <p:cNvSpPr>
              <a:spLocks noChangeArrowheads="1"/>
            </p:cNvSpPr>
            <p:nvPr/>
          </p:nvSpPr>
          <p:spPr bwMode="auto">
            <a:xfrm>
              <a:off x="6028597" y="3009532"/>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next(null)</a:t>
              </a:r>
            </a:p>
          </p:txBody>
        </p:sp>
        <p:sp>
          <p:nvSpPr>
            <p:cNvPr id="23579" name="Rectangle 27">
              <a:extLst>
                <a:ext uri="{FF2B5EF4-FFF2-40B4-BE49-F238E27FC236}">
                  <a16:creationId xmlns:a16="http://schemas.microsoft.com/office/drawing/2014/main" id="{455AE961-82AF-EE39-A62F-170223EA0F27}"/>
                </a:ext>
              </a:extLst>
            </p:cNvPr>
            <p:cNvSpPr>
              <a:spLocks noChangeArrowheads="1"/>
            </p:cNvSpPr>
            <p:nvPr/>
          </p:nvSpPr>
          <p:spPr bwMode="auto">
            <a:xfrm>
              <a:off x="6028597" y="3295846"/>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prev</a:t>
              </a:r>
            </a:p>
          </p:txBody>
        </p:sp>
        <p:sp>
          <p:nvSpPr>
            <p:cNvPr id="23580" name="Rectangle 28">
              <a:extLst>
                <a:ext uri="{FF2B5EF4-FFF2-40B4-BE49-F238E27FC236}">
                  <a16:creationId xmlns:a16="http://schemas.microsoft.com/office/drawing/2014/main" id="{E8980AC8-0254-7FED-9301-31147ECDA194}"/>
                </a:ext>
              </a:extLst>
            </p:cNvPr>
            <p:cNvSpPr>
              <a:spLocks noChangeArrowheads="1"/>
            </p:cNvSpPr>
            <p:nvPr/>
          </p:nvSpPr>
          <p:spPr bwMode="auto">
            <a:xfrm>
              <a:off x="6028597" y="3582160"/>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sp>
          <p:nvSpPr>
            <p:cNvPr id="23581" name="Rectangle 29">
              <a:extLst>
                <a:ext uri="{FF2B5EF4-FFF2-40B4-BE49-F238E27FC236}">
                  <a16:creationId xmlns:a16="http://schemas.microsoft.com/office/drawing/2014/main" id="{B53548D2-E2CA-2A97-1F94-AA4846AD9434}"/>
                </a:ext>
              </a:extLst>
            </p:cNvPr>
            <p:cNvSpPr>
              <a:spLocks noChangeArrowheads="1"/>
            </p:cNvSpPr>
            <p:nvPr/>
          </p:nvSpPr>
          <p:spPr bwMode="auto">
            <a:xfrm>
              <a:off x="5982713" y="2502500"/>
              <a:ext cx="1291257"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New Node</a:t>
              </a:r>
            </a:p>
          </p:txBody>
        </p:sp>
        <p:sp>
          <p:nvSpPr>
            <p:cNvPr id="23582" name="Rectangle 30">
              <a:extLst>
                <a:ext uri="{FF2B5EF4-FFF2-40B4-BE49-F238E27FC236}">
                  <a16:creationId xmlns:a16="http://schemas.microsoft.com/office/drawing/2014/main" id="{7C6AC2CD-4D0E-F79D-D344-42FDE776F4A3}"/>
                </a:ext>
              </a:extLst>
            </p:cNvPr>
            <p:cNvSpPr>
              <a:spLocks noChangeArrowheads="1"/>
            </p:cNvSpPr>
            <p:nvPr/>
          </p:nvSpPr>
          <p:spPr bwMode="auto">
            <a:xfrm>
              <a:off x="5974865" y="2504886"/>
              <a:ext cx="1291257" cy="147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grpSp>
      <p:cxnSp>
        <p:nvCxnSpPr>
          <p:cNvPr id="23571" name="Elbow Connector 31">
            <a:extLst>
              <a:ext uri="{FF2B5EF4-FFF2-40B4-BE49-F238E27FC236}">
                <a16:creationId xmlns:a16="http://schemas.microsoft.com/office/drawing/2014/main" id="{BBC05214-4E6C-74F7-D8A1-CEC1B860BB80}"/>
              </a:ext>
            </a:extLst>
          </p:cNvPr>
          <p:cNvCxnSpPr>
            <a:cxnSpLocks noChangeShapeType="1"/>
            <a:stCxn id="23588" idx="1"/>
          </p:cNvCxnSpPr>
          <p:nvPr/>
        </p:nvCxnSpPr>
        <p:spPr bwMode="auto">
          <a:xfrm rot="10800000" flipV="1">
            <a:off x="5518150" y="4137026"/>
            <a:ext cx="496888" cy="949325"/>
          </a:xfrm>
          <a:prstGeom prst="bentConnector2">
            <a:avLst/>
          </a:prstGeom>
          <a:noFill/>
          <a:ln w="19050" algn="ctr">
            <a:solidFill>
              <a:schemeClr val="tx1"/>
            </a:solidFill>
            <a:round/>
            <a:headEnd/>
            <a:tailEnd/>
          </a:ln>
          <a:extLst>
            <a:ext uri="{909E8E84-426E-40DD-AFC4-6F175D3DCCD1}">
              <a14:hiddenFill xmlns:a14="http://schemas.microsoft.com/office/drawing/2010/main">
                <a:noFill/>
              </a14:hiddenFill>
            </a:ext>
          </a:extLst>
        </p:spPr>
      </p:cxnSp>
      <p:cxnSp>
        <p:nvCxnSpPr>
          <p:cNvPr id="23572" name="Elbow Connector 32">
            <a:extLst>
              <a:ext uri="{FF2B5EF4-FFF2-40B4-BE49-F238E27FC236}">
                <a16:creationId xmlns:a16="http://schemas.microsoft.com/office/drawing/2014/main" id="{F330ECE9-E34B-B78A-317C-9C05C34E1545}"/>
              </a:ext>
            </a:extLst>
          </p:cNvPr>
          <p:cNvCxnSpPr>
            <a:cxnSpLocks noChangeShapeType="1"/>
            <a:endCxn id="23573" idx="1"/>
          </p:cNvCxnSpPr>
          <p:nvPr/>
        </p:nvCxnSpPr>
        <p:spPr bwMode="auto">
          <a:xfrm rot="16200000" flipV="1">
            <a:off x="3921919" y="3490119"/>
            <a:ext cx="1662112" cy="1530350"/>
          </a:xfrm>
          <a:prstGeom prst="bentConnector4">
            <a:avLst>
              <a:gd name="adj1" fmla="val -116"/>
              <a:gd name="adj2" fmla="val 120097"/>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sp>
        <p:nvSpPr>
          <p:cNvPr id="23573" name="Rectangle 33">
            <a:extLst>
              <a:ext uri="{FF2B5EF4-FFF2-40B4-BE49-F238E27FC236}">
                <a16:creationId xmlns:a16="http://schemas.microsoft.com/office/drawing/2014/main" id="{7EB0E10F-2414-F151-1220-5C84AEC55699}"/>
              </a:ext>
            </a:extLst>
          </p:cNvPr>
          <p:cNvSpPr>
            <a:spLocks noChangeArrowheads="1"/>
          </p:cNvSpPr>
          <p:nvPr/>
        </p:nvSpPr>
        <p:spPr bwMode="auto">
          <a:xfrm>
            <a:off x="3987800" y="3351214"/>
            <a:ext cx="1290638" cy="147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3574" name="TextBox 36">
            <a:extLst>
              <a:ext uri="{FF2B5EF4-FFF2-40B4-BE49-F238E27FC236}">
                <a16:creationId xmlns:a16="http://schemas.microsoft.com/office/drawing/2014/main" id="{6EED045E-D899-1D44-6CBD-F937608A81D1}"/>
              </a:ext>
            </a:extLst>
          </p:cNvPr>
          <p:cNvSpPr txBox="1">
            <a:spLocks noChangeArrowheads="1"/>
          </p:cNvSpPr>
          <p:nvPr/>
        </p:nvSpPr>
        <p:spPr bwMode="auto">
          <a:xfrm>
            <a:off x="3184526" y="1287464"/>
            <a:ext cx="58007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342900" indent="-342900">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AutoNum type="arabicPeriod"/>
            </a:pPr>
            <a:r>
              <a:rPr kumimoji="0" lang="en-GB" altLang="en-US" sz="1800" i="1"/>
              <a:t>Set next pointer of Node2 to point to New Node</a:t>
            </a:r>
          </a:p>
          <a:p>
            <a:pPr>
              <a:spcBef>
                <a:spcPct val="0"/>
              </a:spcBef>
              <a:buClrTx/>
              <a:buSzTx/>
              <a:buFontTx/>
              <a:buAutoNum type="arabicPeriod"/>
            </a:pPr>
            <a:r>
              <a:rPr kumimoji="0" lang="en-GB" altLang="en-US" sz="1800" i="1"/>
              <a:t>Set previous pointer of New Node to point to Node2</a:t>
            </a:r>
          </a:p>
          <a:p>
            <a:pPr>
              <a:spcBef>
                <a:spcPct val="0"/>
              </a:spcBef>
              <a:buClrTx/>
              <a:buSzTx/>
              <a:buFontTx/>
              <a:buAutoNum type="arabicPeriod"/>
            </a:pPr>
            <a:r>
              <a:rPr kumimoji="0" lang="en-GB" altLang="en-US" sz="1800" i="1"/>
              <a:t>Update the tail pointer</a:t>
            </a:r>
          </a:p>
        </p:txBody>
      </p:sp>
      <p:sp>
        <p:nvSpPr>
          <p:cNvPr id="70" name="Down Arrow 69">
            <a:extLst>
              <a:ext uri="{FF2B5EF4-FFF2-40B4-BE49-F238E27FC236}">
                <a16:creationId xmlns:a16="http://schemas.microsoft.com/office/drawing/2014/main" id="{3E69B07F-0417-EC93-F16B-3BE2CEF84733}"/>
              </a:ext>
            </a:extLst>
          </p:cNvPr>
          <p:cNvSpPr/>
          <p:nvPr/>
        </p:nvSpPr>
        <p:spPr bwMode="auto">
          <a:xfrm>
            <a:off x="6340504" y="2422819"/>
            <a:ext cx="608053" cy="770510"/>
          </a:xfrm>
          <a:prstGeom prst="downArrow">
            <a:avLst/>
          </a:prstGeom>
          <a:noFill/>
          <a:ln w="9525" cap="flat" cmpd="sng" algn="ctr">
            <a:solidFill>
              <a:schemeClr val="tx1"/>
            </a:solidFill>
            <a:prstDash val="dash"/>
            <a:round/>
            <a:headEnd type="none" w="med" len="med"/>
            <a:tailEnd type="none" w="med" len="med"/>
          </a:ln>
          <a:effectLst/>
        </p:spPr>
        <p:txBody>
          <a:bodyPr vert="vert270" wrap="none" anchor="ctr"/>
          <a:lstStyle/>
          <a:p>
            <a:pPr algn="ctr">
              <a:defRPr/>
            </a:pPr>
            <a:r>
              <a:rPr lang="en-GB" dirty="0"/>
              <a:t>Tail</a:t>
            </a:r>
          </a:p>
        </p:txBody>
      </p:sp>
      <p:sp>
        <p:nvSpPr>
          <p:cNvPr id="23576" name="Right Arrow 70">
            <a:extLst>
              <a:ext uri="{FF2B5EF4-FFF2-40B4-BE49-F238E27FC236}">
                <a16:creationId xmlns:a16="http://schemas.microsoft.com/office/drawing/2014/main" id="{FA9894BB-99C1-0BC6-8DED-091EB07C10C0}"/>
              </a:ext>
            </a:extLst>
          </p:cNvPr>
          <p:cNvSpPr>
            <a:spLocks noChangeArrowheads="1"/>
          </p:cNvSpPr>
          <p:nvPr/>
        </p:nvSpPr>
        <p:spPr bwMode="auto">
          <a:xfrm>
            <a:off x="7010400" y="2422526"/>
            <a:ext cx="1225550" cy="385763"/>
          </a:xfrm>
          <a:prstGeom prst="rightArrow">
            <a:avLst>
              <a:gd name="adj1" fmla="val 50000"/>
              <a:gd name="adj2" fmla="val 49934"/>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90D603C7-16C8-9C21-4960-5E203E546F11}"/>
              </a:ext>
            </a:extLst>
          </p:cNvPr>
          <p:cNvSpPr>
            <a:spLocks noGrp="1"/>
          </p:cNvSpPr>
          <p:nvPr>
            <p:ph type="title"/>
          </p:nvPr>
        </p:nvSpPr>
        <p:spPr>
          <a:xfrm>
            <a:off x="1206408" y="-496093"/>
            <a:ext cx="9779183" cy="1325563"/>
          </a:xfrm>
        </p:spPr>
        <p:txBody>
          <a:bodyPr/>
          <a:lstStyle/>
          <a:p>
            <a:r>
              <a:rPr lang="en-GB" altLang="en-US" dirty="0"/>
              <a:t>Answer</a:t>
            </a:r>
          </a:p>
        </p:txBody>
      </p:sp>
      <p:sp>
        <p:nvSpPr>
          <p:cNvPr id="24579" name="Content Placeholder 2">
            <a:extLst>
              <a:ext uri="{FF2B5EF4-FFF2-40B4-BE49-F238E27FC236}">
                <a16:creationId xmlns:a16="http://schemas.microsoft.com/office/drawing/2014/main" id="{538197EA-2D26-C58D-B95B-3FD77D98F554}"/>
              </a:ext>
            </a:extLst>
          </p:cNvPr>
          <p:cNvSpPr>
            <a:spLocks noGrp="1"/>
          </p:cNvSpPr>
          <p:nvPr>
            <p:ph idx="1"/>
          </p:nvPr>
        </p:nvSpPr>
        <p:spPr>
          <a:xfrm>
            <a:off x="2560207" y="1111742"/>
            <a:ext cx="5361712" cy="468313"/>
          </a:xfrm>
        </p:spPr>
        <p:txBody>
          <a:bodyPr/>
          <a:lstStyle/>
          <a:p>
            <a:r>
              <a:rPr lang="en-GB" altLang="en-US" dirty="0"/>
              <a:t>Delete from the middle of the list</a:t>
            </a:r>
          </a:p>
        </p:txBody>
      </p:sp>
      <p:sp>
        <p:nvSpPr>
          <p:cNvPr id="24580" name="Footer Placeholder 3">
            <a:extLst>
              <a:ext uri="{FF2B5EF4-FFF2-40B4-BE49-F238E27FC236}">
                <a16:creationId xmlns:a16="http://schemas.microsoft.com/office/drawing/2014/main" id="{B775BCBE-73CE-5D97-91AF-0ED901E86C46}"/>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24595" name="TextBox 36">
            <a:extLst>
              <a:ext uri="{FF2B5EF4-FFF2-40B4-BE49-F238E27FC236}">
                <a16:creationId xmlns:a16="http://schemas.microsoft.com/office/drawing/2014/main" id="{4586662F-B6FE-772B-758C-B278BF4D2F4B}"/>
              </a:ext>
            </a:extLst>
          </p:cNvPr>
          <p:cNvSpPr txBox="1">
            <a:spLocks noChangeArrowheads="1"/>
          </p:cNvSpPr>
          <p:nvPr/>
        </p:nvSpPr>
        <p:spPr bwMode="auto">
          <a:xfrm>
            <a:off x="2539138" y="1793275"/>
            <a:ext cx="540385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342900" indent="-342900">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AutoNum type="arabicPeriod"/>
            </a:pPr>
            <a:r>
              <a:rPr kumimoji="0" lang="en-GB" altLang="en-US" sz="1800" i="1" dirty="0"/>
              <a:t>Set next pointer of Node1 to point to Node3</a:t>
            </a:r>
          </a:p>
          <a:p>
            <a:pPr>
              <a:spcBef>
                <a:spcPct val="0"/>
              </a:spcBef>
              <a:buClrTx/>
              <a:buSzTx/>
              <a:buFontTx/>
              <a:buAutoNum type="arabicPeriod"/>
            </a:pPr>
            <a:r>
              <a:rPr kumimoji="0" lang="en-GB" altLang="en-US" sz="1800" i="1" dirty="0"/>
              <a:t>Set previous pointer of Node3 to point to Node1</a:t>
            </a:r>
          </a:p>
          <a:p>
            <a:pPr>
              <a:spcBef>
                <a:spcPct val="0"/>
              </a:spcBef>
              <a:buClrTx/>
              <a:buSzTx/>
              <a:buFontTx/>
              <a:buAutoNum type="arabicPeriod"/>
            </a:pPr>
            <a:r>
              <a:rPr kumimoji="0" lang="en-GB" altLang="en-US" sz="1800" i="1" dirty="0"/>
              <a:t>Delete Node2</a:t>
            </a:r>
          </a:p>
        </p:txBody>
      </p:sp>
      <p:grpSp>
        <p:nvGrpSpPr>
          <p:cNvPr id="2" name="Group 1">
            <a:extLst>
              <a:ext uri="{FF2B5EF4-FFF2-40B4-BE49-F238E27FC236}">
                <a16:creationId xmlns:a16="http://schemas.microsoft.com/office/drawing/2014/main" id="{58B20ACE-8D17-5967-3254-7CC74B025AFB}"/>
              </a:ext>
            </a:extLst>
          </p:cNvPr>
          <p:cNvGrpSpPr/>
          <p:nvPr/>
        </p:nvGrpSpPr>
        <p:grpSpPr>
          <a:xfrm>
            <a:off x="2119244" y="2782695"/>
            <a:ext cx="6021389" cy="3592899"/>
            <a:chOff x="3175000" y="2428489"/>
            <a:chExt cx="6021389" cy="3592899"/>
          </a:xfrm>
        </p:grpSpPr>
        <p:sp>
          <p:nvSpPr>
            <p:cNvPr id="24581" name="Rectangle 4">
              <a:extLst>
                <a:ext uri="{FF2B5EF4-FFF2-40B4-BE49-F238E27FC236}">
                  <a16:creationId xmlns:a16="http://schemas.microsoft.com/office/drawing/2014/main" id="{8D3E56BB-0E33-2505-8C26-85C02DBFA848}"/>
                </a:ext>
              </a:extLst>
            </p:cNvPr>
            <p:cNvSpPr>
              <a:spLocks noChangeArrowheads="1"/>
            </p:cNvSpPr>
            <p:nvPr/>
          </p:nvSpPr>
          <p:spPr bwMode="auto">
            <a:xfrm>
              <a:off x="3995739" y="3208338"/>
              <a:ext cx="1290637" cy="285750"/>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Node1</a:t>
              </a:r>
            </a:p>
          </p:txBody>
        </p:sp>
        <p:sp>
          <p:nvSpPr>
            <p:cNvPr id="24582" name="Right Arrow 5">
              <a:extLst>
                <a:ext uri="{FF2B5EF4-FFF2-40B4-BE49-F238E27FC236}">
                  <a16:creationId xmlns:a16="http://schemas.microsoft.com/office/drawing/2014/main" id="{ADAFFBE1-F024-EAEC-2BDA-ACB5F391A8D6}"/>
                </a:ext>
              </a:extLst>
            </p:cNvPr>
            <p:cNvSpPr>
              <a:spLocks noChangeArrowheads="1"/>
            </p:cNvSpPr>
            <p:nvPr/>
          </p:nvSpPr>
          <p:spPr bwMode="auto">
            <a:xfrm>
              <a:off x="3175000" y="2825751"/>
              <a:ext cx="839788" cy="595313"/>
            </a:xfrm>
            <a:prstGeom prst="rightArrow">
              <a:avLst>
                <a:gd name="adj1" fmla="val 50000"/>
                <a:gd name="adj2" fmla="val 49994"/>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solidFill>
                    <a:schemeClr val="bg1"/>
                  </a:solidFill>
                </a:rPr>
                <a:t>Head</a:t>
              </a:r>
            </a:p>
          </p:txBody>
        </p:sp>
        <p:grpSp>
          <p:nvGrpSpPr>
            <p:cNvPr id="24583" name="Group 6">
              <a:extLst>
                <a:ext uri="{FF2B5EF4-FFF2-40B4-BE49-F238E27FC236}">
                  <a16:creationId xmlns:a16="http://schemas.microsoft.com/office/drawing/2014/main" id="{50158BB4-9C97-E5DC-5998-0AA58CD728D4}"/>
                </a:ext>
              </a:extLst>
            </p:cNvPr>
            <p:cNvGrpSpPr>
              <a:grpSpLocks/>
            </p:cNvGrpSpPr>
            <p:nvPr/>
          </p:nvGrpSpPr>
          <p:grpSpPr bwMode="auto">
            <a:xfrm>
              <a:off x="5961064" y="3201989"/>
              <a:ext cx="1298575" cy="1544637"/>
              <a:chOff x="4037857" y="2505604"/>
              <a:chExt cx="1299106" cy="1545010"/>
            </a:xfrm>
          </p:grpSpPr>
          <p:sp>
            <p:nvSpPr>
              <p:cNvPr id="24606" name="Rectangle 7">
                <a:extLst>
                  <a:ext uri="{FF2B5EF4-FFF2-40B4-BE49-F238E27FC236}">
                    <a16:creationId xmlns:a16="http://schemas.microsoft.com/office/drawing/2014/main" id="{BCB416DB-CFB9-7152-E223-E294C24A872B}"/>
                  </a:ext>
                </a:extLst>
              </p:cNvPr>
              <p:cNvSpPr>
                <a:spLocks noChangeArrowheads="1"/>
              </p:cNvSpPr>
              <p:nvPr/>
            </p:nvSpPr>
            <p:spPr bwMode="auto">
              <a:xfrm>
                <a:off x="4045705" y="2505604"/>
                <a:ext cx="1291257"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Node2</a:t>
                </a:r>
              </a:p>
            </p:txBody>
          </p:sp>
          <p:sp>
            <p:nvSpPr>
              <p:cNvPr id="24607" name="Rectangle 8">
                <a:extLst>
                  <a:ext uri="{FF2B5EF4-FFF2-40B4-BE49-F238E27FC236}">
                    <a16:creationId xmlns:a16="http://schemas.microsoft.com/office/drawing/2014/main" id="{CAAF100B-E70C-8BD4-97AC-E6379F998B6D}"/>
                  </a:ext>
                </a:extLst>
              </p:cNvPr>
              <p:cNvSpPr>
                <a:spLocks noChangeArrowheads="1"/>
              </p:cNvSpPr>
              <p:nvPr/>
            </p:nvSpPr>
            <p:spPr bwMode="auto">
              <a:xfrm>
                <a:off x="4037857" y="2507990"/>
                <a:ext cx="1291257" cy="147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4608" name="Rectangle 9">
                <a:extLst>
                  <a:ext uri="{FF2B5EF4-FFF2-40B4-BE49-F238E27FC236}">
                    <a16:creationId xmlns:a16="http://schemas.microsoft.com/office/drawing/2014/main" id="{FD98E2AF-484B-753E-DC9B-5F7655F1850C}"/>
                  </a:ext>
                </a:extLst>
              </p:cNvPr>
              <p:cNvSpPr>
                <a:spLocks noChangeArrowheads="1"/>
              </p:cNvSpPr>
              <p:nvPr/>
            </p:nvSpPr>
            <p:spPr bwMode="auto">
              <a:xfrm>
                <a:off x="4045705" y="2648759"/>
                <a:ext cx="1291258" cy="142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4609" name="Rectangle 10">
                <a:extLst>
                  <a:ext uri="{FF2B5EF4-FFF2-40B4-BE49-F238E27FC236}">
                    <a16:creationId xmlns:a16="http://schemas.microsoft.com/office/drawing/2014/main" id="{2D09158B-156A-8340-919D-A3FB3951E825}"/>
                  </a:ext>
                </a:extLst>
              </p:cNvPr>
              <p:cNvSpPr>
                <a:spLocks noChangeArrowheads="1"/>
              </p:cNvSpPr>
              <p:nvPr/>
            </p:nvSpPr>
            <p:spPr bwMode="auto">
              <a:xfrm>
                <a:off x="4045706" y="2791918"/>
                <a:ext cx="1291257" cy="1258696"/>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4610" name="Rectangle 11">
                <a:extLst>
                  <a:ext uri="{FF2B5EF4-FFF2-40B4-BE49-F238E27FC236}">
                    <a16:creationId xmlns:a16="http://schemas.microsoft.com/office/drawing/2014/main" id="{745F2A86-C18B-B706-B887-2796A7448557}"/>
                  </a:ext>
                </a:extLst>
              </p:cNvPr>
              <p:cNvSpPr>
                <a:spLocks noChangeArrowheads="1"/>
              </p:cNvSpPr>
              <p:nvPr/>
            </p:nvSpPr>
            <p:spPr bwMode="auto">
              <a:xfrm>
                <a:off x="4092449" y="3011953"/>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24611" name="Rectangle 12">
                <a:extLst>
                  <a:ext uri="{FF2B5EF4-FFF2-40B4-BE49-F238E27FC236}">
                    <a16:creationId xmlns:a16="http://schemas.microsoft.com/office/drawing/2014/main" id="{B3A9B0F8-BC8F-3B54-E270-AA86A8EA8720}"/>
                  </a:ext>
                </a:extLst>
              </p:cNvPr>
              <p:cNvSpPr>
                <a:spLocks noChangeArrowheads="1"/>
              </p:cNvSpPr>
              <p:nvPr/>
            </p:nvSpPr>
            <p:spPr bwMode="auto">
              <a:xfrm>
                <a:off x="4092449" y="3298267"/>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prev</a:t>
                </a:r>
              </a:p>
            </p:txBody>
          </p:sp>
          <p:sp>
            <p:nvSpPr>
              <p:cNvPr id="24612" name="Rectangle 13">
                <a:extLst>
                  <a:ext uri="{FF2B5EF4-FFF2-40B4-BE49-F238E27FC236}">
                    <a16:creationId xmlns:a16="http://schemas.microsoft.com/office/drawing/2014/main" id="{C97C025C-ACA3-B03D-9B6B-D1CA367A0E24}"/>
                  </a:ext>
                </a:extLst>
              </p:cNvPr>
              <p:cNvSpPr>
                <a:spLocks noChangeArrowheads="1"/>
              </p:cNvSpPr>
              <p:nvPr/>
            </p:nvSpPr>
            <p:spPr bwMode="auto">
              <a:xfrm>
                <a:off x="4092449" y="3584581"/>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grpSp>
        <p:cxnSp>
          <p:nvCxnSpPr>
            <p:cNvPr id="24584" name="Elbow Connector 14">
              <a:extLst>
                <a:ext uri="{FF2B5EF4-FFF2-40B4-BE49-F238E27FC236}">
                  <a16:creationId xmlns:a16="http://schemas.microsoft.com/office/drawing/2014/main" id="{1D2046C5-E2E8-264C-8F07-1BA6527D13A7}"/>
                </a:ext>
              </a:extLst>
            </p:cNvPr>
            <p:cNvCxnSpPr>
              <a:cxnSpLocks noChangeShapeType="1"/>
              <a:stCxn id="24587" idx="3"/>
            </p:cNvCxnSpPr>
            <p:nvPr/>
          </p:nvCxnSpPr>
          <p:spPr bwMode="auto">
            <a:xfrm flipV="1">
              <a:off x="5226050" y="2947989"/>
              <a:ext cx="1830388" cy="909637"/>
            </a:xfrm>
            <a:prstGeom prst="bentConnector3">
              <a:avLst>
                <a:gd name="adj1" fmla="val 24134"/>
              </a:avLst>
            </a:prstGeom>
            <a:noFill/>
            <a:ln w="19050" algn="ctr">
              <a:solidFill>
                <a:srgbClr val="FF0000"/>
              </a:solidFill>
              <a:round/>
              <a:headEnd/>
              <a:tailEnd type="none" w="lg" len="lg"/>
            </a:ln>
            <a:extLst>
              <a:ext uri="{909E8E84-426E-40DD-AFC4-6F175D3DCCD1}">
                <a14:hiddenFill xmlns:a14="http://schemas.microsoft.com/office/drawing/2010/main">
                  <a:noFill/>
                </a14:hiddenFill>
              </a:ext>
            </a:extLst>
          </p:spPr>
        </p:cxnSp>
        <p:sp>
          <p:nvSpPr>
            <p:cNvPr id="19" name="Down Arrow 18">
              <a:extLst>
                <a:ext uri="{FF2B5EF4-FFF2-40B4-BE49-F238E27FC236}">
                  <a16:creationId xmlns:a16="http://schemas.microsoft.com/office/drawing/2014/main" id="{B33BADD9-4EC0-5B31-B152-7EF85673688A}"/>
                </a:ext>
              </a:extLst>
            </p:cNvPr>
            <p:cNvSpPr/>
            <p:nvPr/>
          </p:nvSpPr>
          <p:spPr bwMode="auto">
            <a:xfrm>
              <a:off x="8284212" y="2428489"/>
              <a:ext cx="608053" cy="770510"/>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solidFill>
                    <a:schemeClr val="bg1"/>
                  </a:solidFill>
                </a:rPr>
                <a:t>Tail</a:t>
              </a:r>
            </a:p>
          </p:txBody>
        </p:sp>
        <p:sp>
          <p:nvSpPr>
            <p:cNvPr id="24586" name="Rectangle 19">
              <a:extLst>
                <a:ext uri="{FF2B5EF4-FFF2-40B4-BE49-F238E27FC236}">
                  <a16:creationId xmlns:a16="http://schemas.microsoft.com/office/drawing/2014/main" id="{1133AB1A-2663-36A3-FCDF-CD127584A7D7}"/>
                </a:ext>
              </a:extLst>
            </p:cNvPr>
            <p:cNvSpPr>
              <a:spLocks noChangeArrowheads="1"/>
            </p:cNvSpPr>
            <p:nvPr/>
          </p:nvSpPr>
          <p:spPr bwMode="auto">
            <a:xfrm>
              <a:off x="3994150" y="3494089"/>
              <a:ext cx="1290638" cy="1258887"/>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4587" name="Rectangle 20">
              <a:extLst>
                <a:ext uri="{FF2B5EF4-FFF2-40B4-BE49-F238E27FC236}">
                  <a16:creationId xmlns:a16="http://schemas.microsoft.com/office/drawing/2014/main" id="{B338C7CA-3616-B01B-CCD7-F7E7D971C33A}"/>
                </a:ext>
              </a:extLst>
            </p:cNvPr>
            <p:cNvSpPr>
              <a:spLocks noChangeArrowheads="1"/>
            </p:cNvSpPr>
            <p:nvPr/>
          </p:nvSpPr>
          <p:spPr bwMode="auto">
            <a:xfrm>
              <a:off x="4040188" y="3714750"/>
              <a:ext cx="1185862" cy="285750"/>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24588" name="Rectangle 21">
              <a:extLst>
                <a:ext uri="{FF2B5EF4-FFF2-40B4-BE49-F238E27FC236}">
                  <a16:creationId xmlns:a16="http://schemas.microsoft.com/office/drawing/2014/main" id="{49A63C04-F595-6451-529F-14A350525B83}"/>
                </a:ext>
              </a:extLst>
            </p:cNvPr>
            <p:cNvSpPr>
              <a:spLocks noChangeArrowheads="1"/>
            </p:cNvSpPr>
            <p:nvPr/>
          </p:nvSpPr>
          <p:spPr bwMode="auto">
            <a:xfrm>
              <a:off x="4040188" y="4000500"/>
              <a:ext cx="1185862" cy="28733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prev(null)</a:t>
              </a:r>
            </a:p>
          </p:txBody>
        </p:sp>
        <p:sp>
          <p:nvSpPr>
            <p:cNvPr id="24589" name="Rectangle 22">
              <a:extLst>
                <a:ext uri="{FF2B5EF4-FFF2-40B4-BE49-F238E27FC236}">
                  <a16:creationId xmlns:a16="http://schemas.microsoft.com/office/drawing/2014/main" id="{2ABBA74A-77D7-4174-F15E-DE5384AD5E16}"/>
                </a:ext>
              </a:extLst>
            </p:cNvPr>
            <p:cNvSpPr>
              <a:spLocks noChangeArrowheads="1"/>
            </p:cNvSpPr>
            <p:nvPr/>
          </p:nvSpPr>
          <p:spPr bwMode="auto">
            <a:xfrm>
              <a:off x="4040188" y="4287838"/>
              <a:ext cx="1185862" cy="285750"/>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sp>
          <p:nvSpPr>
            <p:cNvPr id="24590" name="Rectangle 23">
              <a:extLst>
                <a:ext uri="{FF2B5EF4-FFF2-40B4-BE49-F238E27FC236}">
                  <a16:creationId xmlns:a16="http://schemas.microsoft.com/office/drawing/2014/main" id="{9F7B3604-9C3C-215A-9EF3-B68D4828804C}"/>
                </a:ext>
              </a:extLst>
            </p:cNvPr>
            <p:cNvSpPr>
              <a:spLocks noChangeArrowheads="1"/>
            </p:cNvSpPr>
            <p:nvPr/>
          </p:nvSpPr>
          <p:spPr bwMode="auto">
            <a:xfrm>
              <a:off x="3986214" y="3211514"/>
              <a:ext cx="1290637" cy="147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grpSp>
          <p:nvGrpSpPr>
            <p:cNvPr id="24591" name="Group 24">
              <a:extLst>
                <a:ext uri="{FF2B5EF4-FFF2-40B4-BE49-F238E27FC236}">
                  <a16:creationId xmlns:a16="http://schemas.microsoft.com/office/drawing/2014/main" id="{4ADAFD62-FF7B-5604-3F4C-8F3C3C6D1416}"/>
                </a:ext>
              </a:extLst>
            </p:cNvPr>
            <p:cNvGrpSpPr>
              <a:grpSpLocks/>
            </p:cNvGrpSpPr>
            <p:nvPr/>
          </p:nvGrpSpPr>
          <p:grpSpPr bwMode="auto">
            <a:xfrm>
              <a:off x="7897814" y="3198814"/>
              <a:ext cx="1298575" cy="1544637"/>
              <a:chOff x="5974865" y="2502500"/>
              <a:chExt cx="1299105" cy="1545693"/>
            </a:xfrm>
          </p:grpSpPr>
          <p:sp>
            <p:nvSpPr>
              <p:cNvPr id="24600" name="Rectangle 25">
                <a:extLst>
                  <a:ext uri="{FF2B5EF4-FFF2-40B4-BE49-F238E27FC236}">
                    <a16:creationId xmlns:a16="http://schemas.microsoft.com/office/drawing/2014/main" id="{1F66034D-E585-C150-877D-636CBFD6FBF8}"/>
                  </a:ext>
                </a:extLst>
              </p:cNvPr>
              <p:cNvSpPr>
                <a:spLocks noChangeArrowheads="1"/>
              </p:cNvSpPr>
              <p:nvPr/>
            </p:nvSpPr>
            <p:spPr bwMode="auto">
              <a:xfrm>
                <a:off x="5981854" y="2789497"/>
                <a:ext cx="1291257" cy="1258696"/>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4601" name="Rectangle 26">
                <a:extLst>
                  <a:ext uri="{FF2B5EF4-FFF2-40B4-BE49-F238E27FC236}">
                    <a16:creationId xmlns:a16="http://schemas.microsoft.com/office/drawing/2014/main" id="{D047D356-CCC5-16F4-0133-E9B3A636520A}"/>
                  </a:ext>
                </a:extLst>
              </p:cNvPr>
              <p:cNvSpPr>
                <a:spLocks noChangeArrowheads="1"/>
              </p:cNvSpPr>
              <p:nvPr/>
            </p:nvSpPr>
            <p:spPr bwMode="auto">
              <a:xfrm>
                <a:off x="6028597" y="3009532"/>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next(null)</a:t>
                </a:r>
              </a:p>
            </p:txBody>
          </p:sp>
          <p:sp>
            <p:nvSpPr>
              <p:cNvPr id="24602" name="Rectangle 27">
                <a:extLst>
                  <a:ext uri="{FF2B5EF4-FFF2-40B4-BE49-F238E27FC236}">
                    <a16:creationId xmlns:a16="http://schemas.microsoft.com/office/drawing/2014/main" id="{F7040A85-9624-76BC-FCD1-CEF6325CA966}"/>
                  </a:ext>
                </a:extLst>
              </p:cNvPr>
              <p:cNvSpPr>
                <a:spLocks noChangeArrowheads="1"/>
              </p:cNvSpPr>
              <p:nvPr/>
            </p:nvSpPr>
            <p:spPr bwMode="auto">
              <a:xfrm>
                <a:off x="6028597" y="3295846"/>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prev</a:t>
                </a:r>
              </a:p>
            </p:txBody>
          </p:sp>
          <p:sp>
            <p:nvSpPr>
              <p:cNvPr id="24603" name="Rectangle 28">
                <a:extLst>
                  <a:ext uri="{FF2B5EF4-FFF2-40B4-BE49-F238E27FC236}">
                    <a16:creationId xmlns:a16="http://schemas.microsoft.com/office/drawing/2014/main" id="{9CC41403-C8F0-F30C-F4EF-043E16E0ACB4}"/>
                  </a:ext>
                </a:extLst>
              </p:cNvPr>
              <p:cNvSpPr>
                <a:spLocks noChangeArrowheads="1"/>
              </p:cNvSpPr>
              <p:nvPr/>
            </p:nvSpPr>
            <p:spPr bwMode="auto">
              <a:xfrm>
                <a:off x="6028597" y="3582160"/>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sp>
            <p:nvSpPr>
              <p:cNvPr id="24604" name="Rectangle 29">
                <a:extLst>
                  <a:ext uri="{FF2B5EF4-FFF2-40B4-BE49-F238E27FC236}">
                    <a16:creationId xmlns:a16="http://schemas.microsoft.com/office/drawing/2014/main" id="{D929E5CF-7AA4-0FD1-A1BE-13EF53D2F6BA}"/>
                  </a:ext>
                </a:extLst>
              </p:cNvPr>
              <p:cNvSpPr>
                <a:spLocks noChangeArrowheads="1"/>
              </p:cNvSpPr>
              <p:nvPr/>
            </p:nvSpPr>
            <p:spPr bwMode="auto">
              <a:xfrm>
                <a:off x="5982713" y="2502500"/>
                <a:ext cx="1291257"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Node3</a:t>
                </a:r>
              </a:p>
            </p:txBody>
          </p:sp>
          <p:sp>
            <p:nvSpPr>
              <p:cNvPr id="24605" name="Rectangle 30">
                <a:extLst>
                  <a:ext uri="{FF2B5EF4-FFF2-40B4-BE49-F238E27FC236}">
                    <a16:creationId xmlns:a16="http://schemas.microsoft.com/office/drawing/2014/main" id="{BF8B78A5-597A-42FA-9225-5543C79EFED1}"/>
                  </a:ext>
                </a:extLst>
              </p:cNvPr>
              <p:cNvSpPr>
                <a:spLocks noChangeArrowheads="1"/>
              </p:cNvSpPr>
              <p:nvPr/>
            </p:nvSpPr>
            <p:spPr bwMode="auto">
              <a:xfrm>
                <a:off x="5974865" y="2504886"/>
                <a:ext cx="1291257" cy="147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grpSp>
        <p:cxnSp>
          <p:nvCxnSpPr>
            <p:cNvPr id="24592" name="Elbow Connector 31">
              <a:extLst>
                <a:ext uri="{FF2B5EF4-FFF2-40B4-BE49-F238E27FC236}">
                  <a16:creationId xmlns:a16="http://schemas.microsoft.com/office/drawing/2014/main" id="{7DF21975-D547-E885-387C-FB414F00F321}"/>
                </a:ext>
              </a:extLst>
            </p:cNvPr>
            <p:cNvCxnSpPr>
              <a:cxnSpLocks noChangeShapeType="1"/>
              <a:stCxn id="24602" idx="1"/>
            </p:cNvCxnSpPr>
            <p:nvPr/>
          </p:nvCxnSpPr>
          <p:spPr bwMode="auto">
            <a:xfrm rot="10800000" flipV="1">
              <a:off x="5518150" y="4135438"/>
              <a:ext cx="2433638" cy="950912"/>
            </a:xfrm>
            <a:prstGeom prst="bentConnector3">
              <a:avLst>
                <a:gd name="adj1" fmla="val 13199"/>
              </a:avLst>
            </a:prstGeom>
            <a:noFill/>
            <a:ln w="19050" algn="ctr">
              <a:solidFill>
                <a:srgbClr val="FF0000"/>
              </a:solidFill>
              <a:round/>
              <a:headEnd/>
              <a:tailEnd/>
            </a:ln>
            <a:extLst>
              <a:ext uri="{909E8E84-426E-40DD-AFC4-6F175D3DCCD1}">
                <a14:hiddenFill xmlns:a14="http://schemas.microsoft.com/office/drawing/2010/main">
                  <a:noFill/>
                </a14:hiddenFill>
              </a:ext>
            </a:extLst>
          </p:spPr>
        </p:cxnSp>
        <p:cxnSp>
          <p:nvCxnSpPr>
            <p:cNvPr id="24593" name="Elbow Connector 32">
              <a:extLst>
                <a:ext uri="{FF2B5EF4-FFF2-40B4-BE49-F238E27FC236}">
                  <a16:creationId xmlns:a16="http://schemas.microsoft.com/office/drawing/2014/main" id="{5111E0DD-7D6A-764A-F295-ECC5FCC320B1}"/>
                </a:ext>
              </a:extLst>
            </p:cNvPr>
            <p:cNvCxnSpPr>
              <a:cxnSpLocks noChangeShapeType="1"/>
              <a:endCxn id="24594" idx="1"/>
            </p:cNvCxnSpPr>
            <p:nvPr/>
          </p:nvCxnSpPr>
          <p:spPr bwMode="auto">
            <a:xfrm rot="16200000" flipV="1">
              <a:off x="3921919" y="3490119"/>
              <a:ext cx="1662112" cy="1530350"/>
            </a:xfrm>
            <a:prstGeom prst="bentConnector4">
              <a:avLst>
                <a:gd name="adj1" fmla="val -116"/>
                <a:gd name="adj2" fmla="val 126227"/>
              </a:avLst>
            </a:prstGeom>
            <a:noFill/>
            <a:ln w="19050" algn="ctr">
              <a:solidFill>
                <a:srgbClr val="FF0000"/>
              </a:solidFill>
              <a:round/>
              <a:headEnd/>
              <a:tailEnd type="arrow" w="lg" len="lg"/>
            </a:ln>
            <a:extLst>
              <a:ext uri="{909E8E84-426E-40DD-AFC4-6F175D3DCCD1}">
                <a14:hiddenFill xmlns:a14="http://schemas.microsoft.com/office/drawing/2010/main">
                  <a:noFill/>
                </a14:hiddenFill>
              </a:ext>
            </a:extLst>
          </p:spPr>
        </p:cxnSp>
        <p:sp>
          <p:nvSpPr>
            <p:cNvPr id="24594" name="Rectangle 33">
              <a:extLst>
                <a:ext uri="{FF2B5EF4-FFF2-40B4-BE49-F238E27FC236}">
                  <a16:creationId xmlns:a16="http://schemas.microsoft.com/office/drawing/2014/main" id="{C2E63E5B-638B-0C71-3CCB-D2DAA0963E3B}"/>
                </a:ext>
              </a:extLst>
            </p:cNvPr>
            <p:cNvSpPr>
              <a:spLocks noChangeArrowheads="1"/>
            </p:cNvSpPr>
            <p:nvPr/>
          </p:nvSpPr>
          <p:spPr bwMode="auto">
            <a:xfrm>
              <a:off x="3987800" y="3351214"/>
              <a:ext cx="1290638" cy="147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cxnSp>
          <p:nvCxnSpPr>
            <p:cNvPr id="24596" name="Elbow Connector 35">
              <a:extLst>
                <a:ext uri="{FF2B5EF4-FFF2-40B4-BE49-F238E27FC236}">
                  <a16:creationId xmlns:a16="http://schemas.microsoft.com/office/drawing/2014/main" id="{21410F4D-99B6-3712-CB84-C8A29EBAEA3D}"/>
                </a:ext>
              </a:extLst>
            </p:cNvPr>
            <p:cNvCxnSpPr>
              <a:cxnSpLocks noChangeShapeType="1"/>
              <a:endCxn id="24605" idx="1"/>
            </p:cNvCxnSpPr>
            <p:nvPr/>
          </p:nvCxnSpPr>
          <p:spPr bwMode="auto">
            <a:xfrm>
              <a:off x="7056439" y="2947989"/>
              <a:ext cx="841375" cy="327025"/>
            </a:xfrm>
            <a:prstGeom prst="bentConnector3">
              <a:avLst>
                <a:gd name="adj1" fmla="val 50000"/>
              </a:avLst>
            </a:prstGeom>
            <a:noFill/>
            <a:ln w="19050" algn="ctr">
              <a:solidFill>
                <a:srgbClr val="FF0000"/>
              </a:solidFill>
              <a:round/>
              <a:headEnd/>
              <a:tailEnd type="arrow" w="lg" len="lg"/>
            </a:ln>
            <a:extLst>
              <a:ext uri="{909E8E84-426E-40DD-AFC4-6F175D3DCCD1}">
                <a14:hiddenFill xmlns:a14="http://schemas.microsoft.com/office/drawing/2010/main">
                  <a:noFill/>
                </a14:hiddenFill>
              </a:ext>
            </a:extLst>
          </p:spPr>
        </p:cxnSp>
        <p:cxnSp>
          <p:nvCxnSpPr>
            <p:cNvPr id="24597" name="Straight Connector 42">
              <a:extLst>
                <a:ext uri="{FF2B5EF4-FFF2-40B4-BE49-F238E27FC236}">
                  <a16:creationId xmlns:a16="http://schemas.microsoft.com/office/drawing/2014/main" id="{F12843C9-A7AF-D43C-636C-44F90EE6C9FC}"/>
                </a:ext>
              </a:extLst>
            </p:cNvPr>
            <p:cNvCxnSpPr>
              <a:cxnSpLocks noChangeShapeType="1"/>
            </p:cNvCxnSpPr>
            <p:nvPr/>
          </p:nvCxnSpPr>
          <p:spPr bwMode="auto">
            <a:xfrm flipV="1">
              <a:off x="5827714" y="3275013"/>
              <a:ext cx="1577975" cy="1287462"/>
            </a:xfrm>
            <a:prstGeom prst="line">
              <a:avLst/>
            </a:prstGeom>
            <a:noFill/>
            <a:ln w="41275" algn="ctr">
              <a:solidFill>
                <a:srgbClr val="FF0000"/>
              </a:solidFill>
              <a:round/>
              <a:headEnd/>
              <a:tailEnd/>
            </a:ln>
            <a:extLst>
              <a:ext uri="{909E8E84-426E-40DD-AFC4-6F175D3DCCD1}">
                <a14:hiddenFill xmlns:a14="http://schemas.microsoft.com/office/drawing/2010/main">
                  <a:noFill/>
                </a14:hiddenFill>
              </a:ext>
            </a:extLst>
          </p:spPr>
        </p:cxnSp>
        <p:cxnSp>
          <p:nvCxnSpPr>
            <p:cNvPr id="24598" name="Straight Connector 43">
              <a:extLst>
                <a:ext uri="{FF2B5EF4-FFF2-40B4-BE49-F238E27FC236}">
                  <a16:creationId xmlns:a16="http://schemas.microsoft.com/office/drawing/2014/main" id="{48E676CB-C22B-E951-9197-C5523A6326B4}"/>
                </a:ext>
              </a:extLst>
            </p:cNvPr>
            <p:cNvCxnSpPr>
              <a:cxnSpLocks noChangeShapeType="1"/>
            </p:cNvCxnSpPr>
            <p:nvPr/>
          </p:nvCxnSpPr>
          <p:spPr bwMode="auto">
            <a:xfrm>
              <a:off x="5845175" y="3198813"/>
              <a:ext cx="1651000" cy="1433512"/>
            </a:xfrm>
            <a:prstGeom prst="line">
              <a:avLst/>
            </a:prstGeom>
            <a:noFill/>
            <a:ln w="41275" algn="ctr">
              <a:solidFill>
                <a:srgbClr val="FF0000"/>
              </a:solidFill>
              <a:round/>
              <a:headEnd/>
              <a:tailEnd/>
            </a:ln>
            <a:extLst>
              <a:ext uri="{909E8E84-426E-40DD-AFC4-6F175D3DCCD1}">
                <a14:hiddenFill xmlns:a14="http://schemas.microsoft.com/office/drawing/2010/main">
                  <a:noFill/>
                </a14:hiddenFill>
              </a:ext>
            </a:extLst>
          </p:spPr>
        </p:cxnSp>
        <p:sp>
          <p:nvSpPr>
            <p:cNvPr id="36" name="TextBox 35">
              <a:extLst>
                <a:ext uri="{FF2B5EF4-FFF2-40B4-BE49-F238E27FC236}">
                  <a16:creationId xmlns:a16="http://schemas.microsoft.com/office/drawing/2014/main" id="{3DCED0EC-3E3F-E41B-DB41-A9478C1ACF08}"/>
                </a:ext>
              </a:extLst>
            </p:cNvPr>
            <p:cNvSpPr txBox="1"/>
            <p:nvPr/>
          </p:nvSpPr>
          <p:spPr>
            <a:xfrm>
              <a:off x="3635375" y="5189538"/>
              <a:ext cx="3517900" cy="831850"/>
            </a:xfrm>
            <a:prstGeom prst="rect">
              <a:avLst/>
            </a:prstGeom>
            <a:noFill/>
          </p:spPr>
          <p:txBody>
            <a:bodyPr>
              <a:spAutoFit/>
            </a:bodyPr>
            <a:lstStyle/>
            <a:p>
              <a:pPr>
                <a:defRPr/>
              </a:pPr>
              <a:r>
                <a:rPr lang="en-GB" sz="1600" i="1" kern="0" dirty="0"/>
                <a:t>We have parent node pointer, stored in the node we are removing so we can easily connect Node1 to Node2</a:t>
              </a:r>
            </a:p>
          </p:txBody>
        </p:sp>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7DE3192E-0CAC-44B9-C86A-C1783947644C}"/>
              </a:ext>
            </a:extLst>
          </p:cNvPr>
          <p:cNvSpPr>
            <a:spLocks noGrp="1"/>
          </p:cNvSpPr>
          <p:nvPr>
            <p:ph type="title"/>
          </p:nvPr>
        </p:nvSpPr>
        <p:spPr>
          <a:xfrm>
            <a:off x="1192121" y="-476250"/>
            <a:ext cx="9779183" cy="1325563"/>
          </a:xfrm>
        </p:spPr>
        <p:txBody>
          <a:bodyPr/>
          <a:lstStyle/>
          <a:p>
            <a:r>
              <a:rPr lang="en-GB" altLang="en-US" dirty="0"/>
              <a:t>Answer</a:t>
            </a:r>
          </a:p>
        </p:txBody>
      </p:sp>
      <p:sp>
        <p:nvSpPr>
          <p:cNvPr id="25603" name="Content Placeholder 2">
            <a:extLst>
              <a:ext uri="{FF2B5EF4-FFF2-40B4-BE49-F238E27FC236}">
                <a16:creationId xmlns:a16="http://schemas.microsoft.com/office/drawing/2014/main" id="{D1649ED5-DC41-3735-80A6-09A6E7E909C8}"/>
              </a:ext>
            </a:extLst>
          </p:cNvPr>
          <p:cNvSpPr>
            <a:spLocks noGrp="1"/>
          </p:cNvSpPr>
          <p:nvPr>
            <p:ph idx="1"/>
          </p:nvPr>
        </p:nvSpPr>
        <p:spPr>
          <a:xfrm>
            <a:off x="1487442" y="923188"/>
            <a:ext cx="4341813" cy="468313"/>
          </a:xfrm>
        </p:spPr>
        <p:txBody>
          <a:bodyPr/>
          <a:lstStyle/>
          <a:p>
            <a:r>
              <a:rPr lang="en-GB" altLang="en-US" dirty="0"/>
              <a:t>Insert new value</a:t>
            </a:r>
          </a:p>
        </p:txBody>
      </p:sp>
      <p:sp>
        <p:nvSpPr>
          <p:cNvPr id="25604" name="Footer Placeholder 3">
            <a:extLst>
              <a:ext uri="{FF2B5EF4-FFF2-40B4-BE49-F238E27FC236}">
                <a16:creationId xmlns:a16="http://schemas.microsoft.com/office/drawing/2014/main" id="{EF9C3421-5C1A-26B4-27F1-0FDADB877CE6}"/>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25605" name="TextBox 36">
            <a:extLst>
              <a:ext uri="{FF2B5EF4-FFF2-40B4-BE49-F238E27FC236}">
                <a16:creationId xmlns:a16="http://schemas.microsoft.com/office/drawing/2014/main" id="{ECCBFCFA-C0A4-4377-EC3F-E42BE63C8197}"/>
              </a:ext>
            </a:extLst>
          </p:cNvPr>
          <p:cNvSpPr txBox="1">
            <a:spLocks noChangeArrowheads="1"/>
          </p:cNvSpPr>
          <p:nvPr/>
        </p:nvSpPr>
        <p:spPr bwMode="auto">
          <a:xfrm>
            <a:off x="6500054" y="314267"/>
            <a:ext cx="4411663"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Helvetica" panose="020B0604020202020204" pitchFamily="34" charset="0"/>
              </a:defRPr>
            </a:lvl1pPr>
            <a:lvl2pPr marL="742950" indent="-285750">
              <a:defRPr>
                <a:solidFill>
                  <a:schemeClr val="tx1"/>
                </a:solidFill>
                <a:latin typeface="Helvetica" panose="020B0604020202020204" pitchFamily="34" charset="0"/>
              </a:defRPr>
            </a:lvl2pPr>
            <a:lvl3pPr marL="1143000" indent="-228600">
              <a:defRPr>
                <a:solidFill>
                  <a:schemeClr val="tx1"/>
                </a:solidFill>
                <a:latin typeface="Helvetica" panose="020B0604020202020204" pitchFamily="34" charset="0"/>
              </a:defRPr>
            </a:lvl3pPr>
            <a:lvl4pPr marL="1600200" indent="-228600">
              <a:defRPr>
                <a:solidFill>
                  <a:schemeClr val="tx1"/>
                </a:solidFill>
                <a:latin typeface="Helvetica" panose="020B0604020202020204" pitchFamily="34" charset="0"/>
              </a:defRPr>
            </a:lvl4pPr>
            <a:lvl5pPr marL="2057400" indent="-228600">
              <a:defRPr>
                <a:solidFill>
                  <a:schemeClr val="tx1"/>
                </a:solidFill>
                <a:latin typeface="Helvetica" panose="020B0604020202020204" pitchFamily="34" charset="0"/>
              </a:defRPr>
            </a:lvl5pPr>
            <a:lvl6pPr marL="2514600" indent="-228600" eaLnBrk="0" fontAlgn="base" hangingPunct="0">
              <a:spcBef>
                <a:spcPct val="0"/>
              </a:spcBef>
              <a:spcAft>
                <a:spcPct val="0"/>
              </a:spcAft>
              <a:defRPr>
                <a:solidFill>
                  <a:schemeClr val="tx1"/>
                </a:solidFill>
                <a:latin typeface="Helvetica" panose="020B0604020202020204" pitchFamily="34" charset="0"/>
              </a:defRPr>
            </a:lvl6pPr>
            <a:lvl7pPr marL="2971800" indent="-228600" eaLnBrk="0" fontAlgn="base" hangingPunct="0">
              <a:spcBef>
                <a:spcPct val="0"/>
              </a:spcBef>
              <a:spcAft>
                <a:spcPct val="0"/>
              </a:spcAft>
              <a:defRPr>
                <a:solidFill>
                  <a:schemeClr val="tx1"/>
                </a:solidFill>
                <a:latin typeface="Helvetica" panose="020B0604020202020204" pitchFamily="34" charset="0"/>
              </a:defRPr>
            </a:lvl7pPr>
            <a:lvl8pPr marL="3429000" indent="-228600" eaLnBrk="0" fontAlgn="base" hangingPunct="0">
              <a:spcBef>
                <a:spcPct val="0"/>
              </a:spcBef>
              <a:spcAft>
                <a:spcPct val="0"/>
              </a:spcAft>
              <a:defRPr>
                <a:solidFill>
                  <a:schemeClr val="tx1"/>
                </a:solidFill>
                <a:latin typeface="Helvetica" panose="020B0604020202020204" pitchFamily="34" charset="0"/>
              </a:defRPr>
            </a:lvl8pPr>
            <a:lvl9pPr marL="3886200" indent="-228600" eaLnBrk="0" fontAlgn="base" hangingPunct="0">
              <a:spcBef>
                <a:spcPct val="0"/>
              </a:spcBef>
              <a:spcAft>
                <a:spcPct val="0"/>
              </a:spcAft>
              <a:defRPr>
                <a:solidFill>
                  <a:schemeClr val="tx1"/>
                </a:solidFill>
                <a:latin typeface="Helvetica" panose="020B0604020202020204" pitchFamily="34" charset="0"/>
              </a:defRPr>
            </a:lvl9pPr>
          </a:lstStyle>
          <a:p>
            <a:pPr>
              <a:buFontTx/>
              <a:buAutoNum type="arabicPeriod"/>
              <a:defRPr/>
            </a:pPr>
            <a:r>
              <a:rPr lang="en-GB" altLang="en-US" i="1" dirty="0">
                <a:solidFill>
                  <a:srgbClr val="0070C0"/>
                </a:solidFill>
              </a:rPr>
              <a:t>Set next pointer of Node1 to point to New Node</a:t>
            </a:r>
          </a:p>
          <a:p>
            <a:pPr>
              <a:buFontTx/>
              <a:buAutoNum type="arabicPeriod"/>
              <a:defRPr/>
            </a:pPr>
            <a:r>
              <a:rPr lang="en-GB" altLang="en-US" i="1" dirty="0">
                <a:solidFill>
                  <a:schemeClr val="tx2">
                    <a:lumMod val="75000"/>
                  </a:schemeClr>
                </a:solidFill>
              </a:rPr>
              <a:t>Set the next pointer of New Node to point to Node2</a:t>
            </a:r>
          </a:p>
          <a:p>
            <a:pPr>
              <a:buFontTx/>
              <a:buAutoNum type="arabicPeriod"/>
              <a:defRPr/>
            </a:pPr>
            <a:r>
              <a:rPr lang="en-GB" altLang="en-US" i="1" dirty="0">
                <a:solidFill>
                  <a:srgbClr val="FF0000"/>
                </a:solidFill>
              </a:rPr>
              <a:t>Set previous pointer of New Node to point to Node1</a:t>
            </a:r>
          </a:p>
          <a:p>
            <a:pPr>
              <a:buFontTx/>
              <a:buAutoNum type="arabicPeriod"/>
              <a:defRPr/>
            </a:pPr>
            <a:r>
              <a:rPr lang="en-GB" altLang="en-US" i="1" dirty="0">
                <a:solidFill>
                  <a:schemeClr val="accent6">
                    <a:lumMod val="75000"/>
                  </a:schemeClr>
                </a:solidFill>
              </a:rPr>
              <a:t>Set the previous pointer of Node2 to point to New Node</a:t>
            </a:r>
          </a:p>
        </p:txBody>
      </p:sp>
      <p:grpSp>
        <p:nvGrpSpPr>
          <p:cNvPr id="3" name="Group 2">
            <a:extLst>
              <a:ext uri="{FF2B5EF4-FFF2-40B4-BE49-F238E27FC236}">
                <a16:creationId xmlns:a16="http://schemas.microsoft.com/office/drawing/2014/main" id="{307DE35E-1149-5336-AC05-D62E530D376C}"/>
              </a:ext>
            </a:extLst>
          </p:cNvPr>
          <p:cNvGrpSpPr/>
          <p:nvPr/>
        </p:nvGrpSpPr>
        <p:grpSpPr>
          <a:xfrm>
            <a:off x="4955098" y="3197650"/>
            <a:ext cx="6021389" cy="2657879"/>
            <a:chOff x="4505325" y="4041372"/>
            <a:chExt cx="6021389" cy="2657879"/>
          </a:xfrm>
        </p:grpSpPr>
        <p:sp>
          <p:nvSpPr>
            <p:cNvPr id="25606" name="Rectangle 35">
              <a:extLst>
                <a:ext uri="{FF2B5EF4-FFF2-40B4-BE49-F238E27FC236}">
                  <a16:creationId xmlns:a16="http://schemas.microsoft.com/office/drawing/2014/main" id="{36F0A143-367E-4772-F740-23C484031E77}"/>
                </a:ext>
              </a:extLst>
            </p:cNvPr>
            <p:cNvSpPr>
              <a:spLocks noChangeArrowheads="1"/>
            </p:cNvSpPr>
            <p:nvPr/>
          </p:nvSpPr>
          <p:spPr bwMode="auto">
            <a:xfrm>
              <a:off x="5326064" y="4821238"/>
              <a:ext cx="1290637" cy="285750"/>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Node1</a:t>
              </a:r>
            </a:p>
          </p:txBody>
        </p:sp>
        <p:sp>
          <p:nvSpPr>
            <p:cNvPr id="25607" name="Right Arrow 37">
              <a:extLst>
                <a:ext uri="{FF2B5EF4-FFF2-40B4-BE49-F238E27FC236}">
                  <a16:creationId xmlns:a16="http://schemas.microsoft.com/office/drawing/2014/main" id="{C7BA4A73-C976-4A0D-1F90-4866040D4E60}"/>
                </a:ext>
              </a:extLst>
            </p:cNvPr>
            <p:cNvSpPr>
              <a:spLocks noChangeArrowheads="1"/>
            </p:cNvSpPr>
            <p:nvPr/>
          </p:nvSpPr>
          <p:spPr bwMode="auto">
            <a:xfrm>
              <a:off x="4505325" y="4438651"/>
              <a:ext cx="839788" cy="595313"/>
            </a:xfrm>
            <a:prstGeom prst="rightArrow">
              <a:avLst>
                <a:gd name="adj1" fmla="val 50000"/>
                <a:gd name="adj2" fmla="val 49994"/>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solidFill>
                    <a:schemeClr val="bg1"/>
                  </a:solidFill>
                </a:rPr>
                <a:t>Head</a:t>
              </a:r>
            </a:p>
          </p:txBody>
        </p:sp>
        <p:grpSp>
          <p:nvGrpSpPr>
            <p:cNvPr id="25608" name="Group 38">
              <a:extLst>
                <a:ext uri="{FF2B5EF4-FFF2-40B4-BE49-F238E27FC236}">
                  <a16:creationId xmlns:a16="http://schemas.microsoft.com/office/drawing/2014/main" id="{ED222564-CA52-D8D2-35E5-ECCC8B070673}"/>
                </a:ext>
              </a:extLst>
            </p:cNvPr>
            <p:cNvGrpSpPr>
              <a:grpSpLocks/>
            </p:cNvGrpSpPr>
            <p:nvPr/>
          </p:nvGrpSpPr>
          <p:grpSpPr bwMode="auto">
            <a:xfrm>
              <a:off x="7291389" y="4814889"/>
              <a:ext cx="1298575" cy="1544637"/>
              <a:chOff x="4037857" y="2505604"/>
              <a:chExt cx="1299106" cy="1545010"/>
            </a:xfrm>
          </p:grpSpPr>
          <p:sp>
            <p:nvSpPr>
              <p:cNvPr id="25649" name="Rectangle 39">
                <a:extLst>
                  <a:ext uri="{FF2B5EF4-FFF2-40B4-BE49-F238E27FC236}">
                    <a16:creationId xmlns:a16="http://schemas.microsoft.com/office/drawing/2014/main" id="{07A5BDA5-CBCF-0B02-BF58-BC8284C64EB5}"/>
                  </a:ext>
                </a:extLst>
              </p:cNvPr>
              <p:cNvSpPr>
                <a:spLocks noChangeArrowheads="1"/>
              </p:cNvSpPr>
              <p:nvPr/>
            </p:nvSpPr>
            <p:spPr bwMode="auto">
              <a:xfrm>
                <a:off x="4045705" y="2505604"/>
                <a:ext cx="1291257"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New Node</a:t>
                </a:r>
              </a:p>
            </p:txBody>
          </p:sp>
          <p:sp>
            <p:nvSpPr>
              <p:cNvPr id="25650" name="Rectangle 40">
                <a:extLst>
                  <a:ext uri="{FF2B5EF4-FFF2-40B4-BE49-F238E27FC236}">
                    <a16:creationId xmlns:a16="http://schemas.microsoft.com/office/drawing/2014/main" id="{347EDF54-AFF6-A337-6A52-F6181E7CB30B}"/>
                  </a:ext>
                </a:extLst>
              </p:cNvPr>
              <p:cNvSpPr>
                <a:spLocks noChangeArrowheads="1"/>
              </p:cNvSpPr>
              <p:nvPr/>
            </p:nvSpPr>
            <p:spPr bwMode="auto">
              <a:xfrm>
                <a:off x="4037857" y="2507990"/>
                <a:ext cx="1291257" cy="147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5651" name="Rectangle 41">
                <a:extLst>
                  <a:ext uri="{FF2B5EF4-FFF2-40B4-BE49-F238E27FC236}">
                    <a16:creationId xmlns:a16="http://schemas.microsoft.com/office/drawing/2014/main" id="{8149889E-D830-A9BD-8DAA-719D68D6A989}"/>
                  </a:ext>
                </a:extLst>
              </p:cNvPr>
              <p:cNvSpPr>
                <a:spLocks noChangeArrowheads="1"/>
              </p:cNvSpPr>
              <p:nvPr/>
            </p:nvSpPr>
            <p:spPr bwMode="auto">
              <a:xfrm>
                <a:off x="4045705" y="2648759"/>
                <a:ext cx="1291258" cy="142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5652" name="Rectangle 42">
                <a:extLst>
                  <a:ext uri="{FF2B5EF4-FFF2-40B4-BE49-F238E27FC236}">
                    <a16:creationId xmlns:a16="http://schemas.microsoft.com/office/drawing/2014/main" id="{4E2605F4-5649-3464-E3DD-761170C7BF80}"/>
                  </a:ext>
                </a:extLst>
              </p:cNvPr>
              <p:cNvSpPr>
                <a:spLocks noChangeArrowheads="1"/>
              </p:cNvSpPr>
              <p:nvPr/>
            </p:nvSpPr>
            <p:spPr bwMode="auto">
              <a:xfrm>
                <a:off x="4045706" y="2791918"/>
                <a:ext cx="1291257" cy="1258696"/>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5653" name="Rectangle 43">
                <a:extLst>
                  <a:ext uri="{FF2B5EF4-FFF2-40B4-BE49-F238E27FC236}">
                    <a16:creationId xmlns:a16="http://schemas.microsoft.com/office/drawing/2014/main" id="{0B599387-020A-6A8A-8780-00EBE2D1F2AC}"/>
                  </a:ext>
                </a:extLst>
              </p:cNvPr>
              <p:cNvSpPr>
                <a:spLocks noChangeArrowheads="1"/>
              </p:cNvSpPr>
              <p:nvPr/>
            </p:nvSpPr>
            <p:spPr bwMode="auto">
              <a:xfrm>
                <a:off x="4092449" y="3011953"/>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25654" name="Rectangle 44">
                <a:extLst>
                  <a:ext uri="{FF2B5EF4-FFF2-40B4-BE49-F238E27FC236}">
                    <a16:creationId xmlns:a16="http://schemas.microsoft.com/office/drawing/2014/main" id="{07EEC3FD-A28E-6DA9-E695-940C731C3E18}"/>
                  </a:ext>
                </a:extLst>
              </p:cNvPr>
              <p:cNvSpPr>
                <a:spLocks noChangeArrowheads="1"/>
              </p:cNvSpPr>
              <p:nvPr/>
            </p:nvSpPr>
            <p:spPr bwMode="auto">
              <a:xfrm>
                <a:off x="4092449" y="3298267"/>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prev</a:t>
                </a:r>
              </a:p>
            </p:txBody>
          </p:sp>
          <p:sp>
            <p:nvSpPr>
              <p:cNvPr id="25655" name="Rectangle 45">
                <a:extLst>
                  <a:ext uri="{FF2B5EF4-FFF2-40B4-BE49-F238E27FC236}">
                    <a16:creationId xmlns:a16="http://schemas.microsoft.com/office/drawing/2014/main" id="{3CC93031-6508-7EFD-0C85-EAB629316627}"/>
                  </a:ext>
                </a:extLst>
              </p:cNvPr>
              <p:cNvSpPr>
                <a:spLocks noChangeArrowheads="1"/>
              </p:cNvSpPr>
              <p:nvPr/>
            </p:nvSpPr>
            <p:spPr bwMode="auto">
              <a:xfrm>
                <a:off x="4092449" y="3584581"/>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grpSp>
        <p:cxnSp>
          <p:nvCxnSpPr>
            <p:cNvPr id="25609" name="Elbow Connector 46">
              <a:extLst>
                <a:ext uri="{FF2B5EF4-FFF2-40B4-BE49-F238E27FC236}">
                  <a16:creationId xmlns:a16="http://schemas.microsoft.com/office/drawing/2014/main" id="{761FF6DC-A27F-2F18-EB35-A214FD3B7E3B}"/>
                </a:ext>
              </a:extLst>
            </p:cNvPr>
            <p:cNvCxnSpPr>
              <a:cxnSpLocks noChangeShapeType="1"/>
              <a:stCxn id="25615" idx="3"/>
              <a:endCxn id="25650" idx="1"/>
            </p:cNvCxnSpPr>
            <p:nvPr/>
          </p:nvCxnSpPr>
          <p:spPr bwMode="auto">
            <a:xfrm flipV="1">
              <a:off x="6556376" y="4891089"/>
              <a:ext cx="735013" cy="579437"/>
            </a:xfrm>
            <a:prstGeom prst="bentConnector3">
              <a:avLst>
                <a:gd name="adj1" fmla="val 50000"/>
              </a:avLst>
            </a:prstGeom>
            <a:noFill/>
            <a:ln w="19050" algn="ctr">
              <a:solidFill>
                <a:srgbClr val="0070C0"/>
              </a:solidFill>
              <a:round/>
              <a:headEnd/>
              <a:tailEnd type="arrow" w="lg" len="lg"/>
            </a:ln>
            <a:extLst>
              <a:ext uri="{909E8E84-426E-40DD-AFC4-6F175D3DCCD1}">
                <a14:hiddenFill xmlns:a14="http://schemas.microsoft.com/office/drawing/2010/main">
                  <a:noFill/>
                </a14:hiddenFill>
              </a:ext>
            </a:extLst>
          </p:spPr>
        </p:cxnSp>
        <p:cxnSp>
          <p:nvCxnSpPr>
            <p:cNvPr id="48" name="Elbow Connector 47">
              <a:extLst>
                <a:ext uri="{FF2B5EF4-FFF2-40B4-BE49-F238E27FC236}">
                  <a16:creationId xmlns:a16="http://schemas.microsoft.com/office/drawing/2014/main" id="{0D1C0A3C-5083-0B68-5065-4F119F549CBA}"/>
                </a:ext>
              </a:extLst>
            </p:cNvPr>
            <p:cNvCxnSpPr>
              <a:stCxn id="25653" idx="3"/>
            </p:cNvCxnSpPr>
            <p:nvPr/>
          </p:nvCxnSpPr>
          <p:spPr bwMode="auto">
            <a:xfrm flipV="1">
              <a:off x="8531226" y="4964113"/>
              <a:ext cx="703263" cy="500062"/>
            </a:xfrm>
            <a:prstGeom prst="bentConnector3">
              <a:avLst>
                <a:gd name="adj1" fmla="val 50000"/>
              </a:avLst>
            </a:prstGeom>
            <a:solidFill>
              <a:schemeClr val="accent1"/>
            </a:solidFill>
            <a:ln w="19050" cap="flat" cmpd="sng" algn="ctr">
              <a:solidFill>
                <a:schemeClr val="accent1">
                  <a:lumMod val="25000"/>
                </a:schemeClr>
              </a:solidFill>
              <a:prstDash val="solid"/>
              <a:round/>
              <a:headEnd type="none" w="med" len="med"/>
              <a:tailEnd type="arrow" w="lg" len="lg"/>
            </a:ln>
            <a:effectLst/>
          </p:spPr>
        </p:cxnSp>
        <p:cxnSp>
          <p:nvCxnSpPr>
            <p:cNvPr id="49" name="Elbow Connector 48">
              <a:extLst>
                <a:ext uri="{FF2B5EF4-FFF2-40B4-BE49-F238E27FC236}">
                  <a16:creationId xmlns:a16="http://schemas.microsoft.com/office/drawing/2014/main" id="{5E307435-EBE7-3935-6BA1-A8CB69FB30C6}"/>
                </a:ext>
              </a:extLst>
            </p:cNvPr>
            <p:cNvCxnSpPr>
              <a:stCxn id="25643" idx="1"/>
            </p:cNvCxnSpPr>
            <p:nvPr/>
          </p:nvCxnSpPr>
          <p:spPr bwMode="auto">
            <a:xfrm rot="10800000" flipV="1">
              <a:off x="8883650" y="5727700"/>
              <a:ext cx="350838" cy="939800"/>
            </a:xfrm>
            <a:prstGeom prst="bentConnector2">
              <a:avLst/>
            </a:prstGeom>
            <a:solidFill>
              <a:schemeClr val="accent1"/>
            </a:solidFill>
            <a:ln w="19050" cap="flat" cmpd="sng" algn="ctr">
              <a:solidFill>
                <a:schemeClr val="accent6">
                  <a:lumMod val="75000"/>
                </a:schemeClr>
              </a:solidFill>
              <a:prstDash val="solid"/>
              <a:round/>
              <a:headEnd type="none" w="med" len="med"/>
              <a:tailEnd type="none" w="med" len="med"/>
            </a:ln>
            <a:effectLst/>
          </p:spPr>
        </p:cxnSp>
        <p:cxnSp>
          <p:nvCxnSpPr>
            <p:cNvPr id="50" name="Elbow Connector 49">
              <a:extLst>
                <a:ext uri="{FF2B5EF4-FFF2-40B4-BE49-F238E27FC236}">
                  <a16:creationId xmlns:a16="http://schemas.microsoft.com/office/drawing/2014/main" id="{5C4E9454-5268-7766-DBE8-9891F2DA8D4E}"/>
                </a:ext>
              </a:extLst>
            </p:cNvPr>
            <p:cNvCxnSpPr>
              <a:endCxn id="25651" idx="1"/>
            </p:cNvCxnSpPr>
            <p:nvPr/>
          </p:nvCxnSpPr>
          <p:spPr bwMode="auto">
            <a:xfrm rot="16200000" flipV="1">
              <a:off x="7272338" y="5056188"/>
              <a:ext cx="1638300" cy="1584325"/>
            </a:xfrm>
            <a:prstGeom prst="bentConnector4">
              <a:avLst>
                <a:gd name="adj1" fmla="val 332"/>
                <a:gd name="adj2" fmla="val 114427"/>
              </a:avLst>
            </a:prstGeom>
            <a:solidFill>
              <a:schemeClr val="accent1"/>
            </a:solidFill>
            <a:ln w="19050" cap="flat" cmpd="sng" algn="ctr">
              <a:solidFill>
                <a:schemeClr val="accent6">
                  <a:lumMod val="75000"/>
                </a:schemeClr>
              </a:solidFill>
              <a:prstDash val="solid"/>
              <a:round/>
              <a:headEnd type="none" w="med" len="med"/>
              <a:tailEnd type="arrow" w="lg" len="lg"/>
            </a:ln>
            <a:effectLst/>
          </p:spPr>
        </p:cxnSp>
        <p:sp>
          <p:nvSpPr>
            <p:cNvPr id="51" name="Down Arrow 50">
              <a:extLst>
                <a:ext uri="{FF2B5EF4-FFF2-40B4-BE49-F238E27FC236}">
                  <a16:creationId xmlns:a16="http://schemas.microsoft.com/office/drawing/2014/main" id="{B52F148F-CFD9-CE49-D26D-430048022087}"/>
                </a:ext>
              </a:extLst>
            </p:cNvPr>
            <p:cNvSpPr/>
            <p:nvPr/>
          </p:nvSpPr>
          <p:spPr bwMode="auto">
            <a:xfrm>
              <a:off x="9614393" y="4041372"/>
              <a:ext cx="608053" cy="770510"/>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solidFill>
                    <a:schemeClr val="bg1"/>
                  </a:solidFill>
                </a:rPr>
                <a:t>Tail</a:t>
              </a:r>
            </a:p>
          </p:txBody>
        </p:sp>
        <p:sp>
          <p:nvSpPr>
            <p:cNvPr id="25614" name="Rectangle 51">
              <a:extLst>
                <a:ext uri="{FF2B5EF4-FFF2-40B4-BE49-F238E27FC236}">
                  <a16:creationId xmlns:a16="http://schemas.microsoft.com/office/drawing/2014/main" id="{F55CF111-5ECF-93E1-C8A5-BDA6FD7A55DC}"/>
                </a:ext>
              </a:extLst>
            </p:cNvPr>
            <p:cNvSpPr>
              <a:spLocks noChangeArrowheads="1"/>
            </p:cNvSpPr>
            <p:nvPr/>
          </p:nvSpPr>
          <p:spPr bwMode="auto">
            <a:xfrm>
              <a:off x="5324475" y="5106989"/>
              <a:ext cx="1290638" cy="1258887"/>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5615" name="Rectangle 52">
              <a:extLst>
                <a:ext uri="{FF2B5EF4-FFF2-40B4-BE49-F238E27FC236}">
                  <a16:creationId xmlns:a16="http://schemas.microsoft.com/office/drawing/2014/main" id="{3AE1BADF-FCF1-3024-3C26-03C4E0708CAE}"/>
                </a:ext>
              </a:extLst>
            </p:cNvPr>
            <p:cNvSpPr>
              <a:spLocks noChangeArrowheads="1"/>
            </p:cNvSpPr>
            <p:nvPr/>
          </p:nvSpPr>
          <p:spPr bwMode="auto">
            <a:xfrm>
              <a:off x="5370513" y="5327650"/>
              <a:ext cx="1185862" cy="285750"/>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25616" name="Rectangle 53">
              <a:extLst>
                <a:ext uri="{FF2B5EF4-FFF2-40B4-BE49-F238E27FC236}">
                  <a16:creationId xmlns:a16="http://schemas.microsoft.com/office/drawing/2014/main" id="{4E60F600-D73B-6163-5B07-4A113B7DAB1E}"/>
                </a:ext>
              </a:extLst>
            </p:cNvPr>
            <p:cNvSpPr>
              <a:spLocks noChangeArrowheads="1"/>
            </p:cNvSpPr>
            <p:nvPr/>
          </p:nvSpPr>
          <p:spPr bwMode="auto">
            <a:xfrm>
              <a:off x="5370513" y="5613400"/>
              <a:ext cx="1185862" cy="285750"/>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prev(null)</a:t>
              </a:r>
            </a:p>
          </p:txBody>
        </p:sp>
        <p:sp>
          <p:nvSpPr>
            <p:cNvPr id="25617" name="Rectangle 54">
              <a:extLst>
                <a:ext uri="{FF2B5EF4-FFF2-40B4-BE49-F238E27FC236}">
                  <a16:creationId xmlns:a16="http://schemas.microsoft.com/office/drawing/2014/main" id="{F3ED9E28-8382-A8A6-3B0C-C2FE36A77E95}"/>
                </a:ext>
              </a:extLst>
            </p:cNvPr>
            <p:cNvSpPr>
              <a:spLocks noChangeArrowheads="1"/>
            </p:cNvSpPr>
            <p:nvPr/>
          </p:nvSpPr>
          <p:spPr bwMode="auto">
            <a:xfrm>
              <a:off x="5370513" y="5899150"/>
              <a:ext cx="1185862" cy="28733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sp>
          <p:nvSpPr>
            <p:cNvPr id="25618" name="Rectangle 55">
              <a:extLst>
                <a:ext uri="{FF2B5EF4-FFF2-40B4-BE49-F238E27FC236}">
                  <a16:creationId xmlns:a16="http://schemas.microsoft.com/office/drawing/2014/main" id="{24542A23-6964-8517-D3DC-05873D4E8ACD}"/>
                </a:ext>
              </a:extLst>
            </p:cNvPr>
            <p:cNvSpPr>
              <a:spLocks noChangeArrowheads="1"/>
            </p:cNvSpPr>
            <p:nvPr/>
          </p:nvSpPr>
          <p:spPr bwMode="auto">
            <a:xfrm>
              <a:off x="5316539" y="4824414"/>
              <a:ext cx="1290637" cy="147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grpSp>
          <p:nvGrpSpPr>
            <p:cNvPr id="25619" name="Group 56">
              <a:extLst>
                <a:ext uri="{FF2B5EF4-FFF2-40B4-BE49-F238E27FC236}">
                  <a16:creationId xmlns:a16="http://schemas.microsoft.com/office/drawing/2014/main" id="{785CA663-DFC1-012F-1582-7E88A0290045}"/>
                </a:ext>
              </a:extLst>
            </p:cNvPr>
            <p:cNvGrpSpPr>
              <a:grpSpLocks/>
            </p:cNvGrpSpPr>
            <p:nvPr/>
          </p:nvGrpSpPr>
          <p:grpSpPr bwMode="auto">
            <a:xfrm>
              <a:off x="9228139" y="4811714"/>
              <a:ext cx="1298575" cy="1544637"/>
              <a:chOff x="5974865" y="2502500"/>
              <a:chExt cx="1299105" cy="1545693"/>
            </a:xfrm>
          </p:grpSpPr>
          <p:sp>
            <p:nvSpPr>
              <p:cNvPr id="25643" name="Rectangle 57">
                <a:extLst>
                  <a:ext uri="{FF2B5EF4-FFF2-40B4-BE49-F238E27FC236}">
                    <a16:creationId xmlns:a16="http://schemas.microsoft.com/office/drawing/2014/main" id="{7D4C735D-3CBD-F47B-DBBF-212131CD6175}"/>
                  </a:ext>
                </a:extLst>
              </p:cNvPr>
              <p:cNvSpPr>
                <a:spLocks noChangeArrowheads="1"/>
              </p:cNvSpPr>
              <p:nvPr/>
            </p:nvSpPr>
            <p:spPr bwMode="auto">
              <a:xfrm>
                <a:off x="5981854" y="2789497"/>
                <a:ext cx="1291257" cy="1258696"/>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5644" name="Rectangle 58">
                <a:extLst>
                  <a:ext uri="{FF2B5EF4-FFF2-40B4-BE49-F238E27FC236}">
                    <a16:creationId xmlns:a16="http://schemas.microsoft.com/office/drawing/2014/main" id="{0DEDACED-9941-881F-F3A3-A342DD48094C}"/>
                  </a:ext>
                </a:extLst>
              </p:cNvPr>
              <p:cNvSpPr>
                <a:spLocks noChangeArrowheads="1"/>
              </p:cNvSpPr>
              <p:nvPr/>
            </p:nvSpPr>
            <p:spPr bwMode="auto">
              <a:xfrm>
                <a:off x="6028597" y="3009532"/>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next(null)</a:t>
                </a:r>
              </a:p>
            </p:txBody>
          </p:sp>
          <p:sp>
            <p:nvSpPr>
              <p:cNvPr id="25645" name="Rectangle 59">
                <a:extLst>
                  <a:ext uri="{FF2B5EF4-FFF2-40B4-BE49-F238E27FC236}">
                    <a16:creationId xmlns:a16="http://schemas.microsoft.com/office/drawing/2014/main" id="{194FB815-3485-B47C-768B-825BE104A1D4}"/>
                  </a:ext>
                </a:extLst>
              </p:cNvPr>
              <p:cNvSpPr>
                <a:spLocks noChangeArrowheads="1"/>
              </p:cNvSpPr>
              <p:nvPr/>
            </p:nvSpPr>
            <p:spPr bwMode="auto">
              <a:xfrm>
                <a:off x="6028597" y="3295846"/>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prev</a:t>
                </a:r>
              </a:p>
            </p:txBody>
          </p:sp>
          <p:sp>
            <p:nvSpPr>
              <p:cNvPr id="25646" name="Rectangle 60">
                <a:extLst>
                  <a:ext uri="{FF2B5EF4-FFF2-40B4-BE49-F238E27FC236}">
                    <a16:creationId xmlns:a16="http://schemas.microsoft.com/office/drawing/2014/main" id="{AC09883F-BD4B-7E65-D69E-4EA2D8532E05}"/>
                  </a:ext>
                </a:extLst>
              </p:cNvPr>
              <p:cNvSpPr>
                <a:spLocks noChangeArrowheads="1"/>
              </p:cNvSpPr>
              <p:nvPr/>
            </p:nvSpPr>
            <p:spPr bwMode="auto">
              <a:xfrm>
                <a:off x="6028597" y="3582160"/>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sp>
            <p:nvSpPr>
              <p:cNvPr id="25647" name="Rectangle 61">
                <a:extLst>
                  <a:ext uri="{FF2B5EF4-FFF2-40B4-BE49-F238E27FC236}">
                    <a16:creationId xmlns:a16="http://schemas.microsoft.com/office/drawing/2014/main" id="{B59287E1-3526-2A83-37B5-02B57DC441B7}"/>
                  </a:ext>
                </a:extLst>
              </p:cNvPr>
              <p:cNvSpPr>
                <a:spLocks noChangeArrowheads="1"/>
              </p:cNvSpPr>
              <p:nvPr/>
            </p:nvSpPr>
            <p:spPr bwMode="auto">
              <a:xfrm>
                <a:off x="5982713" y="2502500"/>
                <a:ext cx="1291257"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Node2</a:t>
                </a:r>
              </a:p>
            </p:txBody>
          </p:sp>
          <p:sp>
            <p:nvSpPr>
              <p:cNvPr id="25648" name="Rectangle 62">
                <a:extLst>
                  <a:ext uri="{FF2B5EF4-FFF2-40B4-BE49-F238E27FC236}">
                    <a16:creationId xmlns:a16="http://schemas.microsoft.com/office/drawing/2014/main" id="{3ADF0007-BCD4-CECA-C34A-30F4225A2419}"/>
                  </a:ext>
                </a:extLst>
              </p:cNvPr>
              <p:cNvSpPr>
                <a:spLocks noChangeArrowheads="1"/>
              </p:cNvSpPr>
              <p:nvPr/>
            </p:nvSpPr>
            <p:spPr bwMode="auto">
              <a:xfrm>
                <a:off x="5974865" y="2504886"/>
                <a:ext cx="1291257" cy="147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grpSp>
        <p:cxnSp>
          <p:nvCxnSpPr>
            <p:cNvPr id="25620" name="Elbow Connector 63">
              <a:extLst>
                <a:ext uri="{FF2B5EF4-FFF2-40B4-BE49-F238E27FC236}">
                  <a16:creationId xmlns:a16="http://schemas.microsoft.com/office/drawing/2014/main" id="{D70CEA7F-C2C1-1FFC-4FDE-2E612C878443}"/>
                </a:ext>
              </a:extLst>
            </p:cNvPr>
            <p:cNvCxnSpPr>
              <a:cxnSpLocks noChangeShapeType="1"/>
              <a:stCxn id="25654" idx="1"/>
            </p:cNvCxnSpPr>
            <p:nvPr/>
          </p:nvCxnSpPr>
          <p:spPr bwMode="auto">
            <a:xfrm rot="10800000" flipV="1">
              <a:off x="6846889" y="5749926"/>
              <a:ext cx="498475" cy="949325"/>
            </a:xfrm>
            <a:prstGeom prst="bentConnector2">
              <a:avLst/>
            </a:prstGeom>
            <a:noFill/>
            <a:ln w="19050" algn="ctr">
              <a:solidFill>
                <a:srgbClr val="FF0000"/>
              </a:solidFill>
              <a:round/>
              <a:headEnd/>
              <a:tailEnd/>
            </a:ln>
            <a:extLst>
              <a:ext uri="{909E8E84-426E-40DD-AFC4-6F175D3DCCD1}">
                <a14:hiddenFill xmlns:a14="http://schemas.microsoft.com/office/drawing/2010/main">
                  <a:noFill/>
                </a14:hiddenFill>
              </a:ext>
            </a:extLst>
          </p:spPr>
        </p:cxnSp>
        <p:cxnSp>
          <p:nvCxnSpPr>
            <p:cNvPr id="25621" name="Elbow Connector 64">
              <a:extLst>
                <a:ext uri="{FF2B5EF4-FFF2-40B4-BE49-F238E27FC236}">
                  <a16:creationId xmlns:a16="http://schemas.microsoft.com/office/drawing/2014/main" id="{338166F7-9052-9E2B-245C-8D5E20F92DB0}"/>
                </a:ext>
              </a:extLst>
            </p:cNvPr>
            <p:cNvCxnSpPr>
              <a:cxnSpLocks noChangeShapeType="1"/>
              <a:endCxn id="25622" idx="1"/>
            </p:cNvCxnSpPr>
            <p:nvPr/>
          </p:nvCxnSpPr>
          <p:spPr bwMode="auto">
            <a:xfrm rot="16200000" flipV="1">
              <a:off x="5250657" y="5103019"/>
              <a:ext cx="1662112" cy="1530350"/>
            </a:xfrm>
            <a:prstGeom prst="bentConnector4">
              <a:avLst>
                <a:gd name="adj1" fmla="val -116"/>
                <a:gd name="adj2" fmla="val 120097"/>
              </a:avLst>
            </a:prstGeom>
            <a:noFill/>
            <a:ln w="19050" algn="ctr">
              <a:solidFill>
                <a:srgbClr val="FF0000"/>
              </a:solidFill>
              <a:round/>
              <a:headEnd/>
              <a:tailEnd type="arrow" w="lg" len="lg"/>
            </a:ln>
            <a:extLst>
              <a:ext uri="{909E8E84-426E-40DD-AFC4-6F175D3DCCD1}">
                <a14:hiddenFill xmlns:a14="http://schemas.microsoft.com/office/drawing/2010/main">
                  <a:noFill/>
                </a14:hiddenFill>
              </a:ext>
            </a:extLst>
          </p:spPr>
        </p:cxnSp>
        <p:sp>
          <p:nvSpPr>
            <p:cNvPr id="25622" name="Rectangle 65">
              <a:extLst>
                <a:ext uri="{FF2B5EF4-FFF2-40B4-BE49-F238E27FC236}">
                  <a16:creationId xmlns:a16="http://schemas.microsoft.com/office/drawing/2014/main" id="{DE332B58-98C5-817B-D9C8-5B9CE70A7023}"/>
                </a:ext>
              </a:extLst>
            </p:cNvPr>
            <p:cNvSpPr>
              <a:spLocks noChangeArrowheads="1"/>
            </p:cNvSpPr>
            <p:nvPr/>
          </p:nvSpPr>
          <p:spPr bwMode="auto">
            <a:xfrm>
              <a:off x="5316539" y="4964114"/>
              <a:ext cx="1292225" cy="147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grpSp>
      <p:grpSp>
        <p:nvGrpSpPr>
          <p:cNvPr id="2" name="Group 1">
            <a:extLst>
              <a:ext uri="{FF2B5EF4-FFF2-40B4-BE49-F238E27FC236}">
                <a16:creationId xmlns:a16="http://schemas.microsoft.com/office/drawing/2014/main" id="{285E851B-9599-6699-1BA3-AA27DBD65FCC}"/>
              </a:ext>
            </a:extLst>
          </p:cNvPr>
          <p:cNvGrpSpPr/>
          <p:nvPr/>
        </p:nvGrpSpPr>
        <p:grpSpPr>
          <a:xfrm>
            <a:off x="404300" y="1706251"/>
            <a:ext cx="4084639" cy="2654613"/>
            <a:chOff x="1720850" y="2045976"/>
            <a:chExt cx="4084639" cy="2654613"/>
          </a:xfrm>
        </p:grpSpPr>
        <p:sp>
          <p:nvSpPr>
            <p:cNvPr id="25623" name="Rectangle 66">
              <a:extLst>
                <a:ext uri="{FF2B5EF4-FFF2-40B4-BE49-F238E27FC236}">
                  <a16:creationId xmlns:a16="http://schemas.microsoft.com/office/drawing/2014/main" id="{489E17B2-B2A2-BC24-A22A-B529F2AF2B5D}"/>
                </a:ext>
              </a:extLst>
            </p:cNvPr>
            <p:cNvSpPr>
              <a:spLocks noChangeArrowheads="1"/>
            </p:cNvSpPr>
            <p:nvPr/>
          </p:nvSpPr>
          <p:spPr bwMode="auto">
            <a:xfrm>
              <a:off x="2540001" y="2820989"/>
              <a:ext cx="1292225" cy="287337"/>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Node1</a:t>
              </a:r>
            </a:p>
          </p:txBody>
        </p:sp>
        <p:sp>
          <p:nvSpPr>
            <p:cNvPr id="25624" name="Right Arrow 67">
              <a:extLst>
                <a:ext uri="{FF2B5EF4-FFF2-40B4-BE49-F238E27FC236}">
                  <a16:creationId xmlns:a16="http://schemas.microsoft.com/office/drawing/2014/main" id="{9FBA024F-531C-5A82-7291-7AB1474CD200}"/>
                </a:ext>
              </a:extLst>
            </p:cNvPr>
            <p:cNvSpPr>
              <a:spLocks noChangeArrowheads="1"/>
            </p:cNvSpPr>
            <p:nvPr/>
          </p:nvSpPr>
          <p:spPr bwMode="auto">
            <a:xfrm>
              <a:off x="1720850" y="2438401"/>
              <a:ext cx="839788" cy="595313"/>
            </a:xfrm>
            <a:prstGeom prst="rightArrow">
              <a:avLst>
                <a:gd name="adj1" fmla="val 50000"/>
                <a:gd name="adj2" fmla="val 49994"/>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solidFill>
                    <a:schemeClr val="bg1"/>
                  </a:solidFill>
                </a:rPr>
                <a:t>Head</a:t>
              </a:r>
            </a:p>
          </p:txBody>
        </p:sp>
        <p:grpSp>
          <p:nvGrpSpPr>
            <p:cNvPr id="25625" name="Group 68">
              <a:extLst>
                <a:ext uri="{FF2B5EF4-FFF2-40B4-BE49-F238E27FC236}">
                  <a16:creationId xmlns:a16="http://schemas.microsoft.com/office/drawing/2014/main" id="{661A4794-6D5A-D936-5832-2D639AA989F4}"/>
                </a:ext>
              </a:extLst>
            </p:cNvPr>
            <p:cNvGrpSpPr>
              <a:grpSpLocks/>
            </p:cNvGrpSpPr>
            <p:nvPr/>
          </p:nvGrpSpPr>
          <p:grpSpPr bwMode="auto">
            <a:xfrm>
              <a:off x="4505326" y="2814639"/>
              <a:ext cx="1300163" cy="1544637"/>
              <a:chOff x="4037857" y="2505604"/>
              <a:chExt cx="1299106" cy="1545010"/>
            </a:xfrm>
          </p:grpSpPr>
          <p:sp>
            <p:nvSpPr>
              <p:cNvPr id="25636" name="Rectangle 69">
                <a:extLst>
                  <a:ext uri="{FF2B5EF4-FFF2-40B4-BE49-F238E27FC236}">
                    <a16:creationId xmlns:a16="http://schemas.microsoft.com/office/drawing/2014/main" id="{582F255C-04D2-16D9-87FA-FEDEE5CB2F8B}"/>
                  </a:ext>
                </a:extLst>
              </p:cNvPr>
              <p:cNvSpPr>
                <a:spLocks noChangeArrowheads="1"/>
              </p:cNvSpPr>
              <p:nvPr/>
            </p:nvSpPr>
            <p:spPr bwMode="auto">
              <a:xfrm>
                <a:off x="4045705" y="2505604"/>
                <a:ext cx="1291257"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Node2</a:t>
                </a:r>
              </a:p>
            </p:txBody>
          </p:sp>
          <p:sp>
            <p:nvSpPr>
              <p:cNvPr id="25637" name="Rectangle 70">
                <a:extLst>
                  <a:ext uri="{FF2B5EF4-FFF2-40B4-BE49-F238E27FC236}">
                    <a16:creationId xmlns:a16="http://schemas.microsoft.com/office/drawing/2014/main" id="{FF09C06B-2AF1-E922-7900-A72456A747BA}"/>
                  </a:ext>
                </a:extLst>
              </p:cNvPr>
              <p:cNvSpPr>
                <a:spLocks noChangeArrowheads="1"/>
              </p:cNvSpPr>
              <p:nvPr/>
            </p:nvSpPr>
            <p:spPr bwMode="auto">
              <a:xfrm>
                <a:off x="4037857" y="2507990"/>
                <a:ext cx="1291257" cy="147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5638" name="Rectangle 71">
                <a:extLst>
                  <a:ext uri="{FF2B5EF4-FFF2-40B4-BE49-F238E27FC236}">
                    <a16:creationId xmlns:a16="http://schemas.microsoft.com/office/drawing/2014/main" id="{EDD4115F-C562-4E42-60E9-F0067E4D37BB}"/>
                  </a:ext>
                </a:extLst>
              </p:cNvPr>
              <p:cNvSpPr>
                <a:spLocks noChangeArrowheads="1"/>
              </p:cNvSpPr>
              <p:nvPr/>
            </p:nvSpPr>
            <p:spPr bwMode="auto">
              <a:xfrm>
                <a:off x="4045705" y="2648759"/>
                <a:ext cx="1291258" cy="142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5639" name="Rectangle 72">
                <a:extLst>
                  <a:ext uri="{FF2B5EF4-FFF2-40B4-BE49-F238E27FC236}">
                    <a16:creationId xmlns:a16="http://schemas.microsoft.com/office/drawing/2014/main" id="{CC90EA5F-A173-E5E4-7884-77EE897CABB1}"/>
                  </a:ext>
                </a:extLst>
              </p:cNvPr>
              <p:cNvSpPr>
                <a:spLocks noChangeArrowheads="1"/>
              </p:cNvSpPr>
              <p:nvPr/>
            </p:nvSpPr>
            <p:spPr bwMode="auto">
              <a:xfrm>
                <a:off x="4045706" y="2791918"/>
                <a:ext cx="1291257" cy="1258696"/>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5640" name="Rectangle 73">
                <a:extLst>
                  <a:ext uri="{FF2B5EF4-FFF2-40B4-BE49-F238E27FC236}">
                    <a16:creationId xmlns:a16="http://schemas.microsoft.com/office/drawing/2014/main" id="{0C1F588F-CB06-BD04-6A10-2847AFE822E1}"/>
                  </a:ext>
                </a:extLst>
              </p:cNvPr>
              <p:cNvSpPr>
                <a:spLocks noChangeArrowheads="1"/>
              </p:cNvSpPr>
              <p:nvPr/>
            </p:nvSpPr>
            <p:spPr bwMode="auto">
              <a:xfrm>
                <a:off x="4092449" y="3011953"/>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next(null)</a:t>
                </a:r>
              </a:p>
            </p:txBody>
          </p:sp>
          <p:sp>
            <p:nvSpPr>
              <p:cNvPr id="25641" name="Rectangle 74">
                <a:extLst>
                  <a:ext uri="{FF2B5EF4-FFF2-40B4-BE49-F238E27FC236}">
                    <a16:creationId xmlns:a16="http://schemas.microsoft.com/office/drawing/2014/main" id="{F6D0DB78-9E15-0B36-7998-BA1F63CDE2CF}"/>
                  </a:ext>
                </a:extLst>
              </p:cNvPr>
              <p:cNvSpPr>
                <a:spLocks noChangeArrowheads="1"/>
              </p:cNvSpPr>
              <p:nvPr/>
            </p:nvSpPr>
            <p:spPr bwMode="auto">
              <a:xfrm>
                <a:off x="4092449" y="3298267"/>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prev</a:t>
                </a:r>
              </a:p>
            </p:txBody>
          </p:sp>
          <p:sp>
            <p:nvSpPr>
              <p:cNvPr id="25642" name="Rectangle 75">
                <a:extLst>
                  <a:ext uri="{FF2B5EF4-FFF2-40B4-BE49-F238E27FC236}">
                    <a16:creationId xmlns:a16="http://schemas.microsoft.com/office/drawing/2014/main" id="{17E36984-363C-3D5A-EFF2-ABCBA7DB1C94}"/>
                  </a:ext>
                </a:extLst>
              </p:cNvPr>
              <p:cNvSpPr>
                <a:spLocks noChangeArrowheads="1"/>
              </p:cNvSpPr>
              <p:nvPr/>
            </p:nvSpPr>
            <p:spPr bwMode="auto">
              <a:xfrm>
                <a:off x="4092449" y="3584581"/>
                <a:ext cx="1186086"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grpSp>
        <p:cxnSp>
          <p:nvCxnSpPr>
            <p:cNvPr id="25626" name="Elbow Connector 76">
              <a:extLst>
                <a:ext uri="{FF2B5EF4-FFF2-40B4-BE49-F238E27FC236}">
                  <a16:creationId xmlns:a16="http://schemas.microsoft.com/office/drawing/2014/main" id="{76D29DEF-9BB4-3C41-5821-3C707B8A32A9}"/>
                </a:ext>
              </a:extLst>
            </p:cNvPr>
            <p:cNvCxnSpPr>
              <a:cxnSpLocks noChangeShapeType="1"/>
              <a:stCxn id="25629" idx="3"/>
              <a:endCxn id="25637" idx="1"/>
            </p:cNvCxnSpPr>
            <p:nvPr/>
          </p:nvCxnSpPr>
          <p:spPr bwMode="auto">
            <a:xfrm flipV="1">
              <a:off x="3771901" y="2890839"/>
              <a:ext cx="733425" cy="581025"/>
            </a:xfrm>
            <a:prstGeom prst="bentConnector3">
              <a:avLst>
                <a:gd name="adj1" fmla="val 50000"/>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sp>
          <p:nvSpPr>
            <p:cNvPr id="78" name="Down Arrow 77">
              <a:extLst>
                <a:ext uri="{FF2B5EF4-FFF2-40B4-BE49-F238E27FC236}">
                  <a16:creationId xmlns:a16="http://schemas.microsoft.com/office/drawing/2014/main" id="{E3435535-851C-1993-D5CA-A59FA7D45CCE}"/>
                </a:ext>
              </a:extLst>
            </p:cNvPr>
            <p:cNvSpPr/>
            <p:nvPr/>
          </p:nvSpPr>
          <p:spPr bwMode="auto">
            <a:xfrm>
              <a:off x="4885377" y="2045976"/>
              <a:ext cx="608053" cy="770510"/>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solidFill>
                    <a:schemeClr val="bg1"/>
                  </a:solidFill>
                </a:rPr>
                <a:t>Tail</a:t>
              </a:r>
            </a:p>
          </p:txBody>
        </p:sp>
        <p:sp>
          <p:nvSpPr>
            <p:cNvPr id="25628" name="Rectangle 78">
              <a:extLst>
                <a:ext uri="{FF2B5EF4-FFF2-40B4-BE49-F238E27FC236}">
                  <a16:creationId xmlns:a16="http://schemas.microsoft.com/office/drawing/2014/main" id="{9B916D7E-16D9-78E8-F176-4FB40AA6BF64}"/>
                </a:ext>
              </a:extLst>
            </p:cNvPr>
            <p:cNvSpPr>
              <a:spLocks noChangeArrowheads="1"/>
            </p:cNvSpPr>
            <p:nvPr/>
          </p:nvSpPr>
          <p:spPr bwMode="auto">
            <a:xfrm>
              <a:off x="2538414" y="3108325"/>
              <a:ext cx="1290637" cy="125888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5629" name="Rectangle 79">
              <a:extLst>
                <a:ext uri="{FF2B5EF4-FFF2-40B4-BE49-F238E27FC236}">
                  <a16:creationId xmlns:a16="http://schemas.microsoft.com/office/drawing/2014/main" id="{68D092D1-351A-4BCB-7561-B327D96E92B0}"/>
                </a:ext>
              </a:extLst>
            </p:cNvPr>
            <p:cNvSpPr>
              <a:spLocks noChangeArrowheads="1"/>
            </p:cNvSpPr>
            <p:nvPr/>
          </p:nvSpPr>
          <p:spPr bwMode="auto">
            <a:xfrm>
              <a:off x="2586038" y="3327400"/>
              <a:ext cx="1185862" cy="28733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25630" name="Rectangle 80">
              <a:extLst>
                <a:ext uri="{FF2B5EF4-FFF2-40B4-BE49-F238E27FC236}">
                  <a16:creationId xmlns:a16="http://schemas.microsoft.com/office/drawing/2014/main" id="{52882BF9-7039-667B-9D76-C132EABECFE6}"/>
                </a:ext>
              </a:extLst>
            </p:cNvPr>
            <p:cNvSpPr>
              <a:spLocks noChangeArrowheads="1"/>
            </p:cNvSpPr>
            <p:nvPr/>
          </p:nvSpPr>
          <p:spPr bwMode="auto">
            <a:xfrm>
              <a:off x="2586038" y="3614738"/>
              <a:ext cx="1185862" cy="285750"/>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prev(null)</a:t>
              </a:r>
            </a:p>
          </p:txBody>
        </p:sp>
        <p:sp>
          <p:nvSpPr>
            <p:cNvPr id="25631" name="Rectangle 81">
              <a:extLst>
                <a:ext uri="{FF2B5EF4-FFF2-40B4-BE49-F238E27FC236}">
                  <a16:creationId xmlns:a16="http://schemas.microsoft.com/office/drawing/2014/main" id="{67053901-A5EF-C444-D6D0-7ADA34E42140}"/>
                </a:ext>
              </a:extLst>
            </p:cNvPr>
            <p:cNvSpPr>
              <a:spLocks noChangeArrowheads="1"/>
            </p:cNvSpPr>
            <p:nvPr/>
          </p:nvSpPr>
          <p:spPr bwMode="auto">
            <a:xfrm>
              <a:off x="2586038" y="3900488"/>
              <a:ext cx="1185862" cy="285750"/>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sp>
          <p:nvSpPr>
            <p:cNvPr id="25632" name="Rectangle 82">
              <a:extLst>
                <a:ext uri="{FF2B5EF4-FFF2-40B4-BE49-F238E27FC236}">
                  <a16:creationId xmlns:a16="http://schemas.microsoft.com/office/drawing/2014/main" id="{4CD8D64C-1A02-85C7-6D81-461911C5DC61}"/>
                </a:ext>
              </a:extLst>
            </p:cNvPr>
            <p:cNvSpPr>
              <a:spLocks noChangeArrowheads="1"/>
            </p:cNvSpPr>
            <p:nvPr/>
          </p:nvSpPr>
          <p:spPr bwMode="auto">
            <a:xfrm>
              <a:off x="2530475" y="2825750"/>
              <a:ext cx="1290638" cy="14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cxnSp>
          <p:nvCxnSpPr>
            <p:cNvPr id="25633" name="Elbow Connector 83">
              <a:extLst>
                <a:ext uri="{FF2B5EF4-FFF2-40B4-BE49-F238E27FC236}">
                  <a16:creationId xmlns:a16="http://schemas.microsoft.com/office/drawing/2014/main" id="{BEE38B70-C58C-8695-B3D5-5849FEE43D76}"/>
                </a:ext>
              </a:extLst>
            </p:cNvPr>
            <p:cNvCxnSpPr>
              <a:cxnSpLocks noChangeShapeType="1"/>
              <a:stCxn id="25641" idx="1"/>
            </p:cNvCxnSpPr>
            <p:nvPr/>
          </p:nvCxnSpPr>
          <p:spPr bwMode="auto">
            <a:xfrm rot="10800000" flipV="1">
              <a:off x="4062414" y="3751264"/>
              <a:ext cx="498475" cy="949325"/>
            </a:xfrm>
            <a:prstGeom prst="bentConnector2">
              <a:avLst/>
            </a:prstGeom>
            <a:noFill/>
            <a:ln w="19050" algn="ctr">
              <a:solidFill>
                <a:schemeClr val="tx1"/>
              </a:solidFill>
              <a:round/>
              <a:headEnd/>
              <a:tailEnd/>
            </a:ln>
            <a:extLst>
              <a:ext uri="{909E8E84-426E-40DD-AFC4-6F175D3DCCD1}">
                <a14:hiddenFill xmlns:a14="http://schemas.microsoft.com/office/drawing/2010/main">
                  <a:noFill/>
                </a14:hiddenFill>
              </a:ext>
            </a:extLst>
          </p:spPr>
        </p:cxnSp>
        <p:cxnSp>
          <p:nvCxnSpPr>
            <p:cNvPr id="25634" name="Elbow Connector 84">
              <a:extLst>
                <a:ext uri="{FF2B5EF4-FFF2-40B4-BE49-F238E27FC236}">
                  <a16:creationId xmlns:a16="http://schemas.microsoft.com/office/drawing/2014/main" id="{70D8424F-B093-D811-36AE-83D48D263CC9}"/>
                </a:ext>
              </a:extLst>
            </p:cNvPr>
            <p:cNvCxnSpPr>
              <a:cxnSpLocks noChangeShapeType="1"/>
              <a:endCxn id="25635" idx="1"/>
            </p:cNvCxnSpPr>
            <p:nvPr/>
          </p:nvCxnSpPr>
          <p:spPr bwMode="auto">
            <a:xfrm rot="16200000" flipV="1">
              <a:off x="2466182" y="3104357"/>
              <a:ext cx="1662113" cy="1530350"/>
            </a:xfrm>
            <a:prstGeom prst="bentConnector4">
              <a:avLst>
                <a:gd name="adj1" fmla="val -116"/>
                <a:gd name="adj2" fmla="val 120097"/>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sp>
          <p:nvSpPr>
            <p:cNvPr id="25635" name="Rectangle 85">
              <a:extLst>
                <a:ext uri="{FF2B5EF4-FFF2-40B4-BE49-F238E27FC236}">
                  <a16:creationId xmlns:a16="http://schemas.microsoft.com/office/drawing/2014/main" id="{BC453C05-7428-6EF4-AA0F-FDB078FD1531}"/>
                </a:ext>
              </a:extLst>
            </p:cNvPr>
            <p:cNvSpPr>
              <a:spLocks noChangeArrowheads="1"/>
            </p:cNvSpPr>
            <p:nvPr/>
          </p:nvSpPr>
          <p:spPr bwMode="auto">
            <a:xfrm>
              <a:off x="2532064" y="2965450"/>
              <a:ext cx="1290637" cy="14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prstDash val="sysDash"/>
                  <a:round/>
                  <a:headEnd/>
                  <a:tailEnd/>
                </a14:hiddenLine>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DBDD2ECF-8AFA-E7D1-660B-F0CE3E183040}"/>
              </a:ext>
            </a:extLst>
          </p:cNvPr>
          <p:cNvSpPr>
            <a:spLocks noGrp="1"/>
          </p:cNvSpPr>
          <p:nvPr>
            <p:ph type="title"/>
          </p:nvPr>
        </p:nvSpPr>
        <p:spPr>
          <a:xfrm>
            <a:off x="1781175" y="1"/>
            <a:ext cx="8686800" cy="652463"/>
          </a:xfrm>
        </p:spPr>
        <p:txBody>
          <a:bodyPr/>
          <a:lstStyle/>
          <a:p>
            <a:r>
              <a:rPr lang="en-GB" altLang="en-US"/>
              <a:t>Answer</a:t>
            </a:r>
          </a:p>
        </p:txBody>
      </p:sp>
      <p:sp>
        <p:nvSpPr>
          <p:cNvPr id="26627" name="Content Placeholder 2">
            <a:extLst>
              <a:ext uri="{FF2B5EF4-FFF2-40B4-BE49-F238E27FC236}">
                <a16:creationId xmlns:a16="http://schemas.microsoft.com/office/drawing/2014/main" id="{9F5ED340-E1D6-A502-A942-546C9063F9F0}"/>
              </a:ext>
            </a:extLst>
          </p:cNvPr>
          <p:cNvSpPr>
            <a:spLocks noGrp="1"/>
          </p:cNvSpPr>
          <p:nvPr>
            <p:ph idx="1"/>
          </p:nvPr>
        </p:nvSpPr>
        <p:spPr>
          <a:xfrm>
            <a:off x="110435" y="682625"/>
            <a:ext cx="6233213" cy="3276600"/>
          </a:xfrm>
        </p:spPr>
        <p:txBody>
          <a:bodyPr/>
          <a:lstStyle/>
          <a:p>
            <a:r>
              <a:rPr lang="en-GB" altLang="en-US" sz="2400" dirty="0"/>
              <a:t>The pseudocode is shown on the right</a:t>
            </a:r>
          </a:p>
          <a:p>
            <a:r>
              <a:rPr lang="en-GB" altLang="en-US" sz="2400" dirty="0"/>
              <a:t>If the list is empty then just add the new node to the head…it also becomes the tail</a:t>
            </a:r>
          </a:p>
          <a:p>
            <a:pPr lvl="1"/>
            <a:r>
              <a:rPr lang="en-GB" altLang="en-US" sz="2000" dirty="0"/>
              <a:t>The new nodes next and </a:t>
            </a:r>
            <a:r>
              <a:rPr lang="en-GB" altLang="en-US" sz="2000" dirty="0" err="1"/>
              <a:t>prev</a:t>
            </a:r>
            <a:r>
              <a:rPr lang="en-GB" altLang="en-US" sz="2000" dirty="0"/>
              <a:t> pointers are null since this is the first node</a:t>
            </a:r>
          </a:p>
          <a:p>
            <a:r>
              <a:rPr lang="en-GB" altLang="en-US" sz="2400" dirty="0"/>
              <a:t>Otherwise, add the new node before the currently specified node</a:t>
            </a:r>
          </a:p>
        </p:txBody>
      </p:sp>
      <p:sp>
        <p:nvSpPr>
          <p:cNvPr id="26628" name="Footer Placeholder 3">
            <a:extLst>
              <a:ext uri="{FF2B5EF4-FFF2-40B4-BE49-F238E27FC236}">
                <a16:creationId xmlns:a16="http://schemas.microsoft.com/office/drawing/2014/main" id="{B289EF2E-686C-B3FF-055C-72766ACF76BC}"/>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5" name="TextBox 4">
            <a:extLst>
              <a:ext uri="{FF2B5EF4-FFF2-40B4-BE49-F238E27FC236}">
                <a16:creationId xmlns:a16="http://schemas.microsoft.com/office/drawing/2014/main" id="{BB00DFE5-CD16-C0D6-1B03-3E17BA174B2A}"/>
              </a:ext>
            </a:extLst>
          </p:cNvPr>
          <p:cNvSpPr txBox="1"/>
          <p:nvPr/>
        </p:nvSpPr>
        <p:spPr>
          <a:xfrm>
            <a:off x="6343649" y="379068"/>
            <a:ext cx="4475163" cy="5757863"/>
          </a:xfrm>
          <a:prstGeom prst="rect">
            <a:avLst/>
          </a:prstGeom>
          <a:solidFill>
            <a:schemeClr val="accent6">
              <a:lumMod val="20000"/>
              <a:lumOff val="80000"/>
            </a:schemeClr>
          </a:solidFill>
          <a:ln w="15875">
            <a:solidFill>
              <a:schemeClr val="tx1"/>
            </a:solidFill>
          </a:ln>
        </p:spPr>
        <p:txBody>
          <a:bodyPr lIns="144000" tIns="108000" rIns="144000" bIns="108000">
            <a:spAutoFit/>
          </a:bodyPr>
          <a:lstStyle/>
          <a:p>
            <a:pPr>
              <a:defRPr/>
            </a:pPr>
            <a:r>
              <a:rPr lang="en-GB" dirty="0"/>
              <a:t>if(empty)</a:t>
            </a:r>
          </a:p>
          <a:p>
            <a:pPr>
              <a:defRPr/>
            </a:pPr>
            <a:r>
              <a:rPr lang="en-GB" dirty="0"/>
              <a:t>{</a:t>
            </a:r>
          </a:p>
          <a:p>
            <a:pPr>
              <a:defRPr/>
            </a:pPr>
            <a:r>
              <a:rPr lang="en-GB" dirty="0"/>
              <a:t>    </a:t>
            </a:r>
            <a:r>
              <a:rPr lang="en-GB" dirty="0" err="1"/>
              <a:t>list.head</a:t>
            </a:r>
            <a:r>
              <a:rPr lang="en-GB" dirty="0"/>
              <a:t> =  </a:t>
            </a:r>
            <a:r>
              <a:rPr lang="en-GB" dirty="0" err="1"/>
              <a:t>newNode</a:t>
            </a:r>
            <a:endParaRPr lang="en-GB" dirty="0"/>
          </a:p>
          <a:p>
            <a:pPr>
              <a:defRPr/>
            </a:pPr>
            <a:r>
              <a:rPr lang="en-GB" dirty="0"/>
              <a:t>    </a:t>
            </a:r>
            <a:r>
              <a:rPr lang="en-GB" dirty="0" err="1"/>
              <a:t>list.head.prev</a:t>
            </a:r>
            <a:r>
              <a:rPr lang="en-GB" dirty="0"/>
              <a:t> = null</a:t>
            </a:r>
          </a:p>
          <a:p>
            <a:pPr>
              <a:defRPr/>
            </a:pPr>
            <a:r>
              <a:rPr lang="en-GB" dirty="0"/>
              <a:t>    </a:t>
            </a:r>
            <a:r>
              <a:rPr lang="en-GB" dirty="0" err="1"/>
              <a:t>list.head.next</a:t>
            </a:r>
            <a:r>
              <a:rPr lang="en-GB" dirty="0"/>
              <a:t> = null</a:t>
            </a:r>
          </a:p>
          <a:p>
            <a:pPr>
              <a:defRPr/>
            </a:pPr>
            <a:r>
              <a:rPr lang="en-GB" dirty="0"/>
              <a:t>    </a:t>
            </a:r>
            <a:r>
              <a:rPr lang="en-GB" dirty="0" err="1"/>
              <a:t>list.tail</a:t>
            </a:r>
            <a:r>
              <a:rPr lang="en-GB" dirty="0"/>
              <a:t> = </a:t>
            </a:r>
            <a:r>
              <a:rPr lang="en-GB" dirty="0" err="1"/>
              <a:t>newNode</a:t>
            </a:r>
            <a:endParaRPr lang="en-GB" dirty="0"/>
          </a:p>
          <a:p>
            <a:pPr>
              <a:defRPr/>
            </a:pPr>
            <a:r>
              <a:rPr lang="en-GB" dirty="0"/>
              <a:t>}</a:t>
            </a:r>
          </a:p>
          <a:p>
            <a:pPr>
              <a:defRPr/>
            </a:pPr>
            <a:r>
              <a:rPr lang="en-GB" dirty="0"/>
              <a:t>else</a:t>
            </a:r>
          </a:p>
          <a:p>
            <a:pPr>
              <a:defRPr/>
            </a:pPr>
            <a:r>
              <a:rPr lang="en-GB" dirty="0"/>
              <a:t>{</a:t>
            </a:r>
          </a:p>
          <a:p>
            <a:pPr>
              <a:defRPr/>
            </a:pPr>
            <a:r>
              <a:rPr lang="en-GB" dirty="0"/>
              <a:t>    before = </a:t>
            </a:r>
            <a:r>
              <a:rPr lang="en-GB" dirty="0" err="1"/>
              <a:t>currentNode.prev</a:t>
            </a:r>
            <a:br>
              <a:rPr lang="en-GB" dirty="0"/>
            </a:br>
            <a:r>
              <a:rPr lang="en-GB" dirty="0"/>
              <a:t>    </a:t>
            </a:r>
            <a:r>
              <a:rPr lang="en-GB" dirty="0" err="1"/>
              <a:t>newNode.next</a:t>
            </a:r>
            <a:r>
              <a:rPr lang="en-GB" dirty="0"/>
              <a:t> = </a:t>
            </a:r>
            <a:r>
              <a:rPr lang="en-GB" dirty="0" err="1"/>
              <a:t>currentNode</a:t>
            </a:r>
            <a:endParaRPr lang="en-GB" dirty="0"/>
          </a:p>
          <a:p>
            <a:pPr>
              <a:defRPr/>
            </a:pPr>
            <a:r>
              <a:rPr lang="en-GB" dirty="0"/>
              <a:t>    </a:t>
            </a:r>
            <a:r>
              <a:rPr lang="en-GB" dirty="0" err="1"/>
              <a:t>newNode.prev</a:t>
            </a:r>
            <a:r>
              <a:rPr lang="en-GB" dirty="0"/>
              <a:t> = before</a:t>
            </a:r>
          </a:p>
          <a:p>
            <a:pPr>
              <a:defRPr/>
            </a:pPr>
            <a:endParaRPr lang="en-GB" dirty="0"/>
          </a:p>
          <a:p>
            <a:pPr>
              <a:defRPr/>
            </a:pPr>
            <a:r>
              <a:rPr lang="en-GB" dirty="0"/>
              <a:t>    if(before == null)    </a:t>
            </a:r>
            <a:r>
              <a:rPr lang="en-GB" dirty="0">
                <a:solidFill>
                  <a:schemeClr val="accent1">
                    <a:lumMod val="25000"/>
                  </a:schemeClr>
                </a:solidFill>
              </a:rPr>
              <a:t>// current == head ?</a:t>
            </a:r>
            <a:br>
              <a:rPr lang="en-GB" dirty="0"/>
            </a:br>
            <a:r>
              <a:rPr lang="en-GB" dirty="0"/>
              <a:t>          </a:t>
            </a:r>
            <a:r>
              <a:rPr lang="en-GB" dirty="0" err="1"/>
              <a:t>list.head</a:t>
            </a:r>
            <a:r>
              <a:rPr lang="en-GB" dirty="0"/>
              <a:t> = </a:t>
            </a:r>
            <a:r>
              <a:rPr lang="en-GB" dirty="0" err="1"/>
              <a:t>newNode</a:t>
            </a:r>
            <a:endParaRPr lang="en-GB" dirty="0"/>
          </a:p>
          <a:p>
            <a:pPr>
              <a:defRPr/>
            </a:pPr>
            <a:r>
              <a:rPr lang="en-GB" dirty="0"/>
              <a:t>    else</a:t>
            </a:r>
          </a:p>
          <a:p>
            <a:pPr>
              <a:defRPr/>
            </a:pPr>
            <a:r>
              <a:rPr lang="en-GB" dirty="0"/>
              <a:t>         </a:t>
            </a:r>
            <a:r>
              <a:rPr lang="en-GB" dirty="0" err="1"/>
              <a:t>before.next</a:t>
            </a:r>
            <a:r>
              <a:rPr lang="en-GB" dirty="0"/>
              <a:t> = </a:t>
            </a:r>
            <a:r>
              <a:rPr lang="en-GB" dirty="0" err="1"/>
              <a:t>newNode</a:t>
            </a:r>
            <a:endParaRPr lang="en-GB" dirty="0"/>
          </a:p>
          <a:p>
            <a:pPr>
              <a:defRPr/>
            </a:pPr>
            <a:endParaRPr lang="en-GB" dirty="0"/>
          </a:p>
          <a:p>
            <a:pPr>
              <a:defRPr/>
            </a:pPr>
            <a:r>
              <a:rPr lang="en-GB" dirty="0"/>
              <a:t>    </a:t>
            </a:r>
            <a:r>
              <a:rPr lang="en-GB" dirty="0" err="1"/>
              <a:t>currentNode.prev</a:t>
            </a:r>
            <a:r>
              <a:rPr lang="en-GB" dirty="0"/>
              <a:t> = </a:t>
            </a:r>
            <a:r>
              <a:rPr lang="en-GB" dirty="0" err="1"/>
              <a:t>newNode</a:t>
            </a:r>
            <a:endParaRPr lang="en-GB" dirty="0"/>
          </a:p>
          <a:p>
            <a:pPr>
              <a:defRPr/>
            </a:pPr>
            <a:r>
              <a:rPr lang="en-GB" dirty="0"/>
              <a:t>}</a:t>
            </a:r>
          </a:p>
        </p:txBody>
      </p:sp>
      <p:grpSp>
        <p:nvGrpSpPr>
          <p:cNvPr id="3" name="Group 2">
            <a:extLst>
              <a:ext uri="{FF2B5EF4-FFF2-40B4-BE49-F238E27FC236}">
                <a16:creationId xmlns:a16="http://schemas.microsoft.com/office/drawing/2014/main" id="{44FDBBD5-06EE-E697-7243-D022D8BA98BA}"/>
              </a:ext>
            </a:extLst>
          </p:cNvPr>
          <p:cNvGrpSpPr/>
          <p:nvPr/>
        </p:nvGrpSpPr>
        <p:grpSpPr>
          <a:xfrm>
            <a:off x="968376" y="3429000"/>
            <a:ext cx="4052888" cy="1466885"/>
            <a:chOff x="968376" y="3429000"/>
            <a:chExt cx="4052888" cy="1466885"/>
          </a:xfrm>
        </p:grpSpPr>
        <p:sp>
          <p:nvSpPr>
            <p:cNvPr id="26630" name="Rectangle 5">
              <a:extLst>
                <a:ext uri="{FF2B5EF4-FFF2-40B4-BE49-F238E27FC236}">
                  <a16:creationId xmlns:a16="http://schemas.microsoft.com/office/drawing/2014/main" id="{1B39AF3A-1E86-57F2-F319-BAF936B49900}"/>
                </a:ext>
              </a:extLst>
            </p:cNvPr>
            <p:cNvSpPr>
              <a:spLocks noChangeArrowheads="1"/>
            </p:cNvSpPr>
            <p:nvPr/>
          </p:nvSpPr>
          <p:spPr bwMode="auto">
            <a:xfrm>
              <a:off x="2459039" y="3768726"/>
              <a:ext cx="1006475" cy="784225"/>
            </a:xfrm>
            <a:prstGeom prst="rect">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new</a:t>
              </a:r>
            </a:p>
          </p:txBody>
        </p:sp>
        <p:sp>
          <p:nvSpPr>
            <p:cNvPr id="26631" name="Rectangle 6">
              <a:extLst>
                <a:ext uri="{FF2B5EF4-FFF2-40B4-BE49-F238E27FC236}">
                  <a16:creationId xmlns:a16="http://schemas.microsoft.com/office/drawing/2014/main" id="{45D61D61-591C-EF9B-68E1-042374C27909}"/>
                </a:ext>
              </a:extLst>
            </p:cNvPr>
            <p:cNvSpPr>
              <a:spLocks noChangeArrowheads="1"/>
            </p:cNvSpPr>
            <p:nvPr/>
          </p:nvSpPr>
          <p:spPr bwMode="auto">
            <a:xfrm>
              <a:off x="4013201" y="3768726"/>
              <a:ext cx="1008063" cy="784225"/>
            </a:xfrm>
            <a:prstGeom prst="rect">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current</a:t>
              </a:r>
            </a:p>
          </p:txBody>
        </p:sp>
        <p:sp>
          <p:nvSpPr>
            <p:cNvPr id="26632" name="Rectangle 7">
              <a:extLst>
                <a:ext uri="{FF2B5EF4-FFF2-40B4-BE49-F238E27FC236}">
                  <a16:creationId xmlns:a16="http://schemas.microsoft.com/office/drawing/2014/main" id="{9AF5E2FF-20E2-023E-5ACA-1AB945164098}"/>
                </a:ext>
              </a:extLst>
            </p:cNvPr>
            <p:cNvSpPr>
              <a:spLocks noChangeArrowheads="1"/>
            </p:cNvSpPr>
            <p:nvPr/>
          </p:nvSpPr>
          <p:spPr bwMode="auto">
            <a:xfrm>
              <a:off x="968376" y="3768726"/>
              <a:ext cx="1006475" cy="784225"/>
            </a:xfrm>
            <a:prstGeom prst="rect">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before</a:t>
              </a:r>
            </a:p>
          </p:txBody>
        </p:sp>
        <p:sp>
          <p:nvSpPr>
            <p:cNvPr id="26633" name="Right Arrow 8">
              <a:extLst>
                <a:ext uri="{FF2B5EF4-FFF2-40B4-BE49-F238E27FC236}">
                  <a16:creationId xmlns:a16="http://schemas.microsoft.com/office/drawing/2014/main" id="{8DFA53D8-D6DE-90E5-FB50-B9E8D41E6295}"/>
                </a:ext>
              </a:extLst>
            </p:cNvPr>
            <p:cNvSpPr>
              <a:spLocks noChangeArrowheads="1"/>
            </p:cNvSpPr>
            <p:nvPr/>
          </p:nvSpPr>
          <p:spPr bwMode="auto">
            <a:xfrm>
              <a:off x="3441700" y="3852862"/>
              <a:ext cx="571500" cy="273050"/>
            </a:xfrm>
            <a:prstGeom prst="rightArrow">
              <a:avLst>
                <a:gd name="adj1" fmla="val 50000"/>
                <a:gd name="adj2" fmla="val 50194"/>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6634" name="Right Arrow 9">
              <a:extLst>
                <a:ext uri="{FF2B5EF4-FFF2-40B4-BE49-F238E27FC236}">
                  <a16:creationId xmlns:a16="http://schemas.microsoft.com/office/drawing/2014/main" id="{EF330196-51E6-568D-5EC9-6B75B706A917}"/>
                </a:ext>
              </a:extLst>
            </p:cNvPr>
            <p:cNvSpPr>
              <a:spLocks noChangeArrowheads="1"/>
            </p:cNvSpPr>
            <p:nvPr/>
          </p:nvSpPr>
          <p:spPr bwMode="auto">
            <a:xfrm rot="10800000">
              <a:off x="1931988" y="4160837"/>
              <a:ext cx="527050" cy="273050"/>
            </a:xfrm>
            <a:prstGeom prst="rightArrow">
              <a:avLst>
                <a:gd name="adj1" fmla="val 50000"/>
                <a:gd name="adj2" fmla="val 50168"/>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6640" name="TextBox 16">
              <a:extLst>
                <a:ext uri="{FF2B5EF4-FFF2-40B4-BE49-F238E27FC236}">
                  <a16:creationId xmlns:a16="http://schemas.microsoft.com/office/drawing/2014/main" id="{E4701420-01C3-3F85-BA84-E230B5C722FC}"/>
                </a:ext>
              </a:extLst>
            </p:cNvPr>
            <p:cNvSpPr txBox="1">
              <a:spLocks noChangeArrowheads="1"/>
            </p:cNvSpPr>
            <p:nvPr/>
          </p:nvSpPr>
          <p:spPr bwMode="auto">
            <a:xfrm>
              <a:off x="2120900" y="3429000"/>
              <a:ext cx="16589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err="1"/>
                <a:t>newNode.next</a:t>
              </a:r>
              <a:endParaRPr kumimoji="0" lang="en-GB" altLang="en-US" sz="1800" dirty="0"/>
            </a:p>
          </p:txBody>
        </p:sp>
        <p:sp>
          <p:nvSpPr>
            <p:cNvPr id="26641" name="TextBox 17">
              <a:extLst>
                <a:ext uri="{FF2B5EF4-FFF2-40B4-BE49-F238E27FC236}">
                  <a16:creationId xmlns:a16="http://schemas.microsoft.com/office/drawing/2014/main" id="{877CAF3F-7CE5-C4FC-839C-150032BE9025}"/>
                </a:ext>
              </a:extLst>
            </p:cNvPr>
            <p:cNvSpPr txBox="1">
              <a:spLocks noChangeArrowheads="1"/>
            </p:cNvSpPr>
            <p:nvPr/>
          </p:nvSpPr>
          <p:spPr bwMode="auto">
            <a:xfrm>
              <a:off x="2126148" y="4527585"/>
              <a:ext cx="16716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err="1"/>
                <a:t>newNode.prev</a:t>
              </a:r>
              <a:endParaRPr kumimoji="0" lang="en-GB" altLang="en-US" sz="1800" dirty="0"/>
            </a:p>
          </p:txBody>
        </p:sp>
      </p:grpSp>
      <p:grpSp>
        <p:nvGrpSpPr>
          <p:cNvPr id="2" name="Group 1">
            <a:extLst>
              <a:ext uri="{FF2B5EF4-FFF2-40B4-BE49-F238E27FC236}">
                <a16:creationId xmlns:a16="http://schemas.microsoft.com/office/drawing/2014/main" id="{140807FE-F4B1-CF30-51C8-6CEC35A7451F}"/>
              </a:ext>
            </a:extLst>
          </p:cNvPr>
          <p:cNvGrpSpPr/>
          <p:nvPr/>
        </p:nvGrpSpPr>
        <p:grpSpPr>
          <a:xfrm>
            <a:off x="795824" y="4795079"/>
            <a:ext cx="4296876" cy="1494596"/>
            <a:chOff x="795824" y="4795079"/>
            <a:chExt cx="4296876" cy="1494596"/>
          </a:xfrm>
        </p:grpSpPr>
        <p:sp>
          <p:nvSpPr>
            <p:cNvPr id="26635" name="Rectangle 10">
              <a:extLst>
                <a:ext uri="{FF2B5EF4-FFF2-40B4-BE49-F238E27FC236}">
                  <a16:creationId xmlns:a16="http://schemas.microsoft.com/office/drawing/2014/main" id="{FE051035-7B71-596E-EADE-D0AB83D53C9F}"/>
                </a:ext>
              </a:extLst>
            </p:cNvPr>
            <p:cNvSpPr>
              <a:spLocks noChangeArrowheads="1"/>
            </p:cNvSpPr>
            <p:nvPr/>
          </p:nvSpPr>
          <p:spPr bwMode="auto">
            <a:xfrm>
              <a:off x="2459039" y="5141913"/>
              <a:ext cx="1006475" cy="784225"/>
            </a:xfrm>
            <a:prstGeom prst="rect">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new</a:t>
              </a:r>
            </a:p>
          </p:txBody>
        </p:sp>
        <p:sp>
          <p:nvSpPr>
            <p:cNvPr id="26636" name="Rectangle 11">
              <a:extLst>
                <a:ext uri="{FF2B5EF4-FFF2-40B4-BE49-F238E27FC236}">
                  <a16:creationId xmlns:a16="http://schemas.microsoft.com/office/drawing/2014/main" id="{1F653E67-BC4C-2940-7DE1-9ACE2011A32B}"/>
                </a:ext>
              </a:extLst>
            </p:cNvPr>
            <p:cNvSpPr>
              <a:spLocks noChangeArrowheads="1"/>
            </p:cNvSpPr>
            <p:nvPr/>
          </p:nvSpPr>
          <p:spPr bwMode="auto">
            <a:xfrm>
              <a:off x="4013201" y="5141913"/>
              <a:ext cx="1008063" cy="784225"/>
            </a:xfrm>
            <a:prstGeom prst="rect">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current</a:t>
              </a:r>
            </a:p>
          </p:txBody>
        </p:sp>
        <p:sp>
          <p:nvSpPr>
            <p:cNvPr id="26637" name="Rectangle 12">
              <a:extLst>
                <a:ext uri="{FF2B5EF4-FFF2-40B4-BE49-F238E27FC236}">
                  <a16:creationId xmlns:a16="http://schemas.microsoft.com/office/drawing/2014/main" id="{67F4AAC2-F423-AB3D-19C0-38F869F44698}"/>
                </a:ext>
              </a:extLst>
            </p:cNvPr>
            <p:cNvSpPr>
              <a:spLocks noChangeArrowheads="1"/>
            </p:cNvSpPr>
            <p:nvPr/>
          </p:nvSpPr>
          <p:spPr bwMode="auto">
            <a:xfrm>
              <a:off x="968376" y="5141913"/>
              <a:ext cx="1006475" cy="784225"/>
            </a:xfrm>
            <a:prstGeom prst="rect">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before</a:t>
              </a:r>
            </a:p>
          </p:txBody>
        </p:sp>
        <p:sp>
          <p:nvSpPr>
            <p:cNvPr id="26638" name="Right Arrow 14">
              <a:extLst>
                <a:ext uri="{FF2B5EF4-FFF2-40B4-BE49-F238E27FC236}">
                  <a16:creationId xmlns:a16="http://schemas.microsoft.com/office/drawing/2014/main" id="{8102E354-2901-0E53-55B7-A75B54A23FAF}"/>
                </a:ext>
              </a:extLst>
            </p:cNvPr>
            <p:cNvSpPr>
              <a:spLocks noChangeArrowheads="1"/>
            </p:cNvSpPr>
            <p:nvPr/>
          </p:nvSpPr>
          <p:spPr bwMode="auto">
            <a:xfrm rot="10800000">
              <a:off x="3476626" y="5654676"/>
              <a:ext cx="525463" cy="274637"/>
            </a:xfrm>
            <a:prstGeom prst="rightArrow">
              <a:avLst>
                <a:gd name="adj1" fmla="val 50000"/>
                <a:gd name="adj2" fmla="val 49728"/>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6639" name="Right Arrow 15">
              <a:extLst>
                <a:ext uri="{FF2B5EF4-FFF2-40B4-BE49-F238E27FC236}">
                  <a16:creationId xmlns:a16="http://schemas.microsoft.com/office/drawing/2014/main" id="{49F46E9F-B560-BC7B-B7F8-19BE33761052}"/>
                </a:ext>
              </a:extLst>
            </p:cNvPr>
            <p:cNvSpPr>
              <a:spLocks noChangeArrowheads="1"/>
            </p:cNvSpPr>
            <p:nvPr/>
          </p:nvSpPr>
          <p:spPr bwMode="auto">
            <a:xfrm>
              <a:off x="1978025" y="5226051"/>
              <a:ext cx="571500" cy="274637"/>
            </a:xfrm>
            <a:prstGeom prst="rightArrow">
              <a:avLst>
                <a:gd name="adj1" fmla="val 50000"/>
                <a:gd name="adj2" fmla="val 49904"/>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6642" name="TextBox 18">
              <a:extLst>
                <a:ext uri="{FF2B5EF4-FFF2-40B4-BE49-F238E27FC236}">
                  <a16:creationId xmlns:a16="http://schemas.microsoft.com/office/drawing/2014/main" id="{C421E40A-A687-2F27-90F2-8A6C6C806A81}"/>
                </a:ext>
              </a:extLst>
            </p:cNvPr>
            <p:cNvSpPr txBox="1">
              <a:spLocks noChangeArrowheads="1"/>
            </p:cNvSpPr>
            <p:nvPr/>
          </p:nvSpPr>
          <p:spPr bwMode="auto">
            <a:xfrm>
              <a:off x="795824" y="4795079"/>
              <a:ext cx="13382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err="1"/>
                <a:t>before.next</a:t>
              </a:r>
              <a:endParaRPr kumimoji="0" lang="en-GB" altLang="en-US" sz="1800" dirty="0"/>
            </a:p>
          </p:txBody>
        </p:sp>
        <p:sp>
          <p:nvSpPr>
            <p:cNvPr id="26643" name="TextBox 19">
              <a:extLst>
                <a:ext uri="{FF2B5EF4-FFF2-40B4-BE49-F238E27FC236}">
                  <a16:creationId xmlns:a16="http://schemas.microsoft.com/office/drawing/2014/main" id="{705272F0-CF64-DFFD-676F-39C73C217D8B}"/>
                </a:ext>
              </a:extLst>
            </p:cNvPr>
            <p:cNvSpPr txBox="1">
              <a:spLocks noChangeArrowheads="1"/>
            </p:cNvSpPr>
            <p:nvPr/>
          </p:nvSpPr>
          <p:spPr bwMode="auto">
            <a:xfrm>
              <a:off x="3125788" y="5921375"/>
              <a:ext cx="196691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currentNode.prev</a:t>
              </a:r>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E84CB01C-03AF-9E34-092F-A7F75CFDE3C4}"/>
              </a:ext>
            </a:extLst>
          </p:cNvPr>
          <p:cNvSpPr>
            <a:spLocks noGrp="1"/>
          </p:cNvSpPr>
          <p:nvPr>
            <p:ph type="title"/>
          </p:nvPr>
        </p:nvSpPr>
        <p:spPr>
          <a:xfrm>
            <a:off x="1149823" y="-259555"/>
            <a:ext cx="9779183" cy="1325563"/>
          </a:xfrm>
        </p:spPr>
        <p:txBody>
          <a:bodyPr/>
          <a:lstStyle/>
          <a:p>
            <a:r>
              <a:rPr lang="en-GB" altLang="en-US" dirty="0"/>
              <a:t>Circular Linked List</a:t>
            </a:r>
          </a:p>
        </p:txBody>
      </p:sp>
      <p:sp>
        <p:nvSpPr>
          <p:cNvPr id="27651" name="Content Placeholder 2">
            <a:extLst>
              <a:ext uri="{FF2B5EF4-FFF2-40B4-BE49-F238E27FC236}">
                <a16:creationId xmlns:a16="http://schemas.microsoft.com/office/drawing/2014/main" id="{CCAC3C33-AD06-03E5-09EE-D090607AF735}"/>
              </a:ext>
            </a:extLst>
          </p:cNvPr>
          <p:cNvSpPr>
            <a:spLocks noGrp="1"/>
          </p:cNvSpPr>
          <p:nvPr>
            <p:ph idx="1"/>
          </p:nvPr>
        </p:nvSpPr>
        <p:spPr>
          <a:xfrm>
            <a:off x="923235" y="1257301"/>
            <a:ext cx="8677965" cy="1090613"/>
          </a:xfrm>
        </p:spPr>
        <p:txBody>
          <a:bodyPr/>
          <a:lstStyle/>
          <a:p>
            <a:r>
              <a:rPr lang="en-GB" altLang="en-US" dirty="0"/>
              <a:t>Can be either a singly or doubly-linked list</a:t>
            </a:r>
          </a:p>
          <a:p>
            <a:r>
              <a:rPr lang="en-GB" altLang="en-US" dirty="0"/>
              <a:t>Instead of setting the next pointer at the tail to null (unlinked to anything), set tails next to point to the head</a:t>
            </a:r>
          </a:p>
        </p:txBody>
      </p:sp>
      <p:sp>
        <p:nvSpPr>
          <p:cNvPr id="27652" name="Footer Placeholder 3">
            <a:extLst>
              <a:ext uri="{FF2B5EF4-FFF2-40B4-BE49-F238E27FC236}">
                <a16:creationId xmlns:a16="http://schemas.microsoft.com/office/drawing/2014/main" id="{FE8E2A18-226E-7AA5-3175-FC7F8B2D9505}"/>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grpSp>
        <p:nvGrpSpPr>
          <p:cNvPr id="2" name="Group 1">
            <a:extLst>
              <a:ext uri="{FF2B5EF4-FFF2-40B4-BE49-F238E27FC236}">
                <a16:creationId xmlns:a16="http://schemas.microsoft.com/office/drawing/2014/main" id="{99917B07-B202-31A6-357B-188B2807BB88}"/>
              </a:ext>
            </a:extLst>
          </p:cNvPr>
          <p:cNvGrpSpPr/>
          <p:nvPr/>
        </p:nvGrpSpPr>
        <p:grpSpPr>
          <a:xfrm>
            <a:off x="2571750" y="3295422"/>
            <a:ext cx="5202238" cy="2520972"/>
            <a:chOff x="3630613" y="3109891"/>
            <a:chExt cx="5202238" cy="2520972"/>
          </a:xfrm>
        </p:grpSpPr>
        <p:grpSp>
          <p:nvGrpSpPr>
            <p:cNvPr id="27653" name="Group 4">
              <a:extLst>
                <a:ext uri="{FF2B5EF4-FFF2-40B4-BE49-F238E27FC236}">
                  <a16:creationId xmlns:a16="http://schemas.microsoft.com/office/drawing/2014/main" id="{D06F5916-847A-1F59-58ED-5BAB4A1A7D03}"/>
                </a:ext>
              </a:extLst>
            </p:cNvPr>
            <p:cNvGrpSpPr>
              <a:grpSpLocks/>
            </p:cNvGrpSpPr>
            <p:nvPr/>
          </p:nvGrpSpPr>
          <p:grpSpPr bwMode="auto">
            <a:xfrm>
              <a:off x="3630614" y="3913189"/>
              <a:ext cx="1290637" cy="1298575"/>
              <a:chOff x="4873705" y="5317632"/>
              <a:chExt cx="1025800" cy="1299012"/>
            </a:xfrm>
          </p:grpSpPr>
          <p:sp>
            <p:nvSpPr>
              <p:cNvPr id="27670" name="Rectangle 5">
                <a:extLst>
                  <a:ext uri="{FF2B5EF4-FFF2-40B4-BE49-F238E27FC236}">
                    <a16:creationId xmlns:a16="http://schemas.microsoft.com/office/drawing/2014/main" id="{EC244671-E563-59E5-C8EA-4000AA760D77}"/>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7671" name="Rectangle 6">
                <a:extLst>
                  <a:ext uri="{FF2B5EF4-FFF2-40B4-BE49-F238E27FC236}">
                    <a16:creationId xmlns:a16="http://schemas.microsoft.com/office/drawing/2014/main" id="{332E39C0-9B31-653C-9131-E77D41FC489F}"/>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Node1</a:t>
                </a:r>
              </a:p>
            </p:txBody>
          </p:sp>
          <p:sp>
            <p:nvSpPr>
              <p:cNvPr id="27672" name="Rectangle 7">
                <a:extLst>
                  <a:ext uri="{FF2B5EF4-FFF2-40B4-BE49-F238E27FC236}">
                    <a16:creationId xmlns:a16="http://schemas.microsoft.com/office/drawing/2014/main" id="{982639BF-339E-C1A6-05ED-AC069F2F69FE}"/>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27673" name="Rectangle 8">
                <a:extLst>
                  <a:ext uri="{FF2B5EF4-FFF2-40B4-BE49-F238E27FC236}">
                    <a16:creationId xmlns:a16="http://schemas.microsoft.com/office/drawing/2014/main" id="{8DFA0CBA-4DE4-4084-2D18-B7DBE3A3CEA5}"/>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grpSp>
        <p:grpSp>
          <p:nvGrpSpPr>
            <p:cNvPr id="27654" name="Group 9">
              <a:extLst>
                <a:ext uri="{FF2B5EF4-FFF2-40B4-BE49-F238E27FC236}">
                  <a16:creationId xmlns:a16="http://schemas.microsoft.com/office/drawing/2014/main" id="{BF3761A9-33BF-0B1F-9D32-DE4EAA740828}"/>
                </a:ext>
              </a:extLst>
            </p:cNvPr>
            <p:cNvGrpSpPr>
              <a:grpSpLocks/>
            </p:cNvGrpSpPr>
            <p:nvPr/>
          </p:nvGrpSpPr>
          <p:grpSpPr bwMode="auto">
            <a:xfrm>
              <a:off x="5634039" y="3913189"/>
              <a:ext cx="1292225" cy="1298575"/>
              <a:chOff x="4873705" y="5317632"/>
              <a:chExt cx="1025800" cy="1299012"/>
            </a:xfrm>
          </p:grpSpPr>
          <p:sp>
            <p:nvSpPr>
              <p:cNvPr id="27666" name="Rectangle 10">
                <a:extLst>
                  <a:ext uri="{FF2B5EF4-FFF2-40B4-BE49-F238E27FC236}">
                    <a16:creationId xmlns:a16="http://schemas.microsoft.com/office/drawing/2014/main" id="{9902F595-2E3F-42D8-BE13-5146B2CF1AB4}"/>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7667" name="Rectangle 11">
                <a:extLst>
                  <a:ext uri="{FF2B5EF4-FFF2-40B4-BE49-F238E27FC236}">
                    <a16:creationId xmlns:a16="http://schemas.microsoft.com/office/drawing/2014/main" id="{D90A15A9-95CF-5280-C6FD-57E624EDE832}"/>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 2</a:t>
                </a:r>
              </a:p>
            </p:txBody>
          </p:sp>
          <p:sp>
            <p:nvSpPr>
              <p:cNvPr id="27668" name="Rectangle 12">
                <a:extLst>
                  <a:ext uri="{FF2B5EF4-FFF2-40B4-BE49-F238E27FC236}">
                    <a16:creationId xmlns:a16="http://schemas.microsoft.com/office/drawing/2014/main" id="{1D5AFD1C-3C11-0DC1-D63B-0F6F55591965}"/>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27669" name="Rectangle 13">
                <a:extLst>
                  <a:ext uri="{FF2B5EF4-FFF2-40B4-BE49-F238E27FC236}">
                    <a16:creationId xmlns:a16="http://schemas.microsoft.com/office/drawing/2014/main" id="{1D98F4C7-695B-E9B6-AC73-7C1465A51BC0}"/>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grpSp>
        <p:cxnSp>
          <p:nvCxnSpPr>
            <p:cNvPr id="27655" name="Elbow Connector 14">
              <a:extLst>
                <a:ext uri="{FF2B5EF4-FFF2-40B4-BE49-F238E27FC236}">
                  <a16:creationId xmlns:a16="http://schemas.microsoft.com/office/drawing/2014/main" id="{D28D2DA0-D69F-8319-2BA9-6508FF02D90E}"/>
                </a:ext>
              </a:extLst>
            </p:cNvPr>
            <p:cNvCxnSpPr>
              <a:cxnSpLocks noChangeShapeType="1"/>
              <a:stCxn id="27672" idx="3"/>
              <a:endCxn id="27667" idx="1"/>
            </p:cNvCxnSpPr>
            <p:nvPr/>
          </p:nvCxnSpPr>
          <p:spPr bwMode="auto">
            <a:xfrm flipV="1">
              <a:off x="4862514" y="4056063"/>
              <a:ext cx="771525" cy="506412"/>
            </a:xfrm>
            <a:prstGeom prst="bentConnector3">
              <a:avLst>
                <a:gd name="adj1" fmla="val 50000"/>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grpSp>
          <p:nvGrpSpPr>
            <p:cNvPr id="27656" name="Group 16">
              <a:extLst>
                <a:ext uri="{FF2B5EF4-FFF2-40B4-BE49-F238E27FC236}">
                  <a16:creationId xmlns:a16="http://schemas.microsoft.com/office/drawing/2014/main" id="{3BBAF25A-7039-BC32-AE55-E49851787A1D}"/>
                </a:ext>
              </a:extLst>
            </p:cNvPr>
            <p:cNvGrpSpPr>
              <a:grpSpLocks/>
            </p:cNvGrpSpPr>
            <p:nvPr/>
          </p:nvGrpSpPr>
          <p:grpSpPr bwMode="auto">
            <a:xfrm>
              <a:off x="7542214" y="3913189"/>
              <a:ext cx="1290637" cy="1298575"/>
              <a:chOff x="4873705" y="5317632"/>
              <a:chExt cx="1025800" cy="1299012"/>
            </a:xfrm>
          </p:grpSpPr>
          <p:sp>
            <p:nvSpPr>
              <p:cNvPr id="27662" name="Rectangle 17">
                <a:extLst>
                  <a:ext uri="{FF2B5EF4-FFF2-40B4-BE49-F238E27FC236}">
                    <a16:creationId xmlns:a16="http://schemas.microsoft.com/office/drawing/2014/main" id="{58625A59-1767-F614-A270-538EC0B9F5E3}"/>
                  </a:ext>
                </a:extLst>
              </p:cNvPr>
              <p:cNvSpPr>
                <a:spLocks noChangeArrowheads="1"/>
              </p:cNvSpPr>
              <p:nvPr/>
            </p:nvSpPr>
            <p:spPr bwMode="auto">
              <a:xfrm>
                <a:off x="4873706" y="5603946"/>
                <a:ext cx="1025799" cy="101269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7663" name="Rectangle 18">
                <a:extLst>
                  <a:ext uri="{FF2B5EF4-FFF2-40B4-BE49-F238E27FC236}">
                    <a16:creationId xmlns:a16="http://schemas.microsoft.com/office/drawing/2014/main" id="{6873C659-ABE8-519E-F982-56BD655A3D11}"/>
                  </a:ext>
                </a:extLst>
              </p:cNvPr>
              <p:cNvSpPr>
                <a:spLocks noChangeArrowheads="1"/>
              </p:cNvSpPr>
              <p:nvPr/>
            </p:nvSpPr>
            <p:spPr bwMode="auto">
              <a:xfrm>
                <a:off x="4873705" y="5317632"/>
                <a:ext cx="1025799" cy="286314"/>
              </a:xfrm>
              <a:prstGeom prst="rect">
                <a:avLst/>
              </a:prstGeom>
              <a:noFill/>
              <a:ln w="9525" algn="ctr">
                <a:solidFill>
                  <a:schemeClr val="tx1"/>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Node 3</a:t>
                </a:r>
              </a:p>
            </p:txBody>
          </p:sp>
          <p:sp>
            <p:nvSpPr>
              <p:cNvPr id="27664" name="Rectangle 19">
                <a:extLst>
                  <a:ext uri="{FF2B5EF4-FFF2-40B4-BE49-F238E27FC236}">
                    <a16:creationId xmlns:a16="http://schemas.microsoft.com/office/drawing/2014/main" id="{13FCDE3B-00CD-F41C-5A43-C8901377CA73}"/>
                  </a:ext>
                </a:extLst>
              </p:cNvPr>
              <p:cNvSpPr>
                <a:spLocks noChangeArrowheads="1"/>
              </p:cNvSpPr>
              <p:nvPr/>
            </p:nvSpPr>
            <p:spPr bwMode="auto">
              <a:xfrm>
                <a:off x="4910839" y="5823981"/>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next</a:t>
                </a:r>
              </a:p>
            </p:txBody>
          </p:sp>
          <p:sp>
            <p:nvSpPr>
              <p:cNvPr id="27665" name="Rectangle 20">
                <a:extLst>
                  <a:ext uri="{FF2B5EF4-FFF2-40B4-BE49-F238E27FC236}">
                    <a16:creationId xmlns:a16="http://schemas.microsoft.com/office/drawing/2014/main" id="{CF8A7950-EA8E-6C78-0310-5BCFDA93B4F8}"/>
                  </a:ext>
                </a:extLst>
              </p:cNvPr>
              <p:cNvSpPr>
                <a:spLocks noChangeArrowheads="1"/>
              </p:cNvSpPr>
              <p:nvPr/>
            </p:nvSpPr>
            <p:spPr bwMode="auto">
              <a:xfrm>
                <a:off x="4910839" y="6110295"/>
                <a:ext cx="942249" cy="286314"/>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data</a:t>
                </a:r>
              </a:p>
            </p:txBody>
          </p:sp>
        </p:grpSp>
        <p:cxnSp>
          <p:nvCxnSpPr>
            <p:cNvPr id="27657" name="Elbow Connector 21">
              <a:extLst>
                <a:ext uri="{FF2B5EF4-FFF2-40B4-BE49-F238E27FC236}">
                  <a16:creationId xmlns:a16="http://schemas.microsoft.com/office/drawing/2014/main" id="{046B5EAF-5C65-F9CA-297C-DFB6622BC3F6}"/>
                </a:ext>
              </a:extLst>
            </p:cNvPr>
            <p:cNvCxnSpPr>
              <a:cxnSpLocks noChangeShapeType="1"/>
              <a:stCxn id="27668" idx="3"/>
              <a:endCxn id="27663" idx="1"/>
            </p:cNvCxnSpPr>
            <p:nvPr/>
          </p:nvCxnSpPr>
          <p:spPr bwMode="auto">
            <a:xfrm flipV="1">
              <a:off x="6867525" y="4056063"/>
              <a:ext cx="674688" cy="506412"/>
            </a:xfrm>
            <a:prstGeom prst="bentConnector3">
              <a:avLst>
                <a:gd name="adj1" fmla="val 50000"/>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cxnSp>
          <p:nvCxnSpPr>
            <p:cNvPr id="27658" name="Elbow Connector 22">
              <a:extLst>
                <a:ext uri="{FF2B5EF4-FFF2-40B4-BE49-F238E27FC236}">
                  <a16:creationId xmlns:a16="http://schemas.microsoft.com/office/drawing/2014/main" id="{3BC136D6-B4DF-7A42-4741-4B72897FE29B}"/>
                </a:ext>
              </a:extLst>
            </p:cNvPr>
            <p:cNvCxnSpPr>
              <a:cxnSpLocks noChangeShapeType="1"/>
              <a:stCxn id="27664" idx="3"/>
            </p:cNvCxnSpPr>
            <p:nvPr/>
          </p:nvCxnSpPr>
          <p:spPr bwMode="auto">
            <a:xfrm flipH="1">
              <a:off x="4003675" y="4562475"/>
              <a:ext cx="4770438" cy="1068388"/>
            </a:xfrm>
            <a:prstGeom prst="bentConnector3">
              <a:avLst>
                <a:gd name="adj1" fmla="val -7611"/>
              </a:avLst>
            </a:prstGeom>
            <a:noFill/>
            <a:ln w="19050" algn="ctr">
              <a:solidFill>
                <a:schemeClr val="tx1"/>
              </a:solidFill>
              <a:round/>
              <a:headEnd/>
              <a:tailEnd type="none" w="lg" len="lg"/>
            </a:ln>
            <a:extLst>
              <a:ext uri="{909E8E84-426E-40DD-AFC4-6F175D3DCCD1}">
                <a14:hiddenFill xmlns:a14="http://schemas.microsoft.com/office/drawing/2010/main">
                  <a:noFill/>
                </a14:hiddenFill>
              </a:ext>
            </a:extLst>
          </p:spPr>
        </p:cxnSp>
        <p:sp>
          <p:nvSpPr>
            <p:cNvPr id="24" name="Down Arrow 23">
              <a:extLst>
                <a:ext uri="{FF2B5EF4-FFF2-40B4-BE49-F238E27FC236}">
                  <a16:creationId xmlns:a16="http://schemas.microsoft.com/office/drawing/2014/main" id="{F96BD313-AF30-66D9-DE23-144AB6274520}"/>
                </a:ext>
              </a:extLst>
            </p:cNvPr>
            <p:cNvSpPr/>
            <p:nvPr/>
          </p:nvSpPr>
          <p:spPr bwMode="auto">
            <a:xfrm>
              <a:off x="7877515" y="3120967"/>
              <a:ext cx="608053" cy="770510"/>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solidFill>
                    <a:schemeClr val="bg1"/>
                  </a:solidFill>
                </a:rPr>
                <a:t>Tail</a:t>
              </a:r>
            </a:p>
          </p:txBody>
        </p:sp>
        <p:cxnSp>
          <p:nvCxnSpPr>
            <p:cNvPr id="27660" name="Elbow Connector 24">
              <a:extLst>
                <a:ext uri="{FF2B5EF4-FFF2-40B4-BE49-F238E27FC236}">
                  <a16:creationId xmlns:a16="http://schemas.microsoft.com/office/drawing/2014/main" id="{EE761D5B-EEB3-8C85-A7A1-8711F8658118}"/>
                </a:ext>
              </a:extLst>
            </p:cNvPr>
            <p:cNvCxnSpPr>
              <a:cxnSpLocks noChangeShapeType="1"/>
              <a:endCxn id="27671" idx="1"/>
            </p:cNvCxnSpPr>
            <p:nvPr/>
          </p:nvCxnSpPr>
          <p:spPr bwMode="auto">
            <a:xfrm rot="16200000" flipV="1">
              <a:off x="3033713" y="4652963"/>
              <a:ext cx="1566862" cy="373062"/>
            </a:xfrm>
            <a:prstGeom prst="bentConnector4">
              <a:avLst>
                <a:gd name="adj1" fmla="val -287"/>
                <a:gd name="adj2" fmla="val 184870"/>
              </a:avLst>
            </a:prstGeom>
            <a:noFill/>
            <a:ln w="19050" algn="ctr">
              <a:solidFill>
                <a:schemeClr val="tx1"/>
              </a:solidFill>
              <a:round/>
              <a:headEnd/>
              <a:tailEnd type="arrow" w="lg" len="lg"/>
            </a:ln>
            <a:extLst>
              <a:ext uri="{909E8E84-426E-40DD-AFC4-6F175D3DCCD1}">
                <a14:hiddenFill xmlns:a14="http://schemas.microsoft.com/office/drawing/2010/main">
                  <a:noFill/>
                </a14:hiddenFill>
              </a:ext>
            </a:extLst>
          </p:spPr>
        </p:cxnSp>
        <p:sp>
          <p:nvSpPr>
            <p:cNvPr id="26" name="Down Arrow 25">
              <a:extLst>
                <a:ext uri="{FF2B5EF4-FFF2-40B4-BE49-F238E27FC236}">
                  <a16:creationId xmlns:a16="http://schemas.microsoft.com/office/drawing/2014/main" id="{96208441-804A-F669-B82D-7E44E771FBEA}"/>
                </a:ext>
              </a:extLst>
            </p:cNvPr>
            <p:cNvSpPr/>
            <p:nvPr/>
          </p:nvSpPr>
          <p:spPr bwMode="auto">
            <a:xfrm>
              <a:off x="4003358" y="3109891"/>
              <a:ext cx="608053" cy="770510"/>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solidFill>
                    <a:schemeClr val="bg1"/>
                  </a:solidFill>
                </a:rPr>
                <a:t>Head</a:t>
              </a:r>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EEDE53DA-7461-088B-3965-669189876C1D}"/>
              </a:ext>
            </a:extLst>
          </p:cNvPr>
          <p:cNvSpPr>
            <a:spLocks noGrp="1"/>
          </p:cNvSpPr>
          <p:nvPr>
            <p:ph type="title"/>
          </p:nvPr>
        </p:nvSpPr>
        <p:spPr>
          <a:xfrm>
            <a:off x="1167492" y="-6595"/>
            <a:ext cx="9779183" cy="1325563"/>
          </a:xfrm>
        </p:spPr>
        <p:txBody>
          <a:bodyPr/>
          <a:lstStyle/>
          <a:p>
            <a:r>
              <a:rPr lang="en-GB" altLang="en-US" dirty="0"/>
              <a:t>Examples</a:t>
            </a:r>
          </a:p>
        </p:txBody>
      </p:sp>
      <p:sp>
        <p:nvSpPr>
          <p:cNvPr id="28675" name="Content Placeholder 2">
            <a:extLst>
              <a:ext uri="{FF2B5EF4-FFF2-40B4-BE49-F238E27FC236}">
                <a16:creationId xmlns:a16="http://schemas.microsoft.com/office/drawing/2014/main" id="{F29220F9-F336-4971-C441-31366B707BBD}"/>
              </a:ext>
            </a:extLst>
          </p:cNvPr>
          <p:cNvSpPr>
            <a:spLocks noGrp="1"/>
          </p:cNvSpPr>
          <p:nvPr>
            <p:ph idx="1"/>
          </p:nvPr>
        </p:nvSpPr>
        <p:spPr/>
        <p:txBody>
          <a:bodyPr/>
          <a:lstStyle/>
          <a:p>
            <a:r>
              <a:rPr lang="en-GB" altLang="en-US"/>
              <a:t>The C++ Standard Template Library (STL)</a:t>
            </a:r>
            <a:br>
              <a:rPr lang="en-GB" altLang="en-US"/>
            </a:br>
            <a:r>
              <a:rPr lang="en-GB" altLang="en-US"/>
              <a:t>Sequence Containers</a:t>
            </a:r>
          </a:p>
          <a:p>
            <a:pPr lvl="1"/>
            <a:r>
              <a:rPr lang="en-GB" altLang="en-US" b="1"/>
              <a:t>vectors</a:t>
            </a:r>
            <a:r>
              <a:rPr lang="en-GB" altLang="en-US"/>
              <a:t> </a:t>
            </a:r>
            <a:r>
              <a:rPr lang="en-GB" altLang="en-US">
                <a:sym typeface="Wingdings" panose="05000000000000000000" pitchFamily="2" charset="2"/>
              </a:rPr>
              <a:t> </a:t>
            </a:r>
            <a:r>
              <a:rPr lang="en-GB" altLang="en-US"/>
              <a:t>Resizable array container</a:t>
            </a:r>
          </a:p>
          <a:p>
            <a:pPr lvl="1"/>
            <a:r>
              <a:rPr lang="en-GB" altLang="en-US" b="1"/>
              <a:t>deque (deck) </a:t>
            </a:r>
            <a:r>
              <a:rPr lang="en-GB" altLang="en-US">
                <a:sym typeface="Wingdings" panose="05000000000000000000" pitchFamily="2" charset="2"/>
              </a:rPr>
              <a:t></a:t>
            </a:r>
            <a:r>
              <a:rPr lang="en-GB" altLang="en-US"/>
              <a:t> double ended queue. </a:t>
            </a:r>
          </a:p>
          <a:p>
            <a:pPr lvl="1"/>
            <a:r>
              <a:rPr lang="en-GB" altLang="en-US" b="1"/>
              <a:t>forward_list</a:t>
            </a:r>
            <a:r>
              <a:rPr lang="en-GB" altLang="en-US"/>
              <a:t> </a:t>
            </a:r>
            <a:r>
              <a:rPr lang="en-GB" altLang="en-US">
                <a:sym typeface="Wingdings" panose="05000000000000000000" pitchFamily="2" charset="2"/>
              </a:rPr>
              <a:t></a:t>
            </a:r>
            <a:r>
              <a:rPr lang="en-GB" altLang="en-US"/>
              <a:t> single-linked list. </a:t>
            </a:r>
          </a:p>
          <a:p>
            <a:pPr lvl="1"/>
            <a:r>
              <a:rPr lang="en-GB" altLang="en-US" b="1"/>
              <a:t>list</a:t>
            </a:r>
            <a:r>
              <a:rPr lang="en-GB" altLang="en-US"/>
              <a:t> </a:t>
            </a:r>
            <a:r>
              <a:rPr lang="en-GB" altLang="en-US">
                <a:sym typeface="Wingdings" panose="05000000000000000000" pitchFamily="2" charset="2"/>
              </a:rPr>
              <a:t></a:t>
            </a:r>
            <a:r>
              <a:rPr lang="en-GB" altLang="en-US"/>
              <a:t> double-linked list.</a:t>
            </a:r>
          </a:p>
          <a:p>
            <a:endParaRPr lang="en-GB" altLang="en-US"/>
          </a:p>
        </p:txBody>
      </p:sp>
      <p:sp>
        <p:nvSpPr>
          <p:cNvPr id="28676" name="Footer Placeholder 3">
            <a:extLst>
              <a:ext uri="{FF2B5EF4-FFF2-40B4-BE49-F238E27FC236}">
                <a16:creationId xmlns:a16="http://schemas.microsoft.com/office/drawing/2014/main" id="{99410AB4-5023-9B63-7B8B-53B2399789D7}"/>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28677" name="TextBox 4">
            <a:extLst>
              <a:ext uri="{FF2B5EF4-FFF2-40B4-BE49-F238E27FC236}">
                <a16:creationId xmlns:a16="http://schemas.microsoft.com/office/drawing/2014/main" id="{30C822E2-DECE-D4B4-8E31-583A6193374C}"/>
              </a:ext>
            </a:extLst>
          </p:cNvPr>
          <p:cNvSpPr txBox="1">
            <a:spLocks noChangeArrowheads="1"/>
          </p:cNvSpPr>
          <p:nvPr/>
        </p:nvSpPr>
        <p:spPr bwMode="auto">
          <a:xfrm>
            <a:off x="1527175" y="4716118"/>
            <a:ext cx="68834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For the relative complexity values see</a:t>
            </a:r>
          </a:p>
          <a:p>
            <a:pPr>
              <a:spcBef>
                <a:spcPct val="0"/>
              </a:spcBef>
              <a:buClrTx/>
              <a:buSzTx/>
              <a:buFontTx/>
              <a:buNone/>
            </a:pPr>
            <a:r>
              <a:rPr kumimoji="0" lang="en-GB" altLang="en-US" sz="1800" dirty="0"/>
              <a:t>https://users.cs.northwestern.edu/~riesbeck/programming/c++/stl-summary.html</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Footer Placeholder 3">
            <a:extLst>
              <a:ext uri="{FF2B5EF4-FFF2-40B4-BE49-F238E27FC236}">
                <a16:creationId xmlns:a16="http://schemas.microsoft.com/office/drawing/2014/main" id="{EA74AF10-5582-95CD-01E1-1516266A871A}"/>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7" name="TextBox 6">
            <a:extLst>
              <a:ext uri="{FF2B5EF4-FFF2-40B4-BE49-F238E27FC236}">
                <a16:creationId xmlns:a16="http://schemas.microsoft.com/office/drawing/2014/main" id="{5C388459-1142-E48B-CEFC-38166ECA6A33}"/>
              </a:ext>
            </a:extLst>
          </p:cNvPr>
          <p:cNvSpPr txBox="1"/>
          <p:nvPr/>
        </p:nvSpPr>
        <p:spPr>
          <a:xfrm>
            <a:off x="1480379" y="333651"/>
            <a:ext cx="4406900" cy="5481638"/>
          </a:xfrm>
          <a:prstGeom prst="rect">
            <a:avLst/>
          </a:prstGeom>
          <a:solidFill>
            <a:schemeClr val="accent6">
              <a:lumMod val="20000"/>
              <a:lumOff val="80000"/>
            </a:schemeClr>
          </a:solidFill>
          <a:ln w="15875">
            <a:solidFill>
              <a:schemeClr val="tx1"/>
            </a:solidFill>
          </a:ln>
        </p:spPr>
        <p:txBody>
          <a:bodyPr wrap="none" lIns="144000" tIns="108000" rIns="144000" bIns="108000">
            <a:spAutoFit/>
          </a:bodyPr>
          <a:lstStyle/>
          <a:p>
            <a:pPr>
              <a:defRPr/>
            </a:pPr>
            <a:r>
              <a:rPr lang="en-GB" dirty="0"/>
              <a:t>#include &lt;algorithm&gt;</a:t>
            </a:r>
          </a:p>
          <a:p>
            <a:pPr>
              <a:defRPr/>
            </a:pPr>
            <a:r>
              <a:rPr lang="en-GB" dirty="0"/>
              <a:t>#include &lt;</a:t>
            </a:r>
            <a:r>
              <a:rPr lang="en-GB" dirty="0" err="1"/>
              <a:t>iostream</a:t>
            </a:r>
            <a:r>
              <a:rPr lang="en-GB" dirty="0"/>
              <a:t>&gt;</a:t>
            </a:r>
          </a:p>
          <a:p>
            <a:pPr>
              <a:defRPr/>
            </a:pPr>
            <a:r>
              <a:rPr lang="en-GB" dirty="0"/>
              <a:t>#include &lt;list&gt;</a:t>
            </a:r>
          </a:p>
          <a:p>
            <a:pPr>
              <a:defRPr/>
            </a:pPr>
            <a:r>
              <a:rPr lang="en-GB" dirty="0"/>
              <a:t> </a:t>
            </a:r>
          </a:p>
          <a:p>
            <a:pPr>
              <a:defRPr/>
            </a:pPr>
            <a:r>
              <a:rPr lang="en-GB" dirty="0" err="1"/>
              <a:t>int</a:t>
            </a:r>
            <a:r>
              <a:rPr lang="en-GB" dirty="0"/>
              <a:t> main()</a:t>
            </a:r>
          </a:p>
          <a:p>
            <a:pPr>
              <a:defRPr/>
            </a:pPr>
            <a:r>
              <a:rPr lang="en-GB" dirty="0"/>
              <a:t>{</a:t>
            </a:r>
          </a:p>
          <a:p>
            <a:pPr>
              <a:defRPr/>
            </a:pPr>
            <a:r>
              <a:rPr lang="en-GB" dirty="0"/>
              <a:t>    </a:t>
            </a:r>
            <a:r>
              <a:rPr lang="en-GB" dirty="0">
                <a:solidFill>
                  <a:schemeClr val="accent1">
                    <a:lumMod val="25000"/>
                  </a:schemeClr>
                </a:solidFill>
              </a:rPr>
              <a:t>// Create a list containing integers</a:t>
            </a:r>
          </a:p>
          <a:p>
            <a:pPr>
              <a:defRPr/>
            </a:pPr>
            <a:r>
              <a:rPr lang="en-GB" dirty="0"/>
              <a:t>    </a:t>
            </a:r>
            <a:r>
              <a:rPr lang="en-GB" dirty="0" err="1">
                <a:solidFill>
                  <a:srgbClr val="FF0000"/>
                </a:solidFill>
              </a:rPr>
              <a:t>std</a:t>
            </a:r>
            <a:r>
              <a:rPr lang="en-GB" dirty="0">
                <a:solidFill>
                  <a:srgbClr val="FF0000"/>
                </a:solidFill>
              </a:rPr>
              <a:t>::list&lt;</a:t>
            </a:r>
            <a:r>
              <a:rPr lang="en-GB" dirty="0" err="1">
                <a:solidFill>
                  <a:srgbClr val="FF0000"/>
                </a:solidFill>
              </a:rPr>
              <a:t>int</a:t>
            </a:r>
            <a:r>
              <a:rPr lang="en-GB" dirty="0">
                <a:solidFill>
                  <a:srgbClr val="FF0000"/>
                </a:solidFill>
              </a:rPr>
              <a:t>&gt; </a:t>
            </a:r>
            <a:r>
              <a:rPr lang="en-GB" dirty="0" err="1">
                <a:solidFill>
                  <a:srgbClr val="FF0000"/>
                </a:solidFill>
              </a:rPr>
              <a:t>mylist</a:t>
            </a:r>
            <a:r>
              <a:rPr lang="en-GB" dirty="0">
                <a:solidFill>
                  <a:srgbClr val="FF0000"/>
                </a:solidFill>
              </a:rPr>
              <a:t> </a:t>
            </a:r>
            <a:r>
              <a:rPr lang="en-GB" dirty="0"/>
              <a:t>= { 7, 5, 16, 8 };</a:t>
            </a:r>
          </a:p>
          <a:p>
            <a:pPr>
              <a:defRPr/>
            </a:pPr>
            <a:r>
              <a:rPr lang="en-GB" dirty="0"/>
              <a:t> </a:t>
            </a:r>
          </a:p>
          <a:p>
            <a:pPr>
              <a:defRPr/>
            </a:pPr>
            <a:r>
              <a:rPr lang="en-GB" dirty="0"/>
              <a:t>    </a:t>
            </a:r>
            <a:r>
              <a:rPr lang="en-GB" dirty="0">
                <a:solidFill>
                  <a:schemeClr val="accent1">
                    <a:lumMod val="25000"/>
                  </a:schemeClr>
                </a:solidFill>
              </a:rPr>
              <a:t>// Add an integer to the front of the list</a:t>
            </a:r>
          </a:p>
          <a:p>
            <a:pPr>
              <a:defRPr/>
            </a:pPr>
            <a:r>
              <a:rPr lang="en-GB" dirty="0"/>
              <a:t>    </a:t>
            </a:r>
            <a:r>
              <a:rPr lang="en-GB" dirty="0" err="1"/>
              <a:t>mylist.push_front</a:t>
            </a:r>
            <a:r>
              <a:rPr lang="en-GB" dirty="0"/>
              <a:t>(25);</a:t>
            </a:r>
          </a:p>
          <a:p>
            <a:pPr>
              <a:defRPr/>
            </a:pPr>
            <a:r>
              <a:rPr lang="en-GB" dirty="0"/>
              <a:t>    </a:t>
            </a:r>
            <a:r>
              <a:rPr lang="en-GB" dirty="0">
                <a:solidFill>
                  <a:schemeClr val="accent1">
                    <a:lumMod val="25000"/>
                  </a:schemeClr>
                </a:solidFill>
              </a:rPr>
              <a:t>// Add an integer to the back of the list</a:t>
            </a:r>
          </a:p>
          <a:p>
            <a:pPr>
              <a:defRPr/>
            </a:pPr>
            <a:r>
              <a:rPr lang="en-GB" dirty="0"/>
              <a:t>    </a:t>
            </a:r>
            <a:r>
              <a:rPr lang="en-GB" dirty="0" err="1"/>
              <a:t>mylist.push_back</a:t>
            </a:r>
            <a:r>
              <a:rPr lang="en-GB" dirty="0"/>
              <a:t>(13);</a:t>
            </a:r>
          </a:p>
          <a:p>
            <a:pPr>
              <a:defRPr/>
            </a:pPr>
            <a:r>
              <a:rPr lang="en-GB" dirty="0"/>
              <a:t> </a:t>
            </a:r>
          </a:p>
          <a:p>
            <a:pPr>
              <a:defRPr/>
            </a:pPr>
            <a:r>
              <a:rPr lang="en-GB" dirty="0"/>
              <a:t>    </a:t>
            </a:r>
            <a:r>
              <a:rPr lang="en-GB" dirty="0">
                <a:solidFill>
                  <a:schemeClr val="accent1">
                    <a:lumMod val="25000"/>
                  </a:schemeClr>
                </a:solidFill>
              </a:rPr>
              <a:t>// Print out the list</a:t>
            </a:r>
          </a:p>
          <a:p>
            <a:pPr>
              <a:defRPr/>
            </a:pPr>
            <a:r>
              <a:rPr lang="en-GB" dirty="0"/>
              <a:t>    for (</a:t>
            </a:r>
            <a:r>
              <a:rPr lang="en-GB" dirty="0" err="1"/>
              <a:t>int</a:t>
            </a:r>
            <a:r>
              <a:rPr lang="en-GB" dirty="0"/>
              <a:t> n : </a:t>
            </a:r>
            <a:r>
              <a:rPr lang="en-GB" dirty="0" err="1"/>
              <a:t>mylist</a:t>
            </a:r>
            <a:r>
              <a:rPr lang="en-GB" dirty="0"/>
              <a:t>) {</a:t>
            </a:r>
          </a:p>
          <a:p>
            <a:pPr>
              <a:defRPr/>
            </a:pPr>
            <a:r>
              <a:rPr lang="en-GB" dirty="0"/>
              <a:t>        std::</a:t>
            </a:r>
            <a:r>
              <a:rPr lang="en-GB" dirty="0" err="1"/>
              <a:t>cout</a:t>
            </a:r>
            <a:r>
              <a:rPr lang="en-GB" dirty="0"/>
              <a:t> &lt;&lt; n &lt;&lt; " ";</a:t>
            </a:r>
          </a:p>
          <a:p>
            <a:pPr>
              <a:defRPr/>
            </a:pPr>
            <a:r>
              <a:rPr lang="en-GB" dirty="0"/>
              <a:t>    }</a:t>
            </a:r>
          </a:p>
          <a:p>
            <a:pPr>
              <a:defRPr/>
            </a:pPr>
            <a:r>
              <a:rPr lang="en-GB" dirty="0"/>
              <a:t>}</a:t>
            </a:r>
          </a:p>
        </p:txBody>
      </p:sp>
      <p:sp>
        <p:nvSpPr>
          <p:cNvPr id="8" name="TextBox 7">
            <a:extLst>
              <a:ext uri="{FF2B5EF4-FFF2-40B4-BE49-F238E27FC236}">
                <a16:creationId xmlns:a16="http://schemas.microsoft.com/office/drawing/2014/main" id="{8F4C1F15-4993-177A-A610-D5A83000867F}"/>
              </a:ext>
            </a:extLst>
          </p:cNvPr>
          <p:cNvSpPr txBox="1"/>
          <p:nvPr/>
        </p:nvSpPr>
        <p:spPr>
          <a:xfrm>
            <a:off x="864429" y="341590"/>
            <a:ext cx="615950" cy="369887"/>
          </a:xfrm>
          <a:prstGeom prst="rect">
            <a:avLst/>
          </a:prstGeom>
          <a:solidFill>
            <a:schemeClr val="accent4">
              <a:lumMod val="10000"/>
              <a:lumOff val="90000"/>
            </a:schemeClr>
          </a:solidFill>
          <a:ln w="28575">
            <a:solidFill>
              <a:schemeClr val="tx1"/>
            </a:solidFill>
          </a:ln>
        </p:spPr>
        <p:txBody>
          <a:bodyPr>
            <a:spAutoFit/>
          </a:bodyPr>
          <a:lstStyle/>
          <a:p>
            <a:pPr>
              <a:defRPr/>
            </a:pPr>
            <a:r>
              <a:rPr lang="en-GB" dirty="0"/>
              <a:t>C++</a:t>
            </a:r>
          </a:p>
        </p:txBody>
      </p:sp>
      <p:sp>
        <p:nvSpPr>
          <p:cNvPr id="29703" name="TextBox 10">
            <a:extLst>
              <a:ext uri="{FF2B5EF4-FFF2-40B4-BE49-F238E27FC236}">
                <a16:creationId xmlns:a16="http://schemas.microsoft.com/office/drawing/2014/main" id="{D7EB0152-292B-E2FF-3EA8-121AC1072522}"/>
              </a:ext>
            </a:extLst>
          </p:cNvPr>
          <p:cNvSpPr txBox="1">
            <a:spLocks noChangeArrowheads="1"/>
          </p:cNvSpPr>
          <p:nvPr/>
        </p:nvSpPr>
        <p:spPr bwMode="auto">
          <a:xfrm>
            <a:off x="6003168" y="4061101"/>
            <a:ext cx="2300287"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Notice this code uses an “iterator” to loop through the list.</a:t>
            </a:r>
          </a:p>
          <a:p>
            <a:pPr>
              <a:spcBef>
                <a:spcPct val="0"/>
              </a:spcBef>
              <a:buClrTx/>
              <a:buSzTx/>
              <a:buFontTx/>
              <a:buNone/>
            </a:pPr>
            <a:r>
              <a:rPr kumimoji="0" lang="en-GB" altLang="en-US" sz="1800" dirty="0"/>
              <a:t>This is the modern approach for handling containers.</a:t>
            </a:r>
          </a:p>
        </p:txBody>
      </p:sp>
      <p:sp>
        <p:nvSpPr>
          <p:cNvPr id="29704" name="Right Arrow 11">
            <a:extLst>
              <a:ext uri="{FF2B5EF4-FFF2-40B4-BE49-F238E27FC236}">
                <a16:creationId xmlns:a16="http://schemas.microsoft.com/office/drawing/2014/main" id="{9F341BAB-8B7C-640C-3DAF-5FCF17A04546}"/>
              </a:ext>
            </a:extLst>
          </p:cNvPr>
          <p:cNvSpPr>
            <a:spLocks noChangeArrowheads="1"/>
          </p:cNvSpPr>
          <p:nvPr/>
        </p:nvSpPr>
        <p:spPr bwMode="auto">
          <a:xfrm rot="10800000">
            <a:off x="4304543" y="4386540"/>
            <a:ext cx="1743075" cy="585787"/>
          </a:xfrm>
          <a:prstGeom prst="rightArrow">
            <a:avLst>
              <a:gd name="adj1" fmla="val 50000"/>
              <a:gd name="adj2" fmla="val 49883"/>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Tree>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457595_TF45331398_Win32" id="{5659B9E0-3971-467D-9BA2-B20B39D641FE}" vid="{E6DA4EDB-46C2-4D45-9E99-6BB2FEEE47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D5BAB77-79E1-4739-AA51-10C9079186D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3.xml><?xml version="1.0" encoding="utf-8"?>
<ds:datastoreItem xmlns:ds="http://schemas.openxmlformats.org/officeDocument/2006/customXml" ds:itemID="{4A615295-94F6-4CE2-A1B1-6B7E1DAA5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{1E1E3877-E31F-46E0-BFC1-82EAAEB5B25E}tf45331398_win32</Template>
  <TotalTime>56</TotalTime>
  <Words>2210</Words>
  <Application>Microsoft Office PowerPoint</Application>
  <PresentationFormat>Widescreen</PresentationFormat>
  <Paragraphs>461</Paragraphs>
  <Slides>23</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Calibri</vt:lpstr>
      <vt:lpstr>Helvetica</vt:lpstr>
      <vt:lpstr>Tenorite</vt:lpstr>
      <vt:lpstr>Times New Roman</vt:lpstr>
      <vt:lpstr>Wingdings</vt:lpstr>
      <vt:lpstr>Office Theme</vt:lpstr>
      <vt:lpstr>5 – Data Structures</vt:lpstr>
      <vt:lpstr>Lists</vt:lpstr>
      <vt:lpstr>Arrays</vt:lpstr>
      <vt:lpstr>Questions</vt:lpstr>
      <vt:lpstr>Answer</vt:lpstr>
      <vt:lpstr>Answer</vt:lpstr>
      <vt:lpstr>Analysis</vt:lpstr>
      <vt:lpstr>Linked Lists</vt:lpstr>
      <vt:lpstr>Linked Lists</vt:lpstr>
      <vt:lpstr>Singly-linked List</vt:lpstr>
      <vt:lpstr>Analysis</vt:lpstr>
      <vt:lpstr>Question</vt:lpstr>
      <vt:lpstr>Answer</vt:lpstr>
      <vt:lpstr>Comparison of Arrays and Linked Lists</vt:lpstr>
      <vt:lpstr>Doubly-linked Lists</vt:lpstr>
      <vt:lpstr>Question</vt:lpstr>
      <vt:lpstr>Answer</vt:lpstr>
      <vt:lpstr>Answer</vt:lpstr>
      <vt:lpstr>Answer</vt:lpstr>
      <vt:lpstr>Answer</vt:lpstr>
      <vt:lpstr>Circular Linked List</vt:lpstr>
      <vt:lpstr>Examples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Tim Bashford</dc:creator>
  <cp:lastModifiedBy>Tim Bashford</cp:lastModifiedBy>
  <cp:revision>1</cp:revision>
  <dcterms:created xsi:type="dcterms:W3CDTF">2024-10-28T17:09:42Z</dcterms:created>
  <dcterms:modified xsi:type="dcterms:W3CDTF">2024-10-28T18:05:51Z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