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7" r:id="rId1"/>
  </p:sldMasterIdLst>
  <p:notesMasterIdLst>
    <p:notesMasterId r:id="rId7"/>
  </p:notesMasterIdLst>
  <p:sldIdLst>
    <p:sldId id="256" r:id="rId2"/>
    <p:sldId id="296" r:id="rId3"/>
    <p:sldId id="261" r:id="rId4"/>
    <p:sldId id="263" r:id="rId5"/>
    <p:sldId id="260" r:id="rId6"/>
  </p:sldIdLst>
  <p:sldSz cx="9144000" cy="5143500" type="screen16x9"/>
  <p:notesSz cx="6858000" cy="9144000"/>
  <p:embeddedFontLst>
    <p:embeddedFont>
      <p:font typeface="Barlow" panose="00000500000000000000" pitchFamily="2" charset="0"/>
      <p:regular r:id="rId8"/>
      <p:bold r:id="rId9"/>
      <p:italic r:id="rId10"/>
      <p:boldItalic r:id="rId11"/>
    </p:embeddedFont>
    <p:embeddedFont>
      <p:font typeface="Barlow Light" panose="00000400000000000000" pitchFamily="2" charset="0"/>
      <p:regular r:id="rId12"/>
      <p:bold r:id="rId13"/>
      <p:italic r:id="rId14"/>
      <p:boldItalic r:id="rId15"/>
    </p:embeddedFont>
    <p:embeddedFont>
      <p:font typeface="Calibri" panose="020F0502020204030204" pitchFamily="34" charset="0"/>
      <p:regular r:id="rId16"/>
      <p:bold r:id="rId17"/>
      <p:italic r:id="rId18"/>
      <p:boldItalic r:id="rId1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11C7EFF-B079-44CD-85B6-E6D3598932AC}">
  <a:tblStyle styleId="{511C7EFF-B079-44CD-85B6-E6D3598932AC}"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01CDC246-CD5F-43C5-B557-0B5EE2D38672}"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011"/>
    <p:restoredTop sz="75322" autoAdjust="0"/>
  </p:normalViewPr>
  <p:slideViewPr>
    <p:cSldViewPr snapToGrid="0" snapToObjects="1">
      <p:cViewPr varScale="1">
        <p:scale>
          <a:sx n="109" d="100"/>
          <a:sy n="109" d="100"/>
        </p:scale>
        <p:origin x="46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18"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notesMaster" Target="notesMasters/notesMaster1.xml"/><Relationship Id="rId12" Type="http://schemas.openxmlformats.org/officeDocument/2006/relationships/font" Target="fonts/font5.fntdata"/><Relationship Id="rId17"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9.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font" Target="fonts/font8.fntdata"/><Relationship Id="rId23" Type="http://schemas.openxmlformats.org/officeDocument/2006/relationships/tableStyles" Target="tableStyles.xml"/><Relationship Id="rId10" Type="http://schemas.openxmlformats.org/officeDocument/2006/relationships/font" Target="fonts/font3.fntdata"/><Relationship Id="rId19" Type="http://schemas.openxmlformats.org/officeDocument/2006/relationships/font" Target="fonts/font12.fntdata"/><Relationship Id="rId4" Type="http://schemas.openxmlformats.org/officeDocument/2006/relationships/slide" Target="slides/slide3.xml"/><Relationship Id="rId9" Type="http://schemas.openxmlformats.org/officeDocument/2006/relationships/font" Target="fonts/font2.fntdata"/><Relationship Id="rId14" Type="http://schemas.openxmlformats.org/officeDocument/2006/relationships/font" Target="fonts/font7.fntdata"/><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 name="Google Shape;70;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800" dirty="0"/>
              <a:t>The dynamic leadership model suggests that the constantly changing business environment all over the world requires a leader to take a dynamic approach to leadership and management. This model suggests that a leader must set aside the conventional approaches to leadership as these static approaches do not relate to the changing business environment. This model requires leaders to give more stress on continued invention and innovation in the various organizational practices. This will help the organization to effectively tackle challenges arose due the changing business environment. Moreover, under this model, the leader keeps a clear vision of the organizational objectives. However, the path of the organization to achieve these objectives adjusts according to the changing circumstances.</a:t>
            </a:r>
          </a:p>
        </p:txBody>
      </p:sp>
    </p:spTree>
    <p:extLst>
      <p:ext uri="{BB962C8B-B14F-4D97-AF65-F5344CB8AC3E}">
        <p14:creationId xmlns:p14="http://schemas.microsoft.com/office/powerpoint/2010/main" val="2334451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The four main aspects of the transformational leadership theory are inspirational motivation, intellectual stimulation, idealized influence, and individualized consideration. Inspirational motivation requires a leader to be charismatic, who can motivate, assure, and arouse excitement among the employees. Further, the factor of intellectual stimulation requires a leader to give freedom to encourage innovation, creativity, and problem-solving attitude among the employees. This helps in stirring the employees’ imagination, which helps in quick problem identification, finding of the solution, and committed implementation of the same by the employees. Moreover, idealized influence requires a leader to lead by example, and a leader must himself live by the principles. This makes the leader a role model for the employees. Lastly the factor of Individualised consideration requires a leader to show genuine concerns for the feelings and needs of employees. This helps in creating a relationship of trust between the leader and the employees. </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lang="en-GB" dirty="0"/>
              <a:t>The implementation of the dynamic leadership model can be seen in Jeff Bezos’s innovative strategies like Two Pizza Teams. It suggests that he does not fear in siding away the conventional leadership and management strategies. This new strategy helped him to increase the effectiveness of organizational meetings. Some other innovative practices started by him are single-threaded leaders, working backward, one-click shopping, etc. Moreover, the example of the transformational leadership theory </a:t>
            </a:r>
            <a:r>
              <a:rPr lang="en-GB" sz="1800" dirty="0">
                <a:effectLst/>
                <a:latin typeface="Calibri" panose="020F0502020204030204" pitchFamily="34" charset="0"/>
                <a:ea typeface="Calibri" panose="020F0502020204030204" pitchFamily="34" charset="0"/>
                <a:cs typeface="Times New Roman" panose="02020603050405020304" pitchFamily="18" charset="0"/>
              </a:rPr>
              <a:t>is evident from the fact that Jeff Bezos often comes up with big ideas and turns them into reality. He keeps focus on the long-term goals of the organization. Further, he also keeps extremely high expectations from his employers, which helps talented, motivated, and ambitious people to stretch and achieve those goals. Through his innovative ideas, high standards, and learning attitude, he sets an example for his employees to strive for perfection and higher goals.</a:t>
            </a: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4" name="Google Shape;154;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855300" y="1363125"/>
            <a:ext cx="5110800" cy="2417100"/>
          </a:xfrm>
          <a:prstGeom prst="rect">
            <a:avLst/>
          </a:prstGeom>
        </p:spPr>
        <p:txBody>
          <a:bodyPr spcFirstLastPara="1" wrap="square" lIns="0" tIns="0" rIns="0" bIns="0" anchor="ctr" anchorCtr="0">
            <a:noAutofit/>
          </a:bodyPr>
          <a:lstStyle>
            <a:lvl1pPr lvl="0" rtl="0">
              <a:spcBef>
                <a:spcPts val="0"/>
              </a:spcBef>
              <a:spcAft>
                <a:spcPts val="0"/>
              </a:spcAft>
              <a:buClr>
                <a:schemeClr val="lt2"/>
              </a:buClr>
              <a:buSzPts val="4800"/>
              <a:buNone/>
              <a:defRPr sz="4800">
                <a:solidFill>
                  <a:schemeClr val="lt2"/>
                </a:solidFill>
              </a:defRPr>
            </a:lvl1pPr>
            <a:lvl2pPr lvl="1" rtl="0">
              <a:spcBef>
                <a:spcPts val="0"/>
              </a:spcBef>
              <a:spcAft>
                <a:spcPts val="0"/>
              </a:spcAft>
              <a:buClr>
                <a:schemeClr val="lt2"/>
              </a:buClr>
              <a:buSzPts val="4800"/>
              <a:buNone/>
              <a:defRPr sz="4800">
                <a:solidFill>
                  <a:schemeClr val="lt2"/>
                </a:solidFill>
              </a:defRPr>
            </a:lvl2pPr>
            <a:lvl3pPr lvl="2" rtl="0">
              <a:spcBef>
                <a:spcPts val="0"/>
              </a:spcBef>
              <a:spcAft>
                <a:spcPts val="0"/>
              </a:spcAft>
              <a:buClr>
                <a:schemeClr val="lt2"/>
              </a:buClr>
              <a:buSzPts val="4800"/>
              <a:buNone/>
              <a:defRPr sz="4800">
                <a:solidFill>
                  <a:schemeClr val="lt2"/>
                </a:solidFill>
              </a:defRPr>
            </a:lvl3pPr>
            <a:lvl4pPr lvl="3" rtl="0">
              <a:spcBef>
                <a:spcPts val="0"/>
              </a:spcBef>
              <a:spcAft>
                <a:spcPts val="0"/>
              </a:spcAft>
              <a:buClr>
                <a:schemeClr val="lt2"/>
              </a:buClr>
              <a:buSzPts val="4800"/>
              <a:buNone/>
              <a:defRPr sz="4800">
                <a:solidFill>
                  <a:schemeClr val="lt2"/>
                </a:solidFill>
              </a:defRPr>
            </a:lvl4pPr>
            <a:lvl5pPr lvl="4" rtl="0">
              <a:spcBef>
                <a:spcPts val="0"/>
              </a:spcBef>
              <a:spcAft>
                <a:spcPts val="0"/>
              </a:spcAft>
              <a:buClr>
                <a:schemeClr val="lt2"/>
              </a:buClr>
              <a:buSzPts val="4800"/>
              <a:buNone/>
              <a:defRPr sz="4800">
                <a:solidFill>
                  <a:schemeClr val="lt2"/>
                </a:solidFill>
              </a:defRPr>
            </a:lvl5pPr>
            <a:lvl6pPr lvl="5" rtl="0">
              <a:spcBef>
                <a:spcPts val="0"/>
              </a:spcBef>
              <a:spcAft>
                <a:spcPts val="0"/>
              </a:spcAft>
              <a:buClr>
                <a:schemeClr val="lt2"/>
              </a:buClr>
              <a:buSzPts val="4800"/>
              <a:buNone/>
              <a:defRPr sz="4800">
                <a:solidFill>
                  <a:schemeClr val="lt2"/>
                </a:solidFill>
              </a:defRPr>
            </a:lvl6pPr>
            <a:lvl7pPr lvl="6" rtl="0">
              <a:spcBef>
                <a:spcPts val="0"/>
              </a:spcBef>
              <a:spcAft>
                <a:spcPts val="0"/>
              </a:spcAft>
              <a:buClr>
                <a:schemeClr val="lt2"/>
              </a:buClr>
              <a:buSzPts val="4800"/>
              <a:buNone/>
              <a:defRPr sz="4800">
                <a:solidFill>
                  <a:schemeClr val="lt2"/>
                </a:solidFill>
              </a:defRPr>
            </a:lvl7pPr>
            <a:lvl8pPr lvl="7" rtl="0">
              <a:spcBef>
                <a:spcPts val="0"/>
              </a:spcBef>
              <a:spcAft>
                <a:spcPts val="0"/>
              </a:spcAft>
              <a:buClr>
                <a:schemeClr val="lt2"/>
              </a:buClr>
              <a:buSzPts val="4800"/>
              <a:buNone/>
              <a:defRPr sz="4800">
                <a:solidFill>
                  <a:schemeClr val="lt2"/>
                </a:solidFill>
              </a:defRPr>
            </a:lvl8pPr>
            <a:lvl9pPr lvl="8" rtl="0">
              <a:spcBef>
                <a:spcPts val="0"/>
              </a:spcBef>
              <a:spcAft>
                <a:spcPts val="0"/>
              </a:spcAft>
              <a:buClr>
                <a:schemeClr val="lt2"/>
              </a:buClr>
              <a:buSzPts val="4800"/>
              <a:buNone/>
              <a:defRPr sz="4800">
                <a:solidFill>
                  <a:schemeClr val="lt2"/>
                </a:solidFill>
              </a:defRPr>
            </a:lvl9pPr>
          </a:lstStyle>
          <a:p>
            <a:endParaRPr/>
          </a:p>
        </p:txBody>
      </p:sp>
      <p:grpSp>
        <p:nvGrpSpPr>
          <p:cNvPr id="13" name="Google Shape;13;p2"/>
          <p:cNvGrpSpPr/>
          <p:nvPr/>
        </p:nvGrpSpPr>
        <p:grpSpPr>
          <a:xfrm>
            <a:off x="0" y="2550906"/>
            <a:ext cx="719125" cy="41700"/>
            <a:chOff x="0" y="2550906"/>
            <a:chExt cx="719125" cy="41700"/>
          </a:xfrm>
        </p:grpSpPr>
        <p:sp>
          <p:nvSpPr>
            <p:cNvPr id="14" name="Google Shape;14;p2"/>
            <p:cNvSpPr/>
            <p:nvPr/>
          </p:nvSpPr>
          <p:spPr>
            <a:xfrm>
              <a:off x="0" y="2550906"/>
              <a:ext cx="509100" cy="41700"/>
            </a:xfrm>
            <a:prstGeom prst="rect">
              <a:avLst/>
            </a:prstGeom>
            <a:gradFill>
              <a:gsLst>
                <a:gs pos="0">
                  <a:srgbClr val="FFFFFF">
                    <a:alpha val="29803"/>
                  </a:srgbClr>
                </a:gs>
                <a:gs pos="100000">
                  <a:srgbClr val="FFFFFF">
                    <a:alpha val="0"/>
                  </a:srgbClr>
                </a:gs>
              </a:gsLst>
              <a:lin ang="10800025"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a:off x="506425" y="2550906"/>
              <a:ext cx="212700" cy="41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Quote">
  <p:cSld name="TITLE_1_1">
    <p:bg>
      <p:bgPr>
        <a:gradFill>
          <a:gsLst>
            <a:gs pos="0">
              <a:schemeClr val="accent1"/>
            </a:gs>
            <a:gs pos="100000">
              <a:schemeClr val="accent2"/>
            </a:gs>
          </a:gsLst>
          <a:path path="circle">
            <a:fillToRect l="100000" t="100000"/>
          </a:path>
          <a:tileRect r="-100000" b="-100000"/>
        </a:gradFill>
        <a:effectLst/>
      </p:bgPr>
    </p:bg>
    <p:spTree>
      <p:nvGrpSpPr>
        <p:cNvPr id="1" name="Shape 22"/>
        <p:cNvGrpSpPr/>
        <p:nvPr/>
      </p:nvGrpSpPr>
      <p:grpSpPr>
        <a:xfrm>
          <a:off x="0" y="0"/>
          <a:ext cx="0" cy="0"/>
          <a:chOff x="0" y="0"/>
          <a:chExt cx="0" cy="0"/>
        </a:xfrm>
      </p:grpSpPr>
      <p:sp>
        <p:nvSpPr>
          <p:cNvPr id="23" name="Google Shape;23;p4"/>
          <p:cNvSpPr txBox="1">
            <a:spLocks noGrp="1"/>
          </p:cNvSpPr>
          <p:nvPr>
            <p:ph type="body" idx="1"/>
          </p:nvPr>
        </p:nvSpPr>
        <p:spPr>
          <a:xfrm>
            <a:off x="855300" y="2161800"/>
            <a:ext cx="5307000" cy="819900"/>
          </a:xfrm>
          <a:prstGeom prst="rect">
            <a:avLst/>
          </a:prstGeom>
          <a:effectLst>
            <a:outerShdw blurRad="14288" dist="9525" dir="16560000" algn="bl" rotWithShape="0">
              <a:schemeClr val="accent1"/>
            </a:outerShdw>
          </a:effectLst>
        </p:spPr>
        <p:txBody>
          <a:bodyPr spcFirstLastPara="1" wrap="square" lIns="0" tIns="0" rIns="0" bIns="0" anchor="ctr" anchorCtr="0">
            <a:noAutofit/>
          </a:bodyPr>
          <a:lstStyle>
            <a:lvl1pPr marL="457200" lvl="0" indent="-419100" rtl="0">
              <a:spcBef>
                <a:spcPts val="0"/>
              </a:spcBef>
              <a:spcAft>
                <a:spcPts val="0"/>
              </a:spcAft>
              <a:buClr>
                <a:schemeClr val="accent5"/>
              </a:buClr>
              <a:buSzPts val="3000"/>
              <a:buFont typeface="Barlow"/>
              <a:buChar char="╸"/>
              <a:defRPr sz="3000" b="1" i="1">
                <a:solidFill>
                  <a:schemeClr val="accent5"/>
                </a:solidFill>
                <a:latin typeface="Barlow"/>
                <a:ea typeface="Barlow"/>
                <a:cs typeface="Barlow"/>
                <a:sym typeface="Barlow"/>
              </a:defRPr>
            </a:lvl1pPr>
            <a:lvl2pPr marL="914400" lvl="1" indent="-419100" rtl="0">
              <a:spcBef>
                <a:spcPts val="800"/>
              </a:spcBef>
              <a:spcAft>
                <a:spcPts val="0"/>
              </a:spcAft>
              <a:buClr>
                <a:schemeClr val="accent5"/>
              </a:buClr>
              <a:buSzPts val="3000"/>
              <a:buFont typeface="Barlow"/>
              <a:buChar char="‧"/>
              <a:defRPr sz="3000" b="1" i="1">
                <a:solidFill>
                  <a:schemeClr val="accent5"/>
                </a:solidFill>
                <a:latin typeface="Barlow"/>
                <a:ea typeface="Barlow"/>
                <a:cs typeface="Barlow"/>
                <a:sym typeface="Barlow"/>
              </a:defRPr>
            </a:lvl2pPr>
            <a:lvl3pPr marL="1371600" lvl="2" indent="-419100" rtl="0">
              <a:spcBef>
                <a:spcPts val="800"/>
              </a:spcBef>
              <a:spcAft>
                <a:spcPts val="0"/>
              </a:spcAft>
              <a:buClr>
                <a:schemeClr val="accent5"/>
              </a:buClr>
              <a:buSzPts val="3000"/>
              <a:buFont typeface="Barlow"/>
              <a:buChar char="‧"/>
              <a:defRPr sz="3000" b="1" i="1">
                <a:solidFill>
                  <a:schemeClr val="accent5"/>
                </a:solidFill>
                <a:latin typeface="Barlow"/>
                <a:ea typeface="Barlow"/>
                <a:cs typeface="Barlow"/>
                <a:sym typeface="Barlow"/>
              </a:defRPr>
            </a:lvl3pPr>
            <a:lvl4pPr marL="1828800" lvl="3" indent="-419100" rtl="0">
              <a:spcBef>
                <a:spcPts val="800"/>
              </a:spcBef>
              <a:spcAft>
                <a:spcPts val="0"/>
              </a:spcAft>
              <a:buClr>
                <a:schemeClr val="accent5"/>
              </a:buClr>
              <a:buSzPts val="3000"/>
              <a:buFont typeface="Barlow"/>
              <a:buChar char="●"/>
              <a:defRPr sz="3000" b="1" i="1">
                <a:solidFill>
                  <a:schemeClr val="accent5"/>
                </a:solidFill>
                <a:latin typeface="Barlow"/>
                <a:ea typeface="Barlow"/>
                <a:cs typeface="Barlow"/>
                <a:sym typeface="Barlow"/>
              </a:defRPr>
            </a:lvl4pPr>
            <a:lvl5pPr marL="2286000" lvl="4" indent="-419100" rtl="0">
              <a:spcBef>
                <a:spcPts val="800"/>
              </a:spcBef>
              <a:spcAft>
                <a:spcPts val="0"/>
              </a:spcAft>
              <a:buClr>
                <a:schemeClr val="accent5"/>
              </a:buClr>
              <a:buSzPts val="3000"/>
              <a:buFont typeface="Barlow"/>
              <a:buChar char="○"/>
              <a:defRPr sz="3000" b="1" i="1">
                <a:solidFill>
                  <a:schemeClr val="accent5"/>
                </a:solidFill>
                <a:latin typeface="Barlow"/>
                <a:ea typeface="Barlow"/>
                <a:cs typeface="Barlow"/>
                <a:sym typeface="Barlow"/>
              </a:defRPr>
            </a:lvl5pPr>
            <a:lvl6pPr marL="2743200" lvl="5" indent="-419100" rtl="0">
              <a:spcBef>
                <a:spcPts val="800"/>
              </a:spcBef>
              <a:spcAft>
                <a:spcPts val="0"/>
              </a:spcAft>
              <a:buClr>
                <a:schemeClr val="accent5"/>
              </a:buClr>
              <a:buSzPts val="3000"/>
              <a:buFont typeface="Barlow"/>
              <a:buChar char="■"/>
              <a:defRPr sz="3000" b="1" i="1">
                <a:solidFill>
                  <a:schemeClr val="accent5"/>
                </a:solidFill>
                <a:latin typeface="Barlow"/>
                <a:ea typeface="Barlow"/>
                <a:cs typeface="Barlow"/>
                <a:sym typeface="Barlow"/>
              </a:defRPr>
            </a:lvl6pPr>
            <a:lvl7pPr marL="3200400" lvl="6" indent="-419100" rtl="0">
              <a:spcBef>
                <a:spcPts val="800"/>
              </a:spcBef>
              <a:spcAft>
                <a:spcPts val="0"/>
              </a:spcAft>
              <a:buClr>
                <a:schemeClr val="accent5"/>
              </a:buClr>
              <a:buSzPts val="3000"/>
              <a:buFont typeface="Barlow"/>
              <a:buChar char="●"/>
              <a:defRPr sz="3000" b="1" i="1">
                <a:solidFill>
                  <a:schemeClr val="accent5"/>
                </a:solidFill>
                <a:latin typeface="Barlow"/>
                <a:ea typeface="Barlow"/>
                <a:cs typeface="Barlow"/>
                <a:sym typeface="Barlow"/>
              </a:defRPr>
            </a:lvl7pPr>
            <a:lvl8pPr marL="3657600" lvl="7" indent="-419100" rtl="0">
              <a:spcBef>
                <a:spcPts val="800"/>
              </a:spcBef>
              <a:spcAft>
                <a:spcPts val="0"/>
              </a:spcAft>
              <a:buClr>
                <a:schemeClr val="accent5"/>
              </a:buClr>
              <a:buSzPts val="3000"/>
              <a:buFont typeface="Barlow"/>
              <a:buChar char="○"/>
              <a:defRPr sz="3000" b="1" i="1">
                <a:solidFill>
                  <a:schemeClr val="accent5"/>
                </a:solidFill>
                <a:latin typeface="Barlow"/>
                <a:ea typeface="Barlow"/>
                <a:cs typeface="Barlow"/>
                <a:sym typeface="Barlow"/>
              </a:defRPr>
            </a:lvl8pPr>
            <a:lvl9pPr marL="4114800" lvl="8" indent="-419100" rtl="0">
              <a:spcBef>
                <a:spcPts val="800"/>
              </a:spcBef>
              <a:spcAft>
                <a:spcPts val="800"/>
              </a:spcAft>
              <a:buClr>
                <a:schemeClr val="accent5"/>
              </a:buClr>
              <a:buSzPts val="3000"/>
              <a:buFont typeface="Barlow"/>
              <a:buChar char="■"/>
              <a:defRPr sz="3000" b="1" i="1">
                <a:solidFill>
                  <a:schemeClr val="accent5"/>
                </a:solidFill>
                <a:latin typeface="Barlow"/>
                <a:ea typeface="Barlow"/>
                <a:cs typeface="Barlow"/>
                <a:sym typeface="Barlow"/>
              </a:defRPr>
            </a:lvl9pPr>
          </a:lstStyle>
          <a:p>
            <a:endParaRPr/>
          </a:p>
        </p:txBody>
      </p:sp>
      <p:sp>
        <p:nvSpPr>
          <p:cNvPr id="24" name="Google Shape;24;p4"/>
          <p:cNvSpPr txBox="1">
            <a:spLocks noGrp="1"/>
          </p:cNvSpPr>
          <p:nvPr>
            <p:ph type="sldNum" idx="12"/>
          </p:nvPr>
        </p:nvSpPr>
        <p:spPr>
          <a:xfrm>
            <a:off x="8693400" y="4749850"/>
            <a:ext cx="450600" cy="3471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sp>
        <p:nvSpPr>
          <p:cNvPr id="25" name="Google Shape;25;p4"/>
          <p:cNvSpPr/>
          <p:nvPr/>
        </p:nvSpPr>
        <p:spPr>
          <a:xfrm>
            <a:off x="0" y="2550906"/>
            <a:ext cx="509100" cy="41700"/>
          </a:xfrm>
          <a:prstGeom prst="rect">
            <a:avLst/>
          </a:prstGeom>
          <a:gradFill>
            <a:gsLst>
              <a:gs pos="0">
                <a:srgbClr val="FFFFFF">
                  <a:alpha val="29803"/>
                </a:srgbClr>
              </a:gs>
              <a:gs pos="100000">
                <a:srgbClr val="FFFFFF">
                  <a:alpha val="0"/>
                </a:srgbClr>
              </a:gs>
            </a:gsLst>
            <a:lin ang="10800025"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accent5"/>
              </a:solidFill>
            </a:endParaRPr>
          </a:p>
        </p:txBody>
      </p:sp>
      <p:sp>
        <p:nvSpPr>
          <p:cNvPr id="26" name="Google Shape;26;p4"/>
          <p:cNvSpPr/>
          <p:nvPr/>
        </p:nvSpPr>
        <p:spPr>
          <a:xfrm>
            <a:off x="506425" y="2550906"/>
            <a:ext cx="212700" cy="41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type="tx">
  <p:cSld name="TITLE_AND_BODY">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855300" y="836000"/>
            <a:ext cx="5307000" cy="396300"/>
          </a:xfrm>
          <a:prstGeom prst="rect">
            <a:avLst/>
          </a:prstGeom>
        </p:spPr>
        <p:txBody>
          <a:bodyPr spcFirstLastPara="1" wrap="square" lIns="0" tIns="0" rIns="0" bIns="0" anchor="b" anchorCtr="0">
            <a:noAutofit/>
          </a:bodyPr>
          <a:lstStyle>
            <a:lvl1pPr lvl="0" rtl="0">
              <a:spcBef>
                <a:spcPts val="0"/>
              </a:spcBef>
              <a:spcAft>
                <a:spcPts val="0"/>
              </a:spcAft>
              <a:buSzPts val="2400"/>
              <a:buNone/>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endParaRPr/>
          </a:p>
        </p:txBody>
      </p:sp>
      <p:sp>
        <p:nvSpPr>
          <p:cNvPr id="29" name="Google Shape;29;p5"/>
          <p:cNvSpPr txBox="1">
            <a:spLocks noGrp="1"/>
          </p:cNvSpPr>
          <p:nvPr>
            <p:ph type="body" idx="1"/>
          </p:nvPr>
        </p:nvSpPr>
        <p:spPr>
          <a:xfrm>
            <a:off x="855300" y="1353948"/>
            <a:ext cx="5307000" cy="3033900"/>
          </a:xfrm>
          <a:prstGeom prst="rect">
            <a:avLst/>
          </a:prstGeom>
        </p:spPr>
        <p:txBody>
          <a:bodyPr spcFirstLastPara="1" wrap="square" lIns="0" tIns="0" rIns="0" bIns="0" anchor="t" anchorCtr="0">
            <a:noAutofit/>
          </a:bodyPr>
          <a:lstStyle>
            <a:lvl1pPr marL="457200" lvl="0" indent="-381000" rtl="0">
              <a:spcBef>
                <a:spcPts val="0"/>
              </a:spcBef>
              <a:spcAft>
                <a:spcPts val="0"/>
              </a:spcAft>
              <a:buSzPts val="2400"/>
              <a:buChar char="╸"/>
              <a:defRPr/>
            </a:lvl1pPr>
            <a:lvl2pPr marL="914400" lvl="1" indent="-381000" rtl="0">
              <a:spcBef>
                <a:spcPts val="800"/>
              </a:spcBef>
              <a:spcAft>
                <a:spcPts val="0"/>
              </a:spcAft>
              <a:buSzPts val="2400"/>
              <a:buChar char="‧"/>
              <a:defRPr/>
            </a:lvl2pPr>
            <a:lvl3pPr marL="1371600" lvl="2" indent="-381000" rtl="0">
              <a:spcBef>
                <a:spcPts val="800"/>
              </a:spcBef>
              <a:spcAft>
                <a:spcPts val="0"/>
              </a:spcAft>
              <a:buSzPts val="2400"/>
              <a:buChar char="‧"/>
              <a:defRPr/>
            </a:lvl3pPr>
            <a:lvl4pPr marL="1828800" lvl="3" indent="-381000" rtl="0">
              <a:spcBef>
                <a:spcPts val="800"/>
              </a:spcBef>
              <a:spcAft>
                <a:spcPts val="0"/>
              </a:spcAft>
              <a:buSzPts val="2400"/>
              <a:buChar char="●"/>
              <a:defRPr/>
            </a:lvl4pPr>
            <a:lvl5pPr marL="2286000" lvl="4" indent="-381000" rtl="0">
              <a:spcBef>
                <a:spcPts val="800"/>
              </a:spcBef>
              <a:spcAft>
                <a:spcPts val="0"/>
              </a:spcAft>
              <a:buSzPts val="2400"/>
              <a:buChar char="○"/>
              <a:defRPr/>
            </a:lvl5pPr>
            <a:lvl6pPr marL="2743200" lvl="5" indent="-381000" rtl="0">
              <a:spcBef>
                <a:spcPts val="800"/>
              </a:spcBef>
              <a:spcAft>
                <a:spcPts val="0"/>
              </a:spcAft>
              <a:buSzPts val="2400"/>
              <a:buChar char="■"/>
              <a:defRPr/>
            </a:lvl6pPr>
            <a:lvl7pPr marL="3200400" lvl="6" indent="-381000" rtl="0">
              <a:spcBef>
                <a:spcPts val="800"/>
              </a:spcBef>
              <a:spcAft>
                <a:spcPts val="0"/>
              </a:spcAft>
              <a:buSzPts val="2400"/>
              <a:buChar char="●"/>
              <a:defRPr/>
            </a:lvl7pPr>
            <a:lvl8pPr marL="3657600" lvl="7" indent="-381000" rtl="0">
              <a:spcBef>
                <a:spcPts val="800"/>
              </a:spcBef>
              <a:spcAft>
                <a:spcPts val="0"/>
              </a:spcAft>
              <a:buSzPts val="2400"/>
              <a:buChar char="○"/>
              <a:defRPr/>
            </a:lvl8pPr>
            <a:lvl9pPr marL="4114800" lvl="8" indent="-381000" rtl="0">
              <a:spcBef>
                <a:spcPts val="800"/>
              </a:spcBef>
              <a:spcAft>
                <a:spcPts val="800"/>
              </a:spcAft>
              <a:buSzPts val="2400"/>
              <a:buChar char="■"/>
              <a:defRPr/>
            </a:lvl9pPr>
          </a:lstStyle>
          <a:p>
            <a:endParaRPr/>
          </a:p>
        </p:txBody>
      </p:sp>
      <p:sp>
        <p:nvSpPr>
          <p:cNvPr id="30" name="Google Shape;30;p5"/>
          <p:cNvSpPr txBox="1">
            <a:spLocks noGrp="1"/>
          </p:cNvSpPr>
          <p:nvPr>
            <p:ph type="sldNum" idx="12"/>
          </p:nvPr>
        </p:nvSpPr>
        <p:spPr>
          <a:xfrm>
            <a:off x="8693400" y="4749850"/>
            <a:ext cx="450600" cy="3471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grpSp>
        <p:nvGrpSpPr>
          <p:cNvPr id="31" name="Google Shape;31;p5"/>
          <p:cNvGrpSpPr/>
          <p:nvPr/>
        </p:nvGrpSpPr>
        <p:grpSpPr>
          <a:xfrm>
            <a:off x="0" y="1120426"/>
            <a:ext cx="719125" cy="41709"/>
            <a:chOff x="0" y="1120426"/>
            <a:chExt cx="719125" cy="41709"/>
          </a:xfrm>
        </p:grpSpPr>
        <p:sp>
          <p:nvSpPr>
            <p:cNvPr id="32" name="Google Shape;32;p5"/>
            <p:cNvSpPr/>
            <p:nvPr/>
          </p:nvSpPr>
          <p:spPr>
            <a:xfrm>
              <a:off x="0" y="1120426"/>
              <a:ext cx="509100" cy="41700"/>
            </a:xfrm>
            <a:prstGeom prst="rect">
              <a:avLst/>
            </a:prstGeom>
            <a:gradFill>
              <a:gsLst>
                <a:gs pos="0">
                  <a:srgbClr val="FFFFFF">
                    <a:alpha val="29803"/>
                  </a:srgbClr>
                </a:gs>
                <a:gs pos="100000">
                  <a:srgbClr val="FFFFFF">
                    <a:alpha val="0"/>
                  </a:srgbClr>
                </a:gs>
              </a:gsLst>
              <a:lin ang="10800025"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5"/>
            <p:cNvSpPr/>
            <p:nvPr/>
          </p:nvSpPr>
          <p:spPr>
            <a:xfrm>
              <a:off x="506425" y="1120435"/>
              <a:ext cx="212700" cy="41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 2 columns" type="twoColTx">
  <p:cSld name="TITLE_AND_TWO_COLUMNS">
    <p:spTree>
      <p:nvGrpSpPr>
        <p:cNvPr id="1" name="Shape 34"/>
        <p:cNvGrpSpPr/>
        <p:nvPr/>
      </p:nvGrpSpPr>
      <p:grpSpPr>
        <a:xfrm>
          <a:off x="0" y="0"/>
          <a:ext cx="0" cy="0"/>
          <a:chOff x="0" y="0"/>
          <a:chExt cx="0" cy="0"/>
        </a:xfrm>
      </p:grpSpPr>
      <p:sp>
        <p:nvSpPr>
          <p:cNvPr id="35" name="Google Shape;35;p6"/>
          <p:cNvSpPr txBox="1">
            <a:spLocks noGrp="1"/>
          </p:cNvSpPr>
          <p:nvPr>
            <p:ph type="title"/>
          </p:nvPr>
        </p:nvSpPr>
        <p:spPr>
          <a:xfrm>
            <a:off x="855300" y="836000"/>
            <a:ext cx="5307000" cy="396300"/>
          </a:xfrm>
          <a:prstGeom prst="rect">
            <a:avLst/>
          </a:prstGeom>
        </p:spPr>
        <p:txBody>
          <a:bodyPr spcFirstLastPara="1" wrap="square" lIns="0" tIns="0" rIns="0" bIns="0" anchor="b" anchorCtr="0">
            <a:noAutofit/>
          </a:bodyPr>
          <a:lstStyle>
            <a:lvl1pPr lvl="0" rtl="0">
              <a:spcBef>
                <a:spcPts val="0"/>
              </a:spcBef>
              <a:spcAft>
                <a:spcPts val="0"/>
              </a:spcAft>
              <a:buSzPts val="2400"/>
              <a:buNone/>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endParaRPr/>
          </a:p>
        </p:txBody>
      </p:sp>
      <p:sp>
        <p:nvSpPr>
          <p:cNvPr id="36" name="Google Shape;36;p6"/>
          <p:cNvSpPr txBox="1">
            <a:spLocks noGrp="1"/>
          </p:cNvSpPr>
          <p:nvPr>
            <p:ph type="body" idx="1"/>
          </p:nvPr>
        </p:nvSpPr>
        <p:spPr>
          <a:xfrm>
            <a:off x="855275" y="1353950"/>
            <a:ext cx="2479500" cy="3418200"/>
          </a:xfrm>
          <a:prstGeom prst="rect">
            <a:avLst/>
          </a:prstGeom>
        </p:spPr>
        <p:txBody>
          <a:bodyPr spcFirstLastPara="1" wrap="square" lIns="0" tIns="0" rIns="0" bIns="0" anchor="t" anchorCtr="0">
            <a:noAutofit/>
          </a:bodyPr>
          <a:lstStyle>
            <a:lvl1pPr marL="457200" lvl="0" indent="-355600" rtl="0">
              <a:spcBef>
                <a:spcPts val="0"/>
              </a:spcBef>
              <a:spcAft>
                <a:spcPts val="0"/>
              </a:spcAft>
              <a:buSzPts val="2000"/>
              <a:buChar char="╸"/>
              <a:defRPr sz="2000"/>
            </a:lvl1pPr>
            <a:lvl2pPr marL="914400" lvl="1" indent="-355600" rtl="0">
              <a:spcBef>
                <a:spcPts val="800"/>
              </a:spcBef>
              <a:spcAft>
                <a:spcPts val="0"/>
              </a:spcAft>
              <a:buSzPts val="2000"/>
              <a:buChar char="‧"/>
              <a:defRPr sz="2000"/>
            </a:lvl2pPr>
            <a:lvl3pPr marL="1371600" lvl="2" indent="-355600" rtl="0">
              <a:spcBef>
                <a:spcPts val="800"/>
              </a:spcBef>
              <a:spcAft>
                <a:spcPts val="0"/>
              </a:spcAft>
              <a:buSzPts val="2000"/>
              <a:buChar char="‧"/>
              <a:defRPr sz="2000"/>
            </a:lvl3pPr>
            <a:lvl4pPr marL="1828800" lvl="3" indent="-355600" rtl="0">
              <a:spcBef>
                <a:spcPts val="800"/>
              </a:spcBef>
              <a:spcAft>
                <a:spcPts val="0"/>
              </a:spcAft>
              <a:buSzPts val="2000"/>
              <a:buChar char="●"/>
              <a:defRPr sz="2000"/>
            </a:lvl4pPr>
            <a:lvl5pPr marL="2286000" lvl="4" indent="-355600" rtl="0">
              <a:spcBef>
                <a:spcPts val="800"/>
              </a:spcBef>
              <a:spcAft>
                <a:spcPts val="0"/>
              </a:spcAft>
              <a:buSzPts val="2000"/>
              <a:buChar char="○"/>
              <a:defRPr sz="2000"/>
            </a:lvl5pPr>
            <a:lvl6pPr marL="2743200" lvl="5" indent="-355600" rtl="0">
              <a:spcBef>
                <a:spcPts val="800"/>
              </a:spcBef>
              <a:spcAft>
                <a:spcPts val="0"/>
              </a:spcAft>
              <a:buSzPts val="2000"/>
              <a:buChar char="■"/>
              <a:defRPr sz="2000"/>
            </a:lvl6pPr>
            <a:lvl7pPr marL="3200400" lvl="6" indent="-355600" rtl="0">
              <a:spcBef>
                <a:spcPts val="800"/>
              </a:spcBef>
              <a:spcAft>
                <a:spcPts val="0"/>
              </a:spcAft>
              <a:buSzPts val="2000"/>
              <a:buChar char="●"/>
              <a:defRPr sz="2000"/>
            </a:lvl7pPr>
            <a:lvl8pPr marL="3657600" lvl="7" indent="-355600" rtl="0">
              <a:spcBef>
                <a:spcPts val="800"/>
              </a:spcBef>
              <a:spcAft>
                <a:spcPts val="0"/>
              </a:spcAft>
              <a:buSzPts val="2000"/>
              <a:buChar char="○"/>
              <a:defRPr sz="2000"/>
            </a:lvl8pPr>
            <a:lvl9pPr marL="4114800" lvl="8" indent="-355600" rtl="0">
              <a:spcBef>
                <a:spcPts val="800"/>
              </a:spcBef>
              <a:spcAft>
                <a:spcPts val="800"/>
              </a:spcAft>
              <a:buSzPts val="2000"/>
              <a:buChar char="■"/>
              <a:defRPr sz="2000"/>
            </a:lvl9pPr>
          </a:lstStyle>
          <a:p>
            <a:endParaRPr/>
          </a:p>
        </p:txBody>
      </p:sp>
      <p:sp>
        <p:nvSpPr>
          <p:cNvPr id="37" name="Google Shape;37;p6"/>
          <p:cNvSpPr txBox="1">
            <a:spLocks noGrp="1"/>
          </p:cNvSpPr>
          <p:nvPr>
            <p:ph type="body" idx="2"/>
          </p:nvPr>
        </p:nvSpPr>
        <p:spPr>
          <a:xfrm>
            <a:off x="3682698" y="1353950"/>
            <a:ext cx="2479500" cy="3418200"/>
          </a:xfrm>
          <a:prstGeom prst="rect">
            <a:avLst/>
          </a:prstGeom>
        </p:spPr>
        <p:txBody>
          <a:bodyPr spcFirstLastPara="1" wrap="square" lIns="0" tIns="0" rIns="0" bIns="0" anchor="t" anchorCtr="0">
            <a:noAutofit/>
          </a:bodyPr>
          <a:lstStyle>
            <a:lvl1pPr marL="457200" lvl="0" indent="-355600" rtl="0">
              <a:spcBef>
                <a:spcPts val="0"/>
              </a:spcBef>
              <a:spcAft>
                <a:spcPts val="0"/>
              </a:spcAft>
              <a:buSzPts val="2000"/>
              <a:buChar char="╸"/>
              <a:defRPr sz="2000"/>
            </a:lvl1pPr>
            <a:lvl2pPr marL="914400" lvl="1" indent="-355600" rtl="0">
              <a:spcBef>
                <a:spcPts val="800"/>
              </a:spcBef>
              <a:spcAft>
                <a:spcPts val="0"/>
              </a:spcAft>
              <a:buSzPts val="2000"/>
              <a:buChar char="‧"/>
              <a:defRPr sz="2000"/>
            </a:lvl2pPr>
            <a:lvl3pPr marL="1371600" lvl="2" indent="-355600" rtl="0">
              <a:spcBef>
                <a:spcPts val="800"/>
              </a:spcBef>
              <a:spcAft>
                <a:spcPts val="0"/>
              </a:spcAft>
              <a:buSzPts val="2000"/>
              <a:buChar char="‧"/>
              <a:defRPr sz="2000"/>
            </a:lvl3pPr>
            <a:lvl4pPr marL="1828800" lvl="3" indent="-355600" rtl="0">
              <a:spcBef>
                <a:spcPts val="800"/>
              </a:spcBef>
              <a:spcAft>
                <a:spcPts val="0"/>
              </a:spcAft>
              <a:buSzPts val="2000"/>
              <a:buChar char="●"/>
              <a:defRPr sz="2000"/>
            </a:lvl4pPr>
            <a:lvl5pPr marL="2286000" lvl="4" indent="-355600" rtl="0">
              <a:spcBef>
                <a:spcPts val="800"/>
              </a:spcBef>
              <a:spcAft>
                <a:spcPts val="0"/>
              </a:spcAft>
              <a:buSzPts val="2000"/>
              <a:buChar char="○"/>
              <a:defRPr sz="2000"/>
            </a:lvl5pPr>
            <a:lvl6pPr marL="2743200" lvl="5" indent="-355600" rtl="0">
              <a:spcBef>
                <a:spcPts val="800"/>
              </a:spcBef>
              <a:spcAft>
                <a:spcPts val="0"/>
              </a:spcAft>
              <a:buSzPts val="2000"/>
              <a:buChar char="■"/>
              <a:defRPr sz="2000"/>
            </a:lvl6pPr>
            <a:lvl7pPr marL="3200400" lvl="6" indent="-355600" rtl="0">
              <a:spcBef>
                <a:spcPts val="800"/>
              </a:spcBef>
              <a:spcAft>
                <a:spcPts val="0"/>
              </a:spcAft>
              <a:buSzPts val="2000"/>
              <a:buChar char="●"/>
              <a:defRPr sz="2000"/>
            </a:lvl7pPr>
            <a:lvl8pPr marL="3657600" lvl="7" indent="-355600" rtl="0">
              <a:spcBef>
                <a:spcPts val="800"/>
              </a:spcBef>
              <a:spcAft>
                <a:spcPts val="0"/>
              </a:spcAft>
              <a:buSzPts val="2000"/>
              <a:buChar char="○"/>
              <a:defRPr sz="2000"/>
            </a:lvl8pPr>
            <a:lvl9pPr marL="4114800" lvl="8" indent="-355600" rtl="0">
              <a:spcBef>
                <a:spcPts val="800"/>
              </a:spcBef>
              <a:spcAft>
                <a:spcPts val="800"/>
              </a:spcAft>
              <a:buSzPts val="2000"/>
              <a:buChar char="■"/>
              <a:defRPr sz="2000"/>
            </a:lvl9pPr>
          </a:lstStyle>
          <a:p>
            <a:endParaRPr/>
          </a:p>
        </p:txBody>
      </p:sp>
      <p:sp>
        <p:nvSpPr>
          <p:cNvPr id="38" name="Google Shape;38;p6"/>
          <p:cNvSpPr txBox="1">
            <a:spLocks noGrp="1"/>
          </p:cNvSpPr>
          <p:nvPr>
            <p:ph type="sldNum" idx="12"/>
          </p:nvPr>
        </p:nvSpPr>
        <p:spPr>
          <a:xfrm>
            <a:off x="8693400" y="4749850"/>
            <a:ext cx="450600" cy="3471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grpSp>
        <p:nvGrpSpPr>
          <p:cNvPr id="39" name="Google Shape;39;p6"/>
          <p:cNvGrpSpPr/>
          <p:nvPr/>
        </p:nvGrpSpPr>
        <p:grpSpPr>
          <a:xfrm>
            <a:off x="0" y="1120426"/>
            <a:ext cx="719125" cy="41709"/>
            <a:chOff x="0" y="1120426"/>
            <a:chExt cx="719125" cy="41709"/>
          </a:xfrm>
        </p:grpSpPr>
        <p:sp>
          <p:nvSpPr>
            <p:cNvPr id="40" name="Google Shape;40;p6"/>
            <p:cNvSpPr/>
            <p:nvPr/>
          </p:nvSpPr>
          <p:spPr>
            <a:xfrm>
              <a:off x="0" y="1120426"/>
              <a:ext cx="509100" cy="41700"/>
            </a:xfrm>
            <a:prstGeom prst="rect">
              <a:avLst/>
            </a:prstGeom>
            <a:gradFill>
              <a:gsLst>
                <a:gs pos="0">
                  <a:srgbClr val="FFFFFF">
                    <a:alpha val="29803"/>
                  </a:srgbClr>
                </a:gs>
                <a:gs pos="100000">
                  <a:srgbClr val="FFFFFF">
                    <a:alpha val="0"/>
                  </a:srgbClr>
                </a:gs>
              </a:gsLst>
              <a:lin ang="10800025"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6"/>
            <p:cNvSpPr/>
            <p:nvPr/>
          </p:nvSpPr>
          <p:spPr>
            <a:xfrm>
              <a:off x="506425" y="1120435"/>
              <a:ext cx="212700" cy="417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5"/>
            </a:gs>
            <a:gs pos="100000">
              <a:schemeClr val="accent6"/>
            </a:gs>
          </a:gsLst>
          <a:path path="circle">
            <a:fillToRect l="100000" t="100000"/>
          </a:path>
          <a:tileRect r="-100000" b="-10000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55300" y="836000"/>
            <a:ext cx="5307000" cy="3963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accent1"/>
              </a:buClr>
              <a:buSzPts val="2400"/>
              <a:buFont typeface="Barlow"/>
              <a:buNone/>
              <a:defRPr sz="2400" b="1">
                <a:solidFill>
                  <a:schemeClr val="accent1"/>
                </a:solidFill>
                <a:latin typeface="Barlow"/>
                <a:ea typeface="Barlow"/>
                <a:cs typeface="Barlow"/>
                <a:sym typeface="Barlow"/>
              </a:defRPr>
            </a:lvl1pPr>
            <a:lvl2pPr lvl="1" rtl="0">
              <a:lnSpc>
                <a:spcPct val="90000"/>
              </a:lnSpc>
              <a:spcBef>
                <a:spcPts val="0"/>
              </a:spcBef>
              <a:spcAft>
                <a:spcPts val="0"/>
              </a:spcAft>
              <a:buClr>
                <a:schemeClr val="accent1"/>
              </a:buClr>
              <a:buSzPts val="2400"/>
              <a:buFont typeface="Barlow"/>
              <a:buNone/>
              <a:defRPr sz="2400" b="1">
                <a:solidFill>
                  <a:schemeClr val="accent1"/>
                </a:solidFill>
                <a:latin typeface="Barlow"/>
                <a:ea typeface="Barlow"/>
                <a:cs typeface="Barlow"/>
                <a:sym typeface="Barlow"/>
              </a:defRPr>
            </a:lvl2pPr>
            <a:lvl3pPr lvl="2" rtl="0">
              <a:lnSpc>
                <a:spcPct val="90000"/>
              </a:lnSpc>
              <a:spcBef>
                <a:spcPts val="0"/>
              </a:spcBef>
              <a:spcAft>
                <a:spcPts val="0"/>
              </a:spcAft>
              <a:buClr>
                <a:schemeClr val="accent1"/>
              </a:buClr>
              <a:buSzPts val="2400"/>
              <a:buFont typeface="Barlow"/>
              <a:buNone/>
              <a:defRPr sz="2400" b="1">
                <a:solidFill>
                  <a:schemeClr val="accent1"/>
                </a:solidFill>
                <a:latin typeface="Barlow"/>
                <a:ea typeface="Barlow"/>
                <a:cs typeface="Barlow"/>
                <a:sym typeface="Barlow"/>
              </a:defRPr>
            </a:lvl3pPr>
            <a:lvl4pPr lvl="3" rtl="0">
              <a:lnSpc>
                <a:spcPct val="90000"/>
              </a:lnSpc>
              <a:spcBef>
                <a:spcPts val="0"/>
              </a:spcBef>
              <a:spcAft>
                <a:spcPts val="0"/>
              </a:spcAft>
              <a:buClr>
                <a:schemeClr val="accent1"/>
              </a:buClr>
              <a:buSzPts val="2400"/>
              <a:buFont typeface="Barlow"/>
              <a:buNone/>
              <a:defRPr sz="2400" b="1">
                <a:solidFill>
                  <a:schemeClr val="accent1"/>
                </a:solidFill>
                <a:latin typeface="Barlow"/>
                <a:ea typeface="Barlow"/>
                <a:cs typeface="Barlow"/>
                <a:sym typeface="Barlow"/>
              </a:defRPr>
            </a:lvl4pPr>
            <a:lvl5pPr lvl="4" rtl="0">
              <a:lnSpc>
                <a:spcPct val="90000"/>
              </a:lnSpc>
              <a:spcBef>
                <a:spcPts val="0"/>
              </a:spcBef>
              <a:spcAft>
                <a:spcPts val="0"/>
              </a:spcAft>
              <a:buClr>
                <a:schemeClr val="accent1"/>
              </a:buClr>
              <a:buSzPts val="2400"/>
              <a:buFont typeface="Barlow"/>
              <a:buNone/>
              <a:defRPr sz="2400" b="1">
                <a:solidFill>
                  <a:schemeClr val="accent1"/>
                </a:solidFill>
                <a:latin typeface="Barlow"/>
                <a:ea typeface="Barlow"/>
                <a:cs typeface="Barlow"/>
                <a:sym typeface="Barlow"/>
              </a:defRPr>
            </a:lvl5pPr>
            <a:lvl6pPr lvl="5" rtl="0">
              <a:lnSpc>
                <a:spcPct val="90000"/>
              </a:lnSpc>
              <a:spcBef>
                <a:spcPts val="0"/>
              </a:spcBef>
              <a:spcAft>
                <a:spcPts val="0"/>
              </a:spcAft>
              <a:buClr>
                <a:schemeClr val="accent1"/>
              </a:buClr>
              <a:buSzPts val="2400"/>
              <a:buFont typeface="Barlow"/>
              <a:buNone/>
              <a:defRPr sz="2400" b="1">
                <a:solidFill>
                  <a:schemeClr val="accent1"/>
                </a:solidFill>
                <a:latin typeface="Barlow"/>
                <a:ea typeface="Barlow"/>
                <a:cs typeface="Barlow"/>
                <a:sym typeface="Barlow"/>
              </a:defRPr>
            </a:lvl6pPr>
            <a:lvl7pPr lvl="6" rtl="0">
              <a:lnSpc>
                <a:spcPct val="90000"/>
              </a:lnSpc>
              <a:spcBef>
                <a:spcPts val="0"/>
              </a:spcBef>
              <a:spcAft>
                <a:spcPts val="0"/>
              </a:spcAft>
              <a:buClr>
                <a:schemeClr val="accent1"/>
              </a:buClr>
              <a:buSzPts val="2400"/>
              <a:buFont typeface="Barlow"/>
              <a:buNone/>
              <a:defRPr sz="2400" b="1">
                <a:solidFill>
                  <a:schemeClr val="accent1"/>
                </a:solidFill>
                <a:latin typeface="Barlow"/>
                <a:ea typeface="Barlow"/>
                <a:cs typeface="Barlow"/>
                <a:sym typeface="Barlow"/>
              </a:defRPr>
            </a:lvl7pPr>
            <a:lvl8pPr lvl="7" rtl="0">
              <a:lnSpc>
                <a:spcPct val="90000"/>
              </a:lnSpc>
              <a:spcBef>
                <a:spcPts val="0"/>
              </a:spcBef>
              <a:spcAft>
                <a:spcPts val="0"/>
              </a:spcAft>
              <a:buClr>
                <a:schemeClr val="accent1"/>
              </a:buClr>
              <a:buSzPts val="2400"/>
              <a:buFont typeface="Barlow"/>
              <a:buNone/>
              <a:defRPr sz="2400" b="1">
                <a:solidFill>
                  <a:schemeClr val="accent1"/>
                </a:solidFill>
                <a:latin typeface="Barlow"/>
                <a:ea typeface="Barlow"/>
                <a:cs typeface="Barlow"/>
                <a:sym typeface="Barlow"/>
              </a:defRPr>
            </a:lvl8pPr>
            <a:lvl9pPr lvl="8" rtl="0">
              <a:lnSpc>
                <a:spcPct val="90000"/>
              </a:lnSpc>
              <a:spcBef>
                <a:spcPts val="0"/>
              </a:spcBef>
              <a:spcAft>
                <a:spcPts val="0"/>
              </a:spcAft>
              <a:buClr>
                <a:schemeClr val="accent1"/>
              </a:buClr>
              <a:buSzPts val="2400"/>
              <a:buFont typeface="Barlow"/>
              <a:buNone/>
              <a:defRPr sz="2400" b="1">
                <a:solidFill>
                  <a:schemeClr val="accent1"/>
                </a:solidFill>
                <a:latin typeface="Barlow"/>
                <a:ea typeface="Barlow"/>
                <a:cs typeface="Barlow"/>
                <a:sym typeface="Barlow"/>
              </a:defRPr>
            </a:lvl9pPr>
          </a:lstStyle>
          <a:p>
            <a:endParaRPr/>
          </a:p>
        </p:txBody>
      </p:sp>
      <p:sp>
        <p:nvSpPr>
          <p:cNvPr id="7" name="Google Shape;7;p1"/>
          <p:cNvSpPr txBox="1">
            <a:spLocks noGrp="1"/>
          </p:cNvSpPr>
          <p:nvPr>
            <p:ph type="body" idx="1"/>
          </p:nvPr>
        </p:nvSpPr>
        <p:spPr>
          <a:xfrm>
            <a:off x="855300" y="1353948"/>
            <a:ext cx="5307000" cy="3033900"/>
          </a:xfrm>
          <a:prstGeom prst="rect">
            <a:avLst/>
          </a:prstGeom>
          <a:noFill/>
          <a:ln>
            <a:noFill/>
          </a:ln>
        </p:spPr>
        <p:txBody>
          <a:bodyPr spcFirstLastPara="1" wrap="square" lIns="0" tIns="0" rIns="0" bIns="0" anchor="t" anchorCtr="0">
            <a:noAutofit/>
          </a:bodyPr>
          <a:lstStyle>
            <a:lvl1pPr marL="457200" lvl="0" indent="-381000" rtl="0">
              <a:lnSpc>
                <a:spcPct val="115000"/>
              </a:lnSpc>
              <a:spcBef>
                <a:spcPts val="0"/>
              </a:spcBef>
              <a:spcAft>
                <a:spcPts val="0"/>
              </a:spcAft>
              <a:buClr>
                <a:schemeClr val="lt2"/>
              </a:buClr>
              <a:buSzPts val="2400"/>
              <a:buFont typeface="Barlow Light"/>
              <a:buChar char="╸"/>
              <a:defRPr sz="2400">
                <a:solidFill>
                  <a:schemeClr val="dk1"/>
                </a:solidFill>
                <a:latin typeface="Barlow Light"/>
                <a:ea typeface="Barlow Light"/>
                <a:cs typeface="Barlow Light"/>
                <a:sym typeface="Barlow Light"/>
              </a:defRPr>
            </a:lvl1pPr>
            <a:lvl2pPr marL="914400" lvl="1" indent="-381000" rtl="0">
              <a:lnSpc>
                <a:spcPct val="115000"/>
              </a:lnSpc>
              <a:spcBef>
                <a:spcPts val="800"/>
              </a:spcBef>
              <a:spcAft>
                <a:spcPts val="0"/>
              </a:spcAft>
              <a:buClr>
                <a:schemeClr val="lt2"/>
              </a:buClr>
              <a:buSzPts val="2400"/>
              <a:buFont typeface="Barlow Light"/>
              <a:buChar char="‧"/>
              <a:defRPr sz="2400">
                <a:solidFill>
                  <a:schemeClr val="dk1"/>
                </a:solidFill>
                <a:latin typeface="Barlow Light"/>
                <a:ea typeface="Barlow Light"/>
                <a:cs typeface="Barlow Light"/>
                <a:sym typeface="Barlow Light"/>
              </a:defRPr>
            </a:lvl2pPr>
            <a:lvl3pPr marL="1371600" lvl="2" indent="-381000" rtl="0">
              <a:lnSpc>
                <a:spcPct val="115000"/>
              </a:lnSpc>
              <a:spcBef>
                <a:spcPts val="800"/>
              </a:spcBef>
              <a:spcAft>
                <a:spcPts val="0"/>
              </a:spcAft>
              <a:buClr>
                <a:schemeClr val="lt2"/>
              </a:buClr>
              <a:buSzPts val="2400"/>
              <a:buFont typeface="Barlow Light"/>
              <a:buChar char="‧"/>
              <a:defRPr sz="2400">
                <a:solidFill>
                  <a:schemeClr val="dk1"/>
                </a:solidFill>
                <a:latin typeface="Barlow Light"/>
                <a:ea typeface="Barlow Light"/>
                <a:cs typeface="Barlow Light"/>
                <a:sym typeface="Barlow Light"/>
              </a:defRPr>
            </a:lvl3pPr>
            <a:lvl4pPr marL="1828800" lvl="3" indent="-381000" rtl="0">
              <a:lnSpc>
                <a:spcPct val="115000"/>
              </a:lnSpc>
              <a:spcBef>
                <a:spcPts val="80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4pPr>
            <a:lvl5pPr marL="2286000" lvl="4" indent="-381000" rtl="0">
              <a:lnSpc>
                <a:spcPct val="115000"/>
              </a:lnSpc>
              <a:spcBef>
                <a:spcPts val="80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5pPr>
            <a:lvl6pPr marL="2743200" lvl="5" indent="-381000" rtl="0">
              <a:lnSpc>
                <a:spcPct val="115000"/>
              </a:lnSpc>
              <a:spcBef>
                <a:spcPts val="80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6pPr>
            <a:lvl7pPr marL="3200400" lvl="6" indent="-381000" rtl="0">
              <a:lnSpc>
                <a:spcPct val="115000"/>
              </a:lnSpc>
              <a:spcBef>
                <a:spcPts val="80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7pPr>
            <a:lvl8pPr marL="3657600" lvl="7" indent="-381000" rtl="0">
              <a:lnSpc>
                <a:spcPct val="115000"/>
              </a:lnSpc>
              <a:spcBef>
                <a:spcPts val="800"/>
              </a:spcBef>
              <a:spcAft>
                <a:spcPts val="0"/>
              </a:spcAft>
              <a:buClr>
                <a:schemeClr val="dk1"/>
              </a:buClr>
              <a:buSzPts val="2400"/>
              <a:buFont typeface="Barlow Light"/>
              <a:buChar char="○"/>
              <a:defRPr sz="2400">
                <a:solidFill>
                  <a:schemeClr val="dk1"/>
                </a:solidFill>
                <a:latin typeface="Barlow Light"/>
                <a:ea typeface="Barlow Light"/>
                <a:cs typeface="Barlow Light"/>
                <a:sym typeface="Barlow Light"/>
              </a:defRPr>
            </a:lvl8pPr>
            <a:lvl9pPr marL="4114800" lvl="8" indent="-381000" rtl="0">
              <a:lnSpc>
                <a:spcPct val="115000"/>
              </a:lnSpc>
              <a:spcBef>
                <a:spcPts val="800"/>
              </a:spcBef>
              <a:spcAft>
                <a:spcPts val="800"/>
              </a:spcAft>
              <a:buClr>
                <a:schemeClr val="dk1"/>
              </a:buClr>
              <a:buSzPts val="2400"/>
              <a:buFont typeface="Barlow Light"/>
              <a:buChar char="■"/>
              <a:defRPr sz="2400">
                <a:solidFill>
                  <a:schemeClr val="dk1"/>
                </a:solidFill>
                <a:latin typeface="Barlow Light"/>
                <a:ea typeface="Barlow Light"/>
                <a:cs typeface="Barlow Light"/>
                <a:sym typeface="Barlow Light"/>
              </a:defRPr>
            </a:lvl9pPr>
          </a:lstStyle>
          <a:p>
            <a:endParaRPr/>
          </a:p>
        </p:txBody>
      </p:sp>
      <p:sp>
        <p:nvSpPr>
          <p:cNvPr id="8" name="Google Shape;8;p1"/>
          <p:cNvSpPr txBox="1">
            <a:spLocks noGrp="1"/>
          </p:cNvSpPr>
          <p:nvPr>
            <p:ph type="sldNum" idx="12"/>
          </p:nvPr>
        </p:nvSpPr>
        <p:spPr>
          <a:xfrm>
            <a:off x="8693400" y="4749850"/>
            <a:ext cx="450600" cy="347100"/>
          </a:xfrm>
          <a:prstGeom prst="rect">
            <a:avLst/>
          </a:prstGeom>
          <a:noFill/>
          <a:ln>
            <a:noFill/>
          </a:ln>
        </p:spPr>
        <p:txBody>
          <a:bodyPr spcFirstLastPara="1" wrap="square" lIns="0" tIns="0" rIns="0" bIns="0" anchor="ctr" anchorCtr="0">
            <a:noAutofit/>
          </a:bodyPr>
          <a:lstStyle>
            <a:lvl1pPr lvl="0" algn="ctr" rtl="0">
              <a:buNone/>
              <a:defRPr sz="1300">
                <a:solidFill>
                  <a:schemeClr val="accent2"/>
                </a:solidFill>
                <a:latin typeface="Barlow Light"/>
                <a:ea typeface="Barlow Light"/>
                <a:cs typeface="Barlow Light"/>
                <a:sym typeface="Barlow Light"/>
              </a:defRPr>
            </a:lvl1pPr>
            <a:lvl2pPr lvl="1" algn="ctr" rtl="0">
              <a:buNone/>
              <a:defRPr sz="1300">
                <a:solidFill>
                  <a:schemeClr val="accent2"/>
                </a:solidFill>
                <a:latin typeface="Barlow Light"/>
                <a:ea typeface="Barlow Light"/>
                <a:cs typeface="Barlow Light"/>
                <a:sym typeface="Barlow Light"/>
              </a:defRPr>
            </a:lvl2pPr>
            <a:lvl3pPr lvl="2" algn="ctr" rtl="0">
              <a:buNone/>
              <a:defRPr sz="1300">
                <a:solidFill>
                  <a:schemeClr val="accent2"/>
                </a:solidFill>
                <a:latin typeface="Barlow Light"/>
                <a:ea typeface="Barlow Light"/>
                <a:cs typeface="Barlow Light"/>
                <a:sym typeface="Barlow Light"/>
              </a:defRPr>
            </a:lvl3pPr>
            <a:lvl4pPr lvl="3" algn="ctr" rtl="0">
              <a:buNone/>
              <a:defRPr sz="1300">
                <a:solidFill>
                  <a:schemeClr val="accent2"/>
                </a:solidFill>
                <a:latin typeface="Barlow Light"/>
                <a:ea typeface="Barlow Light"/>
                <a:cs typeface="Barlow Light"/>
                <a:sym typeface="Barlow Light"/>
              </a:defRPr>
            </a:lvl4pPr>
            <a:lvl5pPr lvl="4" algn="ctr" rtl="0">
              <a:buNone/>
              <a:defRPr sz="1300">
                <a:solidFill>
                  <a:schemeClr val="accent2"/>
                </a:solidFill>
                <a:latin typeface="Barlow Light"/>
                <a:ea typeface="Barlow Light"/>
                <a:cs typeface="Barlow Light"/>
                <a:sym typeface="Barlow Light"/>
              </a:defRPr>
            </a:lvl5pPr>
            <a:lvl6pPr lvl="5" algn="ctr" rtl="0">
              <a:buNone/>
              <a:defRPr sz="1300">
                <a:solidFill>
                  <a:schemeClr val="accent2"/>
                </a:solidFill>
                <a:latin typeface="Barlow Light"/>
                <a:ea typeface="Barlow Light"/>
                <a:cs typeface="Barlow Light"/>
                <a:sym typeface="Barlow Light"/>
              </a:defRPr>
            </a:lvl6pPr>
            <a:lvl7pPr lvl="6" algn="ctr" rtl="0">
              <a:buNone/>
              <a:defRPr sz="1300">
                <a:solidFill>
                  <a:schemeClr val="accent2"/>
                </a:solidFill>
                <a:latin typeface="Barlow Light"/>
                <a:ea typeface="Barlow Light"/>
                <a:cs typeface="Barlow Light"/>
                <a:sym typeface="Barlow Light"/>
              </a:defRPr>
            </a:lvl7pPr>
            <a:lvl8pPr lvl="7" algn="ctr" rtl="0">
              <a:buNone/>
              <a:defRPr sz="1300">
                <a:solidFill>
                  <a:schemeClr val="accent2"/>
                </a:solidFill>
                <a:latin typeface="Barlow Light"/>
                <a:ea typeface="Barlow Light"/>
                <a:cs typeface="Barlow Light"/>
                <a:sym typeface="Barlow Light"/>
              </a:defRPr>
            </a:lvl8pPr>
            <a:lvl9pPr lvl="8" algn="ctr" rtl="0">
              <a:buNone/>
              <a:defRPr sz="1300">
                <a:solidFill>
                  <a:schemeClr val="accent2"/>
                </a:solidFill>
                <a:latin typeface="Barlow Light"/>
                <a:ea typeface="Barlow Light"/>
                <a:cs typeface="Barlow Light"/>
                <a:sym typeface="Barlow Light"/>
              </a:defRPr>
            </a:lvl9pPr>
          </a:lstStyle>
          <a:p>
            <a:pPr marL="0" lvl="0" indent="0" algn="ctr" rtl="0">
              <a:spcBef>
                <a:spcPts val="0"/>
              </a:spcBef>
              <a:spcAft>
                <a:spcPts val="0"/>
              </a:spcAft>
              <a:buNone/>
            </a:pPr>
            <a:fld id="{00000000-1234-1234-1234-123412341234}" type="slidenum">
              <a:rPr lang="en"/>
              <a:t>‹#›</a:t>
            </a:fld>
            <a:endParaRPr/>
          </a:p>
        </p:txBody>
      </p:sp>
      <p:sp>
        <p:nvSpPr>
          <p:cNvPr id="9" name="Google Shape;9;p1"/>
          <p:cNvSpPr/>
          <p:nvPr/>
        </p:nvSpPr>
        <p:spPr>
          <a:xfrm>
            <a:off x="0" y="5096950"/>
            <a:ext cx="8719800" cy="46500"/>
          </a:xfrm>
          <a:prstGeom prst="rect">
            <a:avLst/>
          </a:prstGeom>
          <a:gradFill>
            <a:gsLst>
              <a:gs pos="0">
                <a:srgbClr val="FFFFFF">
                  <a:alpha val="29803"/>
                </a:srgbClr>
              </a:gs>
              <a:gs pos="100000">
                <a:srgbClr val="FFFFFF">
                  <a:alpha val="0"/>
                </a:srgbClr>
              </a:gs>
            </a:gsLst>
            <a:lin ang="10800000" scaled="0"/>
          </a:gradFill>
          <a:ln>
            <a:noFill/>
          </a:ln>
        </p:spPr>
        <p:txBody>
          <a:bodyPr spcFirstLastPara="1" wrap="square" lIns="91425" tIns="91425" rIns="91425" bIns="91425" anchor="ctr" anchorCtr="0">
            <a:noAutofit/>
          </a:bodyPr>
          <a:lstStyle/>
          <a:p>
            <a:pPr marL="0" lvl="0" indent="0">
              <a:buNone/>
            </a:pPr>
            <a:endParaRPr/>
          </a:p>
        </p:txBody>
      </p:sp>
      <p:sp>
        <p:nvSpPr>
          <p:cNvPr id="10" name="Google Shape;10;p1"/>
          <p:cNvSpPr/>
          <p:nvPr/>
        </p:nvSpPr>
        <p:spPr>
          <a:xfrm>
            <a:off x="8693400" y="5096950"/>
            <a:ext cx="450600" cy="46500"/>
          </a:xfrm>
          <a:prstGeom prst="rect">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1"/>
        <p:cNvGrpSpPr/>
        <p:nvPr/>
      </p:nvGrpSpPr>
      <p:grpSpPr>
        <a:xfrm>
          <a:off x="0" y="0"/>
          <a:ext cx="0" cy="0"/>
          <a:chOff x="0" y="0"/>
          <a:chExt cx="0" cy="0"/>
        </a:xfrm>
      </p:grpSpPr>
      <p:sp>
        <p:nvSpPr>
          <p:cNvPr id="72" name="Google Shape;72;p11"/>
          <p:cNvSpPr txBox="1">
            <a:spLocks noGrp="1"/>
          </p:cNvSpPr>
          <p:nvPr>
            <p:ph type="ctrTitle"/>
          </p:nvPr>
        </p:nvSpPr>
        <p:spPr>
          <a:xfrm>
            <a:off x="855300" y="1363125"/>
            <a:ext cx="5110800" cy="2417100"/>
          </a:xfrm>
          <a:prstGeom prst="rect">
            <a:avLst/>
          </a:prstGeom>
        </p:spPr>
        <p:txBody>
          <a:bodyPr spcFirstLastPara="1" wrap="square" lIns="0" tIns="0" rIns="0" bIns="0" anchor="ctr" anchorCtr="0">
            <a:noAutofit/>
          </a:bodyPr>
          <a:lstStyle/>
          <a:p>
            <a:pPr marL="0" lvl="0" indent="0" algn="l" rtl="0">
              <a:spcBef>
                <a:spcPts val="0"/>
              </a:spcBef>
              <a:spcAft>
                <a:spcPts val="0"/>
              </a:spcAft>
              <a:buNone/>
            </a:pPr>
            <a:r>
              <a:rPr lang="en" dirty="0">
                <a:solidFill>
                  <a:schemeClr val="lt2"/>
                </a:solidFill>
              </a:rPr>
              <a:t>Leadership</a:t>
            </a:r>
            <a:endParaRPr dirty="0">
              <a:solidFill>
                <a:schemeClr val="lt2"/>
              </a:solidFill>
            </a:endParaRPr>
          </a:p>
        </p:txBody>
      </p:sp>
      <p:pic>
        <p:nvPicPr>
          <p:cNvPr id="2050" name="Picture 2" descr="What One Word Would You Use To Define Leadership?">
            <a:extLst>
              <a:ext uri="{FF2B5EF4-FFF2-40B4-BE49-F238E27FC236}">
                <a16:creationId xmlns:a16="http://schemas.microsoft.com/office/drawing/2014/main" id="{65F00B6C-E641-E665-A699-E9646A421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3200" y="0"/>
            <a:ext cx="51108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6"/>
          <p:cNvSpPr txBox="1">
            <a:spLocks noGrp="1"/>
          </p:cNvSpPr>
          <p:nvPr>
            <p:ph type="title"/>
          </p:nvPr>
        </p:nvSpPr>
        <p:spPr>
          <a:xfrm>
            <a:off x="855300" y="637850"/>
            <a:ext cx="5307000"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sz="2800" dirty="0"/>
              <a:t>Leadership Model</a:t>
            </a:r>
            <a:endParaRPr sz="2800" dirty="0"/>
          </a:p>
        </p:txBody>
      </p:sp>
      <p:sp>
        <p:nvSpPr>
          <p:cNvPr id="163" name="Google Shape;163;p16"/>
          <p:cNvSpPr txBox="1">
            <a:spLocks noGrp="1"/>
          </p:cNvSpPr>
          <p:nvPr>
            <p:ph type="body" idx="1"/>
          </p:nvPr>
        </p:nvSpPr>
        <p:spPr>
          <a:xfrm>
            <a:off x="618239" y="1156308"/>
            <a:ext cx="4546428" cy="3987192"/>
          </a:xfrm>
          <a:prstGeom prst="rect">
            <a:avLst/>
          </a:prstGeom>
        </p:spPr>
        <p:txBody>
          <a:bodyPr spcFirstLastPara="1" wrap="square" lIns="0" tIns="0" rIns="0" bIns="0" anchor="t" anchorCtr="0">
            <a:noAutofit/>
          </a:bodyPr>
          <a:lstStyle/>
          <a:p>
            <a:pPr marL="76200" lvl="0" indent="0" algn="l" rtl="0">
              <a:spcBef>
                <a:spcPts val="0"/>
              </a:spcBef>
              <a:spcAft>
                <a:spcPts val="0"/>
              </a:spcAft>
              <a:buSzPts val="2400"/>
              <a:buNone/>
            </a:pPr>
            <a:r>
              <a:rPr lang="en-GB" b="1" dirty="0"/>
              <a:t>Dynamic Leadership Model</a:t>
            </a:r>
          </a:p>
          <a:p>
            <a:pPr marL="76200" lvl="0" indent="0" algn="l" rtl="0">
              <a:spcBef>
                <a:spcPts val="0"/>
              </a:spcBef>
              <a:spcAft>
                <a:spcPts val="0"/>
              </a:spcAft>
              <a:buSzPts val="2400"/>
              <a:buNone/>
            </a:pPr>
            <a:endParaRPr lang="en-GB" sz="1600" b="1" dirty="0"/>
          </a:p>
          <a:p>
            <a:pPr algn="just">
              <a:buFont typeface="Wingdings" panose="05000000000000000000" pitchFamily="2" charset="2"/>
              <a:buChar char="§"/>
            </a:pPr>
            <a:r>
              <a:rPr lang="en-GB" sz="2000" dirty="0"/>
              <a:t>Sets aside conventional approaches</a:t>
            </a:r>
          </a:p>
          <a:p>
            <a:pPr algn="just">
              <a:buFont typeface="Wingdings" panose="05000000000000000000" pitchFamily="2" charset="2"/>
              <a:buChar char="§"/>
            </a:pPr>
            <a:r>
              <a:rPr lang="en-GB" sz="2000" dirty="0"/>
              <a:t>Embrace the changes  in the business environment</a:t>
            </a:r>
          </a:p>
          <a:p>
            <a:pPr algn="just">
              <a:buFont typeface="Wingdings" panose="05000000000000000000" pitchFamily="2" charset="2"/>
              <a:buChar char="§"/>
            </a:pPr>
            <a:r>
              <a:rPr lang="en-GB" sz="2000" dirty="0"/>
              <a:t>Stresses upon constant innovation and invention (Waldman and O'Reilly, 2019).</a:t>
            </a:r>
          </a:p>
          <a:p>
            <a:pPr algn="just">
              <a:buFont typeface="Wingdings" panose="05000000000000000000" pitchFamily="2" charset="2"/>
              <a:buChar char="§"/>
            </a:pPr>
            <a:r>
              <a:rPr lang="en-GB" sz="2000" dirty="0"/>
              <a:t>A clear vision while continuously adjusting to circumstances</a:t>
            </a:r>
          </a:p>
          <a:p>
            <a:pPr algn="just">
              <a:buFont typeface="Wingdings" panose="05000000000000000000" pitchFamily="2" charset="2"/>
              <a:buChar char="§"/>
            </a:pPr>
            <a:endParaRPr lang="en-GB" sz="1700" dirty="0"/>
          </a:p>
          <a:p>
            <a:pPr marL="76200" indent="0" algn="ctr">
              <a:buNone/>
            </a:pPr>
            <a:endParaRPr lang="en-GB" sz="1200" dirty="0"/>
          </a:p>
          <a:p>
            <a:pPr algn="just">
              <a:buFont typeface="Wingdings" panose="05000000000000000000" pitchFamily="2" charset="2"/>
              <a:buChar char="§"/>
            </a:pPr>
            <a:endParaRPr sz="1800" dirty="0"/>
          </a:p>
        </p:txBody>
      </p:sp>
      <p:sp>
        <p:nvSpPr>
          <p:cNvPr id="164" name="Google Shape;164;p16"/>
          <p:cNvSpPr txBox="1">
            <a:spLocks noGrp="1"/>
          </p:cNvSpPr>
          <p:nvPr>
            <p:ph type="sldNum" idx="12"/>
          </p:nvPr>
        </p:nvSpPr>
        <p:spPr>
          <a:xfrm>
            <a:off x="8693400" y="4749850"/>
            <a:ext cx="450600" cy="3471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a:t>
            </a:fld>
            <a:endParaRPr/>
          </a:p>
        </p:txBody>
      </p:sp>
      <p:pic>
        <p:nvPicPr>
          <p:cNvPr id="4098" name="Picture 2" descr="The 5 Types of Leaders | ATD">
            <a:extLst>
              <a:ext uri="{FF2B5EF4-FFF2-40B4-BE49-F238E27FC236}">
                <a16:creationId xmlns:a16="http://schemas.microsoft.com/office/drawing/2014/main" id="{63CD91D4-4523-344E-6EA8-648F3EDBC2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03392" y="1404160"/>
            <a:ext cx="3215308" cy="287116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97829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16"/>
          <p:cNvSpPr txBox="1">
            <a:spLocks noGrp="1"/>
          </p:cNvSpPr>
          <p:nvPr>
            <p:ph type="title"/>
          </p:nvPr>
        </p:nvSpPr>
        <p:spPr>
          <a:xfrm>
            <a:off x="855300" y="637850"/>
            <a:ext cx="5307000"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sz="2800" dirty="0"/>
              <a:t>Leadership Theorie</a:t>
            </a:r>
            <a:endParaRPr sz="2800" dirty="0"/>
          </a:p>
        </p:txBody>
      </p:sp>
      <p:sp>
        <p:nvSpPr>
          <p:cNvPr id="163" name="Google Shape;163;p16"/>
          <p:cNvSpPr txBox="1">
            <a:spLocks noGrp="1"/>
          </p:cNvSpPr>
          <p:nvPr>
            <p:ph type="body" idx="1"/>
          </p:nvPr>
        </p:nvSpPr>
        <p:spPr>
          <a:xfrm>
            <a:off x="618238" y="1141792"/>
            <a:ext cx="4902029" cy="3395902"/>
          </a:xfrm>
          <a:prstGeom prst="rect">
            <a:avLst/>
          </a:prstGeom>
        </p:spPr>
        <p:txBody>
          <a:bodyPr spcFirstLastPara="1" wrap="square" lIns="0" tIns="0" rIns="0" bIns="0" anchor="t" anchorCtr="0">
            <a:noAutofit/>
          </a:bodyPr>
          <a:lstStyle/>
          <a:p>
            <a:pPr marL="76200" lvl="0" indent="0" algn="l" rtl="0">
              <a:spcBef>
                <a:spcPts val="0"/>
              </a:spcBef>
              <a:spcAft>
                <a:spcPts val="0"/>
              </a:spcAft>
              <a:buSzPts val="2400"/>
              <a:buNone/>
            </a:pPr>
            <a:r>
              <a:rPr lang="en-GB" b="1" dirty="0"/>
              <a:t>Transformational Theory</a:t>
            </a:r>
          </a:p>
          <a:p>
            <a:pPr marL="76200" lvl="0" indent="0" algn="l" rtl="0">
              <a:spcBef>
                <a:spcPts val="0"/>
              </a:spcBef>
              <a:spcAft>
                <a:spcPts val="0"/>
              </a:spcAft>
              <a:buSzPts val="2400"/>
              <a:buNone/>
            </a:pPr>
            <a:endParaRPr lang="en-GB" sz="1800" b="1" dirty="0"/>
          </a:p>
          <a:p>
            <a:pPr algn="just">
              <a:buFont typeface="Wingdings" panose="05000000000000000000" pitchFamily="2" charset="2"/>
              <a:buChar char="§"/>
            </a:pPr>
            <a:r>
              <a:rPr lang="en-IN" sz="2800" dirty="0">
                <a:solidFill>
                  <a:schemeClr val="tx1"/>
                </a:solidFill>
              </a:rPr>
              <a:t>Inspirational Motivation</a:t>
            </a:r>
          </a:p>
          <a:p>
            <a:pPr algn="just">
              <a:buFont typeface="Wingdings" panose="05000000000000000000" pitchFamily="2" charset="2"/>
              <a:buChar char="§"/>
            </a:pPr>
            <a:r>
              <a:rPr lang="en-IN" sz="2800" dirty="0">
                <a:solidFill>
                  <a:schemeClr val="tx1"/>
                </a:solidFill>
              </a:rPr>
              <a:t>Intellectual Stimulation</a:t>
            </a:r>
          </a:p>
          <a:p>
            <a:pPr algn="just">
              <a:buFont typeface="Wingdings" panose="05000000000000000000" pitchFamily="2" charset="2"/>
              <a:buChar char="§"/>
            </a:pPr>
            <a:r>
              <a:rPr lang="en-IN" sz="2800" dirty="0">
                <a:solidFill>
                  <a:schemeClr val="tx1"/>
                </a:solidFill>
              </a:rPr>
              <a:t>Idealized Influence</a:t>
            </a:r>
          </a:p>
          <a:p>
            <a:pPr algn="just">
              <a:buFont typeface="Wingdings" panose="05000000000000000000" pitchFamily="2" charset="2"/>
              <a:buChar char="§"/>
            </a:pPr>
            <a:r>
              <a:rPr lang="en-IN" sz="2800" dirty="0">
                <a:solidFill>
                  <a:schemeClr val="tx1"/>
                </a:solidFill>
              </a:rPr>
              <a:t>Individualized Consideration</a:t>
            </a:r>
          </a:p>
          <a:p>
            <a:pPr marL="76200" indent="0" algn="ctr">
              <a:buNone/>
            </a:pPr>
            <a:endParaRPr lang="en-IN" sz="2800" dirty="0">
              <a:solidFill>
                <a:schemeClr val="tx1"/>
              </a:solidFill>
            </a:endParaRPr>
          </a:p>
          <a:p>
            <a:pPr marL="76200" indent="0" algn="ctr">
              <a:buNone/>
            </a:pPr>
            <a:r>
              <a:rPr lang="en-GB" sz="1600" dirty="0">
                <a:solidFill>
                  <a:schemeClr val="tx1"/>
                </a:solidFill>
              </a:rPr>
              <a:t>(</a:t>
            </a:r>
            <a:r>
              <a:rPr lang="en-GB" sz="1600" dirty="0" err="1">
                <a:solidFill>
                  <a:schemeClr val="tx1"/>
                </a:solidFill>
              </a:rPr>
              <a:t>Ghasabeh</a:t>
            </a:r>
            <a:r>
              <a:rPr lang="en-GB" sz="1600" dirty="0">
                <a:solidFill>
                  <a:schemeClr val="tx1"/>
                </a:solidFill>
              </a:rPr>
              <a:t>, </a:t>
            </a:r>
            <a:r>
              <a:rPr lang="en-GB" sz="1600" dirty="0" err="1">
                <a:solidFill>
                  <a:schemeClr val="tx1"/>
                </a:solidFill>
              </a:rPr>
              <a:t>Soosay</a:t>
            </a:r>
            <a:r>
              <a:rPr lang="en-GB" sz="1600" dirty="0">
                <a:solidFill>
                  <a:schemeClr val="tx1"/>
                </a:solidFill>
              </a:rPr>
              <a:t> and </a:t>
            </a:r>
            <a:r>
              <a:rPr lang="en-GB" sz="1600" dirty="0" err="1">
                <a:solidFill>
                  <a:schemeClr val="tx1"/>
                </a:solidFill>
              </a:rPr>
              <a:t>Reaiche</a:t>
            </a:r>
            <a:r>
              <a:rPr lang="en-GB" sz="1600" dirty="0">
                <a:solidFill>
                  <a:schemeClr val="tx1"/>
                </a:solidFill>
              </a:rPr>
              <a:t>, 2015)</a:t>
            </a:r>
            <a:endParaRPr lang="en-IN" sz="1600" dirty="0">
              <a:solidFill>
                <a:schemeClr val="tx1"/>
              </a:solidFill>
            </a:endParaRPr>
          </a:p>
          <a:p>
            <a:pPr marL="76200" indent="0" algn="ctr">
              <a:buNone/>
            </a:pPr>
            <a:endParaRPr lang="en-IN" sz="1200" dirty="0"/>
          </a:p>
        </p:txBody>
      </p:sp>
      <p:sp>
        <p:nvSpPr>
          <p:cNvPr id="164" name="Google Shape;164;p16"/>
          <p:cNvSpPr txBox="1">
            <a:spLocks noGrp="1"/>
          </p:cNvSpPr>
          <p:nvPr>
            <p:ph type="sldNum" idx="12"/>
          </p:nvPr>
        </p:nvSpPr>
        <p:spPr>
          <a:xfrm>
            <a:off x="8693400" y="4749850"/>
            <a:ext cx="450600" cy="3471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a:t>
            </a:fld>
            <a:endParaRPr/>
          </a:p>
        </p:txBody>
      </p:sp>
      <p:pic>
        <p:nvPicPr>
          <p:cNvPr id="1026" name="Picture 2" descr="What Makes a Good Leader and How to Become One | by Roksana Shvets | Medium">
            <a:extLst>
              <a:ext uri="{FF2B5EF4-FFF2-40B4-BE49-F238E27FC236}">
                <a16:creationId xmlns:a16="http://schemas.microsoft.com/office/drawing/2014/main" id="{40036D87-E09C-35E5-845B-56D64922C8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5940" y="1267376"/>
            <a:ext cx="3222760" cy="322276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1" name="Google Shape;231;p18"/>
          <p:cNvSpPr txBox="1">
            <a:spLocks noGrp="1"/>
          </p:cNvSpPr>
          <p:nvPr>
            <p:ph type="title"/>
          </p:nvPr>
        </p:nvSpPr>
        <p:spPr>
          <a:xfrm>
            <a:off x="855300" y="683601"/>
            <a:ext cx="5307000" cy="3963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dirty="0"/>
              <a:t>Application of the Model and Theory by Jeff Bezos</a:t>
            </a:r>
            <a:endParaRPr dirty="0"/>
          </a:p>
        </p:txBody>
      </p:sp>
      <p:sp>
        <p:nvSpPr>
          <p:cNvPr id="233" name="Google Shape;233;p18"/>
          <p:cNvSpPr txBox="1">
            <a:spLocks noGrp="1"/>
          </p:cNvSpPr>
          <p:nvPr>
            <p:ph type="sldNum" idx="12"/>
          </p:nvPr>
        </p:nvSpPr>
        <p:spPr>
          <a:xfrm>
            <a:off x="8693400" y="4749850"/>
            <a:ext cx="450600" cy="3471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4</a:t>
            </a:fld>
            <a:endParaRPr/>
          </a:p>
        </p:txBody>
      </p:sp>
      <p:pic>
        <p:nvPicPr>
          <p:cNvPr id="5122" name="Picture 2" descr="Great Man Theory | Why it's important to choose wise leaders">
            <a:extLst>
              <a:ext uri="{FF2B5EF4-FFF2-40B4-BE49-F238E27FC236}">
                <a16:creationId xmlns:a16="http://schemas.microsoft.com/office/drawing/2014/main" id="{A8B63427-DFBA-3881-5683-39792FB123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2300" y="1034150"/>
            <a:ext cx="2753100" cy="327335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7EAFC81-1D06-DE94-74EE-CBCEABA257BD}"/>
              </a:ext>
            </a:extLst>
          </p:cNvPr>
          <p:cNvSpPr txBox="1"/>
          <p:nvPr/>
        </p:nvSpPr>
        <p:spPr>
          <a:xfrm>
            <a:off x="855300" y="1120550"/>
            <a:ext cx="5055170" cy="3693319"/>
          </a:xfrm>
          <a:prstGeom prst="rect">
            <a:avLst/>
          </a:prstGeom>
          <a:noFill/>
        </p:spPr>
        <p:txBody>
          <a:bodyPr wrap="square" rtlCol="0">
            <a:spAutoFit/>
          </a:bodyPr>
          <a:lstStyle/>
          <a:p>
            <a:pPr marL="285750" indent="-285750" algn="just">
              <a:lnSpc>
                <a:spcPct val="150000"/>
              </a:lnSpc>
              <a:buClr>
                <a:schemeClr val="tx1"/>
              </a:buClr>
              <a:buFont typeface="Wingdings" panose="05000000000000000000" pitchFamily="2" charset="2"/>
              <a:buChar char="§"/>
            </a:pPr>
            <a:r>
              <a:rPr lang="en-GB" sz="1800" dirty="0">
                <a:solidFill>
                  <a:schemeClr val="tx1"/>
                </a:solidFill>
                <a:latin typeface="+mn-lt"/>
              </a:rPr>
              <a:t>Adopted “Two-Pizza Teams” to increase the effectiveness of organizational meetings.</a:t>
            </a:r>
          </a:p>
          <a:p>
            <a:pPr marL="285750" indent="-285750" algn="just">
              <a:lnSpc>
                <a:spcPct val="150000"/>
              </a:lnSpc>
              <a:buClr>
                <a:schemeClr val="tx1"/>
              </a:buClr>
              <a:buFont typeface="Wingdings" panose="05000000000000000000" pitchFamily="2" charset="2"/>
              <a:buChar char="§"/>
            </a:pPr>
            <a:r>
              <a:rPr lang="en-GB" sz="1800" dirty="0">
                <a:solidFill>
                  <a:schemeClr val="tx1"/>
                </a:solidFill>
                <a:latin typeface="+mn-lt"/>
              </a:rPr>
              <a:t>One-click shopping, single-threaded leaders, and working backward are some other examples (Tayeb, 2021)</a:t>
            </a:r>
          </a:p>
          <a:p>
            <a:pPr marL="285750" indent="-285750" algn="just">
              <a:lnSpc>
                <a:spcPct val="150000"/>
              </a:lnSpc>
              <a:buClr>
                <a:schemeClr val="tx1"/>
              </a:buClr>
              <a:buFont typeface="Wingdings" panose="05000000000000000000" pitchFamily="2" charset="2"/>
              <a:buChar char="§"/>
            </a:pPr>
            <a:r>
              <a:rPr lang="en-GB" sz="1800" dirty="0">
                <a:solidFill>
                  <a:schemeClr val="tx1"/>
                </a:solidFill>
                <a:latin typeface="+mn-lt"/>
              </a:rPr>
              <a:t>Sets an example for other employees.</a:t>
            </a:r>
          </a:p>
          <a:p>
            <a:pPr marL="285750" indent="-285750" algn="just">
              <a:lnSpc>
                <a:spcPct val="150000"/>
              </a:lnSpc>
              <a:buClr>
                <a:schemeClr val="tx1"/>
              </a:buClr>
              <a:buFont typeface="Wingdings" panose="05000000000000000000" pitchFamily="2" charset="2"/>
              <a:buChar char="§"/>
            </a:pPr>
            <a:r>
              <a:rPr lang="en-GB" sz="1800" dirty="0">
                <a:solidFill>
                  <a:schemeClr val="tx1"/>
                </a:solidFill>
                <a:latin typeface="+mn-lt"/>
              </a:rPr>
              <a:t>High expectations enhance the efficiency of employees (McGinn, 2013).</a:t>
            </a:r>
          </a:p>
          <a:p>
            <a:pPr algn="just">
              <a:buClr>
                <a:schemeClr val="tx1"/>
              </a:buClr>
              <a:buFont typeface="Wingdings" panose="05000000000000000000" pitchFamily="2" charset="2"/>
              <a:buChar char="§"/>
            </a:pPr>
            <a:endParaRPr lang="en-GB" sz="1800" dirty="0">
              <a:solidFill>
                <a:schemeClr val="tx1"/>
              </a:solidFill>
              <a:latin typeface="+mn-l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15"/>
          <p:cNvSpPr txBox="1">
            <a:spLocks noGrp="1"/>
          </p:cNvSpPr>
          <p:nvPr>
            <p:ph type="body" idx="1"/>
          </p:nvPr>
        </p:nvSpPr>
        <p:spPr>
          <a:xfrm>
            <a:off x="759764" y="208723"/>
            <a:ext cx="7838100" cy="4888228"/>
          </a:xfrm>
          <a:prstGeom prst="rect">
            <a:avLst/>
          </a:prstGeom>
        </p:spPr>
        <p:txBody>
          <a:bodyPr spcFirstLastPara="1" wrap="square" lIns="0" tIns="0" rIns="0" bIns="0" anchor="ctr" anchorCtr="0">
            <a:noAutofit/>
          </a:bodyPr>
          <a:lstStyle/>
          <a:p>
            <a:pPr marL="0" lvl="0" indent="0" algn="ctr" rtl="0">
              <a:spcBef>
                <a:spcPts val="0"/>
              </a:spcBef>
              <a:spcAft>
                <a:spcPts val="800"/>
              </a:spcAft>
              <a:buNone/>
            </a:pPr>
            <a:r>
              <a:rPr lang="en-GB" dirty="0"/>
              <a:t>References</a:t>
            </a:r>
          </a:p>
          <a:p>
            <a:pPr marL="0" lvl="0" indent="0" algn="l" rtl="0">
              <a:spcBef>
                <a:spcPts val="0"/>
              </a:spcBef>
              <a:spcAft>
                <a:spcPts val="800"/>
              </a:spcAft>
              <a:buNone/>
            </a:pPr>
            <a:endParaRPr lang="en-GB" sz="1500" dirty="0"/>
          </a:p>
          <a:p>
            <a:pPr marL="285750" lvl="0" indent="-285750" algn="just" rtl="0">
              <a:spcBef>
                <a:spcPts val="0"/>
              </a:spcBef>
              <a:spcAft>
                <a:spcPts val="800"/>
              </a:spcAft>
              <a:buFont typeface="Wingdings" panose="05000000000000000000" pitchFamily="2" charset="2"/>
              <a:buChar char="§"/>
            </a:pPr>
            <a:r>
              <a:rPr lang="en-GB" sz="1600" b="0" i="0" dirty="0" err="1">
                <a:solidFill>
                  <a:schemeClr val="bg1"/>
                </a:solidFill>
                <a:effectLst/>
                <a:latin typeface="+mj-lt"/>
              </a:rPr>
              <a:t>Ghasabeh</a:t>
            </a:r>
            <a:r>
              <a:rPr lang="en-GB" sz="1600" b="0" i="0" dirty="0">
                <a:solidFill>
                  <a:schemeClr val="bg1"/>
                </a:solidFill>
                <a:effectLst/>
                <a:latin typeface="+mj-lt"/>
              </a:rPr>
              <a:t>, M.S., </a:t>
            </a:r>
            <a:r>
              <a:rPr lang="en-GB" sz="1600" b="0" i="0" dirty="0" err="1">
                <a:solidFill>
                  <a:schemeClr val="bg1"/>
                </a:solidFill>
                <a:effectLst/>
                <a:latin typeface="+mj-lt"/>
              </a:rPr>
              <a:t>Soosay</a:t>
            </a:r>
            <a:r>
              <a:rPr lang="en-GB" sz="1600" b="0" i="0" dirty="0">
                <a:solidFill>
                  <a:schemeClr val="bg1"/>
                </a:solidFill>
                <a:effectLst/>
                <a:latin typeface="+mj-lt"/>
              </a:rPr>
              <a:t>, C. and </a:t>
            </a:r>
            <a:r>
              <a:rPr lang="en-GB" sz="1600" b="0" i="0" dirty="0" err="1">
                <a:solidFill>
                  <a:schemeClr val="bg1"/>
                </a:solidFill>
                <a:effectLst/>
                <a:latin typeface="+mj-lt"/>
              </a:rPr>
              <a:t>Reaiche</a:t>
            </a:r>
            <a:r>
              <a:rPr lang="en-GB" sz="1600" b="0" i="0" dirty="0">
                <a:solidFill>
                  <a:schemeClr val="bg1"/>
                </a:solidFill>
                <a:effectLst/>
                <a:latin typeface="+mj-lt"/>
              </a:rPr>
              <a:t>, C., 2015. The emerging role of transformational leadership. The Journal of Developing Areas, 49(6), pp.459-467.</a:t>
            </a:r>
          </a:p>
          <a:p>
            <a:pPr marL="285750" lvl="0" indent="-285750" algn="just" rtl="0">
              <a:spcBef>
                <a:spcPts val="0"/>
              </a:spcBef>
              <a:spcAft>
                <a:spcPts val="800"/>
              </a:spcAft>
              <a:buFont typeface="Wingdings" panose="05000000000000000000" pitchFamily="2" charset="2"/>
              <a:buChar char="§"/>
            </a:pPr>
            <a:r>
              <a:rPr lang="en-GB" sz="1600" b="0" i="0" dirty="0">
                <a:solidFill>
                  <a:srgbClr val="000000"/>
                </a:solidFill>
                <a:effectLst/>
                <a:latin typeface="+mj-lt"/>
                <a:ea typeface="Open Sans" panose="020B0606030504020204" pitchFamily="34" charset="0"/>
                <a:cs typeface="Open Sans" panose="020B0606030504020204" pitchFamily="34" charset="0"/>
              </a:rPr>
              <a:t>Waldman, D. and O'Reilly, C., 2019. </a:t>
            </a:r>
            <a:r>
              <a:rPr lang="en-GB" sz="1600" b="0" i="1" dirty="0">
                <a:solidFill>
                  <a:srgbClr val="000000"/>
                </a:solidFill>
                <a:effectLst/>
                <a:latin typeface="+mj-lt"/>
                <a:ea typeface="Open Sans" panose="020B0606030504020204" pitchFamily="34" charset="0"/>
                <a:cs typeface="Open Sans" panose="020B0606030504020204" pitchFamily="34" charset="0"/>
              </a:rPr>
              <a:t>Leadership for organizations</a:t>
            </a:r>
            <a:r>
              <a:rPr lang="en-GB" sz="1600" b="0" i="0" dirty="0">
                <a:solidFill>
                  <a:srgbClr val="000000"/>
                </a:solidFill>
                <a:effectLst/>
                <a:latin typeface="+mj-lt"/>
                <a:ea typeface="Open Sans" panose="020B0606030504020204" pitchFamily="34" charset="0"/>
                <a:cs typeface="Open Sans" panose="020B0606030504020204" pitchFamily="34" charset="0"/>
              </a:rPr>
              <a:t>. 1st ed. California: Sage.</a:t>
            </a:r>
          </a:p>
          <a:p>
            <a:pPr marL="285750" lvl="0" indent="-285750" algn="just" rtl="0">
              <a:spcBef>
                <a:spcPts val="0"/>
              </a:spcBef>
              <a:spcAft>
                <a:spcPts val="800"/>
              </a:spcAft>
              <a:buFont typeface="Wingdings" panose="05000000000000000000" pitchFamily="2" charset="2"/>
              <a:buChar char="§"/>
            </a:pPr>
            <a:r>
              <a:rPr lang="en-GB" sz="1600" b="0" i="0" dirty="0">
                <a:solidFill>
                  <a:schemeClr val="bg1"/>
                </a:solidFill>
                <a:effectLst/>
                <a:latin typeface="+mj-lt"/>
              </a:rPr>
              <a:t>McGinn, D., 2013. How Jeff Bezos Makes Decisions. [online] Harvard Business Review. Available at: &lt;https://hbr.org/2013/10/how-jeff-bezos-makes-decisions&gt; [Accessed 11 July 2022].</a:t>
            </a:r>
          </a:p>
          <a:p>
            <a:pPr marL="285750" lvl="0" indent="-285750" algn="just" rtl="0">
              <a:spcBef>
                <a:spcPts val="0"/>
              </a:spcBef>
              <a:spcAft>
                <a:spcPts val="800"/>
              </a:spcAft>
              <a:buFont typeface="Wingdings" panose="05000000000000000000" pitchFamily="2" charset="2"/>
              <a:buChar char="§"/>
            </a:pPr>
            <a:r>
              <a:rPr lang="en-GB" sz="1600" b="0" i="0" dirty="0">
                <a:solidFill>
                  <a:schemeClr val="bg1"/>
                </a:solidFill>
                <a:effectLst/>
                <a:latin typeface="+mj-lt"/>
              </a:rPr>
              <a:t>Tayeb, Z., 2021. Jeff Bezos made decisions at Amazon based on 5 key principles, according to a former board member. [online] Business Insider. Available at: &lt;https://www.businessinsider.in/tech/news/jeff-bezos-decision-making-at-amazon-came-down-to-5-key-principles-according-to-a-former-board-member/articleshow/87684194.cms&gt; [Accessed 11 July 2022].</a:t>
            </a:r>
          </a:p>
          <a:p>
            <a:pPr marL="0" lvl="0" indent="0" algn="just" rtl="0">
              <a:spcBef>
                <a:spcPts val="0"/>
              </a:spcBef>
              <a:spcAft>
                <a:spcPts val="800"/>
              </a:spcAft>
              <a:buNone/>
            </a:pPr>
            <a:endParaRPr sz="1000" dirty="0">
              <a:solidFill>
                <a:schemeClr val="bg1"/>
              </a:solidFill>
              <a:latin typeface="+mj-lt"/>
            </a:endParaRPr>
          </a:p>
        </p:txBody>
      </p:sp>
      <p:sp>
        <p:nvSpPr>
          <p:cNvPr id="157" name="Google Shape;157;p15"/>
          <p:cNvSpPr txBox="1">
            <a:spLocks noGrp="1"/>
          </p:cNvSpPr>
          <p:nvPr>
            <p:ph type="sldNum" idx="12"/>
          </p:nvPr>
        </p:nvSpPr>
        <p:spPr>
          <a:xfrm>
            <a:off x="8693400" y="4749850"/>
            <a:ext cx="450600" cy="3471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5</a:t>
            </a:fld>
            <a:endParaRPr/>
          </a:p>
        </p:txBody>
      </p:sp>
    </p:spTree>
  </p:cSld>
  <p:clrMapOvr>
    <a:masterClrMapping/>
  </p:clrMapOvr>
</p:sld>
</file>

<file path=ppt/theme/theme1.xml><?xml version="1.0" encoding="utf-8"?>
<a:theme xmlns:a="http://schemas.openxmlformats.org/drawingml/2006/main" name="Minola template">
  <a:themeElements>
    <a:clrScheme name="Custom 347">
      <a:dk1>
        <a:srgbClr val="FFFFFF"/>
      </a:dk1>
      <a:lt1>
        <a:srgbClr val="0E0918"/>
      </a:lt1>
      <a:dk2>
        <a:srgbClr val="D1C8DA"/>
      </a:dk2>
      <a:lt2>
        <a:srgbClr val="8870A0"/>
      </a:lt2>
      <a:accent1>
        <a:srgbClr val="FF9E44"/>
      </a:accent1>
      <a:accent2>
        <a:srgbClr val="FF4093"/>
      </a:accent2>
      <a:accent3>
        <a:srgbClr val="C06EE2"/>
      </a:accent3>
      <a:accent4>
        <a:srgbClr val="5AA5DA"/>
      </a:accent4>
      <a:accent5>
        <a:srgbClr val="572D7E"/>
      </a:accent5>
      <a:accent6>
        <a:srgbClr val="0E0918"/>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741</Words>
  <Application>Microsoft Office PowerPoint</Application>
  <PresentationFormat>On-screen Show (16:9)</PresentationFormat>
  <Paragraphs>36</Paragraphs>
  <Slides>5</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vt:i4>
      </vt:variant>
    </vt:vector>
  </HeadingPairs>
  <TitlesOfParts>
    <vt:vector size="11" baseType="lpstr">
      <vt:lpstr>Wingdings</vt:lpstr>
      <vt:lpstr>Barlow Light</vt:lpstr>
      <vt:lpstr>Barlow</vt:lpstr>
      <vt:lpstr>Arial</vt:lpstr>
      <vt:lpstr>Calibri</vt:lpstr>
      <vt:lpstr>Minola template</vt:lpstr>
      <vt:lpstr>Leadership</vt:lpstr>
      <vt:lpstr>Leadership Model</vt:lpstr>
      <vt:lpstr>Leadership Theorie</vt:lpstr>
      <vt:lpstr>Application of the Model and Theory by Jeff Bezos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SystemJP</dc:creator>
  <cp:lastModifiedBy>Manuela Dineva</cp:lastModifiedBy>
  <cp:revision>30</cp:revision>
  <dcterms:modified xsi:type="dcterms:W3CDTF">2023-05-19T15:23:51Z</dcterms:modified>
</cp:coreProperties>
</file>