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7.jpg" ContentType="image/png"/>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6"/>
  </p:notesMasterIdLst>
  <p:sldIdLst>
    <p:sldId id="531" r:id="rId5"/>
    <p:sldId id="2439" r:id="rId6"/>
    <p:sldId id="2440" r:id="rId7"/>
    <p:sldId id="619" r:id="rId8"/>
    <p:sldId id="2441" r:id="rId9"/>
    <p:sldId id="2444" r:id="rId10"/>
    <p:sldId id="2442" r:id="rId11"/>
    <p:sldId id="623" r:id="rId12"/>
    <p:sldId id="618" r:id="rId13"/>
    <p:sldId id="2443" r:id="rId14"/>
    <p:sldId id="243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6" userDrawn="1">
          <p15:clr>
            <a:srgbClr val="A4A3A4"/>
          </p15:clr>
        </p15:guide>
        <p15:guide id="2"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F33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DC746A-2B7E-4981-B1EF-F104B1CC584B}" v="28" dt="2019-02-05T10:17:47.108"/>
  </p1510:revLst>
</p1510:revInfo>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703" autoAdjust="0"/>
  </p:normalViewPr>
  <p:slideViewPr>
    <p:cSldViewPr snapToGrid="0" showGuides="1">
      <p:cViewPr varScale="1">
        <p:scale>
          <a:sx n="68" d="100"/>
          <a:sy n="68" d="100"/>
        </p:scale>
        <p:origin x="666" y="60"/>
      </p:cViewPr>
      <p:guideLst>
        <p:guide orient="horz" pos="2136"/>
        <p:guide pos="3864"/>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D370A3-6847-4770-BAE0-862438C62089}" type="datetimeFigureOut">
              <a:rPr lang="en-US" smtClean="0"/>
              <a:t>2/5/2019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109BC-39F4-43B1-850C-D5EB0E6480C8}" type="slidenum">
              <a:rPr lang="en-US" smtClean="0"/>
              <a:t>‹#›</a:t>
            </a:fld>
            <a:endParaRPr lang="en-US" dirty="0"/>
          </a:p>
        </p:txBody>
      </p:sp>
    </p:spTree>
    <p:extLst>
      <p:ext uri="{BB962C8B-B14F-4D97-AF65-F5344CB8AC3E}">
        <p14:creationId xmlns:p14="http://schemas.microsoft.com/office/powerpoint/2010/main" val="882159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first game I completed was Gears of War 3 and my love for gaming grew, and I started learning about different titles, I was given a game that was rated 18+ by PEGI and that was Grand Theft Auto IV. For me, this meant I was cool, and I had heard a lot of talk about sleeping with Sex Workers (who were of course never refereed to as the latter) and beating them to death to get your money back. I remember being annoyed that I could recreate what my friends had done because I was not familiar with the controls thus I gave up on the game. At that time, I did not realise how problematic my annoyance was, I just thought I was one of the “boys”.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interest in games continued to grow, I loved playing games such as the Call of Duty series, Skyrim, and Grand Theft Auto V. I did this in the comfort of my own home, I could never afford Xbox Live and did not really delve into the gaming community until I started playing Overwatch, and that changed, but at the early months of the game’s release, I had seen many young women some my age complaining and sharing the toxic experiences they had due to the games reliance on team work and the use of voice communication. I too began to experience casual sexism whenever I started playing competitive. As time went on, I began to research on the toxicity women faced when playing video games online and the impact that had on video game culture as well as exploring whether if games such as GTA IV played a role on the perception of women. With this topic, I will also explore female characters in leading franchises such as Lara Croft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22109BC-39F4-43B1-850C-D5EB0E6480C8}" type="slidenum">
              <a:rPr lang="en-US" smtClean="0"/>
              <a:t>2</a:t>
            </a:fld>
            <a:endParaRPr lang="en-US" dirty="0"/>
          </a:p>
        </p:txBody>
      </p:sp>
    </p:spTree>
    <p:extLst>
      <p:ext uri="{BB962C8B-B14F-4D97-AF65-F5344CB8AC3E}">
        <p14:creationId xmlns:p14="http://schemas.microsoft.com/office/powerpoint/2010/main" val="10947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I am aware how these questions lead to a certain types of answers. I have and keep trying to make the questions not fit a biased narrative that I </a:t>
            </a:r>
            <a:r>
              <a:rPr lang="en-GB"/>
              <a:t>might subconsicially </a:t>
            </a:r>
            <a:r>
              <a:rPr lang="en-GB" dirty="0"/>
              <a:t>have</a:t>
            </a:r>
          </a:p>
          <a:p>
            <a:endParaRPr lang="en-GB" dirty="0"/>
          </a:p>
        </p:txBody>
      </p:sp>
      <p:sp>
        <p:nvSpPr>
          <p:cNvPr id="4" name="Slide Number Placeholder 3"/>
          <p:cNvSpPr>
            <a:spLocks noGrp="1"/>
          </p:cNvSpPr>
          <p:nvPr>
            <p:ph type="sldNum" sz="quarter" idx="5"/>
          </p:nvPr>
        </p:nvSpPr>
        <p:spPr/>
        <p:txBody>
          <a:bodyPr/>
          <a:lstStyle/>
          <a:p>
            <a:fld id="{C22109BC-39F4-43B1-850C-D5EB0E6480C8}" type="slidenum">
              <a:rPr lang="en-US" smtClean="0"/>
              <a:t>3</a:t>
            </a:fld>
            <a:endParaRPr lang="en-US" dirty="0"/>
          </a:p>
        </p:txBody>
      </p:sp>
    </p:spTree>
    <p:extLst>
      <p:ext uri="{BB962C8B-B14F-4D97-AF65-F5344CB8AC3E}">
        <p14:creationId xmlns:p14="http://schemas.microsoft.com/office/powerpoint/2010/main" val="2639686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5EFD187-7D74-4BFC-B925-AD91EFADB35C}" type="slidenum">
              <a:rPr lang="en-US" smtClean="0"/>
              <a:t>4</a:t>
            </a:fld>
            <a:endParaRPr lang="en-US" dirty="0"/>
          </a:p>
        </p:txBody>
      </p:sp>
    </p:spTree>
    <p:extLst>
      <p:ext uri="{BB962C8B-B14F-4D97-AF65-F5344CB8AC3E}">
        <p14:creationId xmlns:p14="http://schemas.microsoft.com/office/powerpoint/2010/main" val="2076457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DVA is a character from the video game overwatch. She is a 19 year old </a:t>
            </a:r>
            <a:r>
              <a:rPr lang="en-GB" dirty="0" err="1"/>
              <a:t>femine</a:t>
            </a:r>
            <a:r>
              <a:rPr lang="en-GB" dirty="0"/>
              <a:t> woman in appearance who is also a professional Esports Player and has been #1 Ranked in her country. </a:t>
            </a:r>
          </a:p>
        </p:txBody>
      </p:sp>
      <p:sp>
        <p:nvSpPr>
          <p:cNvPr id="4" name="Slide Number Placeholder 3"/>
          <p:cNvSpPr>
            <a:spLocks noGrp="1"/>
          </p:cNvSpPr>
          <p:nvPr>
            <p:ph type="sldNum" sz="quarter" idx="5"/>
          </p:nvPr>
        </p:nvSpPr>
        <p:spPr/>
        <p:txBody>
          <a:bodyPr/>
          <a:lstStyle/>
          <a:p>
            <a:fld id="{C22109BC-39F4-43B1-850C-D5EB0E6480C8}" type="slidenum">
              <a:rPr lang="en-US" smtClean="0"/>
              <a:t>6</a:t>
            </a:fld>
            <a:endParaRPr lang="en-US" dirty="0"/>
          </a:p>
        </p:txBody>
      </p:sp>
    </p:spTree>
    <p:extLst>
      <p:ext uri="{BB962C8B-B14F-4D97-AF65-F5344CB8AC3E}">
        <p14:creationId xmlns:p14="http://schemas.microsoft.com/office/powerpoint/2010/main" val="91497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2109BC-39F4-43B1-850C-D5EB0E6480C8}" type="slidenum">
              <a:rPr lang="en-US" smtClean="0"/>
              <a:t>8</a:t>
            </a:fld>
            <a:endParaRPr lang="en-US" dirty="0"/>
          </a:p>
        </p:txBody>
      </p:sp>
    </p:spTree>
    <p:extLst>
      <p:ext uri="{BB962C8B-B14F-4D97-AF65-F5344CB8AC3E}">
        <p14:creationId xmlns:p14="http://schemas.microsoft.com/office/powerpoint/2010/main" val="2689745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15" name="Номер слайда 21"/>
          <p:cNvSpPr>
            <a:spLocks noGrp="1"/>
          </p:cNvSpPr>
          <p:nvPr>
            <p:ph type="sldNum" sz="quarter" idx="4"/>
          </p:nvPr>
        </p:nvSpPr>
        <p:spPr>
          <a:xfrm>
            <a:off x="10919584" y="441326"/>
            <a:ext cx="703476" cy="244475"/>
          </a:xfrm>
          <a:prstGeom prst="rect">
            <a:avLst/>
          </a:prstGeom>
          <a:noFill/>
        </p:spPr>
        <p:txBody>
          <a:bodyPr vert="horz" lIns="0" tIns="0" rIns="0" bIns="0" rtlCol="0" anchor="ctr"/>
          <a:lstStyle>
            <a:lvl1pPr algn="r">
              <a:defRPr sz="803" b="1">
                <a:solidFill>
                  <a:schemeClr val="tx1">
                    <a:alpha val="50000"/>
                  </a:schemeClr>
                </a:solidFill>
                <a:latin typeface="+mn-lt"/>
              </a:defRPr>
            </a:lvl1pPr>
          </a:lstStyle>
          <a:p>
            <a:fld id="{D8D877B3-D348-4611-9BDB-C5374591D951}" type="slidenum">
              <a:rPr lang="en-US" smtClean="0"/>
              <a:pPr/>
              <a:t>‹#›</a:t>
            </a:fld>
            <a:endParaRPr lang="en-US" dirty="0"/>
          </a:p>
        </p:txBody>
      </p:sp>
      <p:sp>
        <p:nvSpPr>
          <p:cNvPr id="2" name="Oval 1"/>
          <p:cNvSpPr/>
          <p:nvPr/>
        </p:nvSpPr>
        <p:spPr>
          <a:xfrm>
            <a:off x="3139127" y="2540523"/>
            <a:ext cx="1998483" cy="1987966"/>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Oval 7"/>
          <p:cNvSpPr/>
          <p:nvPr/>
        </p:nvSpPr>
        <p:spPr>
          <a:xfrm>
            <a:off x="9339902" y="3267948"/>
            <a:ext cx="535937" cy="533117"/>
          </a:xfrm>
          <a:prstGeom prst="ellipse">
            <a:avLst/>
          </a:prstGeom>
          <a:solidFill>
            <a:schemeClr val="accent1">
              <a:lumMod val="60000"/>
              <a:lumOff val="40000"/>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9" name="Oval 8"/>
          <p:cNvSpPr/>
          <p:nvPr/>
        </p:nvSpPr>
        <p:spPr>
          <a:xfrm>
            <a:off x="1526768" y="3429000"/>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7" name="Заголовок 2"/>
          <p:cNvSpPr>
            <a:spLocks noGrp="1"/>
          </p:cNvSpPr>
          <p:nvPr>
            <p:ph type="title" hasCustomPrompt="1"/>
          </p:nvPr>
        </p:nvSpPr>
        <p:spPr>
          <a:xfrm>
            <a:off x="1104900" y="1979630"/>
            <a:ext cx="10668000" cy="2969443"/>
          </a:xfrm>
          <a:prstGeom prst="rect">
            <a:avLst/>
          </a:prstGeom>
          <a:effectLst/>
        </p:spPr>
        <p:txBody>
          <a:bodyPr tIns="0" bIns="91440" anchor="ctr" anchorCtr="0"/>
          <a:lstStyle>
            <a:lvl1pPr algn="ctr">
              <a:lnSpc>
                <a:spcPct val="150000"/>
              </a:lnSpc>
              <a:defRPr sz="11499" kern="3000" spc="2000" baseline="0"/>
            </a:lvl1pPr>
          </a:lstStyle>
          <a:p>
            <a:r>
              <a:rPr lang="en-US" dirty="0"/>
              <a:t>TITLE HERE</a:t>
            </a:r>
          </a:p>
        </p:txBody>
      </p:sp>
      <p:sp>
        <p:nvSpPr>
          <p:cNvPr id="10" name="Oval 9"/>
          <p:cNvSpPr/>
          <p:nvPr/>
        </p:nvSpPr>
        <p:spPr>
          <a:xfrm>
            <a:off x="3120076" y="1119481"/>
            <a:ext cx="4749538" cy="4724544"/>
          </a:xfrm>
          <a:prstGeom prst="ellipse">
            <a:avLst/>
          </a:prstGeom>
          <a:noFill/>
          <a:ln w="3175">
            <a:solidFill>
              <a:schemeClr val="tx1">
                <a:alpha val="1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2" name="Oval 11"/>
          <p:cNvSpPr/>
          <p:nvPr/>
        </p:nvSpPr>
        <p:spPr>
          <a:xfrm>
            <a:off x="1526769" y="1668430"/>
            <a:ext cx="3610841" cy="3591839"/>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7" name="Oval 16"/>
          <p:cNvSpPr/>
          <p:nvPr userDrawn="1"/>
        </p:nvSpPr>
        <p:spPr>
          <a:xfrm>
            <a:off x="1526768" y="3429000"/>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8" name="Freeform: Shape 17">
            <a:extLst>
              <a:ext uri="{FF2B5EF4-FFF2-40B4-BE49-F238E27FC236}">
                <a16:creationId xmlns:a16="http://schemas.microsoft.com/office/drawing/2014/main" id="{4703ED78-9792-4917-9463-BAE14924155A}"/>
              </a:ext>
            </a:extLst>
          </p:cNvPr>
          <p:cNvSpPr/>
          <p:nvPr userDrawn="1"/>
        </p:nvSpPr>
        <p:spPr>
          <a:xfrm rot="10800000">
            <a:off x="8439878" y="5850862"/>
            <a:ext cx="3682959" cy="100713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6CB0B64F-356D-4C37-BDB5-3CB1B066C4C9}"/>
              </a:ext>
            </a:extLst>
          </p:cNvPr>
          <p:cNvSpPr/>
          <p:nvPr userDrawn="1"/>
        </p:nvSpPr>
        <p:spPr>
          <a:xfrm>
            <a:off x="1104900" y="-9056"/>
            <a:ext cx="3682959" cy="100713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Subtitle 2">
            <a:extLst>
              <a:ext uri="{FF2B5EF4-FFF2-40B4-BE49-F238E27FC236}">
                <a16:creationId xmlns:a16="http://schemas.microsoft.com/office/drawing/2014/main" id="{742D2790-EA30-4E0B-B8F3-16FBA340C5A6}"/>
              </a:ext>
            </a:extLst>
          </p:cNvPr>
          <p:cNvSpPr>
            <a:spLocks noGrp="1"/>
          </p:cNvSpPr>
          <p:nvPr>
            <p:ph type="subTitle" idx="1" hasCustomPrompt="1"/>
          </p:nvPr>
        </p:nvSpPr>
        <p:spPr>
          <a:xfrm>
            <a:off x="1104900" y="4528489"/>
            <a:ext cx="10668000" cy="853179"/>
          </a:xfrm>
        </p:spPr>
        <p:txBody>
          <a:bodyPr vert="horz" lIns="0" tIns="45720" rIns="0" bIns="45720" rtlCol="0">
            <a:noAutofit/>
          </a:bodyPr>
          <a:lstStyle>
            <a:lvl1pPr marL="0" indent="0" algn="ctr">
              <a:buNone/>
              <a:defRPr lang="en-US" sz="3600" spc="600">
                <a:solidFill>
                  <a:srgbClr val="2F3342"/>
                </a:solidFill>
              </a:defRPr>
            </a:lvl1pPr>
          </a:lstStyle>
          <a:p>
            <a:pPr marL="228600" lvl="0" indent="-228600" algn="ctr"/>
            <a:r>
              <a:rPr lang="en-US" dirty="0"/>
              <a:t>CLICK TO EDIT MASTER SUBTITLE STYLE</a:t>
            </a:r>
          </a:p>
        </p:txBody>
      </p:sp>
    </p:spTree>
    <p:extLst>
      <p:ext uri="{BB962C8B-B14F-4D97-AF65-F5344CB8AC3E}">
        <p14:creationId xmlns:p14="http://schemas.microsoft.com/office/powerpoint/2010/main" val="2296669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126770-6622-450D-A1F3-BC241C88D6CB}"/>
              </a:ext>
            </a:extLst>
          </p:cNvPr>
          <p:cNvSpPr>
            <a:spLocks noGrp="1"/>
          </p:cNvSpPr>
          <p:nvPr>
            <p:ph idx="1"/>
          </p:nvPr>
        </p:nvSpPr>
        <p:spPr>
          <a:xfrm>
            <a:off x="1104900" y="1352550"/>
            <a:ext cx="10248899" cy="48244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Oval 6">
            <a:extLst>
              <a:ext uri="{FF2B5EF4-FFF2-40B4-BE49-F238E27FC236}">
                <a16:creationId xmlns:a16="http://schemas.microsoft.com/office/drawing/2014/main" id="{8F6A756B-881F-4AD8-88A2-0DEA57AC8086}"/>
              </a:ext>
            </a:extLst>
          </p:cNvPr>
          <p:cNvSpPr/>
          <p:nvPr userDrawn="1"/>
        </p:nvSpPr>
        <p:spPr>
          <a:xfrm>
            <a:off x="9575801" y="1199097"/>
            <a:ext cx="4695527" cy="4670817"/>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Oval 7">
            <a:extLst>
              <a:ext uri="{FF2B5EF4-FFF2-40B4-BE49-F238E27FC236}">
                <a16:creationId xmlns:a16="http://schemas.microsoft.com/office/drawing/2014/main" id="{52E1879E-468E-4022-BADB-7EA13901AAC4}"/>
              </a:ext>
            </a:extLst>
          </p:cNvPr>
          <p:cNvSpPr/>
          <p:nvPr userDrawn="1"/>
        </p:nvSpPr>
        <p:spPr>
          <a:xfrm>
            <a:off x="1058659"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9" name="Oval 8">
            <a:extLst>
              <a:ext uri="{FF2B5EF4-FFF2-40B4-BE49-F238E27FC236}">
                <a16:creationId xmlns:a16="http://schemas.microsoft.com/office/drawing/2014/main" id="{C926C8E7-AF48-4D69-8A29-78C339929E06}"/>
              </a:ext>
            </a:extLst>
          </p:cNvPr>
          <p:cNvSpPr/>
          <p:nvPr userDrawn="1"/>
        </p:nvSpPr>
        <p:spPr>
          <a:xfrm>
            <a:off x="630966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0" name="Oval 9">
            <a:extLst>
              <a:ext uri="{FF2B5EF4-FFF2-40B4-BE49-F238E27FC236}">
                <a16:creationId xmlns:a16="http://schemas.microsoft.com/office/drawing/2014/main" id="{12BAE379-8BA3-4C38-80B9-F6ECE8575046}"/>
              </a:ext>
            </a:extLst>
          </p:cNvPr>
          <p:cNvSpPr/>
          <p:nvPr userDrawn="1"/>
        </p:nvSpPr>
        <p:spPr>
          <a:xfrm>
            <a:off x="7062787" y="1199097"/>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1" name="Freeform: Shape 10">
            <a:extLst>
              <a:ext uri="{FF2B5EF4-FFF2-40B4-BE49-F238E27FC236}">
                <a16:creationId xmlns:a16="http://schemas.microsoft.com/office/drawing/2014/main" id="{BDC42F51-DCAB-4C33-9689-ABC135D1EE8D}"/>
              </a:ext>
            </a:extLst>
          </p:cNvPr>
          <p:cNvSpPr/>
          <p:nvPr userDrawn="1"/>
        </p:nvSpPr>
        <p:spPr>
          <a:xfrm rot="10800000">
            <a:off x="10507442"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BC48F8-98EB-4550-8EAC-1248034E956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EAF2EDC5-8FCA-8543-8C1F-688DA6DC9B9D}"/>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66877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Picture with Caption">
    <p:spTree>
      <p:nvGrpSpPr>
        <p:cNvPr id="1" name=""/>
        <p:cNvGrpSpPr/>
        <p:nvPr/>
      </p:nvGrpSpPr>
      <p:grpSpPr>
        <a:xfrm>
          <a:off x="0" y="0"/>
          <a:ext cx="0" cy="0"/>
          <a:chOff x="0" y="0"/>
          <a:chExt cx="0" cy="0"/>
        </a:xfrm>
      </p:grpSpPr>
      <p:sp>
        <p:nvSpPr>
          <p:cNvPr id="23" name="Oval 22"/>
          <p:cNvSpPr/>
          <p:nvPr/>
        </p:nvSpPr>
        <p:spPr>
          <a:xfrm>
            <a:off x="1755742"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66" name="Oval 65"/>
          <p:cNvSpPr/>
          <p:nvPr/>
        </p:nvSpPr>
        <p:spPr>
          <a:xfrm>
            <a:off x="392841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35" name="Oval 34"/>
          <p:cNvSpPr/>
          <p:nvPr/>
        </p:nvSpPr>
        <p:spPr>
          <a:xfrm>
            <a:off x="1524000" y="1812813"/>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8" name="Freeform: Shape 17">
            <a:extLst>
              <a:ext uri="{FF2B5EF4-FFF2-40B4-BE49-F238E27FC236}">
                <a16:creationId xmlns:a16="http://schemas.microsoft.com/office/drawing/2014/main" id="{125D7C1C-9CF4-47B3-9ABC-8F0E2CE6CD31}"/>
              </a:ext>
            </a:extLst>
          </p:cNvPr>
          <p:cNvSpPr/>
          <p:nvPr userDrawn="1"/>
        </p:nvSpPr>
        <p:spPr>
          <a:xfrm rot="10800000">
            <a:off x="3192203"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B0B53361-3F22-4468-B6F8-71E345F7077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B38687-48E7-4488-BB10-BDE4F5A73622}"/>
              </a:ext>
            </a:extLst>
          </p:cNvPr>
          <p:cNvSpPr>
            <a:spLocks noGrp="1"/>
          </p:cNvSpPr>
          <p:nvPr>
            <p:ph type="title"/>
          </p:nvPr>
        </p:nvSpPr>
        <p:spPr>
          <a:xfrm>
            <a:off x="1533144" y="1237089"/>
            <a:ext cx="4562856" cy="1563624"/>
          </a:xfrm>
        </p:spPr>
        <p:txBody>
          <a:bodyPr vert="horz" lIns="91440" tIns="0" rIns="91440" bIns="0" rtlCol="0" anchor="b" anchorCtr="0">
            <a:noAutofit/>
          </a:bodyPr>
          <a:lstStyle>
            <a:lvl1pPr>
              <a:defRPr lang="en-US" sz="3600" b="0" baseline="0" dirty="0">
                <a:solidFill>
                  <a:schemeClr val="tx1">
                    <a:lumMod val="85000"/>
                    <a:lumOff val="15000"/>
                  </a:schemeClr>
                </a:solidFill>
                <a:ea typeface="+mn-ea"/>
                <a:cs typeface="+mn-cs"/>
              </a:defRPr>
            </a:lvl1pPr>
          </a:lstStyle>
          <a:p>
            <a:pPr marL="0" lvl="0" indent="0">
              <a:lnSpc>
                <a:spcPct val="100000"/>
              </a:lnSpc>
              <a:spcBef>
                <a:spcPts val="0"/>
              </a:spcBef>
              <a:buFont typeface="Arial" panose="020B0604020202020204" pitchFamily="34" charset="0"/>
            </a:pPr>
            <a:r>
              <a:rPr lang="en-US"/>
              <a:t>Click to edit Master title style</a:t>
            </a:r>
            <a:endParaRPr lang="en-US" dirty="0"/>
          </a:p>
        </p:txBody>
      </p:sp>
      <p:sp>
        <p:nvSpPr>
          <p:cNvPr id="10" name="Text Placeholder 3">
            <a:extLst>
              <a:ext uri="{FF2B5EF4-FFF2-40B4-BE49-F238E27FC236}">
                <a16:creationId xmlns:a16="http://schemas.microsoft.com/office/drawing/2014/main" id="{DBFA191B-5E25-41C1-B950-BB8F10AC1D3B}"/>
              </a:ext>
            </a:extLst>
          </p:cNvPr>
          <p:cNvSpPr>
            <a:spLocks noGrp="1"/>
          </p:cNvSpPr>
          <p:nvPr>
            <p:ph type="body" sz="half" idx="2"/>
          </p:nvPr>
        </p:nvSpPr>
        <p:spPr>
          <a:xfrm>
            <a:off x="1533144" y="2888790"/>
            <a:ext cx="4562856" cy="298019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Picture Placeholder 11">
            <a:extLst>
              <a:ext uri="{FF2B5EF4-FFF2-40B4-BE49-F238E27FC236}">
                <a16:creationId xmlns:a16="http://schemas.microsoft.com/office/drawing/2014/main" id="{43AA0A46-EB51-4095-97DD-ED4081CF5A06}"/>
              </a:ext>
            </a:extLst>
          </p:cNvPr>
          <p:cNvSpPr>
            <a:spLocks noGrp="1"/>
          </p:cNvSpPr>
          <p:nvPr>
            <p:ph type="pic" idx="1"/>
          </p:nvPr>
        </p:nvSpPr>
        <p:spPr>
          <a:xfrm>
            <a:off x="5440862" y="0"/>
            <a:ext cx="6751137" cy="6857999"/>
          </a:xfrm>
          <a:custGeom>
            <a:avLst/>
            <a:gdLst>
              <a:gd name="connsiteX0" fmla="*/ 0 w 6751137"/>
              <a:gd name="connsiteY0" fmla="*/ 0 h 6857999"/>
              <a:gd name="connsiteX1" fmla="*/ 6751137 w 6751137"/>
              <a:gd name="connsiteY1" fmla="*/ 0 h 6857999"/>
              <a:gd name="connsiteX2" fmla="*/ 6751137 w 6751137"/>
              <a:gd name="connsiteY2" fmla="*/ 6857999 h 6857999"/>
              <a:gd name="connsiteX3" fmla="*/ 0 w 6751137"/>
              <a:gd name="connsiteY3" fmla="*/ 6857999 h 6857999"/>
              <a:gd name="connsiteX4" fmla="*/ 0 w 6751137"/>
              <a:gd name="connsiteY4" fmla="*/ 6844680 h 6857999"/>
              <a:gd name="connsiteX5" fmla="*/ 141429 w 6751137"/>
              <a:gd name="connsiteY5" fmla="*/ 6697120 h 6857999"/>
              <a:gd name="connsiteX6" fmla="*/ 1410790 w 6751137"/>
              <a:gd name="connsiteY6" fmla="*/ 3429000 h 6857999"/>
              <a:gd name="connsiteX7" fmla="*/ 141429 w 6751137"/>
              <a:gd name="connsiteY7" fmla="*/ 160880 h 6857999"/>
              <a:gd name="connsiteX8" fmla="*/ 0 w 6751137"/>
              <a:gd name="connsiteY8" fmla="*/ 1332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51137" h="6857999">
                <a:moveTo>
                  <a:pt x="0" y="0"/>
                </a:moveTo>
                <a:lnTo>
                  <a:pt x="6751137" y="0"/>
                </a:lnTo>
                <a:lnTo>
                  <a:pt x="6751137" y="6857999"/>
                </a:lnTo>
                <a:lnTo>
                  <a:pt x="0" y="6857999"/>
                </a:lnTo>
                <a:lnTo>
                  <a:pt x="0" y="6844680"/>
                </a:lnTo>
                <a:lnTo>
                  <a:pt x="141429" y="6697120"/>
                </a:lnTo>
                <a:cubicBezTo>
                  <a:pt x="930105" y="5833950"/>
                  <a:pt x="1410790" y="4687315"/>
                  <a:pt x="1410790" y="3429000"/>
                </a:cubicBezTo>
                <a:cubicBezTo>
                  <a:pt x="1410790" y="2170685"/>
                  <a:pt x="930105" y="1024050"/>
                  <a:pt x="141429" y="160880"/>
                </a:cubicBezTo>
                <a:lnTo>
                  <a:pt x="0" y="13320"/>
                </a:lnTo>
                <a:close/>
              </a:path>
            </a:pathLst>
          </a:custGeom>
          <a:solidFill>
            <a:schemeClr val="bg1">
              <a:lumMod val="95000"/>
            </a:schemeClr>
          </a:solidFill>
        </p:spPr>
        <p:txBody>
          <a:bodyPr wrap="square" anchor="ctr">
            <a:noAutofit/>
          </a:bodyPr>
          <a:lstStyle>
            <a:lvl1pPr marL="0" indent="0" algn="ctr">
              <a:buNone/>
              <a:defRPr sz="2000">
                <a:solidFill>
                  <a:schemeClr val="bg1">
                    <a:lumMod val="8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26709189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Divider Slide">
    <p:spTree>
      <p:nvGrpSpPr>
        <p:cNvPr id="1" name=""/>
        <p:cNvGrpSpPr/>
        <p:nvPr/>
      </p:nvGrpSpPr>
      <p:grpSpPr>
        <a:xfrm>
          <a:off x="0" y="0"/>
          <a:ext cx="0" cy="0"/>
          <a:chOff x="0" y="0"/>
          <a:chExt cx="0" cy="0"/>
        </a:xfrm>
      </p:grpSpPr>
      <p:sp>
        <p:nvSpPr>
          <p:cNvPr id="16" name="Picture Placeholder 15"/>
          <p:cNvSpPr>
            <a:spLocks noGrp="1"/>
          </p:cNvSpPr>
          <p:nvPr>
            <p:ph type="pic" sz="quarter" idx="13" hasCustomPrompt="1"/>
          </p:nvPr>
        </p:nvSpPr>
        <p:spPr>
          <a:xfrm>
            <a:off x="1104900" y="1"/>
            <a:ext cx="7583700" cy="6858001"/>
          </a:xfrm>
          <a:custGeom>
            <a:avLst/>
            <a:gdLst>
              <a:gd name="connsiteX0" fmla="*/ 0 w 7583700"/>
              <a:gd name="connsiteY0" fmla="*/ 0 h 6858001"/>
              <a:gd name="connsiteX1" fmla="*/ 2537926 w 7583700"/>
              <a:gd name="connsiteY1" fmla="*/ 0 h 6858001"/>
              <a:gd name="connsiteX2" fmla="*/ 2847001 w 7583700"/>
              <a:gd name="connsiteY2" fmla="*/ 138995 h 6858001"/>
              <a:gd name="connsiteX3" fmla="*/ 7582790 w 7583700"/>
              <a:gd name="connsiteY3" fmla="*/ 6846094 h 6858001"/>
              <a:gd name="connsiteX4" fmla="*/ 7583700 w 7583700"/>
              <a:gd name="connsiteY4" fmla="*/ 6858001 h 6858001"/>
              <a:gd name="connsiteX5" fmla="*/ 0 w 7583700"/>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83700" h="6858001">
                <a:moveTo>
                  <a:pt x="0" y="0"/>
                </a:moveTo>
                <a:lnTo>
                  <a:pt x="2537926" y="0"/>
                </a:lnTo>
                <a:lnTo>
                  <a:pt x="2847001" y="138995"/>
                </a:lnTo>
                <a:cubicBezTo>
                  <a:pt x="5428994" y="1376579"/>
                  <a:pt x="7280340" y="3883594"/>
                  <a:pt x="7582790" y="6846094"/>
                </a:cubicBezTo>
                <a:lnTo>
                  <a:pt x="7583700" y="6858001"/>
                </a:lnTo>
                <a:lnTo>
                  <a:pt x="0" y="6858001"/>
                </a:lnTo>
                <a:close/>
              </a:path>
            </a:pathLst>
          </a:custGeom>
          <a:solidFill>
            <a:schemeClr val="tx1">
              <a:alpha val="10000"/>
            </a:schemeClr>
          </a:solidFill>
        </p:spPr>
        <p:txBody>
          <a:bodyPr wrap="square" anchor="ctr">
            <a:noAutofit/>
          </a:bodyPr>
          <a:lstStyle>
            <a:lvl1pPr algn="ctr">
              <a:lnSpc>
                <a:spcPct val="100000"/>
              </a:lnSpc>
              <a:defRPr sz="1100" b="0" baseline="0">
                <a:solidFill>
                  <a:schemeClr val="tx1">
                    <a:lumMod val="50000"/>
                    <a:lumOff val="50000"/>
                  </a:schemeClr>
                </a:solidFill>
              </a:defRPr>
            </a:lvl1pPr>
          </a:lstStyle>
          <a:p>
            <a:r>
              <a:rPr lang="en-US" dirty="0"/>
              <a:t>Drag and drop </a:t>
            </a:r>
          </a:p>
          <a:p>
            <a:r>
              <a:rPr lang="en-US" dirty="0"/>
              <a:t>image here</a:t>
            </a:r>
          </a:p>
        </p:txBody>
      </p:sp>
      <p:sp>
        <p:nvSpPr>
          <p:cNvPr id="6" name="Текст 7">
            <a:extLst>
              <a:ext uri="{FF2B5EF4-FFF2-40B4-BE49-F238E27FC236}">
                <a16:creationId xmlns:a16="http://schemas.microsoft.com/office/drawing/2014/main" id="{D92F0F3B-16BB-4489-BB21-65F40B4AE170}"/>
              </a:ext>
            </a:extLst>
          </p:cNvPr>
          <p:cNvSpPr>
            <a:spLocks noGrp="1"/>
          </p:cNvSpPr>
          <p:nvPr>
            <p:ph type="body" sz="quarter" idx="70"/>
          </p:nvPr>
        </p:nvSpPr>
        <p:spPr>
          <a:xfrm>
            <a:off x="7239001" y="931169"/>
            <a:ext cx="4393296" cy="1338061"/>
          </a:xfrm>
        </p:spPr>
        <p:txBody>
          <a:bodyPr tIns="0" bIns="0" anchor="b" anchorCtr="0">
            <a:noAutofit/>
          </a:bodyPr>
          <a:lstStyle>
            <a:lvl1pPr marL="0" indent="0" algn="ctr">
              <a:lnSpc>
                <a:spcPct val="100000"/>
              </a:lnSpc>
              <a:spcBef>
                <a:spcPts val="0"/>
              </a:spcBef>
              <a:buNone/>
              <a:defRPr sz="3600" b="0" baseline="0">
                <a:solidFill>
                  <a:schemeClr val="tx1">
                    <a:lumMod val="85000"/>
                    <a:lumOff val="15000"/>
                  </a:schemeClr>
                </a:solidFill>
                <a:latin typeface="+mj-lt"/>
              </a:defRPr>
            </a:lvl1pPr>
            <a:lvl2pPr algn="ctr">
              <a:defRPr/>
            </a:lvl2pPr>
            <a:lvl3pPr algn="ctr">
              <a:defRPr/>
            </a:lvl3pPr>
            <a:lvl4pPr algn="ctr">
              <a:lnSpc>
                <a:spcPct val="150000"/>
              </a:lnSpc>
              <a:defRPr/>
            </a:lvl4pPr>
            <a:lvl5pPr algn="ctr">
              <a:defRPr/>
            </a:lvl5pPr>
          </a:lstStyle>
          <a:p>
            <a:pPr lvl="0"/>
            <a:r>
              <a:rPr lang="en-US"/>
              <a:t>Edit Master text styles</a:t>
            </a:r>
          </a:p>
        </p:txBody>
      </p:sp>
      <p:sp>
        <p:nvSpPr>
          <p:cNvPr id="7" name="Freeform 27">
            <a:extLst>
              <a:ext uri="{FF2B5EF4-FFF2-40B4-BE49-F238E27FC236}">
                <a16:creationId xmlns:a16="http://schemas.microsoft.com/office/drawing/2014/main" id="{1F9BD45B-C63D-416A-B4BE-874469C7A33E}"/>
              </a:ext>
            </a:extLst>
          </p:cNvPr>
          <p:cNvSpPr/>
          <p:nvPr userDrawn="1"/>
        </p:nvSpPr>
        <p:spPr>
          <a:xfrm rot="10800000" flipH="1">
            <a:off x="1104900" y="529"/>
            <a:ext cx="4686301" cy="3733270"/>
          </a:xfrm>
          <a:custGeom>
            <a:avLst/>
            <a:gdLst>
              <a:gd name="connsiteX0" fmla="*/ 683 w 2374769"/>
              <a:gd name="connsiteY0" fmla="*/ 0 h 2362237"/>
              <a:gd name="connsiteX1" fmla="*/ 242807 w 2374769"/>
              <a:gd name="connsiteY1" fmla="*/ 12161 h 2362237"/>
              <a:gd name="connsiteX2" fmla="*/ 2374769 w 2374769"/>
              <a:gd name="connsiteY2" fmla="*/ 2362237 h 2362237"/>
              <a:gd name="connsiteX3" fmla="*/ 1543208 w 2374769"/>
              <a:gd name="connsiteY3" fmla="*/ 2362237 h 2362237"/>
              <a:gd name="connsiteX4" fmla="*/ 0 w 2374769"/>
              <a:gd name="connsiteY4" fmla="*/ 827150 h 2362237"/>
              <a:gd name="connsiteX5" fmla="*/ 0 w 2374769"/>
              <a:gd name="connsiteY5" fmla="*/ 34 h 2362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4769" h="2362237">
                <a:moveTo>
                  <a:pt x="683" y="0"/>
                </a:moveTo>
                <a:lnTo>
                  <a:pt x="242807" y="12161"/>
                </a:lnTo>
                <a:cubicBezTo>
                  <a:pt x="1440298" y="133133"/>
                  <a:pt x="2374769" y="1139131"/>
                  <a:pt x="2374769" y="2362237"/>
                </a:cubicBezTo>
                <a:lnTo>
                  <a:pt x="1543208" y="2362237"/>
                </a:lnTo>
                <a:cubicBezTo>
                  <a:pt x="1543208" y="1514432"/>
                  <a:pt x="852291" y="827150"/>
                  <a:pt x="0" y="827150"/>
                </a:cubicBezTo>
                <a:lnTo>
                  <a:pt x="0" y="34"/>
                </a:lnTo>
                <a:close/>
              </a:path>
            </a:pathLst>
          </a:custGeom>
          <a:solidFill>
            <a:schemeClr val="bg2">
              <a:lumMod val="75000"/>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Freeform: Shape 7">
            <a:extLst>
              <a:ext uri="{FF2B5EF4-FFF2-40B4-BE49-F238E27FC236}">
                <a16:creationId xmlns:a16="http://schemas.microsoft.com/office/drawing/2014/main" id="{94EBA745-0612-4E63-904D-28C1814173B3}"/>
              </a:ext>
            </a:extLst>
          </p:cNvPr>
          <p:cNvSpPr/>
          <p:nvPr userDrawn="1"/>
        </p:nvSpPr>
        <p:spPr>
          <a:xfrm rot="10800000">
            <a:off x="9680853" y="6171304"/>
            <a:ext cx="2511147" cy="686695"/>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D4A07D89-63CD-43EE-B1E4-7D0647743842}"/>
              </a:ext>
            </a:extLst>
          </p:cNvPr>
          <p:cNvSpPr/>
          <p:nvPr userDrawn="1"/>
        </p:nvSpPr>
        <p:spPr>
          <a:xfrm>
            <a:off x="10957868" y="469760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0" name="Oval 9">
            <a:extLst>
              <a:ext uri="{FF2B5EF4-FFF2-40B4-BE49-F238E27FC236}">
                <a16:creationId xmlns:a16="http://schemas.microsoft.com/office/drawing/2014/main" id="{3341AF09-FA4B-42FD-B2E1-9CE324444D10}"/>
              </a:ext>
            </a:extLst>
          </p:cNvPr>
          <p:cNvSpPr/>
          <p:nvPr userDrawn="1"/>
        </p:nvSpPr>
        <p:spPr>
          <a:xfrm>
            <a:off x="8834437" y="1199097"/>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2" name="Text Placeholder 2">
            <a:extLst>
              <a:ext uri="{FF2B5EF4-FFF2-40B4-BE49-F238E27FC236}">
                <a16:creationId xmlns:a16="http://schemas.microsoft.com/office/drawing/2014/main" id="{EDF14A51-F696-4A12-9467-1EE825414B5E}"/>
              </a:ext>
            </a:extLst>
          </p:cNvPr>
          <p:cNvSpPr>
            <a:spLocks noGrp="1"/>
          </p:cNvSpPr>
          <p:nvPr>
            <p:ph type="body" idx="71" hasCustomPrompt="1"/>
          </p:nvPr>
        </p:nvSpPr>
        <p:spPr>
          <a:xfrm>
            <a:off x="7239001" y="2280573"/>
            <a:ext cx="4393295" cy="465997"/>
          </a:xfrm>
        </p:spPr>
        <p:txBody>
          <a:bodyPr>
            <a:noAutofit/>
          </a:bodyPr>
          <a:lstStyle>
            <a:lvl1pPr marL="0" indent="0" algn="ctr">
              <a:buNone/>
              <a:defRPr sz="18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3" name="Title 2" hidden="1">
            <a:extLst>
              <a:ext uri="{FF2B5EF4-FFF2-40B4-BE49-F238E27FC236}">
                <a16:creationId xmlns:a16="http://schemas.microsoft.com/office/drawing/2014/main" id="{6A57A924-A6D5-4ACD-B1F0-01BED4BF9DF6}"/>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0070072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Picture and Content">
    <p:spTree>
      <p:nvGrpSpPr>
        <p:cNvPr id="1" name=""/>
        <p:cNvGrpSpPr/>
        <p:nvPr/>
      </p:nvGrpSpPr>
      <p:grpSpPr>
        <a:xfrm>
          <a:off x="0" y="0"/>
          <a:ext cx="0" cy="0"/>
          <a:chOff x="0" y="0"/>
          <a:chExt cx="0" cy="0"/>
        </a:xfrm>
      </p:grpSpPr>
      <p:sp>
        <p:nvSpPr>
          <p:cNvPr id="10" name="Oval 9"/>
          <p:cNvSpPr/>
          <p:nvPr/>
        </p:nvSpPr>
        <p:spPr>
          <a:xfrm>
            <a:off x="9575801" y="1199097"/>
            <a:ext cx="4695527" cy="4670817"/>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2" name="Oval 11"/>
          <p:cNvSpPr/>
          <p:nvPr/>
        </p:nvSpPr>
        <p:spPr>
          <a:xfrm>
            <a:off x="1486227" y="5671415"/>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3" name="Oval 12"/>
          <p:cNvSpPr/>
          <p:nvPr/>
        </p:nvSpPr>
        <p:spPr>
          <a:xfrm>
            <a:off x="1890628" y="1947676"/>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4" name="Oval 13"/>
          <p:cNvSpPr/>
          <p:nvPr/>
        </p:nvSpPr>
        <p:spPr>
          <a:xfrm>
            <a:off x="2765121" y="685800"/>
            <a:ext cx="5578882" cy="5549523"/>
          </a:xfrm>
          <a:prstGeom prst="ellipse">
            <a:avLst/>
          </a:prstGeom>
          <a:noFill/>
          <a:ln w="3175">
            <a:solidFill>
              <a:schemeClr val="tx1">
                <a:alpha val="10000"/>
              </a:schemeClr>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49" name="Oval 48"/>
          <p:cNvSpPr/>
          <p:nvPr userDrawn="1"/>
        </p:nvSpPr>
        <p:spPr>
          <a:xfrm>
            <a:off x="11574658" y="6192906"/>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50" name="Oval 49"/>
          <p:cNvSpPr/>
          <p:nvPr/>
        </p:nvSpPr>
        <p:spPr>
          <a:xfrm>
            <a:off x="5310052" y="667885"/>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20" name="Picture Placeholder 19"/>
          <p:cNvSpPr>
            <a:spLocks noGrp="1"/>
          </p:cNvSpPr>
          <p:nvPr>
            <p:ph type="pic" sz="quarter" idx="56" hasCustomPrompt="1"/>
          </p:nvPr>
        </p:nvSpPr>
        <p:spPr>
          <a:xfrm>
            <a:off x="1104765" y="-1579"/>
            <a:ext cx="3816695" cy="6858000"/>
          </a:xfrm>
          <a:custGeom>
            <a:avLst/>
            <a:gdLst>
              <a:gd name="connsiteX0" fmla="*/ 0 w 3816695"/>
              <a:gd name="connsiteY0" fmla="*/ 0 h 6858000"/>
              <a:gd name="connsiteX1" fmla="*/ 1779016 w 3816695"/>
              <a:gd name="connsiteY1" fmla="*/ 0 h 6858000"/>
              <a:gd name="connsiteX2" fmla="*/ 2081372 w 3816695"/>
              <a:gd name="connsiteY2" fmla="*/ 182719 h 6858000"/>
              <a:gd name="connsiteX3" fmla="*/ 3816695 w 3816695"/>
              <a:gd name="connsiteY3" fmla="*/ 3429297 h 6858000"/>
              <a:gd name="connsiteX4" fmla="*/ 2081372 w 3816695"/>
              <a:gd name="connsiteY4" fmla="*/ 6675876 h 6858000"/>
              <a:gd name="connsiteX5" fmla="*/ 1779999 w 3816695"/>
              <a:gd name="connsiteY5" fmla="*/ 6858000 h 6858000"/>
              <a:gd name="connsiteX6" fmla="*/ 0 w 381669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6695" h="6858000">
                <a:moveTo>
                  <a:pt x="0" y="0"/>
                </a:moveTo>
                <a:lnTo>
                  <a:pt x="1779016" y="0"/>
                </a:lnTo>
                <a:lnTo>
                  <a:pt x="2081372" y="182719"/>
                </a:lnTo>
                <a:cubicBezTo>
                  <a:pt x="3128342" y="886316"/>
                  <a:pt x="3816695" y="2077842"/>
                  <a:pt x="3816695" y="3429297"/>
                </a:cubicBezTo>
                <a:cubicBezTo>
                  <a:pt x="3816695" y="4780752"/>
                  <a:pt x="3128342" y="5972279"/>
                  <a:pt x="2081372" y="6675876"/>
                </a:cubicBezTo>
                <a:lnTo>
                  <a:pt x="1779999" y="6858000"/>
                </a:lnTo>
                <a:lnTo>
                  <a:pt x="0" y="6858000"/>
                </a:lnTo>
                <a:close/>
              </a:path>
            </a:pathLst>
          </a:custGeom>
          <a:solidFill>
            <a:schemeClr val="tx1">
              <a:alpha val="10000"/>
            </a:schemeClr>
          </a:solidFill>
        </p:spPr>
        <p:txBody>
          <a:bodyPr wrap="square" anchor="ctr">
            <a:noAutofit/>
          </a:bodyPr>
          <a:lstStyle>
            <a:lvl1pPr algn="ctr">
              <a:lnSpc>
                <a:spcPct val="100000"/>
              </a:lnSpc>
              <a:defRPr sz="1100" b="0" baseline="0">
                <a:solidFill>
                  <a:schemeClr val="tx1">
                    <a:lumMod val="50000"/>
                    <a:lumOff val="50000"/>
                  </a:schemeClr>
                </a:solidFill>
              </a:defRPr>
            </a:lvl1pPr>
          </a:lstStyle>
          <a:p>
            <a:r>
              <a:rPr lang="en-US" dirty="0"/>
              <a:t>Drag and drop </a:t>
            </a:r>
          </a:p>
          <a:p>
            <a:r>
              <a:rPr lang="en-US" dirty="0"/>
              <a:t>image here</a:t>
            </a:r>
          </a:p>
        </p:txBody>
      </p:sp>
      <p:sp>
        <p:nvSpPr>
          <p:cNvPr id="19" name="Picture Placeholder 18"/>
          <p:cNvSpPr>
            <a:spLocks noGrp="1"/>
          </p:cNvSpPr>
          <p:nvPr>
            <p:ph type="pic" sz="quarter" idx="87" hasCustomPrompt="1"/>
          </p:nvPr>
        </p:nvSpPr>
        <p:spPr>
          <a:xfrm>
            <a:off x="11003946" y="2043400"/>
            <a:ext cx="1188054" cy="2768041"/>
          </a:xfrm>
          <a:custGeom>
            <a:avLst/>
            <a:gdLst>
              <a:gd name="connsiteX0" fmla="*/ 1549799 w 1549799"/>
              <a:gd name="connsiteY0" fmla="*/ 0 h 3610868"/>
              <a:gd name="connsiteX1" fmla="*/ 1549799 w 1549799"/>
              <a:gd name="connsiteY1" fmla="*/ 3610868 h 3610868"/>
              <a:gd name="connsiteX2" fmla="*/ 1469233 w 1549799"/>
              <a:gd name="connsiteY2" fmla="*/ 3598637 h 3610868"/>
              <a:gd name="connsiteX3" fmla="*/ 0 w 1549799"/>
              <a:gd name="connsiteY3" fmla="*/ 1805434 h 3610868"/>
              <a:gd name="connsiteX4" fmla="*/ 1469233 w 1549799"/>
              <a:gd name="connsiteY4" fmla="*/ 12231 h 3610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9799" h="3610868">
                <a:moveTo>
                  <a:pt x="1549799" y="0"/>
                </a:moveTo>
                <a:lnTo>
                  <a:pt x="1549799" y="3610868"/>
                </a:lnTo>
                <a:lnTo>
                  <a:pt x="1469233" y="3598637"/>
                </a:lnTo>
                <a:cubicBezTo>
                  <a:pt x="630743" y="3427960"/>
                  <a:pt x="0" y="2689969"/>
                  <a:pt x="0" y="1805434"/>
                </a:cubicBezTo>
                <a:cubicBezTo>
                  <a:pt x="0" y="920900"/>
                  <a:pt x="630743" y="182908"/>
                  <a:pt x="1469233" y="12231"/>
                </a:cubicBezTo>
                <a:close/>
              </a:path>
            </a:pathLst>
          </a:custGeom>
          <a:solidFill>
            <a:schemeClr val="tx1">
              <a:alpha val="10000"/>
            </a:schemeClr>
          </a:solidFill>
        </p:spPr>
        <p:txBody>
          <a:bodyPr wrap="square" anchor="ctr">
            <a:noAutofit/>
          </a:bodyPr>
          <a:lstStyle>
            <a:lvl1pPr algn="ctr">
              <a:lnSpc>
                <a:spcPct val="100000"/>
              </a:lnSpc>
              <a:defRPr sz="1100" b="0" baseline="0">
                <a:solidFill>
                  <a:schemeClr val="tx1">
                    <a:lumMod val="50000"/>
                    <a:lumOff val="50000"/>
                  </a:schemeClr>
                </a:solidFill>
              </a:defRPr>
            </a:lvl1pPr>
          </a:lstStyle>
          <a:p>
            <a:r>
              <a:rPr lang="en-US" dirty="0"/>
              <a:t>Drag and drop </a:t>
            </a:r>
          </a:p>
          <a:p>
            <a:r>
              <a:rPr lang="en-US" dirty="0"/>
              <a:t>image here</a:t>
            </a:r>
          </a:p>
        </p:txBody>
      </p:sp>
      <p:sp>
        <p:nvSpPr>
          <p:cNvPr id="16" name="Текст 7">
            <a:extLst>
              <a:ext uri="{FF2B5EF4-FFF2-40B4-BE49-F238E27FC236}">
                <a16:creationId xmlns:a16="http://schemas.microsoft.com/office/drawing/2014/main" id="{0E95E1C1-C3CC-4989-9ABC-178293BB83E0}"/>
              </a:ext>
            </a:extLst>
          </p:cNvPr>
          <p:cNvSpPr>
            <a:spLocks noGrp="1"/>
          </p:cNvSpPr>
          <p:nvPr>
            <p:ph type="body" sz="quarter" idx="39"/>
          </p:nvPr>
        </p:nvSpPr>
        <p:spPr>
          <a:xfrm>
            <a:off x="5224938" y="2622012"/>
            <a:ext cx="5578882" cy="3550187"/>
          </a:xfrm>
        </p:spPr>
        <p:txBody>
          <a:bodyPr tIns="73152">
            <a:noAutofit/>
          </a:bodyPr>
          <a:lstStyle>
            <a:lvl1pPr algn="l">
              <a:lnSpc>
                <a:spcPct val="145000"/>
              </a:lnSpc>
              <a:spcBef>
                <a:spcPts val="0"/>
              </a:spcBef>
              <a:defRPr lang="en-US" sz="1400" b="0" i="0" baseline="0" smtClean="0">
                <a:effectLst/>
              </a:defRPr>
            </a:lvl1pPr>
            <a:lvl2pPr algn="ctr">
              <a:defRPr/>
            </a:lvl2pPr>
            <a:lvl3pPr algn="ctr">
              <a:defRPr/>
            </a:lvl3pPr>
            <a:lvl4pPr algn="ctr">
              <a:lnSpc>
                <a:spcPct val="150000"/>
              </a:lnSpc>
              <a:defRPr/>
            </a:lvl4pPr>
            <a:lvl5pPr algn="ctr">
              <a:defRPr/>
            </a:lvl5pPr>
          </a:lstStyle>
          <a:p>
            <a:pPr lvl="0"/>
            <a:r>
              <a:rPr lang="en-US"/>
              <a:t>Edit Master text styles</a:t>
            </a:r>
          </a:p>
        </p:txBody>
      </p:sp>
      <p:sp>
        <p:nvSpPr>
          <p:cNvPr id="23" name="Freeform: Shape 22">
            <a:extLst>
              <a:ext uri="{FF2B5EF4-FFF2-40B4-BE49-F238E27FC236}">
                <a16:creationId xmlns:a16="http://schemas.microsoft.com/office/drawing/2014/main" id="{B6064CAB-1057-41AD-A199-A6E8A7026465}"/>
              </a:ext>
            </a:extLst>
          </p:cNvPr>
          <p:cNvSpPr/>
          <p:nvPr userDrawn="1"/>
        </p:nvSpPr>
        <p:spPr>
          <a:xfrm>
            <a:off x="8524888" y="-1578"/>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1F670D-DDAE-4842-9FA1-6B3293DA6A19}"/>
              </a:ext>
            </a:extLst>
          </p:cNvPr>
          <p:cNvSpPr>
            <a:spLocks noGrp="1"/>
          </p:cNvSpPr>
          <p:nvPr>
            <p:ph type="title"/>
          </p:nvPr>
        </p:nvSpPr>
        <p:spPr>
          <a:xfrm>
            <a:off x="5220597" y="1254264"/>
            <a:ext cx="5568696" cy="1335024"/>
          </a:xfrm>
        </p:spPr>
        <p:txBody>
          <a:bodyPr vert="horz" lIns="91440" tIns="0" rIns="91440" bIns="0" rtlCol="0" anchor="b" anchorCtr="0">
            <a:noAutofit/>
          </a:bodyPr>
          <a:lstStyle>
            <a:lvl1pPr>
              <a:defRPr lang="en-US" sz="3600" b="0" baseline="0">
                <a:solidFill>
                  <a:schemeClr val="tx1">
                    <a:lumMod val="85000"/>
                    <a:lumOff val="15000"/>
                  </a:schemeClr>
                </a:solidFill>
                <a:ea typeface="+mn-ea"/>
                <a:cs typeface="+mn-cs"/>
              </a:defRPr>
            </a:lvl1pPr>
          </a:lstStyle>
          <a:p>
            <a:pPr marL="0" lvl="0" indent="0">
              <a:lnSpc>
                <a:spcPct val="10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54078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Divider Slide 2">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F234FF3D-DFA8-484F-A7A7-95C7BF99FEF3}"/>
              </a:ext>
            </a:extLst>
          </p:cNvPr>
          <p:cNvSpPr>
            <a:spLocks noGrp="1"/>
          </p:cNvSpPr>
          <p:nvPr>
            <p:ph type="pic" sz="quarter" idx="71"/>
          </p:nvPr>
        </p:nvSpPr>
        <p:spPr>
          <a:xfrm>
            <a:off x="1104901" y="0"/>
            <a:ext cx="5402083" cy="6858000"/>
          </a:xfrm>
          <a:custGeom>
            <a:avLst/>
            <a:gdLst>
              <a:gd name="connsiteX0" fmla="*/ 0 w 5402083"/>
              <a:gd name="connsiteY0" fmla="*/ 0 h 6858000"/>
              <a:gd name="connsiteX1" fmla="*/ 5401085 w 5402083"/>
              <a:gd name="connsiteY1" fmla="*/ 0 h 6858000"/>
              <a:gd name="connsiteX2" fmla="*/ 5355776 w 5402083"/>
              <a:gd name="connsiteY2" fmla="*/ 42971 h 6858000"/>
              <a:gd name="connsiteX3" fmla="*/ 3946012 w 5402083"/>
              <a:gd name="connsiteY3" fmla="*/ 3428527 h 6858000"/>
              <a:gd name="connsiteX4" fmla="*/ 5355776 w 5402083"/>
              <a:gd name="connsiteY4" fmla="*/ 6814084 h 6858000"/>
              <a:gd name="connsiteX5" fmla="*/ 5402083 w 5402083"/>
              <a:gd name="connsiteY5" fmla="*/ 6858000 h 6858000"/>
              <a:gd name="connsiteX6" fmla="*/ 0 w 540208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2083" h="6858000">
                <a:moveTo>
                  <a:pt x="0" y="0"/>
                </a:moveTo>
                <a:lnTo>
                  <a:pt x="5401085" y="0"/>
                </a:lnTo>
                <a:lnTo>
                  <a:pt x="5355776" y="42971"/>
                </a:lnTo>
                <a:cubicBezTo>
                  <a:pt x="4484752" y="909410"/>
                  <a:pt x="3946012" y="2106385"/>
                  <a:pt x="3946012" y="3428527"/>
                </a:cubicBezTo>
                <a:cubicBezTo>
                  <a:pt x="3946012" y="4750669"/>
                  <a:pt x="4484752" y="5947644"/>
                  <a:pt x="5355776" y="6814084"/>
                </a:cubicBezTo>
                <a:lnTo>
                  <a:pt x="5402083" y="6858000"/>
                </a:lnTo>
                <a:lnTo>
                  <a:pt x="0" y="6858000"/>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15" name="Номер слайда 21"/>
          <p:cNvSpPr>
            <a:spLocks noGrp="1"/>
          </p:cNvSpPr>
          <p:nvPr>
            <p:ph type="sldNum" sz="quarter" idx="4"/>
          </p:nvPr>
        </p:nvSpPr>
        <p:spPr>
          <a:xfrm>
            <a:off x="10928820" y="441326"/>
            <a:ext cx="703476" cy="244475"/>
          </a:xfrm>
          <a:prstGeom prst="rect">
            <a:avLst/>
          </a:prstGeom>
          <a:noFill/>
        </p:spPr>
        <p:txBody>
          <a:bodyPr vert="horz" lIns="0" tIns="0" rIns="0" bIns="0" rtlCol="0" anchor="ctr"/>
          <a:lstStyle>
            <a:lvl1pPr algn="r">
              <a:defRPr sz="803" b="1">
                <a:solidFill>
                  <a:schemeClr val="tx1">
                    <a:alpha val="50000"/>
                  </a:schemeClr>
                </a:solidFill>
                <a:latin typeface="+mn-lt"/>
              </a:defRPr>
            </a:lvl1pPr>
          </a:lstStyle>
          <a:p>
            <a:fld id="{D8D877B3-D348-4611-9BDB-C5374591D951}" type="slidenum">
              <a:rPr lang="en-US" smtClean="0"/>
              <a:pPr/>
              <a:t>‹#›</a:t>
            </a:fld>
            <a:endParaRPr lang="en-US" dirty="0"/>
          </a:p>
        </p:txBody>
      </p:sp>
      <p:sp>
        <p:nvSpPr>
          <p:cNvPr id="66" name="Oval 65"/>
          <p:cNvSpPr/>
          <p:nvPr/>
        </p:nvSpPr>
        <p:spPr>
          <a:xfrm>
            <a:off x="697641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35" name="Oval 34"/>
          <p:cNvSpPr/>
          <p:nvPr/>
        </p:nvSpPr>
        <p:spPr>
          <a:xfrm>
            <a:off x="1524000" y="1812813"/>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22" name="Oval 21"/>
          <p:cNvSpPr/>
          <p:nvPr userDrawn="1"/>
        </p:nvSpPr>
        <p:spPr>
          <a:xfrm>
            <a:off x="1104900"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b" anchorCtr="0"/>
          <a:lstStyle/>
          <a:p>
            <a:pPr algn="ctr"/>
            <a:endParaRPr lang="en-US" sz="2700" dirty="0"/>
          </a:p>
        </p:txBody>
      </p:sp>
      <p:sp>
        <p:nvSpPr>
          <p:cNvPr id="23" name="Text Placeholder 2">
            <a:extLst>
              <a:ext uri="{FF2B5EF4-FFF2-40B4-BE49-F238E27FC236}">
                <a16:creationId xmlns:a16="http://schemas.microsoft.com/office/drawing/2014/main" id="{5A9A0366-A1B7-4E16-B13E-603846466E26}"/>
              </a:ext>
            </a:extLst>
          </p:cNvPr>
          <p:cNvSpPr>
            <a:spLocks noGrp="1"/>
          </p:cNvSpPr>
          <p:nvPr>
            <p:ph type="body" idx="13" hasCustomPrompt="1"/>
          </p:nvPr>
        </p:nvSpPr>
        <p:spPr>
          <a:xfrm>
            <a:off x="6368726" y="3534503"/>
            <a:ext cx="4560094" cy="465997"/>
          </a:xfrm>
        </p:spPr>
        <p:txBody>
          <a:bodyPr>
            <a:noAutofit/>
          </a:bodyPr>
          <a:lstStyle>
            <a:lvl1pPr marL="0" indent="0">
              <a:buNone/>
              <a:defRPr sz="18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24" name="Freeform: Shape 23">
            <a:extLst>
              <a:ext uri="{FF2B5EF4-FFF2-40B4-BE49-F238E27FC236}">
                <a16:creationId xmlns:a16="http://schemas.microsoft.com/office/drawing/2014/main" id="{0374FC2C-96CE-4523-B50F-ADC18C0A998B}"/>
              </a:ext>
            </a:extLst>
          </p:cNvPr>
          <p:cNvSpPr/>
          <p:nvPr userDrawn="1"/>
        </p:nvSpPr>
        <p:spPr>
          <a:xfrm rot="10800000">
            <a:off x="8439878" y="5850862"/>
            <a:ext cx="3682959" cy="100713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9E8541-FA8A-4117-90A5-95E6E9B80D9D}"/>
              </a:ext>
            </a:extLst>
          </p:cNvPr>
          <p:cNvSpPr>
            <a:spLocks noGrp="1"/>
          </p:cNvSpPr>
          <p:nvPr>
            <p:ph type="title"/>
          </p:nvPr>
        </p:nvSpPr>
        <p:spPr>
          <a:xfrm>
            <a:off x="6365964" y="1864903"/>
            <a:ext cx="4562856" cy="1563624"/>
          </a:xfrm>
        </p:spPr>
        <p:txBody>
          <a:bodyPr vert="horz" lIns="91440" tIns="0" rIns="91440" bIns="0" rtlCol="0" anchor="b" anchorCtr="0">
            <a:noAutofit/>
          </a:bodyPr>
          <a:lstStyle>
            <a:lvl1pPr>
              <a:defRPr lang="en-US" sz="3600" b="0" baseline="0">
                <a:solidFill>
                  <a:schemeClr val="tx1">
                    <a:lumMod val="85000"/>
                    <a:lumOff val="15000"/>
                  </a:schemeClr>
                </a:solidFill>
                <a:ea typeface="+mn-ea"/>
                <a:cs typeface="+mn-cs"/>
              </a:defRPr>
            </a:lvl1pPr>
          </a:lstStyle>
          <a:p>
            <a:pPr marL="0" lvl="0" indent="0">
              <a:lnSpc>
                <a:spcPct val="10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298736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EA32EE4F-6B2E-4FCC-BC34-5BF831F90260}"/>
              </a:ext>
            </a:extLst>
          </p:cNvPr>
          <p:cNvPicPr>
            <a:picLocks noChangeAspect="1"/>
          </p:cNvPicPr>
          <p:nvPr userDrawn="1"/>
        </p:nvPicPr>
        <p:blipFill>
          <a:blip r:embed="rId2"/>
          <a:srcRect/>
          <a:stretch>
            <a:fillRect/>
          </a:stretch>
        </p:blipFill>
        <p:spPr>
          <a:xfrm>
            <a:off x="5425439" y="0"/>
            <a:ext cx="6766561" cy="6858000"/>
          </a:xfrm>
          <a:custGeom>
            <a:avLst/>
            <a:gdLst>
              <a:gd name="connsiteX0" fmla="*/ 0 w 6766561"/>
              <a:gd name="connsiteY0" fmla="*/ 0 h 6858000"/>
              <a:gd name="connsiteX1" fmla="*/ 6766561 w 6766561"/>
              <a:gd name="connsiteY1" fmla="*/ 0 h 6858000"/>
              <a:gd name="connsiteX2" fmla="*/ 6766561 w 6766561"/>
              <a:gd name="connsiteY2" fmla="*/ 6858000 h 6858000"/>
              <a:gd name="connsiteX3" fmla="*/ 0 w 67665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766561" h="6858000">
                <a:moveTo>
                  <a:pt x="0" y="0"/>
                </a:moveTo>
                <a:lnTo>
                  <a:pt x="6766561" y="0"/>
                </a:lnTo>
                <a:lnTo>
                  <a:pt x="6766561" y="6858000"/>
                </a:lnTo>
                <a:lnTo>
                  <a:pt x="0" y="6858000"/>
                </a:lnTo>
                <a:close/>
              </a:path>
            </a:pathLst>
          </a:custGeom>
        </p:spPr>
      </p:pic>
      <p:sp>
        <p:nvSpPr>
          <p:cNvPr id="23" name="Oval 22"/>
          <p:cNvSpPr/>
          <p:nvPr/>
        </p:nvSpPr>
        <p:spPr>
          <a:xfrm>
            <a:off x="1755742"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66" name="Oval 65"/>
          <p:cNvSpPr/>
          <p:nvPr/>
        </p:nvSpPr>
        <p:spPr>
          <a:xfrm>
            <a:off x="392841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35" name="Oval 34"/>
          <p:cNvSpPr/>
          <p:nvPr/>
        </p:nvSpPr>
        <p:spPr>
          <a:xfrm>
            <a:off x="1524000" y="1812813"/>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8" name="Freeform: Shape 17">
            <a:extLst>
              <a:ext uri="{FF2B5EF4-FFF2-40B4-BE49-F238E27FC236}">
                <a16:creationId xmlns:a16="http://schemas.microsoft.com/office/drawing/2014/main" id="{125D7C1C-9CF4-47B3-9ABC-8F0E2CE6CD31}"/>
              </a:ext>
            </a:extLst>
          </p:cNvPr>
          <p:cNvSpPr/>
          <p:nvPr userDrawn="1"/>
        </p:nvSpPr>
        <p:spPr>
          <a:xfrm rot="10800000">
            <a:off x="3192203"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B0B53361-3F22-4468-B6F8-71E345F7077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B38687-48E7-4488-BB10-BDE4F5A73622}"/>
              </a:ext>
            </a:extLst>
          </p:cNvPr>
          <p:cNvSpPr>
            <a:spLocks noGrp="1"/>
          </p:cNvSpPr>
          <p:nvPr>
            <p:ph type="title"/>
          </p:nvPr>
        </p:nvSpPr>
        <p:spPr>
          <a:xfrm>
            <a:off x="1533144" y="1237089"/>
            <a:ext cx="4562856" cy="1563624"/>
          </a:xfrm>
        </p:spPr>
        <p:txBody>
          <a:bodyPr vert="horz" lIns="91440" tIns="0" rIns="91440" bIns="0" rtlCol="0" anchor="b" anchorCtr="0">
            <a:noAutofit/>
          </a:bodyPr>
          <a:lstStyle>
            <a:lvl1pPr>
              <a:defRPr lang="en-US" sz="3600" b="0" baseline="0" dirty="0">
                <a:solidFill>
                  <a:schemeClr val="tx1">
                    <a:lumMod val="85000"/>
                    <a:lumOff val="15000"/>
                  </a:schemeClr>
                </a:solidFill>
                <a:ea typeface="+mn-ea"/>
                <a:cs typeface="+mn-cs"/>
              </a:defRPr>
            </a:lvl1pPr>
          </a:lstStyle>
          <a:p>
            <a:pPr marL="0" lvl="0" indent="0">
              <a:lnSpc>
                <a:spcPct val="100000"/>
              </a:lnSpc>
              <a:spcBef>
                <a:spcPts val="0"/>
              </a:spcBef>
              <a:buFont typeface="Arial" panose="020B0604020202020204" pitchFamily="34" charset="0"/>
            </a:pPr>
            <a:r>
              <a:rPr lang="en-US"/>
              <a:t>Click to edit Master title style</a:t>
            </a:r>
            <a:endParaRPr lang="en-US" dirty="0"/>
          </a:p>
        </p:txBody>
      </p:sp>
      <p:sp>
        <p:nvSpPr>
          <p:cNvPr id="6" name="Rectangle 5">
            <a:extLst>
              <a:ext uri="{FF2B5EF4-FFF2-40B4-BE49-F238E27FC236}">
                <a16:creationId xmlns:a16="http://schemas.microsoft.com/office/drawing/2014/main" id="{9F3A5C24-92D8-4CC1-AF50-F29B9C30BDBB}"/>
              </a:ext>
            </a:extLst>
          </p:cNvPr>
          <p:cNvSpPr/>
          <p:nvPr userDrawn="1"/>
        </p:nvSpPr>
        <p:spPr>
          <a:xfrm>
            <a:off x="5425439" y="0"/>
            <a:ext cx="6766561"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2">
            <a:extLst>
              <a:ext uri="{FF2B5EF4-FFF2-40B4-BE49-F238E27FC236}">
                <a16:creationId xmlns:a16="http://schemas.microsoft.com/office/drawing/2014/main" id="{89F459E6-70DE-4FF8-AD0C-1B49B34CF781}"/>
              </a:ext>
            </a:extLst>
          </p:cNvPr>
          <p:cNvSpPr>
            <a:spLocks noGrp="1"/>
          </p:cNvSpPr>
          <p:nvPr>
            <p:ph type="body" idx="1"/>
          </p:nvPr>
        </p:nvSpPr>
        <p:spPr>
          <a:xfrm>
            <a:off x="1533143" y="2888791"/>
            <a:ext cx="4562856" cy="2410459"/>
          </a:xfrm>
        </p:spPr>
        <p:txBody>
          <a:bodyPr vert="horz" lIns="91440" tIns="73152" rIns="91440" bIns="45720" rtlCol="0">
            <a:noAutofit/>
          </a:bodyPr>
          <a:lstStyle>
            <a:lvl1pPr marL="0" indent="0" algn="l">
              <a:buNone/>
              <a:defRPr lang="en-US" sz="1400" b="0" i="0" baseline="0">
                <a:effectLst/>
              </a:defRPr>
            </a:lvl1pPr>
          </a:lstStyle>
          <a:p>
            <a:pPr marL="228600" lvl="0" indent="-228600">
              <a:lnSpc>
                <a:spcPct val="145000"/>
              </a:lnSpc>
              <a:spcBef>
                <a:spcPts val="0"/>
              </a:spcBef>
            </a:pPr>
            <a:r>
              <a:rPr lang="en-US"/>
              <a:t>Edit Master text styles</a:t>
            </a:r>
          </a:p>
        </p:txBody>
      </p:sp>
    </p:spTree>
    <p:extLst>
      <p:ext uri="{BB962C8B-B14F-4D97-AF65-F5344CB8AC3E}">
        <p14:creationId xmlns:p14="http://schemas.microsoft.com/office/powerpoint/2010/main" val="2369750780"/>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8F6A756B-881F-4AD8-88A2-0DEA57AC8086}"/>
              </a:ext>
            </a:extLst>
          </p:cNvPr>
          <p:cNvSpPr/>
          <p:nvPr userDrawn="1"/>
        </p:nvSpPr>
        <p:spPr>
          <a:xfrm>
            <a:off x="9575801" y="1199097"/>
            <a:ext cx="4695527" cy="4670817"/>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Oval 7">
            <a:extLst>
              <a:ext uri="{FF2B5EF4-FFF2-40B4-BE49-F238E27FC236}">
                <a16:creationId xmlns:a16="http://schemas.microsoft.com/office/drawing/2014/main" id="{52E1879E-468E-4022-BADB-7EA13901AAC4}"/>
              </a:ext>
            </a:extLst>
          </p:cNvPr>
          <p:cNvSpPr/>
          <p:nvPr userDrawn="1"/>
        </p:nvSpPr>
        <p:spPr>
          <a:xfrm>
            <a:off x="1058659"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9" name="Oval 8">
            <a:extLst>
              <a:ext uri="{FF2B5EF4-FFF2-40B4-BE49-F238E27FC236}">
                <a16:creationId xmlns:a16="http://schemas.microsoft.com/office/drawing/2014/main" id="{C926C8E7-AF48-4D69-8A29-78C339929E06}"/>
              </a:ext>
            </a:extLst>
          </p:cNvPr>
          <p:cNvSpPr/>
          <p:nvPr userDrawn="1"/>
        </p:nvSpPr>
        <p:spPr>
          <a:xfrm>
            <a:off x="630966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0" name="Oval 9">
            <a:extLst>
              <a:ext uri="{FF2B5EF4-FFF2-40B4-BE49-F238E27FC236}">
                <a16:creationId xmlns:a16="http://schemas.microsoft.com/office/drawing/2014/main" id="{12BAE379-8BA3-4C38-80B9-F6ECE8575046}"/>
              </a:ext>
            </a:extLst>
          </p:cNvPr>
          <p:cNvSpPr/>
          <p:nvPr userDrawn="1"/>
        </p:nvSpPr>
        <p:spPr>
          <a:xfrm>
            <a:off x="7062787" y="1199097"/>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1" name="Freeform: Shape 10">
            <a:extLst>
              <a:ext uri="{FF2B5EF4-FFF2-40B4-BE49-F238E27FC236}">
                <a16:creationId xmlns:a16="http://schemas.microsoft.com/office/drawing/2014/main" id="{BDC42F51-DCAB-4C33-9689-ABC135D1EE8D}"/>
              </a:ext>
            </a:extLst>
          </p:cNvPr>
          <p:cNvSpPr/>
          <p:nvPr userDrawn="1"/>
        </p:nvSpPr>
        <p:spPr>
          <a:xfrm rot="10800000">
            <a:off x="10507442"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BC48F8-98EB-4550-8EAC-1248034E956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EAF2EDC5-8FCA-8543-8C1F-688DA6DC9B9D}"/>
              </a:ext>
            </a:extLst>
          </p:cNvPr>
          <p:cNvSpPr>
            <a:spLocks noGrp="1"/>
          </p:cNvSpPr>
          <p:nvPr>
            <p:ph type="title"/>
          </p:nvPr>
        </p:nvSpPr>
        <p:spPr/>
        <p:txBody>
          <a:bodyPr/>
          <a:lstStyle/>
          <a:p>
            <a:r>
              <a:rPr lang="en-US"/>
              <a:t>Click to edit Master title style</a:t>
            </a:r>
          </a:p>
        </p:txBody>
      </p:sp>
      <p:sp>
        <p:nvSpPr>
          <p:cNvPr id="13" name="Content Placeholder 2">
            <a:extLst>
              <a:ext uri="{FF2B5EF4-FFF2-40B4-BE49-F238E27FC236}">
                <a16:creationId xmlns:a16="http://schemas.microsoft.com/office/drawing/2014/main" id="{28B56F67-6D31-4B9E-8530-E063E5785A3B}"/>
              </a:ext>
            </a:extLst>
          </p:cNvPr>
          <p:cNvSpPr>
            <a:spLocks noGrp="1"/>
          </p:cNvSpPr>
          <p:nvPr>
            <p:ph sz="half" idx="1"/>
          </p:nvPr>
        </p:nvSpPr>
        <p:spPr>
          <a:xfrm>
            <a:off x="1104900" y="1338606"/>
            <a:ext cx="4914900" cy="48383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3">
            <a:extLst>
              <a:ext uri="{FF2B5EF4-FFF2-40B4-BE49-F238E27FC236}">
                <a16:creationId xmlns:a16="http://schemas.microsoft.com/office/drawing/2014/main" id="{69E53391-9670-4404-BC42-063A6EC48EAA}"/>
              </a:ext>
            </a:extLst>
          </p:cNvPr>
          <p:cNvSpPr>
            <a:spLocks noGrp="1"/>
          </p:cNvSpPr>
          <p:nvPr>
            <p:ph sz="half" idx="2"/>
          </p:nvPr>
        </p:nvSpPr>
        <p:spPr>
          <a:xfrm>
            <a:off x="6172202" y="1338606"/>
            <a:ext cx="5181598" cy="48383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0755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8F6A756B-881F-4AD8-88A2-0DEA57AC8086}"/>
              </a:ext>
            </a:extLst>
          </p:cNvPr>
          <p:cNvSpPr/>
          <p:nvPr userDrawn="1"/>
        </p:nvSpPr>
        <p:spPr>
          <a:xfrm>
            <a:off x="9575801" y="1199097"/>
            <a:ext cx="4695527" cy="4670817"/>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Oval 7">
            <a:extLst>
              <a:ext uri="{FF2B5EF4-FFF2-40B4-BE49-F238E27FC236}">
                <a16:creationId xmlns:a16="http://schemas.microsoft.com/office/drawing/2014/main" id="{52E1879E-468E-4022-BADB-7EA13901AAC4}"/>
              </a:ext>
            </a:extLst>
          </p:cNvPr>
          <p:cNvSpPr/>
          <p:nvPr userDrawn="1"/>
        </p:nvSpPr>
        <p:spPr>
          <a:xfrm>
            <a:off x="1058659"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9" name="Oval 8">
            <a:extLst>
              <a:ext uri="{FF2B5EF4-FFF2-40B4-BE49-F238E27FC236}">
                <a16:creationId xmlns:a16="http://schemas.microsoft.com/office/drawing/2014/main" id="{C926C8E7-AF48-4D69-8A29-78C339929E06}"/>
              </a:ext>
            </a:extLst>
          </p:cNvPr>
          <p:cNvSpPr/>
          <p:nvPr userDrawn="1"/>
        </p:nvSpPr>
        <p:spPr>
          <a:xfrm>
            <a:off x="630966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0" name="Oval 9">
            <a:extLst>
              <a:ext uri="{FF2B5EF4-FFF2-40B4-BE49-F238E27FC236}">
                <a16:creationId xmlns:a16="http://schemas.microsoft.com/office/drawing/2014/main" id="{12BAE379-8BA3-4C38-80B9-F6ECE8575046}"/>
              </a:ext>
            </a:extLst>
          </p:cNvPr>
          <p:cNvSpPr/>
          <p:nvPr userDrawn="1"/>
        </p:nvSpPr>
        <p:spPr>
          <a:xfrm>
            <a:off x="7062787" y="1199097"/>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1" name="Freeform: Shape 10">
            <a:extLst>
              <a:ext uri="{FF2B5EF4-FFF2-40B4-BE49-F238E27FC236}">
                <a16:creationId xmlns:a16="http://schemas.microsoft.com/office/drawing/2014/main" id="{BDC42F51-DCAB-4C33-9689-ABC135D1EE8D}"/>
              </a:ext>
            </a:extLst>
          </p:cNvPr>
          <p:cNvSpPr/>
          <p:nvPr userDrawn="1"/>
        </p:nvSpPr>
        <p:spPr>
          <a:xfrm rot="10800000">
            <a:off x="10507442"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BC48F8-98EB-4550-8EAC-1248034E956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EAF2EDC5-8FCA-8543-8C1F-688DA6DC9B9D}"/>
              </a:ext>
            </a:extLst>
          </p:cNvPr>
          <p:cNvSpPr>
            <a:spLocks noGrp="1"/>
          </p:cNvSpPr>
          <p:nvPr>
            <p:ph type="title"/>
          </p:nvPr>
        </p:nvSpPr>
        <p:spPr/>
        <p:txBody>
          <a:bodyPr/>
          <a:lstStyle/>
          <a:p>
            <a:r>
              <a:rPr lang="en-US"/>
              <a:t>Click to edit Master title style</a:t>
            </a:r>
          </a:p>
        </p:txBody>
      </p:sp>
      <p:sp>
        <p:nvSpPr>
          <p:cNvPr id="16" name="Text Placeholder 2">
            <a:extLst>
              <a:ext uri="{FF2B5EF4-FFF2-40B4-BE49-F238E27FC236}">
                <a16:creationId xmlns:a16="http://schemas.microsoft.com/office/drawing/2014/main" id="{9473839A-0FBA-4FFD-963E-C459DBF0194B}"/>
              </a:ext>
            </a:extLst>
          </p:cNvPr>
          <p:cNvSpPr>
            <a:spLocks noGrp="1"/>
          </p:cNvSpPr>
          <p:nvPr>
            <p:ph type="body" idx="1"/>
          </p:nvPr>
        </p:nvSpPr>
        <p:spPr>
          <a:xfrm>
            <a:off x="1104900" y="1341797"/>
            <a:ext cx="4892675" cy="82391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7" name="Content Placeholder 3">
            <a:extLst>
              <a:ext uri="{FF2B5EF4-FFF2-40B4-BE49-F238E27FC236}">
                <a16:creationId xmlns:a16="http://schemas.microsoft.com/office/drawing/2014/main" id="{780A680B-0184-4FD9-B262-BC525F0FE003}"/>
              </a:ext>
            </a:extLst>
          </p:cNvPr>
          <p:cNvSpPr>
            <a:spLocks noGrp="1"/>
          </p:cNvSpPr>
          <p:nvPr>
            <p:ph sz="half" idx="2"/>
          </p:nvPr>
        </p:nvSpPr>
        <p:spPr>
          <a:xfrm>
            <a:off x="1104900" y="2308409"/>
            <a:ext cx="4892675" cy="3881254"/>
          </a:xfrm>
        </p:spPr>
        <p:txBody>
          <a:bodyPr>
            <a:normAutofit/>
          </a:bodyPr>
          <a:lstStyle>
            <a:lvl1pPr>
              <a:defRPr sz="2400"/>
            </a:lvl1pPr>
            <a:lvl2pPr>
              <a:defRPr sz="2000"/>
            </a:lvl2pPr>
            <a:lvl3pPr>
              <a:defRPr sz="1800"/>
            </a:lvl3pPr>
            <a:lvl4pPr>
              <a:defRPr sz="1600"/>
            </a:lvl4pPr>
            <a:lvl5pPr>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Text Placeholder 4">
            <a:extLst>
              <a:ext uri="{FF2B5EF4-FFF2-40B4-BE49-F238E27FC236}">
                <a16:creationId xmlns:a16="http://schemas.microsoft.com/office/drawing/2014/main" id="{2BB13104-4CA8-41CF-97D3-CC8715182B0E}"/>
              </a:ext>
            </a:extLst>
          </p:cNvPr>
          <p:cNvSpPr>
            <a:spLocks noGrp="1"/>
          </p:cNvSpPr>
          <p:nvPr>
            <p:ph type="body" sz="quarter" idx="3"/>
          </p:nvPr>
        </p:nvSpPr>
        <p:spPr>
          <a:xfrm>
            <a:off x="6194426" y="1341797"/>
            <a:ext cx="5160961" cy="82391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Content Placeholder 5">
            <a:extLst>
              <a:ext uri="{FF2B5EF4-FFF2-40B4-BE49-F238E27FC236}">
                <a16:creationId xmlns:a16="http://schemas.microsoft.com/office/drawing/2014/main" id="{F6A37A72-F47E-45B8-B790-D1444B002380}"/>
              </a:ext>
            </a:extLst>
          </p:cNvPr>
          <p:cNvSpPr>
            <a:spLocks noGrp="1"/>
          </p:cNvSpPr>
          <p:nvPr>
            <p:ph sz="quarter" idx="4"/>
          </p:nvPr>
        </p:nvSpPr>
        <p:spPr>
          <a:xfrm>
            <a:off x="6194426" y="2308409"/>
            <a:ext cx="5160962" cy="3881254"/>
          </a:xfrm>
        </p:spPr>
        <p:txBody>
          <a:bodyPr>
            <a:normAutofit/>
          </a:bodyPr>
          <a:lstStyle>
            <a:lvl1pPr>
              <a:defRPr sz="2400"/>
            </a:lvl1pPr>
            <a:lvl2pPr>
              <a:defRPr sz="2000"/>
            </a:lvl2pPr>
            <a:lvl3pPr>
              <a:defRPr sz="1800"/>
            </a:lvl3pPr>
            <a:lvl4pPr>
              <a:defRPr sz="1600"/>
            </a:lvl4pPr>
            <a:lvl5pPr>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7963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8F6A756B-881F-4AD8-88A2-0DEA57AC8086}"/>
              </a:ext>
            </a:extLst>
          </p:cNvPr>
          <p:cNvSpPr/>
          <p:nvPr userDrawn="1"/>
        </p:nvSpPr>
        <p:spPr>
          <a:xfrm>
            <a:off x="9575801" y="1199097"/>
            <a:ext cx="4695527" cy="4670817"/>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Oval 7">
            <a:extLst>
              <a:ext uri="{FF2B5EF4-FFF2-40B4-BE49-F238E27FC236}">
                <a16:creationId xmlns:a16="http://schemas.microsoft.com/office/drawing/2014/main" id="{52E1879E-468E-4022-BADB-7EA13901AAC4}"/>
              </a:ext>
            </a:extLst>
          </p:cNvPr>
          <p:cNvSpPr/>
          <p:nvPr userDrawn="1"/>
        </p:nvSpPr>
        <p:spPr>
          <a:xfrm>
            <a:off x="1058659"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9" name="Oval 8">
            <a:extLst>
              <a:ext uri="{FF2B5EF4-FFF2-40B4-BE49-F238E27FC236}">
                <a16:creationId xmlns:a16="http://schemas.microsoft.com/office/drawing/2014/main" id="{C926C8E7-AF48-4D69-8A29-78C339929E06}"/>
              </a:ext>
            </a:extLst>
          </p:cNvPr>
          <p:cNvSpPr/>
          <p:nvPr userDrawn="1"/>
        </p:nvSpPr>
        <p:spPr>
          <a:xfrm>
            <a:off x="630966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0" name="Oval 9">
            <a:extLst>
              <a:ext uri="{FF2B5EF4-FFF2-40B4-BE49-F238E27FC236}">
                <a16:creationId xmlns:a16="http://schemas.microsoft.com/office/drawing/2014/main" id="{12BAE379-8BA3-4C38-80B9-F6ECE8575046}"/>
              </a:ext>
            </a:extLst>
          </p:cNvPr>
          <p:cNvSpPr/>
          <p:nvPr userDrawn="1"/>
        </p:nvSpPr>
        <p:spPr>
          <a:xfrm>
            <a:off x="5243414" y="6098258"/>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1" name="Freeform: Shape 10">
            <a:extLst>
              <a:ext uri="{FF2B5EF4-FFF2-40B4-BE49-F238E27FC236}">
                <a16:creationId xmlns:a16="http://schemas.microsoft.com/office/drawing/2014/main" id="{BDC42F51-DCAB-4C33-9689-ABC135D1EE8D}"/>
              </a:ext>
            </a:extLst>
          </p:cNvPr>
          <p:cNvSpPr/>
          <p:nvPr userDrawn="1"/>
        </p:nvSpPr>
        <p:spPr>
          <a:xfrm rot="10800000">
            <a:off x="10507442"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BC48F8-98EB-4550-8EAC-1248034E956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1">
            <a:extLst>
              <a:ext uri="{FF2B5EF4-FFF2-40B4-BE49-F238E27FC236}">
                <a16:creationId xmlns:a16="http://schemas.microsoft.com/office/drawing/2014/main" id="{34A57A7D-E285-478E-A8B6-10716A7A7E88}"/>
              </a:ext>
            </a:extLst>
          </p:cNvPr>
          <p:cNvSpPr>
            <a:spLocks noGrp="1"/>
          </p:cNvSpPr>
          <p:nvPr>
            <p:ph type="title"/>
          </p:nvPr>
        </p:nvSpPr>
        <p:spPr>
          <a:xfrm>
            <a:off x="1104900" y="457200"/>
            <a:ext cx="3667125" cy="1600200"/>
          </a:xfrm>
        </p:spPr>
        <p:txBody>
          <a:bodyPr anchor="b"/>
          <a:lstStyle>
            <a:lvl1pPr>
              <a:defRPr sz="3200"/>
            </a:lvl1pPr>
          </a:lstStyle>
          <a:p>
            <a:r>
              <a:rPr lang="en-US"/>
              <a:t>Click to edit Master title style</a:t>
            </a:r>
          </a:p>
        </p:txBody>
      </p:sp>
      <p:sp>
        <p:nvSpPr>
          <p:cNvPr id="15" name="Text Placeholder 3">
            <a:extLst>
              <a:ext uri="{FF2B5EF4-FFF2-40B4-BE49-F238E27FC236}">
                <a16:creationId xmlns:a16="http://schemas.microsoft.com/office/drawing/2014/main" id="{02638390-43F5-47D5-BE57-D060C6E9EBD1}"/>
              </a:ext>
            </a:extLst>
          </p:cNvPr>
          <p:cNvSpPr>
            <a:spLocks noGrp="1"/>
          </p:cNvSpPr>
          <p:nvPr>
            <p:ph type="body" sz="half" idx="2"/>
          </p:nvPr>
        </p:nvSpPr>
        <p:spPr>
          <a:xfrm>
            <a:off x="1104900" y="2057400"/>
            <a:ext cx="36671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6" name="Content Placeholder 2">
            <a:extLst>
              <a:ext uri="{FF2B5EF4-FFF2-40B4-BE49-F238E27FC236}">
                <a16:creationId xmlns:a16="http://schemas.microsoft.com/office/drawing/2014/main" id="{366B2167-56BA-4D43-889D-FD798AA1F6DE}"/>
              </a:ext>
            </a:extLst>
          </p:cNvPr>
          <p:cNvSpPr>
            <a:spLocks noGrp="1"/>
          </p:cNvSpPr>
          <p:nvPr>
            <p:ph idx="1"/>
          </p:nvPr>
        </p:nvSpPr>
        <p:spPr>
          <a:xfrm>
            <a:off x="4990896" y="457201"/>
            <a:ext cx="6364492"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3594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8F6A756B-881F-4AD8-88A2-0DEA57AC8086}"/>
              </a:ext>
            </a:extLst>
          </p:cNvPr>
          <p:cNvSpPr/>
          <p:nvPr userDrawn="1"/>
        </p:nvSpPr>
        <p:spPr>
          <a:xfrm>
            <a:off x="9575801" y="1199097"/>
            <a:ext cx="4695527" cy="4670817"/>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Oval 7">
            <a:extLst>
              <a:ext uri="{FF2B5EF4-FFF2-40B4-BE49-F238E27FC236}">
                <a16:creationId xmlns:a16="http://schemas.microsoft.com/office/drawing/2014/main" id="{52E1879E-468E-4022-BADB-7EA13901AAC4}"/>
              </a:ext>
            </a:extLst>
          </p:cNvPr>
          <p:cNvSpPr/>
          <p:nvPr userDrawn="1"/>
        </p:nvSpPr>
        <p:spPr>
          <a:xfrm>
            <a:off x="1058659"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9" name="Oval 8">
            <a:extLst>
              <a:ext uri="{FF2B5EF4-FFF2-40B4-BE49-F238E27FC236}">
                <a16:creationId xmlns:a16="http://schemas.microsoft.com/office/drawing/2014/main" id="{C926C8E7-AF48-4D69-8A29-78C339929E06}"/>
              </a:ext>
            </a:extLst>
          </p:cNvPr>
          <p:cNvSpPr/>
          <p:nvPr userDrawn="1"/>
        </p:nvSpPr>
        <p:spPr>
          <a:xfrm>
            <a:off x="630966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0" name="Oval 9">
            <a:extLst>
              <a:ext uri="{FF2B5EF4-FFF2-40B4-BE49-F238E27FC236}">
                <a16:creationId xmlns:a16="http://schemas.microsoft.com/office/drawing/2014/main" id="{12BAE379-8BA3-4C38-80B9-F6ECE8575046}"/>
              </a:ext>
            </a:extLst>
          </p:cNvPr>
          <p:cNvSpPr/>
          <p:nvPr userDrawn="1"/>
        </p:nvSpPr>
        <p:spPr>
          <a:xfrm>
            <a:off x="7062787" y="1199097"/>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1" name="Freeform: Shape 10">
            <a:extLst>
              <a:ext uri="{FF2B5EF4-FFF2-40B4-BE49-F238E27FC236}">
                <a16:creationId xmlns:a16="http://schemas.microsoft.com/office/drawing/2014/main" id="{BDC42F51-DCAB-4C33-9689-ABC135D1EE8D}"/>
              </a:ext>
            </a:extLst>
          </p:cNvPr>
          <p:cNvSpPr/>
          <p:nvPr userDrawn="1"/>
        </p:nvSpPr>
        <p:spPr>
          <a:xfrm rot="10800000">
            <a:off x="10507442"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BC48F8-98EB-4550-8EAC-1248034E956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EAF2EDC5-8FCA-8543-8C1F-688DA6DC9B9D}"/>
              </a:ext>
            </a:extLst>
          </p:cNvPr>
          <p:cNvSpPr>
            <a:spLocks noGrp="1"/>
          </p:cNvSpPr>
          <p:nvPr>
            <p:ph type="title"/>
          </p:nvPr>
        </p:nvSpPr>
        <p:spPr/>
        <p:txBody>
          <a:bodyPr/>
          <a:lstStyle/>
          <a:p>
            <a:r>
              <a:rPr lang="en-US"/>
              <a:t>Click to edit Master title style</a:t>
            </a:r>
          </a:p>
        </p:txBody>
      </p:sp>
      <p:sp>
        <p:nvSpPr>
          <p:cNvPr id="2" name="Footer Placeholder 1">
            <a:extLst>
              <a:ext uri="{FF2B5EF4-FFF2-40B4-BE49-F238E27FC236}">
                <a16:creationId xmlns:a16="http://schemas.microsoft.com/office/drawing/2014/main" id="{CBD8003D-13A7-4986-AB10-F4984336278D}"/>
              </a:ext>
            </a:extLst>
          </p:cNvPr>
          <p:cNvSpPr>
            <a:spLocks noGrp="1"/>
          </p:cNvSpPr>
          <p:nvPr>
            <p:ph type="ftr" sz="quarter" idx="10"/>
          </p:nvPr>
        </p:nvSpPr>
        <p:spPr/>
        <p:txBody>
          <a:bodyPr/>
          <a:lstStyle/>
          <a:p>
            <a:endParaRPr lang="en-US" dirty="0"/>
          </a:p>
        </p:txBody>
      </p:sp>
    </p:spTree>
    <p:extLst>
      <p:ext uri="{BB962C8B-B14F-4D97-AF65-F5344CB8AC3E}">
        <p14:creationId xmlns:p14="http://schemas.microsoft.com/office/powerpoint/2010/main" val="867164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8F6A756B-881F-4AD8-88A2-0DEA57AC8086}"/>
              </a:ext>
            </a:extLst>
          </p:cNvPr>
          <p:cNvSpPr/>
          <p:nvPr userDrawn="1"/>
        </p:nvSpPr>
        <p:spPr>
          <a:xfrm>
            <a:off x="9575801" y="1199097"/>
            <a:ext cx="4695527" cy="4670817"/>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8" name="Oval 7">
            <a:extLst>
              <a:ext uri="{FF2B5EF4-FFF2-40B4-BE49-F238E27FC236}">
                <a16:creationId xmlns:a16="http://schemas.microsoft.com/office/drawing/2014/main" id="{52E1879E-468E-4022-BADB-7EA13901AAC4}"/>
              </a:ext>
            </a:extLst>
          </p:cNvPr>
          <p:cNvSpPr/>
          <p:nvPr userDrawn="1"/>
        </p:nvSpPr>
        <p:spPr>
          <a:xfrm>
            <a:off x="1058659" y="759742"/>
            <a:ext cx="5578882" cy="5549523"/>
          </a:xfrm>
          <a:prstGeom prst="ellipse">
            <a:avLst/>
          </a:prstGeom>
          <a:noFill/>
          <a:ln w="6350">
            <a:solidFill>
              <a:schemeClr val="tx1">
                <a:alpha val="10000"/>
              </a:schemeClr>
            </a:solidFill>
            <a:prstDash val="sysDot"/>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9" name="Oval 8">
            <a:extLst>
              <a:ext uri="{FF2B5EF4-FFF2-40B4-BE49-F238E27FC236}">
                <a16:creationId xmlns:a16="http://schemas.microsoft.com/office/drawing/2014/main" id="{C926C8E7-AF48-4D69-8A29-78C339929E06}"/>
              </a:ext>
            </a:extLst>
          </p:cNvPr>
          <p:cNvSpPr/>
          <p:nvPr userDrawn="1"/>
        </p:nvSpPr>
        <p:spPr>
          <a:xfrm>
            <a:off x="6309668" y="5745357"/>
            <a:ext cx="106064" cy="105506"/>
          </a:xfrm>
          <a:prstGeom prst="ellipse">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sz="2700" dirty="0"/>
          </a:p>
        </p:txBody>
      </p:sp>
      <p:sp>
        <p:nvSpPr>
          <p:cNvPr id="10" name="Oval 9">
            <a:extLst>
              <a:ext uri="{FF2B5EF4-FFF2-40B4-BE49-F238E27FC236}">
                <a16:creationId xmlns:a16="http://schemas.microsoft.com/office/drawing/2014/main" id="{12BAE379-8BA3-4C38-80B9-F6ECE8575046}"/>
              </a:ext>
            </a:extLst>
          </p:cNvPr>
          <p:cNvSpPr/>
          <p:nvPr userDrawn="1"/>
        </p:nvSpPr>
        <p:spPr>
          <a:xfrm>
            <a:off x="7062787" y="1199097"/>
            <a:ext cx="244510" cy="243223"/>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11" name="Freeform: Shape 10">
            <a:extLst>
              <a:ext uri="{FF2B5EF4-FFF2-40B4-BE49-F238E27FC236}">
                <a16:creationId xmlns:a16="http://schemas.microsoft.com/office/drawing/2014/main" id="{BDC42F51-DCAB-4C33-9689-ABC135D1EE8D}"/>
              </a:ext>
            </a:extLst>
          </p:cNvPr>
          <p:cNvSpPr/>
          <p:nvPr userDrawn="1"/>
        </p:nvSpPr>
        <p:spPr>
          <a:xfrm rot="10800000">
            <a:off x="10507442" y="6397343"/>
            <a:ext cx="1684558" cy="460657"/>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BC48F8-98EB-4550-8EAC-1248034E9560}"/>
              </a:ext>
            </a:extLst>
          </p:cNvPr>
          <p:cNvSpPr/>
          <p:nvPr userDrawn="1"/>
        </p:nvSpPr>
        <p:spPr>
          <a:xfrm>
            <a:off x="1496753" y="0"/>
            <a:ext cx="2057848" cy="562736"/>
          </a:xfrm>
          <a:custGeom>
            <a:avLst/>
            <a:gdLst>
              <a:gd name="connsiteX0" fmla="*/ 0 w 1684558"/>
              <a:gd name="connsiteY0" fmla="*/ 0 h 460657"/>
              <a:gd name="connsiteX1" fmla="*/ 1684558 w 1684558"/>
              <a:gd name="connsiteY1" fmla="*/ 0 h 460657"/>
              <a:gd name="connsiteX2" fmla="*/ 1670866 w 1684558"/>
              <a:gd name="connsiteY2" fmla="*/ 22419 h 460657"/>
              <a:gd name="connsiteX3" fmla="*/ 842279 w 1684558"/>
              <a:gd name="connsiteY3" fmla="*/ 460657 h 460657"/>
              <a:gd name="connsiteX4" fmla="*/ 13692 w 1684558"/>
              <a:gd name="connsiteY4" fmla="*/ 22419 h 460657"/>
              <a:gd name="connsiteX5" fmla="*/ 0 w 1684558"/>
              <a:gd name="connsiteY5" fmla="*/ 0 h 460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558" h="460657">
                <a:moveTo>
                  <a:pt x="0" y="0"/>
                </a:moveTo>
                <a:lnTo>
                  <a:pt x="1684558" y="0"/>
                </a:lnTo>
                <a:lnTo>
                  <a:pt x="1670866" y="22419"/>
                </a:lnTo>
                <a:cubicBezTo>
                  <a:pt x="1491295" y="286821"/>
                  <a:pt x="1187195" y="460657"/>
                  <a:pt x="842279" y="460657"/>
                </a:cubicBezTo>
                <a:cubicBezTo>
                  <a:pt x="497363" y="460657"/>
                  <a:pt x="193263" y="286821"/>
                  <a:pt x="13692" y="22419"/>
                </a:cubicBezTo>
                <a:lnTo>
                  <a:pt x="0" y="0"/>
                </a:lnTo>
                <a:close/>
              </a:path>
            </a:pathLst>
          </a:cu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68348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D01DAC-95B2-4F9E-A9B4-92382F943753}"/>
              </a:ext>
            </a:extLst>
          </p:cNvPr>
          <p:cNvSpPr>
            <a:spLocks noGrp="1"/>
          </p:cNvSpPr>
          <p:nvPr>
            <p:ph type="title"/>
          </p:nvPr>
        </p:nvSpPr>
        <p:spPr>
          <a:xfrm>
            <a:off x="1104900" y="365125"/>
            <a:ext cx="10248899" cy="7032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D57AA7-D108-4C6F-9455-5A9AC5F7DB73}"/>
              </a:ext>
            </a:extLst>
          </p:cNvPr>
          <p:cNvSpPr>
            <a:spLocks noGrp="1"/>
          </p:cNvSpPr>
          <p:nvPr>
            <p:ph type="body" idx="1"/>
          </p:nvPr>
        </p:nvSpPr>
        <p:spPr>
          <a:xfrm>
            <a:off x="1104900" y="1825625"/>
            <a:ext cx="10248899"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3BBCC2B-A9FA-4472-8509-74B42C12A8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cxnSp>
        <p:nvCxnSpPr>
          <p:cNvPr id="13" name="Straight Connector 12">
            <a:extLst>
              <a:ext uri="{FF2B5EF4-FFF2-40B4-BE49-F238E27FC236}">
                <a16:creationId xmlns:a16="http://schemas.microsoft.com/office/drawing/2014/main" id="{1BD32F58-EB48-4836-BA45-971BA1AA1608}"/>
              </a:ext>
            </a:extLst>
          </p:cNvPr>
          <p:cNvCxnSpPr/>
          <p:nvPr userDrawn="1"/>
        </p:nvCxnSpPr>
        <p:spPr>
          <a:xfrm>
            <a:off x="559704" y="5537210"/>
            <a:ext cx="0" cy="1320791"/>
          </a:xfrm>
          <a:prstGeom prst="line">
            <a:avLst/>
          </a:prstGeom>
          <a:ln w="19050">
            <a:solidFill>
              <a:schemeClr val="tx1">
                <a:alpha val="70000"/>
              </a:schemeClr>
            </a:solidFill>
            <a:prstDash val="solid"/>
          </a:ln>
        </p:spPr>
        <p:style>
          <a:lnRef idx="1">
            <a:schemeClr val="accent1"/>
          </a:lnRef>
          <a:fillRef idx="0">
            <a:schemeClr val="accent1"/>
          </a:fillRef>
          <a:effectRef idx="0">
            <a:schemeClr val="accent1"/>
          </a:effectRef>
          <a:fontRef idx="minor">
            <a:schemeClr val="tx1"/>
          </a:fontRef>
        </p:style>
      </p:cxnSp>
      <p:sp>
        <p:nvSpPr>
          <p:cNvPr id="18" name="Shape 61">
            <a:extLst>
              <a:ext uri="{FF2B5EF4-FFF2-40B4-BE49-F238E27FC236}">
                <a16:creationId xmlns:a16="http://schemas.microsoft.com/office/drawing/2014/main" id="{9DA099E0-27DA-42BD-9D42-E4CA07B78FDD}"/>
              </a:ext>
            </a:extLst>
          </p:cNvPr>
          <p:cNvSpPr/>
          <p:nvPr userDrawn="1"/>
        </p:nvSpPr>
        <p:spPr>
          <a:xfrm rot="16200000">
            <a:off x="-1548505" y="3225098"/>
            <a:ext cx="4216420" cy="407804"/>
          </a:xfrm>
          <a:prstGeom prst="rect">
            <a:avLst/>
          </a:prstGeom>
          <a:ln w="3175">
            <a:miter lim="400000"/>
          </a:ln>
          <a:extLst>
            <a:ext uri="{C572A759-6A51-4108-AA02-DFA0A04FC94B}">
              <ma14:wrappingTextBoxFlag xmlns="" xmlns:ma14="http://schemas.microsoft.com/office/mac/drawingml/2011/main" val="1"/>
            </a:ext>
          </a:extLst>
        </p:spPr>
        <p:txBody>
          <a:bodyPr wrap="square" lIns="19050" tIns="19050" rIns="19050" bIns="19050" anchor="ctr">
            <a:spAutoFit/>
          </a:bodyPr>
          <a:lstStyle/>
          <a:p>
            <a:pPr marL="0" indent="0" algn="ctr">
              <a:buFont typeface="Arial" panose="020B0604020202020204" pitchFamily="34" charset="0"/>
              <a:buNone/>
              <a:defRPr sz="3000">
                <a:solidFill>
                  <a:srgbClr val="3A3B39"/>
                </a:solidFill>
                <a:latin typeface="Bebas"/>
                <a:ea typeface="Bebas"/>
                <a:cs typeface="Bebas"/>
                <a:sym typeface="Bebas"/>
              </a:defRPr>
            </a:pPr>
            <a:r>
              <a:rPr lang="en-US" sz="2400" b="1" kern="1200" spc="600" dirty="0">
                <a:solidFill>
                  <a:srgbClr val="2F3342"/>
                </a:solidFill>
                <a:latin typeface="+mn-lt"/>
                <a:ea typeface="+mn-ea"/>
                <a:cs typeface="+mn-cs"/>
                <a:sym typeface="Bebas"/>
              </a:rPr>
              <a:t>4</a:t>
            </a:r>
            <a:r>
              <a:rPr lang="en-US" sz="2400" b="1" kern="1200" spc="600" baseline="30000" dirty="0">
                <a:solidFill>
                  <a:srgbClr val="2F3342"/>
                </a:solidFill>
                <a:latin typeface="+mn-lt"/>
                <a:ea typeface="+mn-ea"/>
                <a:cs typeface="+mn-cs"/>
                <a:sym typeface="Bebas"/>
              </a:rPr>
              <a:t>TH </a:t>
            </a:r>
            <a:r>
              <a:rPr lang="en-US" sz="2400" b="1" kern="1200" spc="600" dirty="0">
                <a:solidFill>
                  <a:schemeClr val="accent1"/>
                </a:solidFill>
                <a:latin typeface="+mn-lt"/>
                <a:ea typeface="+mn-ea"/>
                <a:cs typeface="+mn-cs"/>
                <a:sym typeface="Bebas"/>
              </a:rPr>
              <a:t>COFFEE</a:t>
            </a:r>
            <a:endParaRPr lang="en-US" sz="2400" b="1" i="0" spc="600" dirty="0">
              <a:solidFill>
                <a:schemeClr val="accent1"/>
              </a:solidFill>
              <a:latin typeface="+mn-lt"/>
              <a:cs typeface="Gill Sans" panose="020B0502020104020203" pitchFamily="34" charset="-79"/>
            </a:endParaRPr>
          </a:p>
        </p:txBody>
      </p:sp>
      <p:sp>
        <p:nvSpPr>
          <p:cNvPr id="19" name="Номер слайда 21">
            <a:extLst>
              <a:ext uri="{FF2B5EF4-FFF2-40B4-BE49-F238E27FC236}">
                <a16:creationId xmlns:a16="http://schemas.microsoft.com/office/drawing/2014/main" id="{BDEFFF1D-21D1-45B8-A062-F9140F937EE2}"/>
              </a:ext>
            </a:extLst>
          </p:cNvPr>
          <p:cNvSpPr txBox="1">
            <a:spLocks/>
          </p:cNvSpPr>
          <p:nvPr userDrawn="1"/>
        </p:nvSpPr>
        <p:spPr>
          <a:xfrm>
            <a:off x="10919584" y="441326"/>
            <a:ext cx="703476" cy="244475"/>
          </a:xfrm>
          <a:prstGeom prst="rect">
            <a:avLst/>
          </a:prstGeom>
          <a:noFill/>
        </p:spPr>
        <p:txBody>
          <a:bodyPr vert="horz" lIns="0" tIns="0" rIns="0" bIns="0" rtlCol="0" anchor="ctr"/>
          <a:lstStyle>
            <a:defPPr>
              <a:defRPr lang="en-US"/>
            </a:defPPr>
            <a:lvl1pPr marL="0" algn="r" defTabSz="914400" rtl="0" eaLnBrk="1" latinLnBrk="0" hangingPunct="1">
              <a:defRPr sz="803" b="1" kern="1200">
                <a:solidFill>
                  <a:schemeClr val="tx1">
                    <a:alpha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8D877B3-D348-4611-9BDB-C5374591D951}" type="slidenum">
              <a:rPr lang="en-US" sz="1000" smtClean="0"/>
              <a:pPr/>
              <a:t>‹#›</a:t>
            </a:fld>
            <a:endParaRPr lang="en-US" sz="1000" dirty="0"/>
          </a:p>
        </p:txBody>
      </p:sp>
      <p:cxnSp>
        <p:nvCxnSpPr>
          <p:cNvPr id="20" name="Straight Connector 19">
            <a:extLst>
              <a:ext uri="{FF2B5EF4-FFF2-40B4-BE49-F238E27FC236}">
                <a16:creationId xmlns:a16="http://schemas.microsoft.com/office/drawing/2014/main" id="{DFEBA112-2FA0-448A-A373-EB297C4661F0}"/>
              </a:ext>
            </a:extLst>
          </p:cNvPr>
          <p:cNvCxnSpPr/>
          <p:nvPr userDrawn="1"/>
        </p:nvCxnSpPr>
        <p:spPr>
          <a:xfrm>
            <a:off x="559704" y="0"/>
            <a:ext cx="0" cy="1320791"/>
          </a:xfrm>
          <a:prstGeom prst="line">
            <a:avLst/>
          </a:prstGeom>
          <a:ln w="19050">
            <a:solidFill>
              <a:schemeClr val="tx1">
                <a:alpha val="70000"/>
              </a:schemeClr>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6065101"/>
      </p:ext>
    </p:extLst>
  </p:cSld>
  <p:clrMap bg1="lt1" tx1="dk1" bg2="lt2" tx2="dk2" accent1="accent1" accent2="accent2" accent3="accent3" accent4="accent4" accent5="accent5" accent6="accent6" hlink="hlink" folHlink="folHlink"/>
  <p:sldLayoutIdLst>
    <p:sldLayoutId id="2147483666" r:id="rId1"/>
    <p:sldLayoutId id="2147483650" r:id="rId2"/>
    <p:sldLayoutId id="2147483660" r:id="rId3"/>
    <p:sldLayoutId id="2147483663" r:id="rId4"/>
    <p:sldLayoutId id="2147483661" r:id="rId5"/>
    <p:sldLayoutId id="2147483665" r:id="rId6"/>
    <p:sldLayoutId id="2147483677" r:id="rId7"/>
    <p:sldLayoutId id="2147483673" r:id="rId8"/>
    <p:sldLayoutId id="2147483674" r:id="rId9"/>
    <p:sldLayoutId id="2147483680" r:id="rId10"/>
    <p:sldLayoutId id="2147483678" r:id="rId11"/>
    <p:sldLayoutId id="214748367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guide id="3" pos="69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xml"/><Relationship Id="rId5" Type="http://schemas.openxmlformats.org/officeDocument/2006/relationships/image" Target="../media/image14.sv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idx="1"/>
          </p:nvPr>
        </p:nvSpPr>
        <p:spPr>
          <a:xfrm>
            <a:off x="762000" y="3798823"/>
            <a:ext cx="10668000" cy="853179"/>
          </a:xfrm>
        </p:spPr>
        <p:txBody>
          <a:bodyPr/>
          <a:lstStyle/>
          <a:p>
            <a:r>
              <a:rPr lang="en-US" i="1" dirty="0">
                <a:latin typeface="Georgia" panose="02040502050405020303" pitchFamily="18" charset="0"/>
              </a:rPr>
              <a:t>Andile Ngulube</a:t>
            </a:r>
          </a:p>
          <a:p>
            <a:r>
              <a:rPr lang="en-US" i="1" dirty="0">
                <a:latin typeface="Georgia" panose="02040502050405020303" pitchFamily="18" charset="0"/>
              </a:rPr>
              <a:t>1600218</a:t>
            </a:r>
          </a:p>
        </p:txBody>
      </p:sp>
      <p:sp>
        <p:nvSpPr>
          <p:cNvPr id="5" name="Rectangle 4">
            <a:extLst>
              <a:ext uri="{FF2B5EF4-FFF2-40B4-BE49-F238E27FC236}">
                <a16:creationId xmlns:a16="http://schemas.microsoft.com/office/drawing/2014/main" id="{FC95DAE3-49FC-4362-8C59-2B9EE2A0E768}"/>
              </a:ext>
            </a:extLst>
          </p:cNvPr>
          <p:cNvSpPr/>
          <p:nvPr/>
        </p:nvSpPr>
        <p:spPr>
          <a:xfrm>
            <a:off x="1594802" y="1557069"/>
            <a:ext cx="9399639" cy="1754326"/>
          </a:xfrm>
          <a:prstGeom prst="rect">
            <a:avLst/>
          </a:prstGeom>
        </p:spPr>
        <p:txBody>
          <a:bodyPr wrap="square">
            <a:spAutoFit/>
          </a:bodyPr>
          <a:lstStyle/>
          <a:p>
            <a:pPr algn="ctr"/>
            <a:r>
              <a:rPr lang="en-GB" sz="3600" i="1" dirty="0">
                <a:solidFill>
                  <a:schemeClr val="tx1">
                    <a:lumMod val="75000"/>
                    <a:lumOff val="25000"/>
                  </a:schemeClr>
                </a:solidFill>
                <a:latin typeface="Georgia" panose="02040502050405020303" pitchFamily="18" charset="0"/>
              </a:rPr>
              <a:t>The Treatment of Women in Videogames and How it Translates to the Treatment of Women in </a:t>
            </a:r>
            <a:r>
              <a:rPr lang="en-GB" sz="3600" i="1" dirty="0">
                <a:solidFill>
                  <a:schemeClr val="bg2">
                    <a:lumMod val="25000"/>
                  </a:schemeClr>
                </a:solidFill>
                <a:latin typeface="Georgia" panose="02040502050405020303" pitchFamily="18" charset="0"/>
              </a:rPr>
              <a:t>Gaming</a:t>
            </a:r>
            <a:r>
              <a:rPr lang="en-GB" sz="3600" i="1" dirty="0">
                <a:solidFill>
                  <a:schemeClr val="tx1">
                    <a:lumMod val="75000"/>
                    <a:lumOff val="25000"/>
                  </a:schemeClr>
                </a:solidFill>
                <a:latin typeface="Georgia" panose="02040502050405020303" pitchFamily="18" charset="0"/>
              </a:rPr>
              <a:t> Culture </a:t>
            </a:r>
          </a:p>
        </p:txBody>
      </p:sp>
      <p:sp>
        <p:nvSpPr>
          <p:cNvPr id="6" name="Rectangle: Rounded Corners 5">
            <a:extLst>
              <a:ext uri="{FF2B5EF4-FFF2-40B4-BE49-F238E27FC236}">
                <a16:creationId xmlns:a16="http://schemas.microsoft.com/office/drawing/2014/main" id="{0E3419E6-2001-4FA7-93BB-1D673B0D643C}"/>
              </a:ext>
            </a:extLst>
          </p:cNvPr>
          <p:cNvSpPr/>
          <p:nvPr/>
        </p:nvSpPr>
        <p:spPr>
          <a:xfrm>
            <a:off x="393895" y="2433711"/>
            <a:ext cx="368105" cy="2218291"/>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6646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1432D6-3A93-43B6-AB1B-9246FA12AE3C}"/>
              </a:ext>
            </a:extLst>
          </p:cNvPr>
          <p:cNvSpPr>
            <a:spLocks noGrp="1"/>
          </p:cNvSpPr>
          <p:nvPr>
            <p:ph type="title"/>
          </p:nvPr>
        </p:nvSpPr>
        <p:spPr>
          <a:xfrm>
            <a:off x="960100" y="978102"/>
            <a:ext cx="10588434" cy="1062644"/>
          </a:xfrm>
        </p:spPr>
        <p:txBody>
          <a:bodyPr vert="horz" lIns="91440" tIns="45720" rIns="91440" bIns="45720" rtlCol="0" anchor="b">
            <a:normAutofit/>
          </a:bodyPr>
          <a:lstStyle/>
          <a:p>
            <a:r>
              <a:rPr lang="en-US"/>
              <a:t>Why This Topic?</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photo&#10;&#10;Description automatically generated">
            <a:extLst>
              <a:ext uri="{FF2B5EF4-FFF2-40B4-BE49-F238E27FC236}">
                <a16:creationId xmlns:a16="http://schemas.microsoft.com/office/drawing/2014/main" id="{8DA44437-5B76-403D-8CE3-E366FE9982B1}"/>
              </a:ext>
            </a:extLst>
          </p:cNvPr>
          <p:cNvPicPr>
            <a:picLocks noChangeAspect="1"/>
          </p:cNvPicPr>
          <p:nvPr/>
        </p:nvPicPr>
        <p:blipFill>
          <a:blip r:embed="rId3"/>
          <a:stretch>
            <a:fillRect/>
          </a:stretch>
        </p:blipFill>
        <p:spPr>
          <a:xfrm>
            <a:off x="1114023" y="2811104"/>
            <a:ext cx="3366480" cy="2508027"/>
          </a:xfrm>
          <a:prstGeom prst="rect">
            <a:avLst/>
          </a:prstGeom>
        </p:spPr>
      </p:pic>
      <p:sp>
        <p:nvSpPr>
          <p:cNvPr id="2" name="Content Placeholder 1">
            <a:extLst>
              <a:ext uri="{FF2B5EF4-FFF2-40B4-BE49-F238E27FC236}">
                <a16:creationId xmlns:a16="http://schemas.microsoft.com/office/drawing/2014/main" id="{66B3847C-1AE9-42E9-BFEF-4ABCBDBB7037}"/>
              </a:ext>
            </a:extLst>
          </p:cNvPr>
          <p:cNvSpPr>
            <a:spLocks noGrp="1"/>
          </p:cNvSpPr>
          <p:nvPr>
            <p:ph idx="1"/>
          </p:nvPr>
        </p:nvSpPr>
        <p:spPr>
          <a:xfrm>
            <a:off x="4955354" y="2682433"/>
            <a:ext cx="6282169" cy="3215749"/>
          </a:xfrm>
        </p:spPr>
        <p:txBody>
          <a:bodyPr vert="horz" lIns="91440" tIns="45720" rIns="91440" bIns="45720" rtlCol="0">
            <a:normAutofit fontScale="92500" lnSpcReduction="10000"/>
          </a:bodyPr>
          <a:lstStyle/>
          <a:p>
            <a:r>
              <a:rPr lang="en-US" sz="1700" dirty="0"/>
              <a:t>For anyone who knows me, knows that  I am an avid video gamer.</a:t>
            </a:r>
          </a:p>
          <a:p>
            <a:r>
              <a:rPr lang="en-US" sz="1700" dirty="0"/>
              <a:t>Growing up, I saw the lack of videogames being pushed at young girls and when they were, it was mostly gender stereotypical games such as </a:t>
            </a:r>
            <a:r>
              <a:rPr lang="en-US" sz="1700" dirty="0" err="1"/>
              <a:t>nintendogs</a:t>
            </a:r>
            <a:r>
              <a:rPr lang="en-US" sz="1700" dirty="0"/>
              <a:t>, cooking mama or titles that involved dressing up. This is fine but to me, it was not for me. </a:t>
            </a:r>
          </a:p>
          <a:p>
            <a:r>
              <a:rPr lang="en-US" sz="1700" dirty="0"/>
              <a:t>I chose this topic because everything I care about can be discussed in this context.  </a:t>
            </a:r>
          </a:p>
          <a:p>
            <a:r>
              <a:rPr lang="en-US" sz="1700" dirty="0"/>
              <a:t>  I am interested in videogames and the social issues around and I also wanted to explore why there is such hostility in gaming and toward women who do so.</a:t>
            </a:r>
          </a:p>
          <a:p>
            <a:r>
              <a:rPr lang="en-US" sz="1700" dirty="0"/>
              <a:t>How do we tackle or view sexism? Misogyny? Racism? The treatment of women in the gaming culture?</a:t>
            </a:r>
          </a:p>
        </p:txBody>
      </p:sp>
      <p:sp>
        <p:nvSpPr>
          <p:cNvPr id="6" name="Rectangle: Rounded Corners 5">
            <a:extLst>
              <a:ext uri="{FF2B5EF4-FFF2-40B4-BE49-F238E27FC236}">
                <a16:creationId xmlns:a16="http://schemas.microsoft.com/office/drawing/2014/main" id="{44B9E429-F9D4-4751-BD0C-BB37234BA74B}"/>
              </a:ext>
            </a:extLst>
          </p:cNvPr>
          <p:cNvSpPr/>
          <p:nvPr/>
        </p:nvSpPr>
        <p:spPr>
          <a:xfrm>
            <a:off x="339213" y="2448232"/>
            <a:ext cx="299959" cy="221225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603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9D18202-104C-4CC7-B022-8C7F3ECC5714}"/>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Research Questions</a:t>
            </a:r>
          </a:p>
        </p:txBody>
      </p:sp>
      <p:pic>
        <p:nvPicPr>
          <p:cNvPr id="5" name="Picture 4">
            <a:extLst>
              <a:ext uri="{FF2B5EF4-FFF2-40B4-BE49-F238E27FC236}">
                <a16:creationId xmlns:a16="http://schemas.microsoft.com/office/drawing/2014/main" id="{F8E15D4D-DC6E-48C1-893A-2FD6A55E9C0F}"/>
              </a:ext>
            </a:extLst>
          </p:cNvPr>
          <p:cNvPicPr>
            <a:picLocks noChangeAspect="1"/>
          </p:cNvPicPr>
          <p:nvPr/>
        </p:nvPicPr>
        <p:blipFill rotWithShape="1">
          <a:blip r:embed="rId3"/>
          <a:srcRect l="55851" r="1903"/>
          <a:stretch/>
        </p:blipFill>
        <p:spPr>
          <a:xfrm>
            <a:off x="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79A9"/>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D0D27EB6-AFFD-4063-9685-08A844C53205}"/>
              </a:ext>
            </a:extLst>
          </p:cNvPr>
          <p:cNvSpPr>
            <a:spLocks noGrp="1"/>
          </p:cNvSpPr>
          <p:nvPr>
            <p:ph idx="1"/>
          </p:nvPr>
        </p:nvSpPr>
        <p:spPr>
          <a:xfrm>
            <a:off x="4965431" y="2438400"/>
            <a:ext cx="6586489" cy="3785419"/>
          </a:xfrm>
        </p:spPr>
        <p:txBody>
          <a:bodyPr vert="horz" lIns="91440" tIns="45720" rIns="91440" bIns="45720" rtlCol="0">
            <a:normAutofit/>
          </a:bodyPr>
          <a:lstStyle/>
          <a:p>
            <a:r>
              <a:rPr lang="en-US" sz="1400" dirty="0"/>
              <a:t>What is the current state of video game culture?</a:t>
            </a:r>
          </a:p>
          <a:p>
            <a:r>
              <a:rPr lang="en-US" sz="1400" dirty="0"/>
              <a:t>How do gamers feel about the </a:t>
            </a:r>
            <a:r>
              <a:rPr lang="en-US" sz="1400" dirty="0" err="1"/>
              <a:t>sexualisation</a:t>
            </a:r>
            <a:r>
              <a:rPr lang="en-US" sz="1400" dirty="0"/>
              <a:t> of female characters in video games such as Grand Theft Auto?</a:t>
            </a:r>
          </a:p>
          <a:p>
            <a:r>
              <a:rPr lang="en-US" sz="1400" dirty="0"/>
              <a:t>Does </a:t>
            </a:r>
            <a:r>
              <a:rPr lang="en-US" sz="1400" dirty="0" err="1"/>
              <a:t>sexualising</a:t>
            </a:r>
            <a:r>
              <a:rPr lang="en-US" sz="1400" dirty="0"/>
              <a:t> women and mistreating them in video games create an environment were male players can be toxic to women in gaming culture?</a:t>
            </a:r>
          </a:p>
          <a:p>
            <a:r>
              <a:rPr lang="en-US" sz="1400" dirty="0"/>
              <a:t>How do you feel about the current state of female representation in video games including titles over the years such as Lara Croft, and Horizon Zero Dawn ?</a:t>
            </a:r>
          </a:p>
          <a:p>
            <a:r>
              <a:rPr lang="en-US" sz="1400" dirty="0"/>
              <a:t>What needs to change in order to make video games more mainstream towards women? </a:t>
            </a:r>
          </a:p>
          <a:p>
            <a:r>
              <a:rPr lang="en-US" sz="1400" dirty="0"/>
              <a:t>If gamers disagree, are video games just toxic in general? Does sex matter?</a:t>
            </a:r>
          </a:p>
          <a:p>
            <a:r>
              <a:rPr lang="en-US" sz="1400" dirty="0"/>
              <a:t>Is esports a friendly or negative space for women who may want to go pro? </a:t>
            </a:r>
          </a:p>
          <a:p>
            <a:r>
              <a:rPr lang="en-US" sz="1400" dirty="0"/>
              <a:t>“Ellie controversy”, reflection of the </a:t>
            </a:r>
            <a:r>
              <a:rPr lang="en-US" sz="1400"/>
              <a:t>current state?</a:t>
            </a:r>
            <a:endParaRPr lang="en-US" sz="1400" dirty="0"/>
          </a:p>
          <a:p>
            <a:r>
              <a:rPr lang="en-US" sz="1400" dirty="0"/>
              <a:t>Does the controversy speak for women or does it set them back?</a:t>
            </a:r>
          </a:p>
        </p:txBody>
      </p:sp>
    </p:spTree>
    <p:extLst>
      <p:ext uri="{BB962C8B-B14F-4D97-AF65-F5344CB8AC3E}">
        <p14:creationId xmlns:p14="http://schemas.microsoft.com/office/powerpoint/2010/main" val="248151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hidden="1">
            <a:extLst>
              <a:ext uri="{FF2B5EF4-FFF2-40B4-BE49-F238E27FC236}">
                <a16:creationId xmlns:a16="http://schemas.microsoft.com/office/drawing/2014/main" id="{E4312565-5F29-4C96-B5A2-E1EAE5CB5138}"/>
              </a:ext>
            </a:extLst>
          </p:cNvPr>
          <p:cNvSpPr>
            <a:spLocks noGrp="1"/>
          </p:cNvSpPr>
          <p:nvPr>
            <p:ph type="title"/>
          </p:nvPr>
        </p:nvSpPr>
        <p:spPr/>
        <p:txBody>
          <a:bodyPr/>
          <a:lstStyle/>
          <a:p>
            <a:r>
              <a:rPr lang="en-US" dirty="0"/>
              <a:t>Divider slide</a:t>
            </a:r>
          </a:p>
        </p:txBody>
      </p:sp>
      <p:sp>
        <p:nvSpPr>
          <p:cNvPr id="11" name="Text Placeholder 10"/>
          <p:cNvSpPr>
            <a:spLocks noGrp="1"/>
          </p:cNvSpPr>
          <p:nvPr>
            <p:ph type="body" sz="half" idx="2"/>
          </p:nvPr>
        </p:nvSpPr>
        <p:spPr>
          <a:xfrm>
            <a:off x="2048358" y="3496984"/>
            <a:ext cx="4562856" cy="2980197"/>
          </a:xfrm>
        </p:spPr>
        <p:txBody>
          <a:bodyPr>
            <a:normAutofit/>
          </a:bodyPr>
          <a:lstStyle/>
          <a:p>
            <a:r>
              <a:rPr lang="en-US" sz="3200" i="1" dirty="0"/>
              <a:t>So far</a:t>
            </a:r>
          </a:p>
        </p:txBody>
      </p:sp>
      <p:pic>
        <p:nvPicPr>
          <p:cNvPr id="7" name="Picture Placeholder 6">
            <a:extLst>
              <a:ext uri="{FF2B5EF4-FFF2-40B4-BE49-F238E27FC236}">
                <a16:creationId xmlns:a16="http://schemas.microsoft.com/office/drawing/2014/main" id="{28AB8982-707E-4EEC-83D2-0727C4013DAC}"/>
              </a:ext>
            </a:extLst>
          </p:cNvPr>
          <p:cNvPicPr>
            <a:picLocks noGrp="1" noChangeAspect="1"/>
          </p:cNvPicPr>
          <p:nvPr>
            <p:ph type="pic" idx="1"/>
          </p:nvPr>
        </p:nvPicPr>
        <p:blipFill>
          <a:blip r:embed="rId3"/>
          <a:stretch>
            <a:fillRect/>
          </a:stretch>
        </p:blipFill>
        <p:spPr>
          <a:xfrm>
            <a:off x="4329786" y="0"/>
            <a:ext cx="10288721" cy="6857472"/>
          </a:xfrm>
        </p:spPr>
      </p:pic>
      <p:sp>
        <p:nvSpPr>
          <p:cNvPr id="14" name="Freeform 27" descr="Image accent">
            <a:extLst>
              <a:ext uri="{FF2B5EF4-FFF2-40B4-BE49-F238E27FC236}">
                <a16:creationId xmlns:a16="http://schemas.microsoft.com/office/drawing/2014/main" id="{944C982A-D694-43A6-9330-50F554BC24A2}"/>
              </a:ext>
            </a:extLst>
          </p:cNvPr>
          <p:cNvSpPr/>
          <p:nvPr/>
        </p:nvSpPr>
        <p:spPr>
          <a:xfrm rot="10800000" flipH="1">
            <a:off x="1047566" y="0"/>
            <a:ext cx="4686301" cy="3733270"/>
          </a:xfrm>
          <a:custGeom>
            <a:avLst/>
            <a:gdLst>
              <a:gd name="connsiteX0" fmla="*/ 683 w 2374769"/>
              <a:gd name="connsiteY0" fmla="*/ 0 h 2362237"/>
              <a:gd name="connsiteX1" fmla="*/ 242807 w 2374769"/>
              <a:gd name="connsiteY1" fmla="*/ 12161 h 2362237"/>
              <a:gd name="connsiteX2" fmla="*/ 2374769 w 2374769"/>
              <a:gd name="connsiteY2" fmla="*/ 2362237 h 2362237"/>
              <a:gd name="connsiteX3" fmla="*/ 1543208 w 2374769"/>
              <a:gd name="connsiteY3" fmla="*/ 2362237 h 2362237"/>
              <a:gd name="connsiteX4" fmla="*/ 0 w 2374769"/>
              <a:gd name="connsiteY4" fmla="*/ 827150 h 2362237"/>
              <a:gd name="connsiteX5" fmla="*/ 0 w 2374769"/>
              <a:gd name="connsiteY5" fmla="*/ 34 h 2362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4769" h="2362237">
                <a:moveTo>
                  <a:pt x="683" y="0"/>
                </a:moveTo>
                <a:lnTo>
                  <a:pt x="242807" y="12161"/>
                </a:lnTo>
                <a:cubicBezTo>
                  <a:pt x="1440298" y="133133"/>
                  <a:pt x="2374769" y="1139131"/>
                  <a:pt x="2374769" y="2362237"/>
                </a:cubicBezTo>
                <a:lnTo>
                  <a:pt x="1543208" y="2362237"/>
                </a:lnTo>
                <a:cubicBezTo>
                  <a:pt x="1543208" y="1514432"/>
                  <a:pt x="852291" y="827150"/>
                  <a:pt x="0" y="827150"/>
                </a:cubicBezTo>
                <a:lnTo>
                  <a:pt x="0" y="34"/>
                </a:lnTo>
                <a:close/>
              </a:path>
            </a:pathLst>
          </a:custGeom>
          <a:solidFill>
            <a:schemeClr val="bg2">
              <a:lumMod val="75000"/>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2700" dirty="0"/>
          </a:p>
        </p:txBody>
      </p:sp>
      <p:sp>
        <p:nvSpPr>
          <p:cNvPr id="6" name="TextBox 5">
            <a:extLst>
              <a:ext uri="{FF2B5EF4-FFF2-40B4-BE49-F238E27FC236}">
                <a16:creationId xmlns:a16="http://schemas.microsoft.com/office/drawing/2014/main" id="{3AC82FB3-6688-43D2-832B-B2F2D9ED9A6E}"/>
              </a:ext>
            </a:extLst>
          </p:cNvPr>
          <p:cNvSpPr txBox="1"/>
          <p:nvPr/>
        </p:nvSpPr>
        <p:spPr>
          <a:xfrm>
            <a:off x="1047566" y="3971421"/>
            <a:ext cx="4393296" cy="2031325"/>
          </a:xfrm>
          <a:prstGeom prst="rect">
            <a:avLst/>
          </a:prstGeom>
          <a:noFill/>
        </p:spPr>
        <p:txBody>
          <a:bodyPr wrap="square" rtlCol="0">
            <a:spAutoFit/>
          </a:bodyPr>
          <a:lstStyle/>
          <a:p>
            <a:r>
              <a:rPr lang="en-GB" dirty="0"/>
              <a:t>My dissertation focuses on the representation of women in video games and the presences of women in gaming culture. I have interviewed 6 different individuals including streamers and a few friends I have met from online gaming throughout the years</a:t>
            </a:r>
          </a:p>
        </p:txBody>
      </p:sp>
      <p:sp>
        <p:nvSpPr>
          <p:cNvPr id="9" name="Rectangle: Rounded Corners 8">
            <a:extLst>
              <a:ext uri="{FF2B5EF4-FFF2-40B4-BE49-F238E27FC236}">
                <a16:creationId xmlns:a16="http://schemas.microsoft.com/office/drawing/2014/main" id="{213D2E38-EAC2-48B7-82EC-D450D7BEF5B7}"/>
              </a:ext>
            </a:extLst>
          </p:cNvPr>
          <p:cNvSpPr/>
          <p:nvPr/>
        </p:nvSpPr>
        <p:spPr>
          <a:xfrm>
            <a:off x="427703" y="2330245"/>
            <a:ext cx="412955" cy="216801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251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078D27E-0385-4568-8D8B-9A6F05B9C912}"/>
              </a:ext>
            </a:extLst>
          </p:cNvPr>
          <p:cNvSpPr>
            <a:spLocks noGrp="1"/>
          </p:cNvSpPr>
          <p:nvPr>
            <p:ph type="title"/>
          </p:nvPr>
        </p:nvSpPr>
        <p:spPr>
          <a:xfrm>
            <a:off x="707028" y="1054442"/>
            <a:ext cx="5120114" cy="1692794"/>
          </a:xfrm>
        </p:spPr>
        <p:txBody>
          <a:bodyPr vert="horz" lIns="91440" tIns="45720" rIns="91440" bIns="45720" rtlCol="0" anchor="ctr">
            <a:normAutofit/>
          </a:bodyPr>
          <a:lstStyle/>
          <a:p>
            <a:r>
              <a:rPr lang="en-US" dirty="0"/>
              <a:t>Research</a:t>
            </a:r>
          </a:p>
        </p:txBody>
      </p:sp>
      <p:cxnSp>
        <p:nvCxnSpPr>
          <p:cNvPr id="13" name="Straight Arrow Connector 12">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B748EA2E-688D-4A3F-811A-31AEF1B110F6}"/>
              </a:ext>
            </a:extLst>
          </p:cNvPr>
          <p:cNvSpPr>
            <a:spLocks noGrp="1"/>
          </p:cNvSpPr>
          <p:nvPr>
            <p:ph idx="1"/>
          </p:nvPr>
        </p:nvSpPr>
        <p:spPr>
          <a:xfrm>
            <a:off x="655321" y="2575034"/>
            <a:ext cx="5120113" cy="3462228"/>
          </a:xfrm>
        </p:spPr>
        <p:txBody>
          <a:bodyPr vert="horz" lIns="91440" tIns="45720" rIns="91440" bIns="45720" rtlCol="0">
            <a:normAutofit/>
          </a:bodyPr>
          <a:lstStyle/>
          <a:p>
            <a:r>
              <a:rPr lang="en-US" sz="1800"/>
              <a:t>In some gaming communities, there isn’t much negativity or the negativity is considered somewhat normal </a:t>
            </a:r>
          </a:p>
          <a:p>
            <a:r>
              <a:rPr lang="en-US" sz="1800"/>
              <a:t>Sexualisation of Lara Croft in the 1990s and how she has changed over the years due to the feminist movement</a:t>
            </a:r>
          </a:p>
          <a:p>
            <a:r>
              <a:rPr lang="en-US" sz="1800"/>
              <a:t>What makes people tilt, consideration of loosing streaks makes people tick. As well do the “threat” of women being just as good as men or women being incorporated in male dominated spaces.</a:t>
            </a:r>
          </a:p>
          <a:p>
            <a:r>
              <a:rPr lang="en-US" sz="1800"/>
              <a:t>The effects of sexism and racism, and how they impact individuals </a:t>
            </a:r>
          </a:p>
          <a:p>
            <a:endParaRPr lang="en-US" sz="1800"/>
          </a:p>
        </p:txBody>
      </p:sp>
      <p:pic>
        <p:nvPicPr>
          <p:cNvPr id="8" name="Picture 7" descr="A person sitting in a dark room&#10;&#10;Description automatically generated">
            <a:extLst>
              <a:ext uri="{FF2B5EF4-FFF2-40B4-BE49-F238E27FC236}">
                <a16:creationId xmlns:a16="http://schemas.microsoft.com/office/drawing/2014/main" id="{878D1C8F-9487-4551-8D75-6D6303026250}"/>
              </a:ext>
            </a:extLst>
          </p:cNvPr>
          <p:cNvPicPr>
            <a:picLocks noChangeAspect="1"/>
          </p:cNvPicPr>
          <p:nvPr/>
        </p:nvPicPr>
        <p:blipFill rotWithShape="1">
          <a:blip r:embed="rId2"/>
          <a:srcRect l="27486" r="2648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9" name="Rectangle: Rounded Corners 8">
            <a:extLst>
              <a:ext uri="{FF2B5EF4-FFF2-40B4-BE49-F238E27FC236}">
                <a16:creationId xmlns:a16="http://schemas.microsoft.com/office/drawing/2014/main" id="{914FC381-DD92-4AEC-84A4-27BFC868B181}"/>
              </a:ext>
            </a:extLst>
          </p:cNvPr>
          <p:cNvSpPr/>
          <p:nvPr/>
        </p:nvSpPr>
        <p:spPr>
          <a:xfrm>
            <a:off x="280219" y="2316480"/>
            <a:ext cx="375101" cy="2483579"/>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0252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AC19F3-5111-427F-A377-066831A190F7}"/>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sz="4100"/>
              <a:t>The Influence of a Videogame in Real Life </a:t>
            </a:r>
          </a:p>
        </p:txBody>
      </p:sp>
      <p:cxnSp>
        <p:nvCxnSpPr>
          <p:cNvPr id="13"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8EF86371-2D37-4A2E-8FE0-DE206CAD1361}"/>
              </a:ext>
            </a:extLst>
          </p:cNvPr>
          <p:cNvSpPr>
            <a:spLocks noGrp="1"/>
          </p:cNvSpPr>
          <p:nvPr>
            <p:ph idx="1"/>
          </p:nvPr>
        </p:nvSpPr>
        <p:spPr>
          <a:xfrm>
            <a:off x="655321" y="2575034"/>
            <a:ext cx="5120113" cy="3462228"/>
          </a:xfrm>
        </p:spPr>
        <p:txBody>
          <a:bodyPr vert="horz" lIns="91440" tIns="45720" rIns="91440" bIns="45720" rtlCol="0">
            <a:normAutofit/>
          </a:bodyPr>
          <a:lstStyle/>
          <a:p>
            <a:r>
              <a:rPr lang="en-US" sz="1800"/>
              <a:t>In 2017, the national D.VA Association was formed in South Korea.</a:t>
            </a:r>
          </a:p>
          <a:p>
            <a:r>
              <a:rPr lang="en-US" sz="1800"/>
              <a:t>The movement was created to fight for women’s places and acceptance in the Korean gaming culture which is so heavily dominated by men. </a:t>
            </a:r>
          </a:p>
          <a:p>
            <a:r>
              <a:rPr lang="en-US" sz="1800"/>
              <a:t>The movement also includes the acceptance of members of the LGBTQ+ community. </a:t>
            </a:r>
          </a:p>
          <a:p>
            <a:r>
              <a:rPr lang="en-US" sz="1800"/>
              <a:t>The association uses D.VA’s bunny emblem as its logo</a:t>
            </a:r>
          </a:p>
        </p:txBody>
      </p:sp>
      <p:pic>
        <p:nvPicPr>
          <p:cNvPr id="5" name="Picture 4" descr="A sign on the side of a building&#10;&#10;Description automatically generated">
            <a:extLst>
              <a:ext uri="{FF2B5EF4-FFF2-40B4-BE49-F238E27FC236}">
                <a16:creationId xmlns:a16="http://schemas.microsoft.com/office/drawing/2014/main" id="{AEF1AC6A-5421-4042-B0C6-85CE6821D955}"/>
              </a:ext>
            </a:extLst>
          </p:cNvPr>
          <p:cNvPicPr>
            <a:picLocks noChangeAspect="1"/>
          </p:cNvPicPr>
          <p:nvPr/>
        </p:nvPicPr>
        <p:blipFill rotWithShape="1">
          <a:blip r:embed="rId3"/>
          <a:srcRect l="7901" r="2282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6" name="Rectangle: Rounded Corners 5">
            <a:extLst>
              <a:ext uri="{FF2B5EF4-FFF2-40B4-BE49-F238E27FC236}">
                <a16:creationId xmlns:a16="http://schemas.microsoft.com/office/drawing/2014/main" id="{21A959B7-BFCC-4E5A-9F0C-353BDFA63F2F}"/>
              </a:ext>
            </a:extLst>
          </p:cNvPr>
          <p:cNvSpPr/>
          <p:nvPr/>
        </p:nvSpPr>
        <p:spPr>
          <a:xfrm>
            <a:off x="398206" y="2316480"/>
            <a:ext cx="257114" cy="2594722"/>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0372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close up of a sign&#10;&#10;Description automatically generated">
            <a:extLst>
              <a:ext uri="{FF2B5EF4-FFF2-40B4-BE49-F238E27FC236}">
                <a16:creationId xmlns:a16="http://schemas.microsoft.com/office/drawing/2014/main" id="{57D7C0B1-A3E5-48AF-99BB-67C7AC936BF5}"/>
              </a:ext>
            </a:extLst>
          </p:cNvPr>
          <p:cNvPicPr>
            <a:picLocks noGrp="1" noChangeAspect="1"/>
          </p:cNvPicPr>
          <p:nvPr>
            <p:ph type="pic" sz="quarter" idx="56"/>
          </p:nvPr>
        </p:nvPicPr>
        <p:blipFill>
          <a:blip r:embed="rId2"/>
          <a:srcRect l="33945" r="33945"/>
          <a:stretch>
            <a:fillRect/>
          </a:stretch>
        </p:blipFill>
        <p:spPr>
          <a:xfrm>
            <a:off x="1104765" y="-1579"/>
            <a:ext cx="3816695" cy="6858000"/>
          </a:xfrm>
        </p:spPr>
      </p:pic>
      <p:sp>
        <p:nvSpPr>
          <p:cNvPr id="6" name="Picture Placeholder 5">
            <a:extLst>
              <a:ext uri="{FF2B5EF4-FFF2-40B4-BE49-F238E27FC236}">
                <a16:creationId xmlns:a16="http://schemas.microsoft.com/office/drawing/2014/main" id="{FA33FB33-0B1F-47EF-8D66-03DB389DFD28}"/>
              </a:ext>
            </a:extLst>
          </p:cNvPr>
          <p:cNvSpPr>
            <a:spLocks noGrp="1"/>
          </p:cNvSpPr>
          <p:nvPr>
            <p:ph type="pic" sz="quarter" idx="87"/>
          </p:nvPr>
        </p:nvSpPr>
        <p:spPr/>
      </p:sp>
      <p:sp>
        <p:nvSpPr>
          <p:cNvPr id="2" name="Content Placeholder 1">
            <a:extLst>
              <a:ext uri="{FF2B5EF4-FFF2-40B4-BE49-F238E27FC236}">
                <a16:creationId xmlns:a16="http://schemas.microsoft.com/office/drawing/2014/main" id="{9AEF2A98-ED7F-414C-80F1-F755B03CA980}"/>
              </a:ext>
            </a:extLst>
          </p:cNvPr>
          <p:cNvSpPr>
            <a:spLocks noGrp="1"/>
          </p:cNvSpPr>
          <p:nvPr>
            <p:ph type="body" sz="quarter" idx="39"/>
          </p:nvPr>
        </p:nvSpPr>
        <p:spPr>
          <a:xfrm>
            <a:off x="5224938" y="2622012"/>
            <a:ext cx="5578882" cy="3550187"/>
          </a:xfrm>
        </p:spPr>
        <p:txBody>
          <a:bodyPr/>
          <a:lstStyle/>
          <a:p>
            <a:r>
              <a:rPr lang="en-GB" dirty="0"/>
              <a:t>In order to get the most, </a:t>
            </a:r>
            <a:r>
              <a:rPr lang="en-GB" dirty="0" err="1"/>
              <a:t>i</a:t>
            </a:r>
            <a:r>
              <a:rPr lang="en-GB" dirty="0"/>
              <a:t> have watched a few games of women playing video games such as Rainbow Six Siege, and </a:t>
            </a:r>
            <a:r>
              <a:rPr lang="en-GB" dirty="0" err="1"/>
              <a:t>Fortnite</a:t>
            </a:r>
            <a:r>
              <a:rPr lang="en-GB" dirty="0"/>
              <a:t> </a:t>
            </a:r>
          </a:p>
          <a:p>
            <a:r>
              <a:rPr lang="en-GB" dirty="0"/>
              <a:t>Conducted a literature review with the themes focusing on video games, sexuality and sexualisation in video games and women in video games.</a:t>
            </a:r>
          </a:p>
          <a:p>
            <a:endParaRPr lang="en-GB" dirty="0"/>
          </a:p>
          <a:p>
            <a:r>
              <a:rPr lang="en-GB" dirty="0"/>
              <a:t>I began to message a few people I saw on twitter who I saw expressing frustration at online toxicity and the lack of representation as well as those who had reacted to the “Ellie” controversy and its impact on women</a:t>
            </a:r>
          </a:p>
        </p:txBody>
      </p:sp>
      <p:sp>
        <p:nvSpPr>
          <p:cNvPr id="3" name="Title 2">
            <a:extLst>
              <a:ext uri="{FF2B5EF4-FFF2-40B4-BE49-F238E27FC236}">
                <a16:creationId xmlns:a16="http://schemas.microsoft.com/office/drawing/2014/main" id="{5224721D-10C5-4877-BB7E-A7D24440FF80}"/>
              </a:ext>
            </a:extLst>
          </p:cNvPr>
          <p:cNvSpPr>
            <a:spLocks noGrp="1"/>
          </p:cNvSpPr>
          <p:nvPr>
            <p:ph type="title"/>
          </p:nvPr>
        </p:nvSpPr>
        <p:spPr>
          <a:xfrm>
            <a:off x="5220597" y="1254264"/>
            <a:ext cx="5568696" cy="1335024"/>
          </a:xfrm>
        </p:spPr>
        <p:txBody>
          <a:bodyPr>
            <a:normAutofit/>
          </a:bodyPr>
          <a:lstStyle/>
          <a:p>
            <a:r>
              <a:rPr lang="en-GB" dirty="0">
                <a:ln w="0"/>
                <a:solidFill>
                  <a:schemeClr val="tx1"/>
                </a:solidFill>
                <a:effectLst>
                  <a:outerShdw blurRad="38100" dist="19050" dir="2700000" algn="tl" rotWithShape="0">
                    <a:schemeClr val="dk1">
                      <a:alpha val="40000"/>
                    </a:schemeClr>
                  </a:outerShdw>
                </a:effectLst>
              </a:rPr>
              <a:t>Research and Methodology </a:t>
            </a:r>
          </a:p>
        </p:txBody>
      </p:sp>
      <p:sp>
        <p:nvSpPr>
          <p:cNvPr id="11" name="Rectangle: Rounded Corners 10">
            <a:extLst>
              <a:ext uri="{FF2B5EF4-FFF2-40B4-BE49-F238E27FC236}">
                <a16:creationId xmlns:a16="http://schemas.microsoft.com/office/drawing/2014/main" id="{CB085C6E-EF3C-4E20-B7F9-5E9B5B29D853}"/>
              </a:ext>
            </a:extLst>
          </p:cNvPr>
          <p:cNvSpPr/>
          <p:nvPr/>
        </p:nvSpPr>
        <p:spPr>
          <a:xfrm>
            <a:off x="383458" y="2315497"/>
            <a:ext cx="417829" cy="238923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1921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C11E0449-C335-46DB-B971-B68D8522B501}"/>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sz="4100">
                <a:solidFill>
                  <a:srgbClr val="000000"/>
                </a:solidFill>
                <a:ea typeface="+mj-ea"/>
                <a:cs typeface="+mj-cs"/>
              </a:rPr>
              <a:t>Research participants  and sexualization </a:t>
            </a:r>
          </a:p>
        </p:txBody>
      </p:sp>
      <p:sp>
        <p:nvSpPr>
          <p:cNvPr id="2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Picture Placeholder 16">
            <a:extLst>
              <a:ext uri="{FF2B5EF4-FFF2-40B4-BE49-F238E27FC236}">
                <a16:creationId xmlns:a16="http://schemas.microsoft.com/office/drawing/2014/main" id="{1E3B9FEC-22B7-4FE3-B73D-CDC86E43E160}"/>
              </a:ext>
            </a:extLst>
          </p:cNvPr>
          <p:cNvPicPr>
            <a:picLocks noGrp="1" noChangeAspect="1"/>
          </p:cNvPicPr>
          <p:nvPr>
            <p:ph type="pic" sz="quarter" idx="4294967295"/>
          </p:nvPr>
        </p:nvPicPr>
        <p:blipFill rotWithShape="1">
          <a:blip r:embed="rId4">
            <a:alphaModFix/>
            <a:extLst/>
          </a:blip>
          <a:srcRect l="4354" r="101"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11" name="Text Placeholder 10"/>
          <p:cNvSpPr>
            <a:spLocks noGrp="1"/>
          </p:cNvSpPr>
          <p:nvPr>
            <p:ph type="body" idx="1"/>
          </p:nvPr>
        </p:nvSpPr>
        <p:spPr>
          <a:xfrm>
            <a:off x="6090574" y="2421682"/>
            <a:ext cx="4977578" cy="3639289"/>
          </a:xfrm>
        </p:spPr>
        <p:txBody>
          <a:bodyPr vert="horz" lIns="91440" tIns="45720" rIns="91440" bIns="45720" rtlCol="0" anchor="ctr">
            <a:normAutofit/>
          </a:bodyPr>
          <a:lstStyle/>
          <a:p>
            <a:pPr marL="0" indent="-228600">
              <a:buFont typeface="Arial" panose="020B0604020202020204" pitchFamily="34" charset="0"/>
              <a:buChar char="•"/>
            </a:pPr>
            <a:r>
              <a:rPr lang="en-US" sz="2000">
                <a:solidFill>
                  <a:srgbClr val="000000"/>
                </a:solidFill>
              </a:rPr>
              <a:t>Many of my research participants some what agreed with one another when it came to views on the sexualization of women with the term “male gaze” being used by a few to express their points of view.</a:t>
            </a:r>
          </a:p>
          <a:p>
            <a:pPr marL="0" indent="-228600">
              <a:buFont typeface="Arial" panose="020B0604020202020204" pitchFamily="34" charset="0"/>
              <a:buChar char="•"/>
            </a:pPr>
            <a:r>
              <a:rPr lang="en-US" sz="2000">
                <a:solidFill>
                  <a:srgbClr val="000000"/>
                </a:solidFill>
              </a:rPr>
              <a:t>One research participant, disagreed with the group with the initial argument that female artists should be held accountable just as much as men when it comes to the sexualization of women in video games, particularly video games that are shooters  </a:t>
            </a:r>
          </a:p>
          <a:p>
            <a:pPr indent="-228600">
              <a:buFont typeface="Arial" panose="020B0604020202020204" pitchFamily="34" charset="0"/>
              <a:buChar char="•"/>
            </a:pPr>
            <a:endParaRPr lang="en-US" sz="2000">
              <a:solidFill>
                <a:srgbClr val="000000"/>
              </a:solidFill>
            </a:endParaRPr>
          </a:p>
        </p:txBody>
      </p:sp>
    </p:spTree>
    <p:extLst>
      <p:ext uri="{BB962C8B-B14F-4D97-AF65-F5344CB8AC3E}">
        <p14:creationId xmlns:p14="http://schemas.microsoft.com/office/powerpoint/2010/main" val="2271454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Pouring Milk Design into Coffee" title="Pouring Milk Design into Coffee">
            <a:extLst>
              <a:ext uri="{FF2B5EF4-FFF2-40B4-BE49-F238E27FC236}">
                <a16:creationId xmlns:a16="http://schemas.microsoft.com/office/drawing/2014/main" id="{875ED820-017D-47E9-8107-163E4133A528}"/>
              </a:ext>
            </a:extLst>
          </p:cNvPr>
          <p:cNvPicPr>
            <a:picLocks noGrp="1" noChangeAspect="1"/>
          </p:cNvPicPr>
          <p:nvPr>
            <p:ph type="pic" sz="quarter" idx="71"/>
          </p:nvPr>
        </p:nvPicPr>
        <p:blipFill>
          <a:blip r:embed="rId2">
            <a:extLst>
              <a:ext uri="{28A0092B-C50C-407E-A947-70E740481C1C}">
                <a14:useLocalDpi xmlns:a14="http://schemas.microsoft.com/office/drawing/2010/main" val="0"/>
              </a:ext>
            </a:extLst>
          </a:blip>
          <a:srcRect/>
          <a:stretch>
            <a:fillRect/>
          </a:stretch>
        </p:blipFill>
        <p:spPr/>
      </p:pic>
      <p:sp>
        <p:nvSpPr>
          <p:cNvPr id="9" name="TextBox 8">
            <a:extLst>
              <a:ext uri="{FF2B5EF4-FFF2-40B4-BE49-F238E27FC236}">
                <a16:creationId xmlns:a16="http://schemas.microsoft.com/office/drawing/2014/main" id="{6412275F-BFAE-4376-9537-20B3FD030931}"/>
              </a:ext>
            </a:extLst>
          </p:cNvPr>
          <p:cNvSpPr txBox="1"/>
          <p:nvPr/>
        </p:nvSpPr>
        <p:spPr>
          <a:xfrm>
            <a:off x="6096000" y="2332383"/>
            <a:ext cx="5605670" cy="1477328"/>
          </a:xfrm>
          <a:prstGeom prst="rect">
            <a:avLst/>
          </a:prstGeom>
          <a:noFill/>
        </p:spPr>
        <p:txBody>
          <a:bodyPr wrap="square" rtlCol="0">
            <a:spAutoFit/>
          </a:bodyPr>
          <a:lstStyle/>
          <a:p>
            <a:r>
              <a:rPr lang="en-GB" dirty="0"/>
              <a:t>This is a niche topic and I have had difficulty finding scholars and academics and try to focus on their literature rather than depending on news sites but with that said, for one particular, the use of non academic sources in there including YouTube videos</a:t>
            </a:r>
          </a:p>
        </p:txBody>
      </p:sp>
      <p:sp>
        <p:nvSpPr>
          <p:cNvPr id="10" name="TextBox 9">
            <a:extLst>
              <a:ext uri="{FF2B5EF4-FFF2-40B4-BE49-F238E27FC236}">
                <a16:creationId xmlns:a16="http://schemas.microsoft.com/office/drawing/2014/main" id="{95A4C3F6-087A-4AE9-B677-D4272D49F1CA}"/>
              </a:ext>
            </a:extLst>
          </p:cNvPr>
          <p:cNvSpPr txBox="1"/>
          <p:nvPr/>
        </p:nvSpPr>
        <p:spPr>
          <a:xfrm>
            <a:off x="6506984" y="886265"/>
            <a:ext cx="4325139" cy="646331"/>
          </a:xfrm>
          <a:prstGeom prst="rect">
            <a:avLst/>
          </a:prstGeom>
          <a:noFill/>
        </p:spPr>
        <p:txBody>
          <a:bodyPr wrap="square" rtlCol="0">
            <a:spAutoFit/>
          </a:bodyPr>
          <a:lstStyle/>
          <a:p>
            <a:r>
              <a:rPr lang="en-GB" sz="3600" dirty="0"/>
              <a:t>Limitations</a:t>
            </a:r>
            <a:r>
              <a:rPr lang="en-GB" dirty="0"/>
              <a:t> </a:t>
            </a:r>
          </a:p>
        </p:txBody>
      </p:sp>
      <p:sp>
        <p:nvSpPr>
          <p:cNvPr id="11" name="Rectangle: Rounded Corners 10">
            <a:extLst>
              <a:ext uri="{FF2B5EF4-FFF2-40B4-BE49-F238E27FC236}">
                <a16:creationId xmlns:a16="http://schemas.microsoft.com/office/drawing/2014/main" id="{C9262392-A498-4824-AE2C-CDE9AF7E9C0E}"/>
              </a:ext>
            </a:extLst>
          </p:cNvPr>
          <p:cNvSpPr/>
          <p:nvPr/>
        </p:nvSpPr>
        <p:spPr>
          <a:xfrm>
            <a:off x="365760" y="2332383"/>
            <a:ext cx="478302" cy="2225549"/>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4065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615977-E5F2-4F6C-B2CA-2D61E004E861}"/>
              </a:ext>
            </a:extLst>
          </p:cNvPr>
          <p:cNvSpPr>
            <a:spLocks noGrp="1"/>
          </p:cNvSpPr>
          <p:nvPr>
            <p:ph idx="1"/>
          </p:nvPr>
        </p:nvSpPr>
        <p:spPr/>
        <p:txBody>
          <a:bodyPr>
            <a:normAutofit fontScale="47500" lnSpcReduction="20000"/>
          </a:bodyPr>
          <a:lstStyle/>
          <a:p>
            <a:r>
              <a:rPr lang="en-GB" dirty="0"/>
              <a:t>McDaniel, M Allison, "Women in Gaming: A Study of Female Players’ Experiences in Online FPS Games" (2016).</a:t>
            </a:r>
            <a:r>
              <a:rPr lang="en-GB" dirty="0" err="1"/>
              <a:t>Honors</a:t>
            </a:r>
            <a:r>
              <a:rPr lang="en-GB" dirty="0"/>
              <a:t> Theses. Paper 427.</a:t>
            </a:r>
          </a:p>
          <a:p>
            <a:r>
              <a:rPr lang="en-GB" dirty="0" err="1"/>
              <a:t>Graso,J</a:t>
            </a:r>
            <a:r>
              <a:rPr lang="en-GB" dirty="0"/>
              <a:t> (August, 2016 ). </a:t>
            </a:r>
            <a:r>
              <a:rPr lang="en-GB" i="1" dirty="0"/>
              <a:t>The “Reality” of Misogyny in Online Gaming Communities: A Qualitative Study on Female Minecraft Players </a:t>
            </a:r>
            <a:r>
              <a:rPr lang="en-GB" dirty="0"/>
              <a:t>. Stockholm: JMK, Stockholm University . -.</a:t>
            </a:r>
          </a:p>
          <a:p>
            <a:r>
              <a:rPr lang="en-GB" dirty="0" err="1"/>
              <a:t>Díez</a:t>
            </a:r>
            <a:r>
              <a:rPr lang="en-GB" dirty="0"/>
              <a:t> Gutiérrez, E. (2014). Video Games and Gender-based Violence. Procedia - Social and </a:t>
            </a:r>
            <a:r>
              <a:rPr lang="en-GB" dirty="0" err="1"/>
              <a:t>Behazvioral</a:t>
            </a:r>
            <a:r>
              <a:rPr lang="en-GB" dirty="0"/>
              <a:t> Sciences, 132, 58–64. https://doi.org/10.1016/j.sbspro.2014.04.278 </a:t>
            </a:r>
          </a:p>
          <a:p>
            <a:r>
              <a:rPr lang="en-GB" dirty="0"/>
              <a:t>Beck, V. S., Boys, S., Rose, C., &amp; Beck, E. (2012). Violence Against Women in Video Games: A Prequel or Sequel to Rape Myth Acceptance? Journal of Interpersonal Violence, 27(15), 3016–3031. https://doi.org/10.1177/0886260512441078 </a:t>
            </a:r>
          </a:p>
          <a:p>
            <a:r>
              <a:rPr lang="en-GB" dirty="0"/>
              <a:t>Perry, Allison, "Women and Video Games: Pigeonholing the Past" (2012).Scripps Senior </a:t>
            </a:r>
            <a:r>
              <a:rPr lang="en-GB" dirty="0" err="1"/>
              <a:t>Theses.Paper</a:t>
            </a:r>
            <a:r>
              <a:rPr lang="en-GB" dirty="0"/>
              <a:t> 135. http://scholarship.claremont.edu/scripps_theses/135</a:t>
            </a:r>
          </a:p>
          <a:p>
            <a:r>
              <a:rPr lang="en-GB" dirty="0" err="1"/>
              <a:t>Gray</a:t>
            </a:r>
            <a:r>
              <a:rPr lang="en-GB" dirty="0"/>
              <a:t>, K. L. (2014). Race, gender, and deviance in Xbox live: Theoretical perspectives from the virtual margins. Waltham, MA: Elsevier. </a:t>
            </a:r>
          </a:p>
          <a:p>
            <a:r>
              <a:rPr lang="en-GB" dirty="0" err="1"/>
              <a:t>Nardi</a:t>
            </a:r>
            <a:r>
              <a:rPr lang="en-GB" dirty="0"/>
              <a:t>, B. A. (2010). My life as a night elf priest: an anthropological account of World of Warcraft. Ann Arbor: University of Michigan Press. </a:t>
            </a:r>
          </a:p>
          <a:p>
            <a:r>
              <a:rPr lang="en-GB" dirty="0"/>
              <a:t>Salter, A. and Blodgett, B. (2012). Hypermasculinity and </a:t>
            </a:r>
            <a:r>
              <a:rPr lang="en-GB" dirty="0" err="1"/>
              <a:t>dickwolves</a:t>
            </a:r>
            <a:r>
              <a:rPr lang="en-GB" dirty="0"/>
              <a:t>: The contentious role of women in the new gaming public. Journal of Broadcasting and Electronic Media, 56(3), 401-416. </a:t>
            </a:r>
          </a:p>
          <a:p>
            <a:r>
              <a:rPr lang="en-GB" dirty="0"/>
              <a:t>Dill, K. E., Brown, B. P., &amp; Collins, M. A. (2008). Effects of exposure to sex-stereotyped video </a:t>
            </a:r>
          </a:p>
          <a:p>
            <a:r>
              <a:rPr lang="en-GB" dirty="0"/>
              <a:t>game characters on tolerance of sexual harassment. Journal of Experimental Social </a:t>
            </a:r>
          </a:p>
          <a:p>
            <a:r>
              <a:rPr lang="en-GB" dirty="0"/>
              <a:t>Psychology, 44, 1402-1408. </a:t>
            </a:r>
          </a:p>
          <a:p>
            <a:r>
              <a:rPr lang="en-GB" dirty="0"/>
              <a:t>Dill, K. E. &amp; Thill, K. P. (2007). Video Game Characters and the Socialization of Gender Roles: </a:t>
            </a:r>
          </a:p>
          <a:p>
            <a:r>
              <a:rPr lang="en-GB" dirty="0"/>
              <a:t>Young People's Perceptions Mirror Sexist Media Depictions. Sex Roles, 57, 851-864. </a:t>
            </a:r>
          </a:p>
          <a:p>
            <a:r>
              <a:rPr lang="en-GB" dirty="0"/>
              <a:t>Shaw, A. (2010) “What is Video Game Culture?: Cultural studies and game studies”. Games and Culture, 5: 403-424</a:t>
            </a:r>
          </a:p>
        </p:txBody>
      </p:sp>
      <p:sp>
        <p:nvSpPr>
          <p:cNvPr id="3" name="Title 2">
            <a:extLst>
              <a:ext uri="{FF2B5EF4-FFF2-40B4-BE49-F238E27FC236}">
                <a16:creationId xmlns:a16="http://schemas.microsoft.com/office/drawing/2014/main" id="{6F7660F1-4910-47B2-8EB1-1BA48F9569E9}"/>
              </a:ext>
            </a:extLst>
          </p:cNvPr>
          <p:cNvSpPr>
            <a:spLocks noGrp="1"/>
          </p:cNvSpPr>
          <p:nvPr>
            <p:ph type="title"/>
          </p:nvPr>
        </p:nvSpPr>
        <p:spPr/>
        <p:txBody>
          <a:bodyPr/>
          <a:lstStyle/>
          <a:p>
            <a:r>
              <a:rPr lang="en-GB" dirty="0"/>
              <a:t>Bibliography and references </a:t>
            </a:r>
          </a:p>
        </p:txBody>
      </p:sp>
      <p:sp>
        <p:nvSpPr>
          <p:cNvPr id="4" name="Rectangle: Rounded Corners 3">
            <a:extLst>
              <a:ext uri="{FF2B5EF4-FFF2-40B4-BE49-F238E27FC236}">
                <a16:creationId xmlns:a16="http://schemas.microsoft.com/office/drawing/2014/main" id="{39A17D62-996C-41FC-B4C7-13F1B002C11F}"/>
              </a:ext>
            </a:extLst>
          </p:cNvPr>
          <p:cNvSpPr/>
          <p:nvPr/>
        </p:nvSpPr>
        <p:spPr>
          <a:xfrm>
            <a:off x="398206" y="2462981"/>
            <a:ext cx="439995" cy="2109019"/>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24818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937792"/>
            <a:ext cx="10668000" cy="2969443"/>
          </a:xfrm>
        </p:spPr>
        <p:txBody>
          <a:bodyPr>
            <a:normAutofit/>
          </a:bodyPr>
          <a:lstStyle/>
          <a:p>
            <a:r>
              <a:rPr lang="en-US" dirty="0"/>
              <a:t>THANK YOU</a:t>
            </a:r>
          </a:p>
        </p:txBody>
      </p:sp>
      <p:grpSp>
        <p:nvGrpSpPr>
          <p:cNvPr id="4" name="Group 3" descr="Contact information">
            <a:extLst>
              <a:ext uri="{FF2B5EF4-FFF2-40B4-BE49-F238E27FC236}">
                <a16:creationId xmlns:a16="http://schemas.microsoft.com/office/drawing/2014/main" id="{7F885A9A-7631-4DEB-AF93-A3F92A737491}"/>
              </a:ext>
            </a:extLst>
          </p:cNvPr>
          <p:cNvGrpSpPr/>
          <p:nvPr/>
        </p:nvGrpSpPr>
        <p:grpSpPr>
          <a:xfrm>
            <a:off x="4886235" y="4667016"/>
            <a:ext cx="4933014" cy="1110850"/>
            <a:chOff x="4389109" y="4393167"/>
            <a:chExt cx="3413780" cy="991283"/>
          </a:xfrm>
        </p:grpSpPr>
        <p:sp>
          <p:nvSpPr>
            <p:cNvPr id="12" name="Subtitle 2">
              <a:extLst>
                <a:ext uri="{FF2B5EF4-FFF2-40B4-BE49-F238E27FC236}">
                  <a16:creationId xmlns:a16="http://schemas.microsoft.com/office/drawing/2014/main" id="{0482C242-6865-4FF8-811E-AD916C5E5ACC}"/>
                </a:ext>
              </a:extLst>
            </p:cNvPr>
            <p:cNvSpPr txBox="1">
              <a:spLocks/>
            </p:cNvSpPr>
            <p:nvPr/>
          </p:nvSpPr>
          <p:spPr>
            <a:xfrm>
              <a:off x="4904618" y="4393167"/>
              <a:ext cx="2898271" cy="390866"/>
            </a:xfrm>
            <a:prstGeom prst="rect">
              <a:avLst/>
            </a:prstGeom>
          </p:spPr>
          <p:txBody>
            <a:bodyPr vert="horz" lIns="0" tIns="0" rIns="0" bIns="0" rtlCol="0" anchor="ctr">
              <a:noAutofit/>
            </a:bodyPr>
            <a:lstStyle>
              <a:lvl1pPr marL="0" indent="0" algn="l" defTabSz="914400" rtl="0" eaLnBrk="1" latinLnBrk="0" hangingPunct="1">
                <a:lnSpc>
                  <a:spcPct val="100000"/>
                </a:lnSpc>
                <a:spcBef>
                  <a:spcPts val="1000"/>
                </a:spcBef>
                <a:spcAft>
                  <a:spcPts val="500"/>
                </a:spcAft>
                <a:buClr>
                  <a:schemeClr val="accent1"/>
                </a:buClr>
                <a:buFont typeface="Arial" panose="020B0604020202020204" pitchFamily="34" charset="0"/>
                <a:buNone/>
                <a:defRPr sz="1400" kern="1200">
                  <a:solidFill>
                    <a:schemeClr val="bg1"/>
                  </a:solidFill>
                  <a:latin typeface="+mn-lt"/>
                  <a:ea typeface="+mn-ea"/>
                  <a:cs typeface="+mn-cs"/>
                </a:defRPr>
              </a:lvl1pPr>
              <a:lvl2pPr marL="457200" indent="0" algn="ctr" defTabSz="914400" rtl="0" eaLnBrk="1" latinLnBrk="0" hangingPunct="1">
                <a:lnSpc>
                  <a:spcPct val="100000"/>
                </a:lnSpc>
                <a:spcBef>
                  <a:spcPts val="500"/>
                </a:spcBef>
                <a:spcAft>
                  <a:spcPts val="500"/>
                </a:spcAft>
                <a:buFont typeface="Arial" panose="020B0604020202020204" pitchFamily="34" charset="0"/>
                <a:buNone/>
                <a:defRPr sz="2000" kern="1200">
                  <a:solidFill>
                    <a:schemeClr val="tx2"/>
                  </a:solidFill>
                  <a:latin typeface="+mn-lt"/>
                  <a:ea typeface="+mn-ea"/>
                  <a:cs typeface="+mn-cs"/>
                </a:defRPr>
              </a:lvl2pPr>
              <a:lvl3pPr marL="914400" indent="0" algn="ctr" defTabSz="914400" rtl="0" eaLnBrk="1" latinLnBrk="0" hangingPunct="1">
                <a:lnSpc>
                  <a:spcPct val="100000"/>
                </a:lnSpc>
                <a:spcBef>
                  <a:spcPts val="500"/>
                </a:spcBef>
                <a:spcAft>
                  <a:spcPts val="500"/>
                </a:spcAft>
                <a:buFont typeface="Arial" panose="020B0604020202020204" pitchFamily="34" charset="0"/>
                <a:buNone/>
                <a:defRPr sz="1800" kern="1200">
                  <a:solidFill>
                    <a:schemeClr val="tx2"/>
                  </a:solidFill>
                  <a:latin typeface="+mn-lt"/>
                  <a:ea typeface="+mn-ea"/>
                  <a:cs typeface="+mn-cs"/>
                </a:defRPr>
              </a:lvl3pPr>
              <a:lvl4pPr marL="1371600" indent="0" algn="ctr" defTabSz="914400" rtl="0" eaLnBrk="1" latinLnBrk="0" hangingPunct="1">
                <a:lnSpc>
                  <a:spcPct val="100000"/>
                </a:lnSpc>
                <a:spcBef>
                  <a:spcPts val="500"/>
                </a:spcBef>
                <a:spcAft>
                  <a:spcPts val="500"/>
                </a:spcAft>
                <a:buFont typeface="Arial" panose="020B0604020202020204" pitchFamily="34" charset="0"/>
                <a:buNone/>
                <a:defRPr sz="1600" kern="1200">
                  <a:solidFill>
                    <a:schemeClr val="tx2"/>
                  </a:solidFill>
                  <a:latin typeface="+mn-lt"/>
                  <a:ea typeface="+mn-ea"/>
                  <a:cs typeface="+mn-cs"/>
                </a:defRPr>
              </a:lvl4pPr>
              <a:lvl5pPr marL="1828800" indent="0" algn="ctr" defTabSz="914400" rtl="0" eaLnBrk="1" latinLnBrk="0" hangingPunct="1">
                <a:lnSpc>
                  <a:spcPct val="100000"/>
                </a:lnSpc>
                <a:spcBef>
                  <a:spcPts val="500"/>
                </a:spcBef>
                <a:spcAft>
                  <a:spcPts val="500"/>
                </a:spcAft>
                <a:buFont typeface="Arial" panose="020B0604020202020204" pitchFamily="34" charset="0"/>
                <a:buNone/>
                <a:defRPr sz="1600" kern="1200">
                  <a:solidFill>
                    <a:schemeClr val="tx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buClr>
                  <a:srgbClr val="00B0F0"/>
                </a:buClr>
              </a:pPr>
              <a:r>
                <a:rPr lang="en-ZA" spc="200" dirty="0">
                  <a:solidFill>
                    <a:srgbClr val="2F3342"/>
                  </a:solidFill>
                  <a:latin typeface="+mj-lt"/>
                  <a:cs typeface="Gill Sans" panose="020B0502020104020203" pitchFamily="34" charset="-79"/>
                </a:rPr>
                <a:t>Andile </a:t>
              </a:r>
              <a:r>
                <a:rPr lang="en-ZA" spc="200" dirty="0" err="1">
                  <a:solidFill>
                    <a:srgbClr val="2F3342"/>
                  </a:solidFill>
                  <a:latin typeface="+mj-lt"/>
                  <a:cs typeface="Gill Sans" panose="020B0502020104020203" pitchFamily="34" charset="-79"/>
                </a:rPr>
                <a:t>Thenjiwe</a:t>
              </a:r>
              <a:r>
                <a:rPr lang="en-ZA" spc="200" dirty="0">
                  <a:solidFill>
                    <a:srgbClr val="2F3342"/>
                  </a:solidFill>
                  <a:latin typeface="+mj-lt"/>
                  <a:cs typeface="Gill Sans" panose="020B0502020104020203" pitchFamily="34" charset="-79"/>
                </a:rPr>
                <a:t> Ngulube</a:t>
              </a:r>
              <a:endParaRPr kumimoji="0" lang="en-ZA" u="none" strike="noStrike" kern="1200" cap="none" spc="200" normalizeH="0" baseline="0" noProof="0" dirty="0">
                <a:ln>
                  <a:noFill/>
                </a:ln>
                <a:solidFill>
                  <a:srgbClr val="2F3342"/>
                </a:solidFill>
                <a:effectLst/>
                <a:uLnTx/>
                <a:uFillTx/>
                <a:latin typeface="+mj-lt"/>
                <a:cs typeface="Gill Sans" panose="020B0502020104020203" pitchFamily="34" charset="-79"/>
              </a:endParaRPr>
            </a:p>
          </p:txBody>
        </p:sp>
        <p:sp>
          <p:nvSpPr>
            <p:cNvPr id="14" name="Text Placeholder 18">
              <a:extLst>
                <a:ext uri="{FF2B5EF4-FFF2-40B4-BE49-F238E27FC236}">
                  <a16:creationId xmlns:a16="http://schemas.microsoft.com/office/drawing/2014/main" id="{DE3972FF-9F48-40A0-A03E-7A4DAC9D0CAA}"/>
                </a:ext>
              </a:extLst>
            </p:cNvPr>
            <p:cNvSpPr txBox="1">
              <a:spLocks/>
            </p:cNvSpPr>
            <p:nvPr/>
          </p:nvSpPr>
          <p:spPr>
            <a:xfrm>
              <a:off x="4904618" y="5079054"/>
              <a:ext cx="2898267" cy="248599"/>
            </a:xfrm>
            <a:prstGeom prst="rect">
              <a:avLst/>
            </a:prstGeom>
          </p:spPr>
          <p:txBody>
            <a:bodyPr vert="horz" lIns="0" tIns="0" rIns="0" bIns="0" rtlCol="0" anchor="ctr">
              <a:noAutofit/>
            </a:bodyPr>
            <a:lstStyle>
              <a:lvl1pPr marL="0" indent="0" algn="l" defTabSz="914400" rtl="0" eaLnBrk="1" latinLnBrk="0" hangingPunct="1">
                <a:lnSpc>
                  <a:spcPct val="100000"/>
                </a:lnSpc>
                <a:spcBef>
                  <a:spcPts val="1000"/>
                </a:spcBef>
                <a:spcAft>
                  <a:spcPts val="500"/>
                </a:spcAft>
                <a:buClr>
                  <a:schemeClr val="accent1"/>
                </a:buClr>
                <a:buFont typeface="Arial" panose="020B0604020202020204" pitchFamily="34" charset="0"/>
                <a:buNone/>
                <a:defRPr lang="en-US" sz="1400" kern="1200" smtClean="0">
                  <a:solidFill>
                    <a:schemeClr val="bg1"/>
                  </a:solidFill>
                  <a:latin typeface="+mn-lt"/>
                  <a:ea typeface="+mn-ea"/>
                  <a:cs typeface="+mn-cs"/>
                </a:defRPr>
              </a:lvl1pPr>
              <a:lvl2pPr marL="542925" indent="-276225" algn="l" defTabSz="914400" rtl="0" eaLnBrk="1" latinLnBrk="0" hangingPunct="1">
                <a:lnSpc>
                  <a:spcPct val="100000"/>
                </a:lnSpc>
                <a:spcBef>
                  <a:spcPts val="500"/>
                </a:spcBef>
                <a:spcAft>
                  <a:spcPts val="500"/>
                </a:spcAft>
                <a:buFont typeface="Arial" panose="020B0604020202020204" pitchFamily="34" charset="0"/>
                <a:buChar char="•"/>
                <a:defRPr lang="en-US" sz="2000" kern="1200" smtClean="0">
                  <a:solidFill>
                    <a:schemeClr val="tx2"/>
                  </a:solidFill>
                  <a:latin typeface="+mn-lt"/>
                  <a:ea typeface="+mn-ea"/>
                  <a:cs typeface="+mn-cs"/>
                </a:defRPr>
              </a:lvl2pPr>
              <a:lvl3pPr marL="809625" indent="-266700" algn="l" defTabSz="914400" rtl="0" eaLnBrk="1" latinLnBrk="0" hangingPunct="1">
                <a:lnSpc>
                  <a:spcPct val="100000"/>
                </a:lnSpc>
                <a:spcBef>
                  <a:spcPts val="500"/>
                </a:spcBef>
                <a:spcAft>
                  <a:spcPts val="500"/>
                </a:spcAft>
                <a:buFont typeface="Arial" panose="020B0604020202020204" pitchFamily="34" charset="0"/>
                <a:buChar char="•"/>
                <a:defRPr lang="en-US" sz="1800" kern="1200" smtClean="0">
                  <a:solidFill>
                    <a:schemeClr val="tx2"/>
                  </a:solidFill>
                  <a:latin typeface="+mn-lt"/>
                  <a:ea typeface="+mn-ea"/>
                  <a:cs typeface="+mn-cs"/>
                </a:defRPr>
              </a:lvl3pPr>
              <a:lvl4pPr marL="1076325" indent="-266700" algn="l" defTabSz="914400" rtl="0" eaLnBrk="1" latinLnBrk="0" hangingPunct="1">
                <a:lnSpc>
                  <a:spcPct val="100000"/>
                </a:lnSpc>
                <a:spcBef>
                  <a:spcPts val="500"/>
                </a:spcBef>
                <a:spcAft>
                  <a:spcPts val="500"/>
                </a:spcAft>
                <a:buFont typeface="Arial" panose="020B0604020202020204" pitchFamily="34" charset="0"/>
                <a:buChar char="•"/>
                <a:defRPr lang="en-US" sz="1600" kern="1200" smtClean="0">
                  <a:solidFill>
                    <a:schemeClr val="tx2"/>
                  </a:solidFill>
                  <a:latin typeface="+mn-lt"/>
                  <a:ea typeface="+mn-ea"/>
                  <a:cs typeface="+mn-cs"/>
                </a:defRPr>
              </a:lvl4pPr>
              <a:lvl5pPr marL="1343025" indent="-266700" algn="l" defTabSz="914400" rtl="0" eaLnBrk="1" latinLnBrk="0" hangingPunct="1">
                <a:lnSpc>
                  <a:spcPct val="100000"/>
                </a:lnSpc>
                <a:spcBef>
                  <a:spcPts val="500"/>
                </a:spcBef>
                <a:spcAft>
                  <a:spcPts val="500"/>
                </a:spcAft>
                <a:buFont typeface="Arial" panose="020B0604020202020204" pitchFamily="34" charset="0"/>
                <a:buChar char="•"/>
                <a:defRPr lang="en-ZA"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defTabSz="914400" rtl="0" eaLnBrk="1" fontAlgn="auto" latinLnBrk="0" hangingPunct="1">
                <a:lnSpc>
                  <a:spcPct val="100000"/>
                </a:lnSpc>
                <a:spcBef>
                  <a:spcPts val="1000"/>
                </a:spcBef>
                <a:spcAft>
                  <a:spcPts val="500"/>
                </a:spcAft>
                <a:buClr>
                  <a:srgbClr val="00B0F0"/>
                </a:buClr>
                <a:buSzTx/>
                <a:buFont typeface="Arial" panose="020B0604020202020204" pitchFamily="34" charset="0"/>
                <a:buNone/>
                <a:tabLst/>
                <a:defRPr/>
              </a:pPr>
              <a:r>
                <a:rPr kumimoji="0" lang="en-ZA" u="none" strike="noStrike" kern="1200" cap="none" spc="200" normalizeH="0" baseline="0" noProof="0" dirty="0">
                  <a:ln>
                    <a:noFill/>
                  </a:ln>
                  <a:solidFill>
                    <a:srgbClr val="2F3342"/>
                  </a:solidFill>
                  <a:effectLst/>
                  <a:uLnTx/>
                  <a:uFillTx/>
                  <a:latin typeface="+mj-lt"/>
                  <a:cs typeface="Gill Sans Light" panose="020B0302020104020203" pitchFamily="34" charset="-79"/>
                </a:rPr>
                <a:t>1600218@UWTSD.student.ac.uk</a:t>
              </a:r>
            </a:p>
          </p:txBody>
        </p:sp>
        <p:grpSp>
          <p:nvGrpSpPr>
            <p:cNvPr id="7" name="Group 6">
              <a:extLst>
                <a:ext uri="{FF2B5EF4-FFF2-40B4-BE49-F238E27FC236}">
                  <a16:creationId xmlns:a16="http://schemas.microsoft.com/office/drawing/2014/main" id="{0F1A30CF-02FC-4499-8444-E78C20236A5F}"/>
                </a:ext>
              </a:extLst>
            </p:cNvPr>
            <p:cNvGrpSpPr/>
            <p:nvPr/>
          </p:nvGrpSpPr>
          <p:grpSpPr>
            <a:xfrm>
              <a:off x="4389109" y="4393168"/>
              <a:ext cx="362190" cy="991282"/>
              <a:chOff x="6582150" y="5034270"/>
              <a:chExt cx="218900" cy="599109"/>
            </a:xfrm>
          </p:grpSpPr>
          <p:pic>
            <p:nvPicPr>
              <p:cNvPr id="8" name="Graphic 7" descr="User" title="Icon - Presenter Name">
                <a:extLst>
                  <a:ext uri="{FF2B5EF4-FFF2-40B4-BE49-F238E27FC236}">
                    <a16:creationId xmlns:a16="http://schemas.microsoft.com/office/drawing/2014/main" id="{5A320BC1-9054-4BAF-A591-EA9FEE62773D}"/>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582150" y="5034270"/>
                <a:ext cx="218900" cy="218900"/>
              </a:xfrm>
              <a:prstGeom prst="rect">
                <a:avLst/>
              </a:prstGeom>
            </p:spPr>
          </p:pic>
          <p:pic>
            <p:nvPicPr>
              <p:cNvPr id="9" name="Graphic 8" descr="Envelope" title="Icon Presenter Email">
                <a:extLst>
                  <a:ext uri="{FF2B5EF4-FFF2-40B4-BE49-F238E27FC236}">
                    <a16:creationId xmlns:a16="http://schemas.microsoft.com/office/drawing/2014/main" id="{843585A3-CB4F-4A6C-AEF7-05BE3D4F34B0}"/>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6582150" y="5414479"/>
                <a:ext cx="218900" cy="218900"/>
              </a:xfrm>
              <a:prstGeom prst="rect">
                <a:avLst/>
              </a:prstGeom>
            </p:spPr>
          </p:pic>
        </p:grpSp>
      </p:grpSp>
      <p:sp>
        <p:nvSpPr>
          <p:cNvPr id="5" name="Rectangle: Rounded Corners 4">
            <a:extLst>
              <a:ext uri="{FF2B5EF4-FFF2-40B4-BE49-F238E27FC236}">
                <a16:creationId xmlns:a16="http://schemas.microsoft.com/office/drawing/2014/main" id="{DDFECE97-1184-4790-B878-7BBC80D78542}"/>
              </a:ext>
            </a:extLst>
          </p:cNvPr>
          <p:cNvSpPr/>
          <p:nvPr/>
        </p:nvSpPr>
        <p:spPr>
          <a:xfrm>
            <a:off x="393895" y="2250831"/>
            <a:ext cx="534573" cy="222269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62546570"/>
      </p:ext>
    </p:extLst>
  </p:cSld>
  <p:clrMapOvr>
    <a:masterClrMapping/>
  </p:clrMapOvr>
</p:sld>
</file>

<file path=ppt/theme/theme1.xml><?xml version="1.0" encoding="utf-8"?>
<a:theme xmlns:a="http://schemas.openxmlformats.org/drawingml/2006/main" name="Office Theme">
  <a:themeElements>
    <a:clrScheme name="Fashion Brochure">
      <a:dk1>
        <a:sysClr val="windowText" lastClr="000000"/>
      </a:dk1>
      <a:lt1>
        <a:sysClr val="window" lastClr="FFFFFF"/>
      </a:lt1>
      <a:dk2>
        <a:srgbClr val="454551"/>
      </a:dk2>
      <a:lt2>
        <a:srgbClr val="D8D9DC"/>
      </a:lt2>
      <a:accent1>
        <a:srgbClr val="E32D91"/>
      </a:accent1>
      <a:accent2>
        <a:srgbClr val="0C0C0C"/>
      </a:accent2>
      <a:accent3>
        <a:srgbClr val="595959"/>
      </a:accent3>
      <a:accent4>
        <a:srgbClr val="F9D5E9"/>
      </a:accent4>
      <a:accent5>
        <a:srgbClr val="EE81BD"/>
      </a:accent5>
      <a:accent6>
        <a:srgbClr val="D54773"/>
      </a:accent6>
      <a:hlink>
        <a:srgbClr val="C830CC"/>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_Presentation_AS - v5" id="{D6FEF257-C6BD-4453-AA57-A59372C69A2D}" vid="{A72E7331-081C-4C3F-8305-13C3663A99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B32867-8D73-44C2-8109-4B381868C6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BCEAFE-9517-4599-8E26-5ADF9E209080}">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28FC66A0-44CF-466E-944E-3FD9F72D862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1582</Words>
  <Application>Microsoft Office PowerPoint</Application>
  <PresentationFormat>Widescreen</PresentationFormat>
  <Paragraphs>70</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Georgia</vt:lpstr>
      <vt:lpstr>Office Theme</vt:lpstr>
      <vt:lpstr>PowerPoint Presentation</vt:lpstr>
      <vt:lpstr>Why This Topic?</vt:lpstr>
      <vt:lpstr>Research Questions</vt:lpstr>
      <vt:lpstr>Divider slide</vt:lpstr>
      <vt:lpstr>Research</vt:lpstr>
      <vt:lpstr>The Influence of a Videogame in Real Life </vt:lpstr>
      <vt:lpstr>Research and Methodology </vt:lpstr>
      <vt:lpstr>Research participants  and sexualization </vt:lpstr>
      <vt:lpstr>PowerPoint Presentation</vt:lpstr>
      <vt:lpstr>Bibliography and 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2019-02-05T09:09:59Z</dcterms:created>
  <dcterms:modified xsi:type="dcterms:W3CDTF">2019-02-05T21:53:45Z</dcterms:modified>
</cp:coreProperties>
</file>