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65" r:id="rId4"/>
    <p:sldId id="273" r:id="rId5"/>
    <p:sldId id="258" r:id="rId6"/>
    <p:sldId id="283" r:id="rId7"/>
    <p:sldId id="259" r:id="rId8"/>
    <p:sldId id="279" r:id="rId9"/>
    <p:sldId id="261" r:id="rId10"/>
    <p:sldId id="270" r:id="rId11"/>
    <p:sldId id="274" r:id="rId12"/>
    <p:sldId id="288" r:id="rId13"/>
    <p:sldId id="272" r:id="rId14"/>
    <p:sldId id="275" r:id="rId15"/>
    <p:sldId id="289" r:id="rId16"/>
    <p:sldId id="266" r:id="rId17"/>
    <p:sldId id="260" r:id="rId18"/>
    <p:sldId id="268" r:id="rId19"/>
    <p:sldId id="269" r:id="rId20"/>
    <p:sldId id="293" r:id="rId21"/>
    <p:sldId id="284" r:id="rId22"/>
    <p:sldId id="282" r:id="rId23"/>
    <p:sldId id="285" r:id="rId24"/>
    <p:sldId id="264" r:id="rId25"/>
    <p:sldId id="276" r:id="rId26"/>
    <p:sldId id="278" r:id="rId27"/>
    <p:sldId id="286" r:id="rId28"/>
    <p:sldId id="287" r:id="rId29"/>
    <p:sldId id="277" r:id="rId30"/>
    <p:sldId id="263" r:id="rId31"/>
    <p:sldId id="291" r:id="rId32"/>
    <p:sldId id="271" r:id="rId33"/>
    <p:sldId id="280" r:id="rId34"/>
    <p:sldId id="281" r:id="rId35"/>
    <p:sldId id="290" r:id="rId36"/>
    <p:sldId id="292" r:id="rId37"/>
    <p:sldId id="294"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A99E8"/>
    <a:srgbClr val="F7BCED"/>
    <a:srgbClr val="E5E892"/>
    <a:srgbClr val="54B059"/>
    <a:srgbClr val="3279C9"/>
    <a:srgbClr val="BD0B0B"/>
    <a:srgbClr val="AAC9F0"/>
    <a:srgbClr val="F7BEE9"/>
    <a:srgbClr val="DFB3F2"/>
    <a:srgbClr val="C1BEE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0C67DB-526B-8ED3-E75A-CAF186CE42F1}" v="6" dt="2025-01-13T11:57:43.743"/>
    <p1510:client id="{7FEAE674-CC68-FE8D-EF9C-2E05F97F8CC9}" v="58" dt="2025-01-13T19:18:06.021"/>
    <p1510:client id="{83D54A89-45E6-B573-FFA3-BF9323E0B8A9}" v="411" dt="2025-01-12T14:38:19.543"/>
    <p1510:client id="{B56E3B0F-5B21-5D6B-11E9-CAFD8FC0CDFA}" v="2197" dt="2025-01-11T22:12:17.7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ael Major (2204546)" userId="S::2204546@student.uwtsd.ac.uk::34fda97e-2f0a-4eb9-8659-ddea7f0b4db3" providerId="AD" clId="Web-{098343B6-3C27-4139-46B9-D8C84703410C}"/>
    <pc:docChg chg="addSld modSld sldOrd">
      <pc:chgData name="Rachael Major (2204546)" userId="S::2204546@student.uwtsd.ac.uk::34fda97e-2f0a-4eb9-8659-ddea7f0b4db3" providerId="AD" clId="Web-{098343B6-3C27-4139-46B9-D8C84703410C}" dt="2025-01-06T18:01:38.357" v="280" actId="20577"/>
      <pc:docMkLst>
        <pc:docMk/>
      </pc:docMkLst>
      <pc:sldChg chg="modSp">
        <pc:chgData name="Rachael Major (2204546)" userId="S::2204546@student.uwtsd.ac.uk::34fda97e-2f0a-4eb9-8659-ddea7f0b4db3" providerId="AD" clId="Web-{098343B6-3C27-4139-46B9-D8C84703410C}" dt="2025-01-06T17:00:37.517" v="117" actId="20577"/>
        <pc:sldMkLst>
          <pc:docMk/>
          <pc:sldMk cId="3623213118" sldId="257"/>
        </pc:sldMkLst>
        <pc:spChg chg="mod">
          <ac:chgData name="Rachael Major (2204546)" userId="S::2204546@student.uwtsd.ac.uk::34fda97e-2f0a-4eb9-8659-ddea7f0b4db3" providerId="AD" clId="Web-{098343B6-3C27-4139-46B9-D8C84703410C}" dt="2025-01-06T16:58:57.670" v="93" actId="20577"/>
          <ac:spMkLst>
            <pc:docMk/>
            <pc:sldMk cId="3623213118" sldId="257"/>
            <ac:spMk id="2" creationId="{CD8B631D-98B3-9C91-8E99-22CA42F61A26}"/>
          </ac:spMkLst>
        </pc:spChg>
        <pc:spChg chg="mod">
          <ac:chgData name="Rachael Major (2204546)" userId="S::2204546@student.uwtsd.ac.uk::34fda97e-2f0a-4eb9-8659-ddea7f0b4db3" providerId="AD" clId="Web-{098343B6-3C27-4139-46B9-D8C84703410C}" dt="2025-01-06T17:00:37.517" v="117" actId="20577"/>
          <ac:spMkLst>
            <pc:docMk/>
            <pc:sldMk cId="3623213118" sldId="257"/>
            <ac:spMk id="3" creationId="{BF2C7D33-5468-B2C7-CA0D-F9A29D68A7CD}"/>
          </ac:spMkLst>
        </pc:spChg>
      </pc:sldChg>
      <pc:sldChg chg="modSp">
        <pc:chgData name="Rachael Major (2204546)" userId="S::2204546@student.uwtsd.ac.uk::34fda97e-2f0a-4eb9-8659-ddea7f0b4db3" providerId="AD" clId="Web-{098343B6-3C27-4139-46B9-D8C84703410C}" dt="2025-01-06T17:17:39.199" v="219" actId="20577"/>
        <pc:sldMkLst>
          <pc:docMk/>
          <pc:sldMk cId="1094561077" sldId="258"/>
        </pc:sldMkLst>
        <pc:spChg chg="mod">
          <ac:chgData name="Rachael Major (2204546)" userId="S::2204546@student.uwtsd.ac.uk::34fda97e-2f0a-4eb9-8659-ddea7f0b4db3" providerId="AD" clId="Web-{098343B6-3C27-4139-46B9-D8C84703410C}" dt="2025-01-06T17:10:12.859" v="161" actId="1076"/>
          <ac:spMkLst>
            <pc:docMk/>
            <pc:sldMk cId="1094561077" sldId="258"/>
            <ac:spMk id="2" creationId="{918F69B3-34EE-4858-3BD3-A9AEB3393026}"/>
          </ac:spMkLst>
        </pc:spChg>
        <pc:spChg chg="mod">
          <ac:chgData name="Rachael Major (2204546)" userId="S::2204546@student.uwtsd.ac.uk::34fda97e-2f0a-4eb9-8659-ddea7f0b4db3" providerId="AD" clId="Web-{098343B6-3C27-4139-46B9-D8C84703410C}" dt="2025-01-06T17:17:39.199" v="219" actId="20577"/>
          <ac:spMkLst>
            <pc:docMk/>
            <pc:sldMk cId="1094561077" sldId="258"/>
            <ac:spMk id="6" creationId="{8DCD3F82-87B8-22BF-177D-7482185482C4}"/>
          </ac:spMkLst>
        </pc:spChg>
      </pc:sldChg>
      <pc:sldChg chg="modSp">
        <pc:chgData name="Rachael Major (2204546)" userId="S::2204546@student.uwtsd.ac.uk::34fda97e-2f0a-4eb9-8659-ddea7f0b4db3" providerId="AD" clId="Web-{098343B6-3C27-4139-46B9-D8C84703410C}" dt="2025-01-06T17:23:44.177" v="252" actId="20577"/>
        <pc:sldMkLst>
          <pc:docMk/>
          <pc:sldMk cId="991175852" sldId="259"/>
        </pc:sldMkLst>
        <pc:spChg chg="mod">
          <ac:chgData name="Rachael Major (2204546)" userId="S::2204546@student.uwtsd.ac.uk::34fda97e-2f0a-4eb9-8659-ddea7f0b4db3" providerId="AD" clId="Web-{098343B6-3C27-4139-46B9-D8C84703410C}" dt="2025-01-06T17:23:44.177" v="252" actId="20577"/>
          <ac:spMkLst>
            <pc:docMk/>
            <pc:sldMk cId="991175852" sldId="259"/>
            <ac:spMk id="3" creationId="{78ECD3AE-7B4B-E8B9-5113-562CF404FE39}"/>
          </ac:spMkLst>
        </pc:spChg>
      </pc:sldChg>
      <pc:sldChg chg="modSp">
        <pc:chgData name="Rachael Major (2204546)" userId="S::2204546@student.uwtsd.ac.uk::34fda97e-2f0a-4eb9-8659-ddea7f0b4db3" providerId="AD" clId="Web-{098343B6-3C27-4139-46B9-D8C84703410C}" dt="2025-01-06T17:04:05.256" v="159" actId="20577"/>
        <pc:sldMkLst>
          <pc:docMk/>
          <pc:sldMk cId="1874896261" sldId="261"/>
        </pc:sldMkLst>
        <pc:spChg chg="mod">
          <ac:chgData name="Rachael Major (2204546)" userId="S::2204546@student.uwtsd.ac.uk::34fda97e-2f0a-4eb9-8659-ddea7f0b4db3" providerId="AD" clId="Web-{098343B6-3C27-4139-46B9-D8C84703410C}" dt="2025-01-06T17:04:05.256" v="159" actId="20577"/>
          <ac:spMkLst>
            <pc:docMk/>
            <pc:sldMk cId="1874896261" sldId="261"/>
            <ac:spMk id="3" creationId="{C2DC3BE1-D7F4-8D0C-92C5-D221DC1AB7D5}"/>
          </ac:spMkLst>
        </pc:spChg>
      </pc:sldChg>
      <pc:sldChg chg="addSp modSp mod setBg">
        <pc:chgData name="Rachael Major (2204546)" userId="S::2204546@student.uwtsd.ac.uk::34fda97e-2f0a-4eb9-8659-ddea7f0b4db3" providerId="AD" clId="Web-{098343B6-3C27-4139-46B9-D8C84703410C}" dt="2025-01-06T18:01:38.357" v="280" actId="20577"/>
        <pc:sldMkLst>
          <pc:docMk/>
          <pc:sldMk cId="2734104101" sldId="269"/>
        </pc:sldMkLst>
        <pc:spChg chg="mod">
          <ac:chgData name="Rachael Major (2204546)" userId="S::2204546@student.uwtsd.ac.uk::34fda97e-2f0a-4eb9-8659-ddea7f0b4db3" providerId="AD" clId="Web-{098343B6-3C27-4139-46B9-D8C84703410C}" dt="2025-01-06T18:00:05.086" v="264"/>
          <ac:spMkLst>
            <pc:docMk/>
            <pc:sldMk cId="2734104101" sldId="269"/>
            <ac:spMk id="2" creationId="{20314A9C-C207-75C7-7226-7AFC4CFD7DA2}"/>
          </ac:spMkLst>
        </pc:spChg>
        <pc:spChg chg="mod ord">
          <ac:chgData name="Rachael Major (2204546)" userId="S::2204546@student.uwtsd.ac.uk::34fda97e-2f0a-4eb9-8659-ddea7f0b4db3" providerId="AD" clId="Web-{098343B6-3C27-4139-46B9-D8C84703410C}" dt="2025-01-06T18:01:38.357" v="280" actId="20577"/>
          <ac:spMkLst>
            <pc:docMk/>
            <pc:sldMk cId="2734104101" sldId="269"/>
            <ac:spMk id="3" creationId="{CB2253AA-EAA8-EA22-FD41-F589823C13C1}"/>
          </ac:spMkLst>
        </pc:spChg>
        <pc:spChg chg="add">
          <ac:chgData name="Rachael Major (2204546)" userId="S::2204546@student.uwtsd.ac.uk::34fda97e-2f0a-4eb9-8659-ddea7f0b4db3" providerId="AD" clId="Web-{098343B6-3C27-4139-46B9-D8C84703410C}" dt="2025-01-06T18:00:05.086" v="264"/>
          <ac:spMkLst>
            <pc:docMk/>
            <pc:sldMk cId="2734104101" sldId="269"/>
            <ac:spMk id="9" creationId="{142D98E1-37D2-4470-BF74-845E897954C6}"/>
          </ac:spMkLst>
        </pc:spChg>
        <pc:spChg chg="add">
          <ac:chgData name="Rachael Major (2204546)" userId="S::2204546@student.uwtsd.ac.uk::34fda97e-2f0a-4eb9-8659-ddea7f0b4db3" providerId="AD" clId="Web-{098343B6-3C27-4139-46B9-D8C84703410C}" dt="2025-01-06T18:00:05.086" v="264"/>
          <ac:spMkLst>
            <pc:docMk/>
            <pc:sldMk cId="2734104101" sldId="269"/>
            <ac:spMk id="19" creationId="{E1BEDD21-8CC9-4E04-B8CF-CE59786DFB3A}"/>
          </ac:spMkLst>
        </pc:spChg>
        <pc:grpChg chg="add">
          <ac:chgData name="Rachael Major (2204546)" userId="S::2204546@student.uwtsd.ac.uk::34fda97e-2f0a-4eb9-8659-ddea7f0b4db3" providerId="AD" clId="Web-{098343B6-3C27-4139-46B9-D8C84703410C}" dt="2025-01-06T18:00:05.086" v="264"/>
          <ac:grpSpMkLst>
            <pc:docMk/>
            <pc:sldMk cId="2734104101" sldId="269"/>
            <ac:grpSpMk id="11" creationId="{2EDC2578-BDB0-4118-975D-CFCE02823D48}"/>
          </ac:grpSpMkLst>
        </pc:grpChg>
        <pc:grpChg chg="add">
          <ac:chgData name="Rachael Major (2204546)" userId="S::2204546@student.uwtsd.ac.uk::34fda97e-2f0a-4eb9-8659-ddea7f0b4db3" providerId="AD" clId="Web-{098343B6-3C27-4139-46B9-D8C84703410C}" dt="2025-01-06T18:00:05.086" v="264"/>
          <ac:grpSpMkLst>
            <pc:docMk/>
            <pc:sldMk cId="2734104101" sldId="269"/>
            <ac:grpSpMk id="21" creationId="{A6DA475A-533E-4A16-A83E-0171FFB6D8BA}"/>
          </ac:grpSpMkLst>
        </pc:grpChg>
        <pc:picChg chg="add mod">
          <ac:chgData name="Rachael Major (2204546)" userId="S::2204546@student.uwtsd.ac.uk::34fda97e-2f0a-4eb9-8659-ddea7f0b4db3" providerId="AD" clId="Web-{098343B6-3C27-4139-46B9-D8C84703410C}" dt="2025-01-06T18:00:12.118" v="265" actId="1076"/>
          <ac:picMkLst>
            <pc:docMk/>
            <pc:sldMk cId="2734104101" sldId="269"/>
            <ac:picMk id="4" creationId="{292733E8-1BB1-CBB6-7678-627BED386B64}"/>
          </ac:picMkLst>
        </pc:picChg>
      </pc:sldChg>
      <pc:sldChg chg="addSp delSp modSp">
        <pc:chgData name="Rachael Major (2204546)" userId="S::2204546@student.uwtsd.ac.uk::34fda97e-2f0a-4eb9-8659-ddea7f0b4db3" providerId="AD" clId="Web-{098343B6-3C27-4139-46B9-D8C84703410C}" dt="2025-01-06T17:46:12.602" v="254"/>
        <pc:sldMkLst>
          <pc:docMk/>
          <pc:sldMk cId="1003177432" sldId="270"/>
        </pc:sldMkLst>
        <pc:spChg chg="mod">
          <ac:chgData name="Rachael Major (2204546)" userId="S::2204546@student.uwtsd.ac.uk::34fda97e-2f0a-4eb9-8659-ddea7f0b4db3" providerId="AD" clId="Web-{098343B6-3C27-4139-46B9-D8C84703410C}" dt="2025-01-06T17:46:12.602" v="254"/>
          <ac:spMkLst>
            <pc:docMk/>
            <pc:sldMk cId="1003177432" sldId="270"/>
            <ac:spMk id="2" creationId="{45FF11D8-8517-8019-AEE5-54F5F3D61FBD}"/>
          </ac:spMkLst>
        </pc:spChg>
        <pc:spChg chg="mod">
          <ac:chgData name="Rachael Major (2204546)" userId="S::2204546@student.uwtsd.ac.uk::34fda97e-2f0a-4eb9-8659-ddea7f0b4db3" providerId="AD" clId="Web-{098343B6-3C27-4139-46B9-D8C84703410C}" dt="2025-01-06T17:46:12.602" v="254"/>
          <ac:spMkLst>
            <pc:docMk/>
            <pc:sldMk cId="1003177432" sldId="270"/>
            <ac:spMk id="3" creationId="{83CA0ABE-DDEA-B22F-9F06-8285BCE6BCD7}"/>
          </ac:spMkLst>
        </pc:spChg>
        <pc:spChg chg="del">
          <ac:chgData name="Rachael Major (2204546)" userId="S::2204546@student.uwtsd.ac.uk::34fda97e-2f0a-4eb9-8659-ddea7f0b4db3" providerId="AD" clId="Web-{098343B6-3C27-4139-46B9-D8C84703410C}" dt="2025-01-06T17:46:12.602" v="254"/>
          <ac:spMkLst>
            <pc:docMk/>
            <pc:sldMk cId="1003177432" sldId="270"/>
            <ac:spMk id="8" creationId="{2F9C493A-9F03-49B4-B3FB-19CE5AC115BE}"/>
          </ac:spMkLst>
        </pc:spChg>
        <pc:spChg chg="del">
          <ac:chgData name="Rachael Major (2204546)" userId="S::2204546@student.uwtsd.ac.uk::34fda97e-2f0a-4eb9-8659-ddea7f0b4db3" providerId="AD" clId="Web-{098343B6-3C27-4139-46B9-D8C84703410C}" dt="2025-01-06T17:46:12.602" v="254"/>
          <ac:spMkLst>
            <pc:docMk/>
            <pc:sldMk cId="1003177432" sldId="270"/>
            <ac:spMk id="10" creationId="{90A46C7D-C1BB-49B8-8D37-39742820E964}"/>
          </ac:spMkLst>
        </pc:spChg>
        <pc:spChg chg="del">
          <ac:chgData name="Rachael Major (2204546)" userId="S::2204546@student.uwtsd.ac.uk::34fda97e-2f0a-4eb9-8659-ddea7f0b4db3" providerId="AD" clId="Web-{098343B6-3C27-4139-46B9-D8C84703410C}" dt="2025-01-06T17:46:12.602" v="254"/>
          <ac:spMkLst>
            <pc:docMk/>
            <pc:sldMk cId="1003177432" sldId="270"/>
            <ac:spMk id="20" creationId="{D5B4F0F5-BE58-4EC0-B650-A71A07437CDD}"/>
          </ac:spMkLst>
        </pc:spChg>
        <pc:spChg chg="add">
          <ac:chgData name="Rachael Major (2204546)" userId="S::2204546@student.uwtsd.ac.uk::34fda97e-2f0a-4eb9-8659-ddea7f0b4db3" providerId="AD" clId="Web-{098343B6-3C27-4139-46B9-D8C84703410C}" dt="2025-01-06T17:46:12.602" v="254"/>
          <ac:spMkLst>
            <pc:docMk/>
            <pc:sldMk cId="1003177432" sldId="270"/>
            <ac:spMk id="34" creationId="{2F9C493A-9F03-49B4-B3FB-19CE5AC115BE}"/>
          </ac:spMkLst>
        </pc:spChg>
        <pc:spChg chg="add">
          <ac:chgData name="Rachael Major (2204546)" userId="S::2204546@student.uwtsd.ac.uk::34fda97e-2f0a-4eb9-8659-ddea7f0b4db3" providerId="AD" clId="Web-{098343B6-3C27-4139-46B9-D8C84703410C}" dt="2025-01-06T17:46:12.602" v="254"/>
          <ac:spMkLst>
            <pc:docMk/>
            <pc:sldMk cId="1003177432" sldId="270"/>
            <ac:spMk id="36" creationId="{90A46C7D-C1BB-49B8-8D37-39742820E964}"/>
          </ac:spMkLst>
        </pc:spChg>
        <pc:spChg chg="add">
          <ac:chgData name="Rachael Major (2204546)" userId="S::2204546@student.uwtsd.ac.uk::34fda97e-2f0a-4eb9-8659-ddea7f0b4db3" providerId="AD" clId="Web-{098343B6-3C27-4139-46B9-D8C84703410C}" dt="2025-01-06T17:46:12.602" v="254"/>
          <ac:spMkLst>
            <pc:docMk/>
            <pc:sldMk cId="1003177432" sldId="270"/>
            <ac:spMk id="46" creationId="{D5B4F0F5-BE58-4EC0-B650-A71A07437CDD}"/>
          </ac:spMkLst>
        </pc:spChg>
        <pc:grpChg chg="del">
          <ac:chgData name="Rachael Major (2204546)" userId="S::2204546@student.uwtsd.ac.uk::34fda97e-2f0a-4eb9-8659-ddea7f0b4db3" providerId="AD" clId="Web-{098343B6-3C27-4139-46B9-D8C84703410C}" dt="2025-01-06T17:46:12.602" v="254"/>
          <ac:grpSpMkLst>
            <pc:docMk/>
            <pc:sldMk cId="1003177432" sldId="270"/>
            <ac:grpSpMk id="12" creationId="{61BBAB6F-65E6-4E2B-B363-6AB27C84E0C1}"/>
          </ac:grpSpMkLst>
        </pc:grpChg>
        <pc:picChg chg="add mod">
          <ac:chgData name="Rachael Major (2204546)" userId="S::2204546@student.uwtsd.ac.uk::34fda97e-2f0a-4eb9-8659-ddea7f0b4db3" providerId="AD" clId="Web-{098343B6-3C27-4139-46B9-D8C84703410C}" dt="2025-01-06T17:46:12.602" v="254"/>
          <ac:picMkLst>
            <pc:docMk/>
            <pc:sldMk cId="1003177432" sldId="270"/>
            <ac:picMk id="4" creationId="{659D7B92-C04A-42E0-676E-6357E9428348}"/>
          </ac:picMkLst>
        </pc:picChg>
      </pc:sldChg>
      <pc:sldChg chg="ord">
        <pc:chgData name="Rachael Major (2204546)" userId="S::2204546@student.uwtsd.ac.uk::34fda97e-2f0a-4eb9-8659-ddea7f0b4db3" providerId="AD" clId="Web-{098343B6-3C27-4139-46B9-D8C84703410C}" dt="2025-01-06T17:03:32.724" v="155"/>
        <pc:sldMkLst>
          <pc:docMk/>
          <pc:sldMk cId="2108098139" sldId="274"/>
        </pc:sldMkLst>
      </pc:sldChg>
      <pc:sldChg chg="addSp delSp modSp mod setBg">
        <pc:chgData name="Rachael Major (2204546)" userId="S::2204546@student.uwtsd.ac.uk::34fda97e-2f0a-4eb9-8659-ddea7f0b4db3" providerId="AD" clId="Web-{098343B6-3C27-4139-46B9-D8C84703410C}" dt="2025-01-06T17:59:20.037" v="263"/>
        <pc:sldMkLst>
          <pc:docMk/>
          <pc:sldMk cId="829205215" sldId="277"/>
        </pc:sldMkLst>
        <pc:spChg chg="mod">
          <ac:chgData name="Rachael Major (2204546)" userId="S::2204546@student.uwtsd.ac.uk::34fda97e-2f0a-4eb9-8659-ddea7f0b4db3" providerId="AD" clId="Web-{098343B6-3C27-4139-46B9-D8C84703410C}" dt="2025-01-06T17:59:20.037" v="263"/>
          <ac:spMkLst>
            <pc:docMk/>
            <pc:sldMk cId="829205215" sldId="277"/>
            <ac:spMk id="2" creationId="{55A6F3F9-7DB9-730D-49B7-A31FD967D4A2}"/>
          </ac:spMkLst>
        </pc:spChg>
        <pc:spChg chg="mod">
          <ac:chgData name="Rachael Major (2204546)" userId="S::2204546@student.uwtsd.ac.uk::34fda97e-2f0a-4eb9-8659-ddea7f0b4db3" providerId="AD" clId="Web-{098343B6-3C27-4139-46B9-D8C84703410C}" dt="2025-01-06T17:59:20.037" v="263"/>
          <ac:spMkLst>
            <pc:docMk/>
            <pc:sldMk cId="829205215" sldId="277"/>
            <ac:spMk id="3" creationId="{8B2CDA76-7893-B5A5-B132-36C38BD135D9}"/>
          </ac:spMkLst>
        </pc:spChg>
        <pc:spChg chg="add del">
          <ac:chgData name="Rachael Major (2204546)" userId="S::2204546@student.uwtsd.ac.uk::34fda97e-2f0a-4eb9-8659-ddea7f0b4db3" providerId="AD" clId="Web-{098343B6-3C27-4139-46B9-D8C84703410C}" dt="2025-01-06T17:59:20.037" v="263"/>
          <ac:spMkLst>
            <pc:docMk/>
            <pc:sldMk cId="829205215" sldId="277"/>
            <ac:spMk id="10" creationId="{2F9C493A-9F03-49B4-B3FB-19CE5AC115BE}"/>
          </ac:spMkLst>
        </pc:spChg>
        <pc:spChg chg="add del">
          <ac:chgData name="Rachael Major (2204546)" userId="S::2204546@student.uwtsd.ac.uk::34fda97e-2f0a-4eb9-8659-ddea7f0b4db3" providerId="AD" clId="Web-{098343B6-3C27-4139-46B9-D8C84703410C}" dt="2025-01-06T17:59:20.037" v="263"/>
          <ac:spMkLst>
            <pc:docMk/>
            <pc:sldMk cId="829205215" sldId="277"/>
            <ac:spMk id="12" creationId="{90A46C7D-C1BB-49B8-8D37-39742820E964}"/>
          </ac:spMkLst>
        </pc:spChg>
        <pc:spChg chg="add del">
          <ac:chgData name="Rachael Major (2204546)" userId="S::2204546@student.uwtsd.ac.uk::34fda97e-2f0a-4eb9-8659-ddea7f0b4db3" providerId="AD" clId="Web-{098343B6-3C27-4139-46B9-D8C84703410C}" dt="2025-01-06T17:59:20.037" v="263"/>
          <ac:spMkLst>
            <pc:docMk/>
            <pc:sldMk cId="829205215" sldId="277"/>
            <ac:spMk id="22" creationId="{55820E42-2F9D-41EF-B67F-522A133B3373}"/>
          </ac:spMkLst>
        </pc:spChg>
        <pc:spChg chg="add">
          <ac:chgData name="Rachael Major (2204546)" userId="S::2204546@student.uwtsd.ac.uk::34fda97e-2f0a-4eb9-8659-ddea7f0b4db3" providerId="AD" clId="Web-{098343B6-3C27-4139-46B9-D8C84703410C}" dt="2025-01-06T17:59:20.037" v="263"/>
          <ac:spMkLst>
            <pc:docMk/>
            <pc:sldMk cId="829205215" sldId="277"/>
            <ac:spMk id="36" creationId="{2F9C493A-9F03-49B4-B3FB-19CE5AC115BE}"/>
          </ac:spMkLst>
        </pc:spChg>
        <pc:spChg chg="add">
          <ac:chgData name="Rachael Major (2204546)" userId="S::2204546@student.uwtsd.ac.uk::34fda97e-2f0a-4eb9-8659-ddea7f0b4db3" providerId="AD" clId="Web-{098343B6-3C27-4139-46B9-D8C84703410C}" dt="2025-01-06T17:59:20.037" v="263"/>
          <ac:spMkLst>
            <pc:docMk/>
            <pc:sldMk cId="829205215" sldId="277"/>
            <ac:spMk id="38" creationId="{90A46C7D-C1BB-49B8-8D37-39742820E964}"/>
          </ac:spMkLst>
        </pc:spChg>
        <pc:spChg chg="add">
          <ac:chgData name="Rachael Major (2204546)" userId="S::2204546@student.uwtsd.ac.uk::34fda97e-2f0a-4eb9-8659-ddea7f0b4db3" providerId="AD" clId="Web-{098343B6-3C27-4139-46B9-D8C84703410C}" dt="2025-01-06T17:59:20.037" v="263"/>
          <ac:spMkLst>
            <pc:docMk/>
            <pc:sldMk cId="829205215" sldId="277"/>
            <ac:spMk id="48" creationId="{D5B4F0F5-BE58-4EC0-B650-A71A07437CDD}"/>
          </ac:spMkLst>
        </pc:spChg>
        <pc:grpChg chg="add del">
          <ac:chgData name="Rachael Major (2204546)" userId="S::2204546@student.uwtsd.ac.uk::34fda97e-2f0a-4eb9-8659-ddea7f0b4db3" providerId="AD" clId="Web-{098343B6-3C27-4139-46B9-D8C84703410C}" dt="2025-01-06T17:59:20.037" v="263"/>
          <ac:grpSpMkLst>
            <pc:docMk/>
            <pc:sldMk cId="829205215" sldId="277"/>
            <ac:grpSpMk id="14" creationId="{61BBAB6F-65E6-4E2B-B363-6AB27C84E0C1}"/>
          </ac:grpSpMkLst>
        </pc:grpChg>
        <pc:grpChg chg="add">
          <ac:chgData name="Rachael Major (2204546)" userId="S::2204546@student.uwtsd.ac.uk::34fda97e-2f0a-4eb9-8659-ddea7f0b4db3" providerId="AD" clId="Web-{098343B6-3C27-4139-46B9-D8C84703410C}" dt="2025-01-06T17:20:01.125" v="229"/>
          <ac:grpSpMkLst>
            <pc:docMk/>
            <pc:sldMk cId="829205215" sldId="277"/>
            <ac:grpSpMk id="24" creationId="{13D9BC31-B57D-4933-AD83-94F462D4C2F9}"/>
          </ac:grpSpMkLst>
        </pc:grpChg>
        <pc:picChg chg="add del mod">
          <ac:chgData name="Rachael Major (2204546)" userId="S::2204546@student.uwtsd.ac.uk::34fda97e-2f0a-4eb9-8659-ddea7f0b4db3" providerId="AD" clId="Web-{098343B6-3C27-4139-46B9-D8C84703410C}" dt="2025-01-06T17:19:32.671" v="227"/>
          <ac:picMkLst>
            <pc:docMk/>
            <pc:sldMk cId="829205215" sldId="277"/>
            <ac:picMk id="4" creationId="{18D4D38A-1453-02D3-BCBF-673F65EA0319}"/>
          </ac:picMkLst>
        </pc:picChg>
        <pc:picChg chg="add mod">
          <ac:chgData name="Rachael Major (2204546)" userId="S::2204546@student.uwtsd.ac.uk::34fda97e-2f0a-4eb9-8659-ddea7f0b4db3" providerId="AD" clId="Web-{098343B6-3C27-4139-46B9-D8C84703410C}" dt="2025-01-06T17:59:20.037" v="263"/>
          <ac:picMkLst>
            <pc:docMk/>
            <pc:sldMk cId="829205215" sldId="277"/>
            <ac:picMk id="5" creationId="{37DF2716-4C9B-5AF0-E784-F091950700D8}"/>
          </ac:picMkLst>
        </pc:picChg>
      </pc:sldChg>
      <pc:sldChg chg="modSp new">
        <pc:chgData name="Rachael Major (2204546)" userId="S::2204546@student.uwtsd.ac.uk::34fda97e-2f0a-4eb9-8659-ddea7f0b4db3" providerId="AD" clId="Web-{098343B6-3C27-4139-46B9-D8C84703410C}" dt="2025-01-06T17:03:30.115" v="154" actId="20577"/>
        <pc:sldMkLst>
          <pc:docMk/>
          <pc:sldMk cId="1941590465" sldId="278"/>
        </pc:sldMkLst>
        <pc:spChg chg="mod">
          <ac:chgData name="Rachael Major (2204546)" userId="S::2204546@student.uwtsd.ac.uk::34fda97e-2f0a-4eb9-8659-ddea7f0b4db3" providerId="AD" clId="Web-{098343B6-3C27-4139-46B9-D8C84703410C}" dt="2025-01-06T17:03:30.115" v="154" actId="20577"/>
          <ac:spMkLst>
            <pc:docMk/>
            <pc:sldMk cId="1941590465" sldId="278"/>
            <ac:spMk id="2" creationId="{86FDAA04-33FB-2158-D92A-5DCCBEB5405B}"/>
          </ac:spMkLst>
        </pc:spChg>
      </pc:sldChg>
      <pc:sldChg chg="modSp new">
        <pc:chgData name="Rachael Major (2204546)" userId="S::2204546@student.uwtsd.ac.uk::34fda97e-2f0a-4eb9-8659-ddea7f0b4db3" providerId="AD" clId="Web-{098343B6-3C27-4139-46B9-D8C84703410C}" dt="2025-01-06T17:17:01.589" v="216" actId="20577"/>
        <pc:sldMkLst>
          <pc:docMk/>
          <pc:sldMk cId="3793116085" sldId="279"/>
        </pc:sldMkLst>
        <pc:spChg chg="mod">
          <ac:chgData name="Rachael Major (2204546)" userId="S::2204546@student.uwtsd.ac.uk::34fda97e-2f0a-4eb9-8659-ddea7f0b4db3" providerId="AD" clId="Web-{098343B6-3C27-4139-46B9-D8C84703410C}" dt="2025-01-06T17:16:07.197" v="213" actId="20577"/>
          <ac:spMkLst>
            <pc:docMk/>
            <pc:sldMk cId="3793116085" sldId="279"/>
            <ac:spMk id="2" creationId="{8D0E3745-BD30-BE02-C774-3A248529FD65}"/>
          </ac:spMkLst>
        </pc:spChg>
        <pc:spChg chg="mod">
          <ac:chgData name="Rachael Major (2204546)" userId="S::2204546@student.uwtsd.ac.uk::34fda97e-2f0a-4eb9-8659-ddea7f0b4db3" providerId="AD" clId="Web-{098343B6-3C27-4139-46B9-D8C84703410C}" dt="2025-01-06T17:17:01.589" v="216" actId="20577"/>
          <ac:spMkLst>
            <pc:docMk/>
            <pc:sldMk cId="3793116085" sldId="279"/>
            <ac:spMk id="3" creationId="{5119A926-B36E-9AD8-35CF-46A353D7FECF}"/>
          </ac:spMkLst>
        </pc:spChg>
      </pc:sldChg>
    </pc:docChg>
  </pc:docChgLst>
  <pc:docChgLst>
    <pc:chgData name="Rachael Major (2204546)" userId="S::2204546@student.uwtsd.ac.uk::34fda97e-2f0a-4eb9-8659-ddea7f0b4db3" providerId="AD" clId="Web-{FF7AAAFC-CD79-67B8-008C-FBA3EF6C7A68}"/>
    <pc:docChg chg="addSld modSld">
      <pc:chgData name="Rachael Major (2204546)" userId="S::2204546@student.uwtsd.ac.uk::34fda97e-2f0a-4eb9-8659-ddea7f0b4db3" providerId="AD" clId="Web-{FF7AAAFC-CD79-67B8-008C-FBA3EF6C7A68}" dt="2024-12-08T16:26:58.604" v="211" actId="20577"/>
      <pc:docMkLst>
        <pc:docMk/>
      </pc:docMkLst>
      <pc:sldChg chg="modSp">
        <pc:chgData name="Rachael Major (2204546)" userId="S::2204546@student.uwtsd.ac.uk::34fda97e-2f0a-4eb9-8659-ddea7f0b4db3" providerId="AD" clId="Web-{FF7AAAFC-CD79-67B8-008C-FBA3EF6C7A68}" dt="2024-12-08T16:26:35.509" v="190" actId="20577"/>
        <pc:sldMkLst>
          <pc:docMk/>
          <pc:sldMk cId="3623213118" sldId="257"/>
        </pc:sldMkLst>
        <pc:spChg chg="mod">
          <ac:chgData name="Rachael Major (2204546)" userId="S::2204546@student.uwtsd.ac.uk::34fda97e-2f0a-4eb9-8659-ddea7f0b4db3" providerId="AD" clId="Web-{FF7AAAFC-CD79-67B8-008C-FBA3EF6C7A68}" dt="2024-12-08T16:26:35.509" v="190" actId="20577"/>
          <ac:spMkLst>
            <pc:docMk/>
            <pc:sldMk cId="3623213118" sldId="257"/>
            <ac:spMk id="3" creationId="{BF2C7D33-5468-B2C7-CA0D-F9A29D68A7CD}"/>
          </ac:spMkLst>
        </pc:spChg>
      </pc:sldChg>
      <pc:sldChg chg="modSp">
        <pc:chgData name="Rachael Major (2204546)" userId="S::2204546@student.uwtsd.ac.uk::34fda97e-2f0a-4eb9-8659-ddea7f0b4db3" providerId="AD" clId="Web-{FF7AAAFC-CD79-67B8-008C-FBA3EF6C7A68}" dt="2024-12-08T13:47:03.683" v="37" actId="20577"/>
        <pc:sldMkLst>
          <pc:docMk/>
          <pc:sldMk cId="1094561077" sldId="258"/>
        </pc:sldMkLst>
        <pc:spChg chg="mod">
          <ac:chgData name="Rachael Major (2204546)" userId="S::2204546@student.uwtsd.ac.uk::34fda97e-2f0a-4eb9-8659-ddea7f0b4db3" providerId="AD" clId="Web-{FF7AAAFC-CD79-67B8-008C-FBA3EF6C7A68}" dt="2024-12-08T13:47:03.683" v="37" actId="20577"/>
          <ac:spMkLst>
            <pc:docMk/>
            <pc:sldMk cId="1094561077" sldId="258"/>
            <ac:spMk id="6" creationId="{8DCD3F82-87B8-22BF-177D-7482185482C4}"/>
          </ac:spMkLst>
        </pc:spChg>
      </pc:sldChg>
      <pc:sldChg chg="modSp new">
        <pc:chgData name="Rachael Major (2204546)" userId="S::2204546@student.uwtsd.ac.uk::34fda97e-2f0a-4eb9-8659-ddea7f0b4db3" providerId="AD" clId="Web-{FF7AAAFC-CD79-67B8-008C-FBA3EF6C7A68}" dt="2024-12-08T16:22:25.929" v="105" actId="20577"/>
        <pc:sldMkLst>
          <pc:docMk/>
          <pc:sldMk cId="991175852" sldId="259"/>
        </pc:sldMkLst>
        <pc:spChg chg="mod">
          <ac:chgData name="Rachael Major (2204546)" userId="S::2204546@student.uwtsd.ac.uk::34fda97e-2f0a-4eb9-8659-ddea7f0b4db3" providerId="AD" clId="Web-{FF7AAAFC-CD79-67B8-008C-FBA3EF6C7A68}" dt="2024-12-08T16:20:24.702" v="80" actId="20577"/>
          <ac:spMkLst>
            <pc:docMk/>
            <pc:sldMk cId="991175852" sldId="259"/>
            <ac:spMk id="2" creationId="{63AE8BFF-B47B-E02E-EB14-E76093F2A668}"/>
          </ac:spMkLst>
        </pc:spChg>
        <pc:spChg chg="mod">
          <ac:chgData name="Rachael Major (2204546)" userId="S::2204546@student.uwtsd.ac.uk::34fda97e-2f0a-4eb9-8659-ddea7f0b4db3" providerId="AD" clId="Web-{FF7AAAFC-CD79-67B8-008C-FBA3EF6C7A68}" dt="2024-12-08T16:22:25.929" v="105" actId="20577"/>
          <ac:spMkLst>
            <pc:docMk/>
            <pc:sldMk cId="991175852" sldId="259"/>
            <ac:spMk id="3" creationId="{78ECD3AE-7B4B-E8B9-5113-562CF404FE39}"/>
          </ac:spMkLst>
        </pc:spChg>
      </pc:sldChg>
      <pc:sldChg chg="modSp new">
        <pc:chgData name="Rachael Major (2204546)" userId="S::2204546@student.uwtsd.ac.uk::34fda97e-2f0a-4eb9-8659-ddea7f0b4db3" providerId="AD" clId="Web-{FF7AAAFC-CD79-67B8-008C-FBA3EF6C7A68}" dt="2024-12-08T16:24:54.939" v="173" actId="20577"/>
        <pc:sldMkLst>
          <pc:docMk/>
          <pc:sldMk cId="2017745698" sldId="260"/>
        </pc:sldMkLst>
        <pc:spChg chg="mod">
          <ac:chgData name="Rachael Major (2204546)" userId="S::2204546@student.uwtsd.ac.uk::34fda97e-2f0a-4eb9-8659-ddea7f0b4db3" providerId="AD" clId="Web-{FF7AAAFC-CD79-67B8-008C-FBA3EF6C7A68}" dt="2024-12-08T16:24:29.813" v="134" actId="20577"/>
          <ac:spMkLst>
            <pc:docMk/>
            <pc:sldMk cId="2017745698" sldId="260"/>
            <ac:spMk id="2" creationId="{5CA89C8D-60AC-DE93-7671-2BFB146E73D3}"/>
          </ac:spMkLst>
        </pc:spChg>
        <pc:spChg chg="mod">
          <ac:chgData name="Rachael Major (2204546)" userId="S::2204546@student.uwtsd.ac.uk::34fda97e-2f0a-4eb9-8659-ddea7f0b4db3" providerId="AD" clId="Web-{FF7AAAFC-CD79-67B8-008C-FBA3EF6C7A68}" dt="2024-12-08T16:24:54.939" v="173" actId="20577"/>
          <ac:spMkLst>
            <pc:docMk/>
            <pc:sldMk cId="2017745698" sldId="260"/>
            <ac:spMk id="3" creationId="{F528039E-B4B5-99C2-C3DD-824BC43B32A5}"/>
          </ac:spMkLst>
        </pc:spChg>
      </pc:sldChg>
      <pc:sldChg chg="modSp new">
        <pc:chgData name="Rachael Major (2204546)" userId="S::2204546@student.uwtsd.ac.uk::34fda97e-2f0a-4eb9-8659-ddea7f0b4db3" providerId="AD" clId="Web-{FF7AAAFC-CD79-67B8-008C-FBA3EF6C7A68}" dt="2024-12-08T16:25:16.769" v="180" actId="20577"/>
        <pc:sldMkLst>
          <pc:docMk/>
          <pc:sldMk cId="1874896261" sldId="261"/>
        </pc:sldMkLst>
        <pc:spChg chg="mod">
          <ac:chgData name="Rachael Major (2204546)" userId="S::2204546@student.uwtsd.ac.uk::34fda97e-2f0a-4eb9-8659-ddea7f0b4db3" providerId="AD" clId="Web-{FF7AAAFC-CD79-67B8-008C-FBA3EF6C7A68}" dt="2024-12-08T16:25:16.769" v="180" actId="20577"/>
          <ac:spMkLst>
            <pc:docMk/>
            <pc:sldMk cId="1874896261" sldId="261"/>
            <ac:spMk id="2" creationId="{A222E607-8247-07B2-C06F-287A0F46A46B}"/>
          </ac:spMkLst>
        </pc:spChg>
      </pc:sldChg>
      <pc:sldChg chg="modSp new">
        <pc:chgData name="Rachael Major (2204546)" userId="S::2204546@student.uwtsd.ac.uk::34fda97e-2f0a-4eb9-8659-ddea7f0b4db3" providerId="AD" clId="Web-{FF7AAAFC-CD79-67B8-008C-FBA3EF6C7A68}" dt="2024-12-08T16:26:58.604" v="211" actId="20577"/>
        <pc:sldMkLst>
          <pc:docMk/>
          <pc:sldMk cId="3679979703" sldId="262"/>
        </pc:sldMkLst>
        <pc:spChg chg="mod">
          <ac:chgData name="Rachael Major (2204546)" userId="S::2204546@student.uwtsd.ac.uk::34fda97e-2f0a-4eb9-8659-ddea7f0b4db3" providerId="AD" clId="Web-{FF7AAAFC-CD79-67B8-008C-FBA3EF6C7A68}" dt="2024-12-08T16:26:54.213" v="209" actId="20577"/>
          <ac:spMkLst>
            <pc:docMk/>
            <pc:sldMk cId="3679979703" sldId="262"/>
            <ac:spMk id="2" creationId="{1EA7AA4F-C2CB-52A3-74E1-B1F857A46855}"/>
          </ac:spMkLst>
        </pc:spChg>
        <pc:spChg chg="mod">
          <ac:chgData name="Rachael Major (2204546)" userId="S::2204546@student.uwtsd.ac.uk::34fda97e-2f0a-4eb9-8659-ddea7f0b4db3" providerId="AD" clId="Web-{FF7AAAFC-CD79-67B8-008C-FBA3EF6C7A68}" dt="2024-12-08T16:26:58.604" v="211" actId="20577"/>
          <ac:spMkLst>
            <pc:docMk/>
            <pc:sldMk cId="3679979703" sldId="262"/>
            <ac:spMk id="3" creationId="{C5593513-AB8F-6D49-6B0E-BA97E63EB86F}"/>
          </ac:spMkLst>
        </pc:spChg>
      </pc:sldChg>
    </pc:docChg>
  </pc:docChgLst>
  <pc:docChgLst>
    <pc:chgData name="Rachael Major (2204546)" userId="S::2204546@student.uwtsd.ac.uk::34fda97e-2f0a-4eb9-8659-ddea7f0b4db3" providerId="AD" clId="Web-{76355546-CF32-6153-C9BB-BB9903700687}"/>
    <pc:docChg chg="modSld">
      <pc:chgData name="Rachael Major (2204546)" userId="S::2204546@student.uwtsd.ac.uk::34fda97e-2f0a-4eb9-8659-ddea7f0b4db3" providerId="AD" clId="Web-{76355546-CF32-6153-C9BB-BB9903700687}" dt="2024-12-24T14:24:10.921" v="10" actId="20577"/>
      <pc:docMkLst>
        <pc:docMk/>
      </pc:docMkLst>
      <pc:sldChg chg="modSp">
        <pc:chgData name="Rachael Major (2204546)" userId="S::2204546@student.uwtsd.ac.uk::34fda97e-2f0a-4eb9-8659-ddea7f0b4db3" providerId="AD" clId="Web-{76355546-CF32-6153-C9BB-BB9903700687}" dt="2024-12-24T14:24:10.921" v="10" actId="20577"/>
        <pc:sldMkLst>
          <pc:docMk/>
          <pc:sldMk cId="3623213118" sldId="257"/>
        </pc:sldMkLst>
        <pc:spChg chg="mod">
          <ac:chgData name="Rachael Major (2204546)" userId="S::2204546@student.uwtsd.ac.uk::34fda97e-2f0a-4eb9-8659-ddea7f0b4db3" providerId="AD" clId="Web-{76355546-CF32-6153-C9BB-BB9903700687}" dt="2024-12-24T14:24:10.921" v="10" actId="20577"/>
          <ac:spMkLst>
            <pc:docMk/>
            <pc:sldMk cId="3623213118" sldId="257"/>
            <ac:spMk id="3" creationId="{BF2C7D33-5468-B2C7-CA0D-F9A29D68A7CD}"/>
          </ac:spMkLst>
        </pc:spChg>
      </pc:sldChg>
    </pc:docChg>
  </pc:docChgLst>
  <pc:docChgLst>
    <pc:chgData name="Rachael Major (2204546)" userId="S::2204546@student.uwtsd.ac.uk::34fda97e-2f0a-4eb9-8659-ddea7f0b4db3" providerId="AD" clId="Web-{03201CC8-B02C-CC3B-7399-71815147DEEA}"/>
    <pc:docChg chg="modSld">
      <pc:chgData name="Rachael Major (2204546)" userId="S::2204546@student.uwtsd.ac.uk::34fda97e-2f0a-4eb9-8659-ddea7f0b4db3" providerId="AD" clId="Web-{03201CC8-B02C-CC3B-7399-71815147DEEA}" dt="2025-01-07T21:42:24.439" v="464" actId="20577"/>
      <pc:docMkLst>
        <pc:docMk/>
      </pc:docMkLst>
      <pc:sldChg chg="modSp">
        <pc:chgData name="Rachael Major (2204546)" userId="S::2204546@student.uwtsd.ac.uk::34fda97e-2f0a-4eb9-8659-ddea7f0b4db3" providerId="AD" clId="Web-{03201CC8-B02C-CC3B-7399-71815147DEEA}" dt="2025-01-07T18:43:45.520" v="53" actId="1076"/>
        <pc:sldMkLst>
          <pc:docMk/>
          <pc:sldMk cId="3400919141" sldId="265"/>
        </pc:sldMkLst>
        <pc:spChg chg="mod">
          <ac:chgData name="Rachael Major (2204546)" userId="S::2204546@student.uwtsd.ac.uk::34fda97e-2f0a-4eb9-8659-ddea7f0b4db3" providerId="AD" clId="Web-{03201CC8-B02C-CC3B-7399-71815147DEEA}" dt="2025-01-07T18:43:45.520" v="53" actId="1076"/>
          <ac:spMkLst>
            <pc:docMk/>
            <pc:sldMk cId="3400919141" sldId="265"/>
            <ac:spMk id="2" creationId="{4DD3CB53-9BCE-9A71-12EA-AC30DB3B2129}"/>
          </ac:spMkLst>
        </pc:spChg>
      </pc:sldChg>
      <pc:sldChg chg="addSp modSp">
        <pc:chgData name="Rachael Major (2204546)" userId="S::2204546@student.uwtsd.ac.uk::34fda97e-2f0a-4eb9-8659-ddea7f0b4db3" providerId="AD" clId="Web-{03201CC8-B02C-CC3B-7399-71815147DEEA}" dt="2025-01-07T21:42:24.439" v="464" actId="20577"/>
        <pc:sldMkLst>
          <pc:docMk/>
          <pc:sldMk cId="3617873556" sldId="283"/>
        </pc:sldMkLst>
        <pc:spChg chg="mod">
          <ac:chgData name="Rachael Major (2204546)" userId="S::2204546@student.uwtsd.ac.uk::34fda97e-2f0a-4eb9-8659-ddea7f0b4db3" providerId="AD" clId="Web-{03201CC8-B02C-CC3B-7399-71815147DEEA}" dt="2025-01-07T20:58:38.406" v="233" actId="1076"/>
          <ac:spMkLst>
            <pc:docMk/>
            <pc:sldMk cId="3617873556" sldId="283"/>
            <ac:spMk id="2" creationId="{A41E3ADF-4D28-5A75-9737-C1CD753221CC}"/>
          </ac:spMkLst>
        </pc:spChg>
        <pc:spChg chg="mod">
          <ac:chgData name="Rachael Major (2204546)" userId="S::2204546@student.uwtsd.ac.uk::34fda97e-2f0a-4eb9-8659-ddea7f0b4db3" providerId="AD" clId="Web-{03201CC8-B02C-CC3B-7399-71815147DEEA}" dt="2025-01-07T21:33:43.141" v="354" actId="20577"/>
          <ac:spMkLst>
            <pc:docMk/>
            <pc:sldMk cId="3617873556" sldId="283"/>
            <ac:spMk id="3" creationId="{06EF9122-EB32-A846-1F45-84ADAB1F8A78}"/>
          </ac:spMkLst>
        </pc:spChg>
        <pc:spChg chg="add mod">
          <ac:chgData name="Rachael Major (2204546)" userId="S::2204546@student.uwtsd.ac.uk::34fda97e-2f0a-4eb9-8659-ddea7f0b4db3" providerId="AD" clId="Web-{03201CC8-B02C-CC3B-7399-71815147DEEA}" dt="2025-01-07T21:42:24.439" v="464" actId="20577"/>
          <ac:spMkLst>
            <pc:docMk/>
            <pc:sldMk cId="3617873556" sldId="283"/>
            <ac:spMk id="4" creationId="{D61D0A7B-CFC6-5DBB-5F95-AD5AF13027AF}"/>
          </ac:spMkLst>
        </pc:spChg>
      </pc:sldChg>
      <pc:sldChg chg="modSp">
        <pc:chgData name="Rachael Major (2204546)" userId="S::2204546@student.uwtsd.ac.uk::34fda97e-2f0a-4eb9-8659-ddea7f0b4db3" providerId="AD" clId="Web-{03201CC8-B02C-CC3B-7399-71815147DEEA}" dt="2025-01-07T20:42:54.677" v="164" actId="20577"/>
        <pc:sldMkLst>
          <pc:docMk/>
          <pc:sldMk cId="40643683" sldId="284"/>
        </pc:sldMkLst>
        <pc:spChg chg="mod">
          <ac:chgData name="Rachael Major (2204546)" userId="S::2204546@student.uwtsd.ac.uk::34fda97e-2f0a-4eb9-8659-ddea7f0b4db3" providerId="AD" clId="Web-{03201CC8-B02C-CC3B-7399-71815147DEEA}" dt="2025-01-07T20:42:54.677" v="164" actId="20577"/>
          <ac:spMkLst>
            <pc:docMk/>
            <pc:sldMk cId="40643683" sldId="284"/>
            <ac:spMk id="3" creationId="{218DBD7B-1381-4744-BDE1-DDE73AC6921F}"/>
          </ac:spMkLst>
        </pc:spChg>
        <pc:spChg chg="mod">
          <ac:chgData name="Rachael Major (2204546)" userId="S::2204546@student.uwtsd.ac.uk::34fda97e-2f0a-4eb9-8659-ddea7f0b4db3" providerId="AD" clId="Web-{03201CC8-B02C-CC3B-7399-71815147DEEA}" dt="2025-01-07T20:40:54.749" v="159" actId="20577"/>
          <ac:spMkLst>
            <pc:docMk/>
            <pc:sldMk cId="40643683" sldId="284"/>
            <ac:spMk id="5" creationId="{25B2F361-E230-9DC6-0C01-10F5345E872F}"/>
          </ac:spMkLst>
        </pc:spChg>
      </pc:sldChg>
      <pc:sldChg chg="addSp delSp modSp mod setBg">
        <pc:chgData name="Rachael Major (2204546)" userId="S::2204546@student.uwtsd.ac.uk::34fda97e-2f0a-4eb9-8659-ddea7f0b4db3" providerId="AD" clId="Web-{03201CC8-B02C-CC3B-7399-71815147DEEA}" dt="2025-01-07T20:30:32.430" v="137" actId="20577"/>
        <pc:sldMkLst>
          <pc:docMk/>
          <pc:sldMk cId="2465789120" sldId="286"/>
        </pc:sldMkLst>
        <pc:spChg chg="mod">
          <ac:chgData name="Rachael Major (2204546)" userId="S::2204546@student.uwtsd.ac.uk::34fda97e-2f0a-4eb9-8659-ddea7f0b4db3" providerId="AD" clId="Web-{03201CC8-B02C-CC3B-7399-71815147DEEA}" dt="2025-01-07T20:30:32.430" v="137" actId="20577"/>
          <ac:spMkLst>
            <pc:docMk/>
            <pc:sldMk cId="2465789120" sldId="286"/>
            <ac:spMk id="2" creationId="{3BE7F5CA-E2E5-8B9D-034E-D25BE021F2E7}"/>
          </ac:spMkLst>
        </pc:spChg>
        <pc:spChg chg="add mod">
          <ac:chgData name="Rachael Major (2204546)" userId="S::2204546@student.uwtsd.ac.uk::34fda97e-2f0a-4eb9-8659-ddea7f0b4db3" providerId="AD" clId="Web-{03201CC8-B02C-CC3B-7399-71815147DEEA}" dt="2025-01-07T20:30:01.615" v="134" actId="1076"/>
          <ac:spMkLst>
            <pc:docMk/>
            <pc:sldMk cId="2465789120" sldId="286"/>
            <ac:spMk id="3" creationId="{01164EDF-442C-5ED3-3CB8-06540B041817}"/>
          </ac:spMkLst>
        </pc:spChg>
        <pc:spChg chg="del">
          <ac:chgData name="Rachael Major (2204546)" userId="S::2204546@student.uwtsd.ac.uk::34fda97e-2f0a-4eb9-8659-ddea7f0b4db3" providerId="AD" clId="Web-{03201CC8-B02C-CC3B-7399-71815147DEEA}" dt="2025-01-07T18:35:36.290" v="0"/>
          <ac:spMkLst>
            <pc:docMk/>
            <pc:sldMk cId="2465789120" sldId="286"/>
            <ac:spMk id="3" creationId="{1FE2F47E-EE97-840D-D1F2-6B777747199F}"/>
          </ac:spMkLst>
        </pc:spChg>
        <pc:spChg chg="add">
          <ac:chgData name="Rachael Major (2204546)" userId="S::2204546@student.uwtsd.ac.uk::34fda97e-2f0a-4eb9-8659-ddea7f0b4db3" providerId="AD" clId="Web-{03201CC8-B02C-CC3B-7399-71815147DEEA}" dt="2025-01-07T18:35:42.196" v="1"/>
          <ac:spMkLst>
            <pc:docMk/>
            <pc:sldMk cId="2465789120" sldId="286"/>
            <ac:spMk id="9" creationId="{435959F4-53DA-47FF-BC24-1E5B75C69876}"/>
          </ac:spMkLst>
        </pc:spChg>
        <pc:spChg chg="add">
          <ac:chgData name="Rachael Major (2204546)" userId="S::2204546@student.uwtsd.ac.uk::34fda97e-2f0a-4eb9-8659-ddea7f0b4db3" providerId="AD" clId="Web-{03201CC8-B02C-CC3B-7399-71815147DEEA}" dt="2025-01-07T18:35:42.196" v="1"/>
          <ac:spMkLst>
            <pc:docMk/>
            <pc:sldMk cId="2465789120" sldId="286"/>
            <ac:spMk id="20" creationId="{59226104-0061-4319-8237-9C001BF85D49}"/>
          </ac:spMkLst>
        </pc:spChg>
        <pc:spChg chg="add mod">
          <ac:chgData name="Rachael Major (2204546)" userId="S::2204546@student.uwtsd.ac.uk::34fda97e-2f0a-4eb9-8659-ddea7f0b4db3" providerId="AD" clId="Web-{03201CC8-B02C-CC3B-7399-71815147DEEA}" dt="2025-01-07T19:27:18.425" v="82" actId="20577"/>
          <ac:spMkLst>
            <pc:docMk/>
            <pc:sldMk cId="2465789120" sldId="286"/>
            <ac:spMk id="30" creationId="{A5D0B0D3-D735-4619-AA45-B57B791E1744}"/>
          </ac:spMkLst>
        </pc:spChg>
        <pc:spChg chg="add">
          <ac:chgData name="Rachael Major (2204546)" userId="S::2204546@student.uwtsd.ac.uk::34fda97e-2f0a-4eb9-8659-ddea7f0b4db3" providerId="AD" clId="Web-{03201CC8-B02C-CC3B-7399-71815147DEEA}" dt="2025-01-07T18:35:42.196" v="1"/>
          <ac:spMkLst>
            <pc:docMk/>
            <pc:sldMk cId="2465789120" sldId="286"/>
            <ac:spMk id="40" creationId="{752C2BA4-3BBE-4D22-A0D9-8D2A7B8F1C71}"/>
          </ac:spMkLst>
        </pc:spChg>
        <pc:spChg chg="add">
          <ac:chgData name="Rachael Major (2204546)" userId="S::2204546@student.uwtsd.ac.uk::34fda97e-2f0a-4eb9-8659-ddea7f0b4db3" providerId="AD" clId="Web-{03201CC8-B02C-CC3B-7399-71815147DEEA}" dt="2025-01-07T18:35:42.196" v="1"/>
          <ac:spMkLst>
            <pc:docMk/>
            <pc:sldMk cId="2465789120" sldId="286"/>
            <ac:spMk id="42" creationId="{82AA7049-B18D-49D6-AD7D-DBB9E19FBB78}"/>
          </ac:spMkLst>
        </pc:spChg>
        <pc:grpChg chg="add">
          <ac:chgData name="Rachael Major (2204546)" userId="S::2204546@student.uwtsd.ac.uk::34fda97e-2f0a-4eb9-8659-ddea7f0b4db3" providerId="AD" clId="Web-{03201CC8-B02C-CC3B-7399-71815147DEEA}" dt="2025-01-07T18:35:42.196" v="1"/>
          <ac:grpSpMkLst>
            <pc:docMk/>
            <pc:sldMk cId="2465789120" sldId="286"/>
            <ac:grpSpMk id="22" creationId="{51B01909-73B8-4486-A749-C643B1D7E361}"/>
          </ac:grpSpMkLst>
        </pc:grpChg>
        <pc:grpChg chg="add">
          <ac:chgData name="Rachael Major (2204546)" userId="S::2204546@student.uwtsd.ac.uk::34fda97e-2f0a-4eb9-8659-ddea7f0b4db3" providerId="AD" clId="Web-{03201CC8-B02C-CC3B-7399-71815147DEEA}" dt="2025-01-07T18:35:42.196" v="1"/>
          <ac:grpSpMkLst>
            <pc:docMk/>
            <pc:sldMk cId="2465789120" sldId="286"/>
            <ac:grpSpMk id="32" creationId="{06B4C967-D337-479B-87CA-7587B7FCFF5E}"/>
          </ac:grpSpMkLst>
        </pc:grpChg>
        <pc:grpChg chg="add">
          <ac:chgData name="Rachael Major (2204546)" userId="S::2204546@student.uwtsd.ac.uk::34fda97e-2f0a-4eb9-8659-ddea7f0b4db3" providerId="AD" clId="Web-{03201CC8-B02C-CC3B-7399-71815147DEEA}" dt="2025-01-07T18:35:42.196" v="1"/>
          <ac:grpSpMkLst>
            <pc:docMk/>
            <pc:sldMk cId="2465789120" sldId="286"/>
            <ac:grpSpMk id="44" creationId="{3850DB66-16D1-4953-A6E3-FCA3DC5F276F}"/>
          </ac:grpSpMkLst>
        </pc:grpChg>
        <pc:picChg chg="add mod ord">
          <ac:chgData name="Rachael Major (2204546)" userId="S::2204546@student.uwtsd.ac.uk::34fda97e-2f0a-4eb9-8659-ddea7f0b4db3" providerId="AD" clId="Web-{03201CC8-B02C-CC3B-7399-71815147DEEA}" dt="2025-01-07T18:39:04.645" v="13" actId="1076"/>
          <ac:picMkLst>
            <pc:docMk/>
            <pc:sldMk cId="2465789120" sldId="286"/>
            <ac:picMk id="4" creationId="{A1D967E5-79C5-927A-2ACA-E4E4D1EEAE37}"/>
          </ac:picMkLst>
        </pc:picChg>
      </pc:sldChg>
    </pc:docChg>
  </pc:docChgLst>
  <pc:docChgLst>
    <pc:chgData name="Rachael Major (2204546)" userId="S::2204546@student.uwtsd.ac.uk::34fda97e-2f0a-4eb9-8659-ddea7f0b4db3" providerId="AD" clId="Web-{BA11B885-E301-8E56-98F1-67380A36256B}"/>
    <pc:docChg chg="modSld">
      <pc:chgData name="Rachael Major (2204546)" userId="S::2204546@student.uwtsd.ac.uk::34fda97e-2f0a-4eb9-8659-ddea7f0b4db3" providerId="AD" clId="Web-{BA11B885-E301-8E56-98F1-67380A36256B}" dt="2025-01-08T12:50:55.295" v="112" actId="1076"/>
      <pc:docMkLst>
        <pc:docMk/>
      </pc:docMkLst>
      <pc:sldChg chg="modSp">
        <pc:chgData name="Rachael Major (2204546)" userId="S::2204546@student.uwtsd.ac.uk::34fda97e-2f0a-4eb9-8659-ddea7f0b4db3" providerId="AD" clId="Web-{BA11B885-E301-8E56-98F1-67380A36256B}" dt="2025-01-08T12:23:19.326" v="60" actId="20577"/>
        <pc:sldMkLst>
          <pc:docMk/>
          <pc:sldMk cId="3623213118" sldId="257"/>
        </pc:sldMkLst>
        <pc:spChg chg="mod">
          <ac:chgData name="Rachael Major (2204546)" userId="S::2204546@student.uwtsd.ac.uk::34fda97e-2f0a-4eb9-8659-ddea7f0b4db3" providerId="AD" clId="Web-{BA11B885-E301-8E56-98F1-67380A36256B}" dt="2025-01-08T12:23:19.326" v="60" actId="20577"/>
          <ac:spMkLst>
            <pc:docMk/>
            <pc:sldMk cId="3623213118" sldId="257"/>
            <ac:spMk id="3" creationId="{BF2C7D33-5468-B2C7-CA0D-F9A29D68A7CD}"/>
          </ac:spMkLst>
        </pc:spChg>
      </pc:sldChg>
      <pc:sldChg chg="modSp">
        <pc:chgData name="Rachael Major (2204546)" userId="S::2204546@student.uwtsd.ac.uk::34fda97e-2f0a-4eb9-8659-ddea7f0b4db3" providerId="AD" clId="Web-{BA11B885-E301-8E56-98F1-67380A36256B}" dt="2025-01-08T12:50:16.966" v="96" actId="20577"/>
        <pc:sldMkLst>
          <pc:docMk/>
          <pc:sldMk cId="1874896261" sldId="261"/>
        </pc:sldMkLst>
        <pc:spChg chg="mod">
          <ac:chgData name="Rachael Major (2204546)" userId="S::2204546@student.uwtsd.ac.uk::34fda97e-2f0a-4eb9-8659-ddea7f0b4db3" providerId="AD" clId="Web-{BA11B885-E301-8E56-98F1-67380A36256B}" dt="2025-01-08T12:50:16.966" v="96" actId="20577"/>
          <ac:spMkLst>
            <pc:docMk/>
            <pc:sldMk cId="1874896261" sldId="261"/>
            <ac:spMk id="3" creationId="{C2DC3BE1-D7F4-8D0C-92C5-D221DC1AB7D5}"/>
          </ac:spMkLst>
        </pc:spChg>
      </pc:sldChg>
      <pc:sldChg chg="modSp">
        <pc:chgData name="Rachael Major (2204546)" userId="S::2204546@student.uwtsd.ac.uk::34fda97e-2f0a-4eb9-8659-ddea7f0b4db3" providerId="AD" clId="Web-{BA11B885-E301-8E56-98F1-67380A36256B}" dt="2025-01-08T12:50:55.295" v="112" actId="1076"/>
        <pc:sldMkLst>
          <pc:docMk/>
          <pc:sldMk cId="1003177432" sldId="270"/>
        </pc:sldMkLst>
        <pc:spChg chg="mod">
          <ac:chgData name="Rachael Major (2204546)" userId="S::2204546@student.uwtsd.ac.uk::34fda97e-2f0a-4eb9-8659-ddea7f0b4db3" providerId="AD" clId="Web-{BA11B885-E301-8E56-98F1-67380A36256B}" dt="2025-01-08T12:50:55.295" v="112" actId="1076"/>
          <ac:spMkLst>
            <pc:docMk/>
            <pc:sldMk cId="1003177432" sldId="270"/>
            <ac:spMk id="2" creationId="{45FF11D8-8517-8019-AEE5-54F5F3D61FBD}"/>
          </ac:spMkLst>
        </pc:spChg>
      </pc:sldChg>
      <pc:sldChg chg="addSp delSp modSp">
        <pc:chgData name="Rachael Major (2204546)" userId="S::2204546@student.uwtsd.ac.uk::34fda97e-2f0a-4eb9-8659-ddea7f0b4db3" providerId="AD" clId="Web-{BA11B885-E301-8E56-98F1-67380A36256B}" dt="2025-01-08T12:40:50.804" v="90" actId="1076"/>
        <pc:sldMkLst>
          <pc:docMk/>
          <pc:sldMk cId="3617873556" sldId="283"/>
        </pc:sldMkLst>
        <pc:picChg chg="add del mod">
          <ac:chgData name="Rachael Major (2204546)" userId="S::2204546@student.uwtsd.ac.uk::34fda97e-2f0a-4eb9-8659-ddea7f0b4db3" providerId="AD" clId="Web-{BA11B885-E301-8E56-98F1-67380A36256B}" dt="2025-01-08T12:27:00.178" v="62"/>
          <ac:picMkLst>
            <pc:docMk/>
            <pc:sldMk cId="3617873556" sldId="283"/>
            <ac:picMk id="5" creationId="{9353F785-2FEB-594A-319E-592A973B01F8}"/>
          </ac:picMkLst>
        </pc:picChg>
        <pc:picChg chg="add del mod">
          <ac:chgData name="Rachael Major (2204546)" userId="S::2204546@student.uwtsd.ac.uk::34fda97e-2f0a-4eb9-8659-ddea7f0b4db3" providerId="AD" clId="Web-{BA11B885-E301-8E56-98F1-67380A36256B}" dt="2025-01-08T12:33:08.755" v="64"/>
          <ac:picMkLst>
            <pc:docMk/>
            <pc:sldMk cId="3617873556" sldId="283"/>
            <ac:picMk id="6" creationId="{0DDEA052-468A-27BB-C035-77FA2AD28856}"/>
          </ac:picMkLst>
        </pc:picChg>
        <pc:picChg chg="add del mod">
          <ac:chgData name="Rachael Major (2204546)" userId="S::2204546@student.uwtsd.ac.uk::34fda97e-2f0a-4eb9-8659-ddea7f0b4db3" providerId="AD" clId="Web-{BA11B885-E301-8E56-98F1-67380A36256B}" dt="2025-01-08T12:33:50.397" v="66"/>
          <ac:picMkLst>
            <pc:docMk/>
            <pc:sldMk cId="3617873556" sldId="283"/>
            <ac:picMk id="7" creationId="{E1B9826C-569F-9F84-279F-2ADC3BB3A907}"/>
          </ac:picMkLst>
        </pc:picChg>
        <pc:picChg chg="add del mod">
          <ac:chgData name="Rachael Major (2204546)" userId="S::2204546@student.uwtsd.ac.uk::34fda97e-2f0a-4eb9-8659-ddea7f0b4db3" providerId="AD" clId="Web-{BA11B885-E301-8E56-98F1-67380A36256B}" dt="2025-01-08T12:34:25.273" v="68"/>
          <ac:picMkLst>
            <pc:docMk/>
            <pc:sldMk cId="3617873556" sldId="283"/>
            <ac:picMk id="8" creationId="{4744CDCD-E11E-58EE-5BDC-338D6AFB1801}"/>
          </ac:picMkLst>
        </pc:picChg>
        <pc:picChg chg="add del mod">
          <ac:chgData name="Rachael Major (2204546)" userId="S::2204546@student.uwtsd.ac.uk::34fda97e-2f0a-4eb9-8659-ddea7f0b4db3" providerId="AD" clId="Web-{BA11B885-E301-8E56-98F1-67380A36256B}" dt="2025-01-08T12:34:56.774" v="70"/>
          <ac:picMkLst>
            <pc:docMk/>
            <pc:sldMk cId="3617873556" sldId="283"/>
            <ac:picMk id="9" creationId="{77C4D327-F047-D6C8-ADED-FDAD61E6722D}"/>
          </ac:picMkLst>
        </pc:picChg>
        <pc:picChg chg="add del mod">
          <ac:chgData name="Rachael Major (2204546)" userId="S::2204546@student.uwtsd.ac.uk::34fda97e-2f0a-4eb9-8659-ddea7f0b4db3" providerId="AD" clId="Web-{BA11B885-E301-8E56-98F1-67380A36256B}" dt="2025-01-08T12:36:10.371" v="72"/>
          <ac:picMkLst>
            <pc:docMk/>
            <pc:sldMk cId="3617873556" sldId="283"/>
            <ac:picMk id="10" creationId="{D9DF52AD-BF5B-E5DF-1325-FBBC744C6C64}"/>
          </ac:picMkLst>
        </pc:picChg>
        <pc:picChg chg="add del mod">
          <ac:chgData name="Rachael Major (2204546)" userId="S::2204546@student.uwtsd.ac.uk::34fda97e-2f0a-4eb9-8659-ddea7f0b4db3" providerId="AD" clId="Web-{BA11B885-E301-8E56-98F1-67380A36256B}" dt="2025-01-08T12:36:29.637" v="75"/>
          <ac:picMkLst>
            <pc:docMk/>
            <pc:sldMk cId="3617873556" sldId="283"/>
            <ac:picMk id="11" creationId="{54F31070-4242-EBE2-D3D7-9482B02E206E}"/>
          </ac:picMkLst>
        </pc:picChg>
        <pc:picChg chg="add del mod">
          <ac:chgData name="Rachael Major (2204546)" userId="S::2204546@student.uwtsd.ac.uk::34fda97e-2f0a-4eb9-8659-ddea7f0b4db3" providerId="AD" clId="Web-{BA11B885-E301-8E56-98F1-67380A36256B}" dt="2025-01-08T12:36:52.404" v="77"/>
          <ac:picMkLst>
            <pc:docMk/>
            <pc:sldMk cId="3617873556" sldId="283"/>
            <ac:picMk id="12" creationId="{0A67AD37-4F53-60CA-19CC-A716BEDD5AD7}"/>
          </ac:picMkLst>
        </pc:picChg>
        <pc:picChg chg="add del mod">
          <ac:chgData name="Rachael Major (2204546)" userId="S::2204546@student.uwtsd.ac.uk::34fda97e-2f0a-4eb9-8659-ddea7f0b4db3" providerId="AD" clId="Web-{BA11B885-E301-8E56-98F1-67380A36256B}" dt="2025-01-08T12:37:10.420" v="79"/>
          <ac:picMkLst>
            <pc:docMk/>
            <pc:sldMk cId="3617873556" sldId="283"/>
            <ac:picMk id="13" creationId="{9F3C3C92-C1D5-1A6B-7918-C87C14934679}"/>
          </ac:picMkLst>
        </pc:picChg>
        <pc:picChg chg="add del mod">
          <ac:chgData name="Rachael Major (2204546)" userId="S::2204546@student.uwtsd.ac.uk::34fda97e-2f0a-4eb9-8659-ddea7f0b4db3" providerId="AD" clId="Web-{BA11B885-E301-8E56-98F1-67380A36256B}" dt="2025-01-08T12:37:46.906" v="81"/>
          <ac:picMkLst>
            <pc:docMk/>
            <pc:sldMk cId="3617873556" sldId="283"/>
            <ac:picMk id="14" creationId="{7DD5681C-0061-FC02-7E33-6732B2793550}"/>
          </ac:picMkLst>
        </pc:picChg>
        <pc:picChg chg="add del mod">
          <ac:chgData name="Rachael Major (2204546)" userId="S::2204546@student.uwtsd.ac.uk::34fda97e-2f0a-4eb9-8659-ddea7f0b4db3" providerId="AD" clId="Web-{BA11B885-E301-8E56-98F1-67380A36256B}" dt="2025-01-08T12:39:40.223" v="84"/>
          <ac:picMkLst>
            <pc:docMk/>
            <pc:sldMk cId="3617873556" sldId="283"/>
            <ac:picMk id="15" creationId="{33C60771-DA66-4CCB-2C62-B0DD59CE725A}"/>
          </ac:picMkLst>
        </pc:picChg>
        <pc:picChg chg="add del mod">
          <ac:chgData name="Rachael Major (2204546)" userId="S::2204546@student.uwtsd.ac.uk::34fda97e-2f0a-4eb9-8659-ddea7f0b4db3" providerId="AD" clId="Web-{BA11B885-E301-8E56-98F1-67380A36256B}" dt="2025-01-08T12:40:33.006" v="87"/>
          <ac:picMkLst>
            <pc:docMk/>
            <pc:sldMk cId="3617873556" sldId="283"/>
            <ac:picMk id="16" creationId="{9EEB222C-27B4-C3AA-42DC-667BAFC47B98}"/>
          </ac:picMkLst>
        </pc:picChg>
        <pc:picChg chg="add mod">
          <ac:chgData name="Rachael Major (2204546)" userId="S::2204546@student.uwtsd.ac.uk::34fda97e-2f0a-4eb9-8659-ddea7f0b4db3" providerId="AD" clId="Web-{BA11B885-E301-8E56-98F1-67380A36256B}" dt="2025-01-08T12:40:50.804" v="90" actId="1076"/>
          <ac:picMkLst>
            <pc:docMk/>
            <pc:sldMk cId="3617873556" sldId="283"/>
            <ac:picMk id="17" creationId="{8DFD7556-E05E-8D5C-FC5E-13AC7B987497}"/>
          </ac:picMkLst>
        </pc:picChg>
      </pc:sldChg>
    </pc:docChg>
  </pc:docChgLst>
  <pc:docChgLst>
    <pc:chgData name="Rachael Major (2204546)" userId="S::2204546@student.uwtsd.ac.uk::34fda97e-2f0a-4eb9-8659-ddea7f0b4db3" providerId="AD" clId="Web-{43B6157B-6834-45EE-5D27-5CA46E4C36D2}"/>
    <pc:docChg chg="modSld">
      <pc:chgData name="Rachael Major (2204546)" userId="S::2204546@student.uwtsd.ac.uk::34fda97e-2f0a-4eb9-8659-ddea7f0b4db3" providerId="AD" clId="Web-{43B6157B-6834-45EE-5D27-5CA46E4C36D2}" dt="2025-01-11T16:08:31.846" v="10" actId="20577"/>
      <pc:docMkLst>
        <pc:docMk/>
      </pc:docMkLst>
      <pc:sldChg chg="modSp">
        <pc:chgData name="Rachael Major (2204546)" userId="S::2204546@student.uwtsd.ac.uk::34fda97e-2f0a-4eb9-8659-ddea7f0b4db3" providerId="AD" clId="Web-{43B6157B-6834-45EE-5D27-5CA46E4C36D2}" dt="2025-01-11T16:08:31.846" v="10" actId="20577"/>
        <pc:sldMkLst>
          <pc:docMk/>
          <pc:sldMk cId="958401635" sldId="264"/>
        </pc:sldMkLst>
        <pc:spChg chg="mod">
          <ac:chgData name="Rachael Major (2204546)" userId="S::2204546@student.uwtsd.ac.uk::34fda97e-2f0a-4eb9-8659-ddea7f0b4db3" providerId="AD" clId="Web-{43B6157B-6834-45EE-5D27-5CA46E4C36D2}" dt="2025-01-11T16:08:31.846" v="10" actId="20577"/>
          <ac:spMkLst>
            <pc:docMk/>
            <pc:sldMk cId="958401635" sldId="264"/>
            <ac:spMk id="3" creationId="{08E1B0E7-9CF8-BED2-474A-60494B26D336}"/>
          </ac:spMkLst>
        </pc:spChg>
      </pc:sldChg>
    </pc:docChg>
  </pc:docChgLst>
  <pc:docChgLst>
    <pc:chgData name="Rachael Major (2204546)" userId="S::2204546@student.uwtsd.ac.uk::34fda97e-2f0a-4eb9-8659-ddea7f0b4db3" providerId="AD" clId="Web-{060C67DB-526B-8ED3-E75A-CAF186CE42F1}"/>
    <pc:docChg chg="modSld">
      <pc:chgData name="Rachael Major (2204546)" userId="S::2204546@student.uwtsd.ac.uk::34fda97e-2f0a-4eb9-8659-ddea7f0b4db3" providerId="AD" clId="Web-{060C67DB-526B-8ED3-E75A-CAF186CE42F1}" dt="2025-01-13T11:57:43.743" v="4" actId="20577"/>
      <pc:docMkLst>
        <pc:docMk/>
      </pc:docMkLst>
      <pc:sldChg chg="modSp">
        <pc:chgData name="Rachael Major (2204546)" userId="S::2204546@student.uwtsd.ac.uk::34fda97e-2f0a-4eb9-8659-ddea7f0b4db3" providerId="AD" clId="Web-{060C67DB-526B-8ED3-E75A-CAF186CE42F1}" dt="2025-01-13T11:57:43.743" v="4" actId="20577"/>
        <pc:sldMkLst>
          <pc:docMk/>
          <pc:sldMk cId="958401635" sldId="264"/>
        </pc:sldMkLst>
        <pc:spChg chg="mod">
          <ac:chgData name="Rachael Major (2204546)" userId="S::2204546@student.uwtsd.ac.uk::34fda97e-2f0a-4eb9-8659-ddea7f0b4db3" providerId="AD" clId="Web-{060C67DB-526B-8ED3-E75A-CAF186CE42F1}" dt="2025-01-13T11:57:43.743" v="4" actId="20577"/>
          <ac:spMkLst>
            <pc:docMk/>
            <pc:sldMk cId="958401635" sldId="264"/>
            <ac:spMk id="2" creationId="{F11D6FE2-F8FE-A855-CB09-504176AC038D}"/>
          </ac:spMkLst>
        </pc:spChg>
      </pc:sldChg>
    </pc:docChg>
  </pc:docChgLst>
  <pc:docChgLst>
    <pc:chgData name="Rachael Major (2204546)" userId="S::2204546@student.uwtsd.ac.uk::34fda97e-2f0a-4eb9-8659-ddea7f0b4db3" providerId="AD" clId="Web-{989EFDBD-D46A-9412-F42A-9D668D5333DF}"/>
    <pc:docChg chg="modSld sldOrd">
      <pc:chgData name="Rachael Major (2204546)" userId="S::2204546@student.uwtsd.ac.uk::34fda97e-2f0a-4eb9-8659-ddea7f0b4db3" providerId="AD" clId="Web-{989EFDBD-D46A-9412-F42A-9D668D5333DF}" dt="2024-12-26T19:22:04.126" v="27"/>
      <pc:docMkLst>
        <pc:docMk/>
      </pc:docMkLst>
      <pc:sldChg chg="modSp">
        <pc:chgData name="Rachael Major (2204546)" userId="S::2204546@student.uwtsd.ac.uk::34fda97e-2f0a-4eb9-8659-ddea7f0b4db3" providerId="AD" clId="Web-{989EFDBD-D46A-9412-F42A-9D668D5333DF}" dt="2024-12-26T18:54:58.825" v="2" actId="20577"/>
        <pc:sldMkLst>
          <pc:docMk/>
          <pc:sldMk cId="991175852" sldId="259"/>
        </pc:sldMkLst>
        <pc:spChg chg="mod">
          <ac:chgData name="Rachael Major (2204546)" userId="S::2204546@student.uwtsd.ac.uk::34fda97e-2f0a-4eb9-8659-ddea7f0b4db3" providerId="AD" clId="Web-{989EFDBD-D46A-9412-F42A-9D668D5333DF}" dt="2024-12-26T18:54:58.825" v="2" actId="20577"/>
          <ac:spMkLst>
            <pc:docMk/>
            <pc:sldMk cId="991175852" sldId="259"/>
            <ac:spMk id="3" creationId="{78ECD3AE-7B4B-E8B9-5113-562CF404FE39}"/>
          </ac:spMkLst>
        </pc:spChg>
      </pc:sldChg>
      <pc:sldChg chg="ord">
        <pc:chgData name="Rachael Major (2204546)" userId="S::2204546@student.uwtsd.ac.uk::34fda97e-2f0a-4eb9-8659-ddea7f0b4db3" providerId="AD" clId="Web-{989EFDBD-D46A-9412-F42A-9D668D5333DF}" dt="2024-12-26T19:22:04.126" v="27"/>
        <pc:sldMkLst>
          <pc:docMk/>
          <pc:sldMk cId="4203861677" sldId="268"/>
        </pc:sldMkLst>
      </pc:sldChg>
      <pc:sldChg chg="modSp">
        <pc:chgData name="Rachael Major (2204546)" userId="S::2204546@student.uwtsd.ac.uk::34fda97e-2f0a-4eb9-8659-ddea7f0b4db3" providerId="AD" clId="Web-{989EFDBD-D46A-9412-F42A-9D668D5333DF}" dt="2024-12-26T19:05:02.780" v="26" actId="20577"/>
        <pc:sldMkLst>
          <pc:docMk/>
          <pc:sldMk cId="829205215" sldId="277"/>
        </pc:sldMkLst>
        <pc:spChg chg="mod">
          <ac:chgData name="Rachael Major (2204546)" userId="S::2204546@student.uwtsd.ac.uk::34fda97e-2f0a-4eb9-8659-ddea7f0b4db3" providerId="AD" clId="Web-{989EFDBD-D46A-9412-F42A-9D668D5333DF}" dt="2024-12-26T19:05:02.780" v="26" actId="20577"/>
          <ac:spMkLst>
            <pc:docMk/>
            <pc:sldMk cId="829205215" sldId="277"/>
            <ac:spMk id="2" creationId="{55A6F3F9-7DB9-730D-49B7-A31FD967D4A2}"/>
          </ac:spMkLst>
        </pc:spChg>
      </pc:sldChg>
    </pc:docChg>
  </pc:docChgLst>
  <pc:docChgLst>
    <pc:chgData name="Rachael Major (2204546)" userId="S::2204546@student.uwtsd.ac.uk::34fda97e-2f0a-4eb9-8659-ddea7f0b4db3" providerId="AD" clId="Web-{83D54A89-45E6-B573-FFA3-BF9323E0B8A9}"/>
    <pc:docChg chg="addSld delSld modSld sldOrd">
      <pc:chgData name="Rachael Major (2204546)" userId="S::2204546@student.uwtsd.ac.uk::34fda97e-2f0a-4eb9-8659-ddea7f0b4db3" providerId="AD" clId="Web-{83D54A89-45E6-B573-FFA3-BF9323E0B8A9}" dt="2025-01-12T14:38:19.543" v="389"/>
      <pc:docMkLst>
        <pc:docMk/>
      </pc:docMkLst>
      <pc:sldChg chg="modSp">
        <pc:chgData name="Rachael Major (2204546)" userId="S::2204546@student.uwtsd.ac.uk::34fda97e-2f0a-4eb9-8659-ddea7f0b4db3" providerId="AD" clId="Web-{83D54A89-45E6-B573-FFA3-BF9323E0B8A9}" dt="2025-01-12T11:56:00.511" v="2" actId="1076"/>
        <pc:sldMkLst>
          <pc:docMk/>
          <pc:sldMk cId="3623213118" sldId="257"/>
        </pc:sldMkLst>
        <pc:spChg chg="mod">
          <ac:chgData name="Rachael Major (2204546)" userId="S::2204546@student.uwtsd.ac.uk::34fda97e-2f0a-4eb9-8659-ddea7f0b4db3" providerId="AD" clId="Web-{83D54A89-45E6-B573-FFA3-BF9323E0B8A9}" dt="2025-01-12T11:56:00.511" v="2" actId="1076"/>
          <ac:spMkLst>
            <pc:docMk/>
            <pc:sldMk cId="3623213118" sldId="257"/>
            <ac:spMk id="3" creationId="{BF2C7D33-5468-B2C7-CA0D-F9A29D68A7CD}"/>
          </ac:spMkLst>
        </pc:spChg>
      </pc:sldChg>
      <pc:sldChg chg="modSp">
        <pc:chgData name="Rachael Major (2204546)" userId="S::2204546@student.uwtsd.ac.uk::34fda97e-2f0a-4eb9-8659-ddea7f0b4db3" providerId="AD" clId="Web-{83D54A89-45E6-B573-FFA3-BF9323E0B8A9}" dt="2025-01-12T11:57:40.562" v="7" actId="1076"/>
        <pc:sldMkLst>
          <pc:docMk/>
          <pc:sldMk cId="1094561077" sldId="258"/>
        </pc:sldMkLst>
        <pc:spChg chg="mod">
          <ac:chgData name="Rachael Major (2204546)" userId="S::2204546@student.uwtsd.ac.uk::34fda97e-2f0a-4eb9-8659-ddea7f0b4db3" providerId="AD" clId="Web-{83D54A89-45E6-B573-FFA3-BF9323E0B8A9}" dt="2025-01-12T11:57:36.436" v="6" actId="1076"/>
          <ac:spMkLst>
            <pc:docMk/>
            <pc:sldMk cId="1094561077" sldId="258"/>
            <ac:spMk id="6" creationId="{8DCD3F82-87B8-22BF-177D-7482185482C4}"/>
          </ac:spMkLst>
        </pc:spChg>
        <pc:picChg chg="mod">
          <ac:chgData name="Rachael Major (2204546)" userId="S::2204546@student.uwtsd.ac.uk::34fda97e-2f0a-4eb9-8659-ddea7f0b4db3" providerId="AD" clId="Web-{83D54A89-45E6-B573-FFA3-BF9323E0B8A9}" dt="2025-01-12T11:57:40.562" v="7" actId="1076"/>
          <ac:picMkLst>
            <pc:docMk/>
            <pc:sldMk cId="1094561077" sldId="258"/>
            <ac:picMk id="4" creationId="{779ED7D5-64F2-0B01-48CD-B63499D8920F}"/>
          </ac:picMkLst>
        </pc:picChg>
      </pc:sldChg>
      <pc:sldChg chg="modSp">
        <pc:chgData name="Rachael Major (2204546)" userId="S::2204546@student.uwtsd.ac.uk::34fda97e-2f0a-4eb9-8659-ddea7f0b4db3" providerId="AD" clId="Web-{83D54A89-45E6-B573-FFA3-BF9323E0B8A9}" dt="2025-01-12T12:00:35.680" v="26"/>
        <pc:sldMkLst>
          <pc:docMk/>
          <pc:sldMk cId="991175852" sldId="259"/>
        </pc:sldMkLst>
        <pc:spChg chg="mod">
          <ac:chgData name="Rachael Major (2204546)" userId="S::2204546@student.uwtsd.ac.uk::34fda97e-2f0a-4eb9-8659-ddea7f0b4db3" providerId="AD" clId="Web-{83D54A89-45E6-B573-FFA3-BF9323E0B8A9}" dt="2025-01-12T12:00:35.680" v="26"/>
          <ac:spMkLst>
            <pc:docMk/>
            <pc:sldMk cId="991175852" sldId="259"/>
            <ac:spMk id="3" creationId="{78ECD3AE-7B4B-E8B9-5113-562CF404FE39}"/>
          </ac:spMkLst>
        </pc:spChg>
      </pc:sldChg>
      <pc:sldChg chg="modSp">
        <pc:chgData name="Rachael Major (2204546)" userId="S::2204546@student.uwtsd.ac.uk::34fda97e-2f0a-4eb9-8659-ddea7f0b4db3" providerId="AD" clId="Web-{83D54A89-45E6-B573-FFA3-BF9323E0B8A9}" dt="2025-01-12T12:02:23.418" v="32"/>
        <pc:sldMkLst>
          <pc:docMk/>
          <pc:sldMk cId="2017745698" sldId="260"/>
        </pc:sldMkLst>
        <pc:spChg chg="mod">
          <ac:chgData name="Rachael Major (2204546)" userId="S::2204546@student.uwtsd.ac.uk::34fda97e-2f0a-4eb9-8659-ddea7f0b4db3" providerId="AD" clId="Web-{83D54A89-45E6-B573-FFA3-BF9323E0B8A9}" dt="2025-01-12T12:02:23.418" v="32"/>
          <ac:spMkLst>
            <pc:docMk/>
            <pc:sldMk cId="2017745698" sldId="260"/>
            <ac:spMk id="3" creationId="{F528039E-B4B5-99C2-C3DD-824BC43B32A5}"/>
          </ac:spMkLst>
        </pc:spChg>
      </pc:sldChg>
      <pc:sldChg chg="modSp">
        <pc:chgData name="Rachael Major (2204546)" userId="S::2204546@student.uwtsd.ac.uk::34fda97e-2f0a-4eb9-8659-ddea7f0b4db3" providerId="AD" clId="Web-{83D54A89-45E6-B573-FFA3-BF9323E0B8A9}" dt="2025-01-12T13:05:46.164" v="208" actId="20577"/>
        <pc:sldMkLst>
          <pc:docMk/>
          <pc:sldMk cId="1874896261" sldId="261"/>
        </pc:sldMkLst>
        <pc:spChg chg="mod">
          <ac:chgData name="Rachael Major (2204546)" userId="S::2204546@student.uwtsd.ac.uk::34fda97e-2f0a-4eb9-8659-ddea7f0b4db3" providerId="AD" clId="Web-{83D54A89-45E6-B573-FFA3-BF9323E0B8A9}" dt="2025-01-12T13:05:46.164" v="208" actId="20577"/>
          <ac:spMkLst>
            <pc:docMk/>
            <pc:sldMk cId="1874896261" sldId="261"/>
            <ac:spMk id="3" creationId="{C2DC3BE1-D7F4-8D0C-92C5-D221DC1AB7D5}"/>
          </ac:spMkLst>
        </pc:spChg>
      </pc:sldChg>
      <pc:sldChg chg="addSp modSp">
        <pc:chgData name="Rachael Major (2204546)" userId="S::2204546@student.uwtsd.ac.uk::34fda97e-2f0a-4eb9-8659-ddea7f0b4db3" providerId="AD" clId="Web-{83D54A89-45E6-B573-FFA3-BF9323E0B8A9}" dt="2025-01-12T13:03:50.066" v="205" actId="20577"/>
        <pc:sldMkLst>
          <pc:docMk/>
          <pc:sldMk cId="4108090488" sldId="263"/>
        </pc:sldMkLst>
        <pc:spChg chg="mod">
          <ac:chgData name="Rachael Major (2204546)" userId="S::2204546@student.uwtsd.ac.uk::34fda97e-2f0a-4eb9-8659-ddea7f0b4db3" providerId="AD" clId="Web-{83D54A89-45E6-B573-FFA3-BF9323E0B8A9}" dt="2025-01-12T12:45:51.090" v="164" actId="1076"/>
          <ac:spMkLst>
            <pc:docMk/>
            <pc:sldMk cId="4108090488" sldId="263"/>
            <ac:spMk id="2" creationId="{D810F4D6-6409-9E72-37AD-D95036C3CF68}"/>
          </ac:spMkLst>
        </pc:spChg>
        <pc:spChg chg="mod">
          <ac:chgData name="Rachael Major (2204546)" userId="S::2204546@student.uwtsd.ac.uk::34fda97e-2f0a-4eb9-8659-ddea7f0b4db3" providerId="AD" clId="Web-{83D54A89-45E6-B573-FFA3-BF9323E0B8A9}" dt="2025-01-12T13:03:50.066" v="205" actId="20577"/>
          <ac:spMkLst>
            <pc:docMk/>
            <pc:sldMk cId="4108090488" sldId="263"/>
            <ac:spMk id="3" creationId="{45F941EE-65A6-E4EA-5BC2-436DFA55E120}"/>
          </ac:spMkLst>
        </pc:spChg>
        <pc:picChg chg="add mod modCrop">
          <ac:chgData name="Rachael Major (2204546)" userId="S::2204546@student.uwtsd.ac.uk::34fda97e-2f0a-4eb9-8659-ddea7f0b4db3" providerId="AD" clId="Web-{83D54A89-45E6-B573-FFA3-BF9323E0B8A9}" dt="2025-01-12T12:49:18.566" v="193" actId="1076"/>
          <ac:picMkLst>
            <pc:docMk/>
            <pc:sldMk cId="4108090488" sldId="263"/>
            <ac:picMk id="4" creationId="{4E14D46F-F915-7975-00C4-71974659768D}"/>
          </ac:picMkLst>
        </pc:picChg>
      </pc:sldChg>
      <pc:sldChg chg="modSp">
        <pc:chgData name="Rachael Major (2204546)" userId="S::2204546@student.uwtsd.ac.uk::34fda97e-2f0a-4eb9-8659-ddea7f0b4db3" providerId="AD" clId="Web-{83D54A89-45E6-B573-FFA3-BF9323E0B8A9}" dt="2025-01-12T12:50:56.523" v="196"/>
        <pc:sldMkLst>
          <pc:docMk/>
          <pc:sldMk cId="1003177432" sldId="270"/>
        </pc:sldMkLst>
        <pc:spChg chg="mod">
          <ac:chgData name="Rachael Major (2204546)" userId="S::2204546@student.uwtsd.ac.uk::34fda97e-2f0a-4eb9-8659-ddea7f0b4db3" providerId="AD" clId="Web-{83D54A89-45E6-B573-FFA3-BF9323E0B8A9}" dt="2025-01-12T12:50:56.523" v="196"/>
          <ac:spMkLst>
            <pc:docMk/>
            <pc:sldMk cId="1003177432" sldId="270"/>
            <ac:spMk id="3" creationId="{83CA0ABE-DDEA-B22F-9F06-8285BCE6BCD7}"/>
          </ac:spMkLst>
        </pc:spChg>
      </pc:sldChg>
      <pc:sldChg chg="modSp ord">
        <pc:chgData name="Rachael Major (2204546)" userId="S::2204546@student.uwtsd.ac.uk::34fda97e-2f0a-4eb9-8659-ddea7f0b4db3" providerId="AD" clId="Web-{83D54A89-45E6-B573-FFA3-BF9323E0B8A9}" dt="2025-01-12T14:00:18.215" v="276" actId="20577"/>
        <pc:sldMkLst>
          <pc:docMk/>
          <pc:sldMk cId="2333485985" sldId="271"/>
        </pc:sldMkLst>
        <pc:spChg chg="mod">
          <ac:chgData name="Rachael Major (2204546)" userId="S::2204546@student.uwtsd.ac.uk::34fda97e-2f0a-4eb9-8659-ddea7f0b4db3" providerId="AD" clId="Web-{83D54A89-45E6-B573-FFA3-BF9323E0B8A9}" dt="2025-01-12T13:58:21.693" v="260" actId="1076"/>
          <ac:spMkLst>
            <pc:docMk/>
            <pc:sldMk cId="2333485985" sldId="271"/>
            <ac:spMk id="2" creationId="{9FAC56D2-CD15-13CB-264D-EA3CE98EF223}"/>
          </ac:spMkLst>
        </pc:spChg>
        <pc:spChg chg="mod">
          <ac:chgData name="Rachael Major (2204546)" userId="S::2204546@student.uwtsd.ac.uk::34fda97e-2f0a-4eb9-8659-ddea7f0b4db3" providerId="AD" clId="Web-{83D54A89-45E6-B573-FFA3-BF9323E0B8A9}" dt="2025-01-12T14:00:18.215" v="276" actId="20577"/>
          <ac:spMkLst>
            <pc:docMk/>
            <pc:sldMk cId="2333485985" sldId="271"/>
            <ac:spMk id="3" creationId="{128FCA26-D016-8298-1DD8-CEBB0DAD7BBB}"/>
          </ac:spMkLst>
        </pc:spChg>
      </pc:sldChg>
      <pc:sldChg chg="modSp">
        <pc:chgData name="Rachael Major (2204546)" userId="S::2204546@student.uwtsd.ac.uk::34fda97e-2f0a-4eb9-8659-ddea7f0b4db3" providerId="AD" clId="Web-{83D54A89-45E6-B573-FFA3-BF9323E0B8A9}" dt="2025-01-12T11:56:54.013" v="4"/>
        <pc:sldMkLst>
          <pc:docMk/>
          <pc:sldMk cId="2618063306" sldId="273"/>
        </pc:sldMkLst>
        <pc:spChg chg="mod">
          <ac:chgData name="Rachael Major (2204546)" userId="S::2204546@student.uwtsd.ac.uk::34fda97e-2f0a-4eb9-8659-ddea7f0b4db3" providerId="AD" clId="Web-{83D54A89-45E6-B573-FFA3-BF9323E0B8A9}" dt="2025-01-12T11:56:54.013" v="4"/>
          <ac:spMkLst>
            <pc:docMk/>
            <pc:sldMk cId="2618063306" sldId="273"/>
            <ac:spMk id="3" creationId="{5A5F86E4-9EF7-B78E-9BE5-F1B0435EF90D}"/>
          </ac:spMkLst>
        </pc:spChg>
      </pc:sldChg>
      <pc:sldChg chg="modSp">
        <pc:chgData name="Rachael Major (2204546)" userId="S::2204546@student.uwtsd.ac.uk::34fda97e-2f0a-4eb9-8659-ddea7f0b4db3" providerId="AD" clId="Web-{83D54A89-45E6-B573-FFA3-BF9323E0B8A9}" dt="2025-01-12T12:05:52.271" v="48" actId="20577"/>
        <pc:sldMkLst>
          <pc:docMk/>
          <pc:sldMk cId="829205215" sldId="277"/>
        </pc:sldMkLst>
        <pc:spChg chg="mod">
          <ac:chgData name="Rachael Major (2204546)" userId="S::2204546@student.uwtsd.ac.uk::34fda97e-2f0a-4eb9-8659-ddea7f0b4db3" providerId="AD" clId="Web-{83D54A89-45E6-B573-FFA3-BF9323E0B8A9}" dt="2025-01-12T12:04:20.143" v="40" actId="1076"/>
          <ac:spMkLst>
            <pc:docMk/>
            <pc:sldMk cId="829205215" sldId="277"/>
            <ac:spMk id="2" creationId="{55A6F3F9-7DB9-730D-49B7-A31FD967D4A2}"/>
          </ac:spMkLst>
        </pc:spChg>
        <pc:spChg chg="mod">
          <ac:chgData name="Rachael Major (2204546)" userId="S::2204546@student.uwtsd.ac.uk::34fda97e-2f0a-4eb9-8659-ddea7f0b4db3" providerId="AD" clId="Web-{83D54A89-45E6-B573-FFA3-BF9323E0B8A9}" dt="2025-01-12T12:05:52.271" v="48" actId="20577"/>
          <ac:spMkLst>
            <pc:docMk/>
            <pc:sldMk cId="829205215" sldId="277"/>
            <ac:spMk id="3" creationId="{8B2CDA76-7893-B5A5-B132-36C38BD135D9}"/>
          </ac:spMkLst>
        </pc:spChg>
        <pc:picChg chg="mod">
          <ac:chgData name="Rachael Major (2204546)" userId="S::2204546@student.uwtsd.ac.uk::34fda97e-2f0a-4eb9-8659-ddea7f0b4db3" providerId="AD" clId="Web-{83D54A89-45E6-B573-FFA3-BF9323E0B8A9}" dt="2025-01-12T12:03:44.985" v="35" actId="1076"/>
          <ac:picMkLst>
            <pc:docMk/>
            <pc:sldMk cId="829205215" sldId="277"/>
            <ac:picMk id="5" creationId="{37DF2716-4C9B-5AF0-E784-F091950700D8}"/>
          </ac:picMkLst>
        </pc:picChg>
      </pc:sldChg>
      <pc:sldChg chg="modSp">
        <pc:chgData name="Rachael Major (2204546)" userId="S::2204546@student.uwtsd.ac.uk::34fda97e-2f0a-4eb9-8659-ddea7f0b4db3" providerId="AD" clId="Web-{83D54A89-45E6-B573-FFA3-BF9323E0B8A9}" dt="2025-01-12T14:06:27.686" v="298"/>
        <pc:sldMkLst>
          <pc:docMk/>
          <pc:sldMk cId="411601910" sldId="280"/>
        </pc:sldMkLst>
        <pc:spChg chg="mod">
          <ac:chgData name="Rachael Major (2204546)" userId="S::2204546@student.uwtsd.ac.uk::34fda97e-2f0a-4eb9-8659-ddea7f0b4db3" providerId="AD" clId="Web-{83D54A89-45E6-B573-FFA3-BF9323E0B8A9}" dt="2025-01-12T14:05:49.653" v="291" actId="1076"/>
          <ac:spMkLst>
            <pc:docMk/>
            <pc:sldMk cId="411601910" sldId="280"/>
            <ac:spMk id="2" creationId="{D5C0F57E-3D58-4D9A-DBD7-02C4AA6084AE}"/>
          </ac:spMkLst>
        </pc:spChg>
        <pc:spChg chg="mod">
          <ac:chgData name="Rachael Major (2204546)" userId="S::2204546@student.uwtsd.ac.uk::34fda97e-2f0a-4eb9-8659-ddea7f0b4db3" providerId="AD" clId="Web-{83D54A89-45E6-B573-FFA3-BF9323E0B8A9}" dt="2025-01-12T14:06:27.686" v="298"/>
          <ac:spMkLst>
            <pc:docMk/>
            <pc:sldMk cId="411601910" sldId="280"/>
            <ac:spMk id="3" creationId="{612288D7-D229-A849-34A5-7A8037F056D1}"/>
          </ac:spMkLst>
        </pc:spChg>
      </pc:sldChg>
      <pc:sldChg chg="modSp">
        <pc:chgData name="Rachael Major (2204546)" userId="S::2204546@student.uwtsd.ac.uk::34fda97e-2f0a-4eb9-8659-ddea7f0b4db3" providerId="AD" clId="Web-{83D54A89-45E6-B573-FFA3-BF9323E0B8A9}" dt="2025-01-12T14:08:28.565" v="312" actId="1076"/>
        <pc:sldMkLst>
          <pc:docMk/>
          <pc:sldMk cId="66041374" sldId="281"/>
        </pc:sldMkLst>
        <pc:spChg chg="mod">
          <ac:chgData name="Rachael Major (2204546)" userId="S::2204546@student.uwtsd.ac.uk::34fda97e-2f0a-4eb9-8659-ddea7f0b4db3" providerId="AD" clId="Web-{83D54A89-45E6-B573-FFA3-BF9323E0B8A9}" dt="2025-01-12T14:06:39.374" v="299" actId="1076"/>
          <ac:spMkLst>
            <pc:docMk/>
            <pc:sldMk cId="66041374" sldId="281"/>
            <ac:spMk id="2" creationId="{8A576AA3-8B50-F6A1-5542-E74D322E7E6D}"/>
          </ac:spMkLst>
        </pc:spChg>
        <pc:spChg chg="mod">
          <ac:chgData name="Rachael Major (2204546)" userId="S::2204546@student.uwtsd.ac.uk::34fda97e-2f0a-4eb9-8659-ddea7f0b4db3" providerId="AD" clId="Web-{83D54A89-45E6-B573-FFA3-BF9323E0B8A9}" dt="2025-01-12T14:08:28.565" v="312" actId="1076"/>
          <ac:spMkLst>
            <pc:docMk/>
            <pc:sldMk cId="66041374" sldId="281"/>
            <ac:spMk id="3" creationId="{8442D18F-C7D5-7DFB-649F-57C63C2DF1D1}"/>
          </ac:spMkLst>
        </pc:spChg>
      </pc:sldChg>
      <pc:sldChg chg="modSp">
        <pc:chgData name="Rachael Major (2204546)" userId="S::2204546@student.uwtsd.ac.uk::34fda97e-2f0a-4eb9-8659-ddea7f0b4db3" providerId="AD" clId="Web-{83D54A89-45E6-B573-FFA3-BF9323E0B8A9}" dt="2025-01-12T11:59:42.676" v="24" actId="1076"/>
        <pc:sldMkLst>
          <pc:docMk/>
          <pc:sldMk cId="3617873556" sldId="283"/>
        </pc:sldMkLst>
        <pc:spChg chg="mod">
          <ac:chgData name="Rachael Major (2204546)" userId="S::2204546@student.uwtsd.ac.uk::34fda97e-2f0a-4eb9-8659-ddea7f0b4db3" providerId="AD" clId="Web-{83D54A89-45E6-B573-FFA3-BF9323E0B8A9}" dt="2025-01-12T11:58:33.095" v="11"/>
          <ac:spMkLst>
            <pc:docMk/>
            <pc:sldMk cId="3617873556" sldId="283"/>
            <ac:spMk id="3" creationId="{06EF9122-EB32-A846-1F45-84ADAB1F8A78}"/>
          </ac:spMkLst>
        </pc:spChg>
        <pc:spChg chg="mod">
          <ac:chgData name="Rachael Major (2204546)" userId="S::2204546@student.uwtsd.ac.uk::34fda97e-2f0a-4eb9-8659-ddea7f0b4db3" providerId="AD" clId="Web-{83D54A89-45E6-B573-FFA3-BF9323E0B8A9}" dt="2025-01-12T11:59:42.676" v="24" actId="1076"/>
          <ac:spMkLst>
            <pc:docMk/>
            <pc:sldMk cId="3617873556" sldId="283"/>
            <ac:spMk id="4" creationId="{D61D0A7B-CFC6-5DBB-5F95-AD5AF13027AF}"/>
          </ac:spMkLst>
        </pc:spChg>
        <pc:picChg chg="mod">
          <ac:chgData name="Rachael Major (2204546)" userId="S::2204546@student.uwtsd.ac.uk::34fda97e-2f0a-4eb9-8659-ddea7f0b4db3" providerId="AD" clId="Web-{83D54A89-45E6-B573-FFA3-BF9323E0B8A9}" dt="2025-01-12T11:58:38.783" v="12" actId="1076"/>
          <ac:picMkLst>
            <pc:docMk/>
            <pc:sldMk cId="3617873556" sldId="283"/>
            <ac:picMk id="17" creationId="{8DFD7556-E05E-8D5C-FC5E-13AC7B987497}"/>
          </ac:picMkLst>
        </pc:picChg>
      </pc:sldChg>
      <pc:sldChg chg="modSp">
        <pc:chgData name="Rachael Major (2204546)" userId="S::2204546@student.uwtsd.ac.uk::34fda97e-2f0a-4eb9-8659-ddea7f0b4db3" providerId="AD" clId="Web-{83D54A89-45E6-B573-FFA3-BF9323E0B8A9}" dt="2025-01-12T13:14:54.183" v="220" actId="20577"/>
        <pc:sldMkLst>
          <pc:docMk/>
          <pc:sldMk cId="40643683" sldId="284"/>
        </pc:sldMkLst>
        <pc:spChg chg="mod">
          <ac:chgData name="Rachael Major (2204546)" userId="S::2204546@student.uwtsd.ac.uk::34fda97e-2f0a-4eb9-8659-ddea7f0b4db3" providerId="AD" clId="Web-{83D54A89-45E6-B573-FFA3-BF9323E0B8A9}" dt="2025-01-12T13:14:54.183" v="220" actId="20577"/>
          <ac:spMkLst>
            <pc:docMk/>
            <pc:sldMk cId="40643683" sldId="284"/>
            <ac:spMk id="3" creationId="{218DBD7B-1381-4744-BDE1-DDE73AC6921F}"/>
          </ac:spMkLst>
        </pc:spChg>
      </pc:sldChg>
      <pc:sldChg chg="modSp">
        <pc:chgData name="Rachael Major (2204546)" userId="S::2204546@student.uwtsd.ac.uk::34fda97e-2f0a-4eb9-8659-ddea7f0b4db3" providerId="AD" clId="Web-{83D54A89-45E6-B573-FFA3-BF9323E0B8A9}" dt="2025-01-12T13:11:49.567" v="211" actId="20577"/>
        <pc:sldMkLst>
          <pc:docMk/>
          <pc:sldMk cId="2201890853" sldId="288"/>
        </pc:sldMkLst>
        <pc:spChg chg="mod">
          <ac:chgData name="Rachael Major (2204546)" userId="S::2204546@student.uwtsd.ac.uk::34fda97e-2f0a-4eb9-8659-ddea7f0b4db3" providerId="AD" clId="Web-{83D54A89-45E6-B573-FFA3-BF9323E0B8A9}" dt="2025-01-12T13:11:49.567" v="211" actId="20577"/>
          <ac:spMkLst>
            <pc:docMk/>
            <pc:sldMk cId="2201890853" sldId="288"/>
            <ac:spMk id="3" creationId="{B4CB6598-69FD-32B0-A325-889B305707A6}"/>
          </ac:spMkLst>
        </pc:spChg>
        <pc:spChg chg="mod">
          <ac:chgData name="Rachael Major (2204546)" userId="S::2204546@student.uwtsd.ac.uk::34fda97e-2f0a-4eb9-8659-ddea7f0b4db3" providerId="AD" clId="Web-{83D54A89-45E6-B573-FFA3-BF9323E0B8A9}" dt="2025-01-12T12:00:58.134" v="27"/>
          <ac:spMkLst>
            <pc:docMk/>
            <pc:sldMk cId="2201890853" sldId="288"/>
            <ac:spMk id="4" creationId="{A8498E04-3D1F-A71E-E45E-A9045FC30E6F}"/>
          </ac:spMkLst>
        </pc:spChg>
      </pc:sldChg>
      <pc:sldChg chg="modSp">
        <pc:chgData name="Rachael Major (2204546)" userId="S::2204546@student.uwtsd.ac.uk::34fda97e-2f0a-4eb9-8659-ddea7f0b4db3" providerId="AD" clId="Web-{83D54A89-45E6-B573-FFA3-BF9323E0B8A9}" dt="2025-01-12T12:01:20.885" v="28"/>
        <pc:sldMkLst>
          <pc:docMk/>
          <pc:sldMk cId="986527204" sldId="289"/>
        </pc:sldMkLst>
        <pc:spChg chg="mod">
          <ac:chgData name="Rachael Major (2204546)" userId="S::2204546@student.uwtsd.ac.uk::34fda97e-2f0a-4eb9-8659-ddea7f0b4db3" providerId="AD" clId="Web-{83D54A89-45E6-B573-FFA3-BF9323E0B8A9}" dt="2025-01-12T12:01:20.885" v="28"/>
          <ac:spMkLst>
            <pc:docMk/>
            <pc:sldMk cId="986527204" sldId="289"/>
            <ac:spMk id="5" creationId="{6E3F8C98-A4C1-58C2-6A8A-B93741D24EB9}"/>
          </ac:spMkLst>
        </pc:spChg>
      </pc:sldChg>
      <pc:sldChg chg="modSp">
        <pc:chgData name="Rachael Major (2204546)" userId="S::2204546@student.uwtsd.ac.uk::34fda97e-2f0a-4eb9-8659-ddea7f0b4db3" providerId="AD" clId="Web-{83D54A89-45E6-B573-FFA3-BF9323E0B8A9}" dt="2025-01-12T14:21:57.754" v="356" actId="1076"/>
        <pc:sldMkLst>
          <pc:docMk/>
          <pc:sldMk cId="4023874353" sldId="290"/>
        </pc:sldMkLst>
        <pc:spChg chg="mod">
          <ac:chgData name="Rachael Major (2204546)" userId="S::2204546@student.uwtsd.ac.uk::34fda97e-2f0a-4eb9-8659-ddea7f0b4db3" providerId="AD" clId="Web-{83D54A89-45E6-B573-FFA3-BF9323E0B8A9}" dt="2025-01-12T14:20:11.703" v="344" actId="1076"/>
          <ac:spMkLst>
            <pc:docMk/>
            <pc:sldMk cId="4023874353" sldId="290"/>
            <ac:spMk id="2" creationId="{026A209E-85EB-5C9D-E768-E0C73242DA51}"/>
          </ac:spMkLst>
        </pc:spChg>
        <pc:spChg chg="mod">
          <ac:chgData name="Rachael Major (2204546)" userId="S::2204546@student.uwtsd.ac.uk::34fda97e-2f0a-4eb9-8659-ddea7f0b4db3" providerId="AD" clId="Web-{83D54A89-45E6-B573-FFA3-BF9323E0B8A9}" dt="2025-01-12T14:21:57.754" v="356" actId="1076"/>
          <ac:spMkLst>
            <pc:docMk/>
            <pc:sldMk cId="4023874353" sldId="290"/>
            <ac:spMk id="3" creationId="{96C02185-670B-C193-BD71-B1BC35F96E84}"/>
          </ac:spMkLst>
        </pc:spChg>
      </pc:sldChg>
      <pc:sldChg chg="modSp ord">
        <pc:chgData name="Rachael Major (2204546)" userId="S::2204546@student.uwtsd.ac.uk::34fda97e-2f0a-4eb9-8659-ddea7f0b4db3" providerId="AD" clId="Web-{83D54A89-45E6-B573-FFA3-BF9323E0B8A9}" dt="2025-01-12T13:57:12.815" v="256"/>
        <pc:sldMkLst>
          <pc:docMk/>
          <pc:sldMk cId="3219913441" sldId="291"/>
        </pc:sldMkLst>
        <pc:spChg chg="mod">
          <ac:chgData name="Rachael Major (2204546)" userId="S::2204546@student.uwtsd.ac.uk::34fda97e-2f0a-4eb9-8659-ddea7f0b4db3" providerId="AD" clId="Web-{83D54A89-45E6-B573-FFA3-BF9323E0B8A9}" dt="2025-01-12T13:53:17.553" v="239" actId="1076"/>
          <ac:spMkLst>
            <pc:docMk/>
            <pc:sldMk cId="3219913441" sldId="291"/>
            <ac:spMk id="2" creationId="{D8938198-1742-B59D-D7AF-BCFFAC72B68A}"/>
          </ac:spMkLst>
        </pc:spChg>
        <pc:spChg chg="mod">
          <ac:chgData name="Rachael Major (2204546)" userId="S::2204546@student.uwtsd.ac.uk::34fda97e-2f0a-4eb9-8659-ddea7f0b4db3" providerId="AD" clId="Web-{83D54A89-45E6-B573-FFA3-BF9323E0B8A9}" dt="2025-01-12T13:56:27.185" v="255" actId="20577"/>
          <ac:spMkLst>
            <pc:docMk/>
            <pc:sldMk cId="3219913441" sldId="291"/>
            <ac:spMk id="3" creationId="{4AD3ED42-E16C-8162-B5B2-B2BA795117E3}"/>
          </ac:spMkLst>
        </pc:spChg>
      </pc:sldChg>
      <pc:sldChg chg="modSp">
        <pc:chgData name="Rachael Major (2204546)" userId="S::2204546@student.uwtsd.ac.uk::34fda97e-2f0a-4eb9-8659-ddea7f0b4db3" providerId="AD" clId="Web-{83D54A89-45E6-B573-FFA3-BF9323E0B8A9}" dt="2025-01-12T14:35:35.630" v="367" actId="1076"/>
        <pc:sldMkLst>
          <pc:docMk/>
          <pc:sldMk cId="2301494514" sldId="292"/>
        </pc:sldMkLst>
        <pc:spChg chg="mod">
          <ac:chgData name="Rachael Major (2204546)" userId="S::2204546@student.uwtsd.ac.uk::34fda97e-2f0a-4eb9-8659-ddea7f0b4db3" providerId="AD" clId="Web-{83D54A89-45E6-B573-FFA3-BF9323E0B8A9}" dt="2025-01-12T14:22:36.834" v="357" actId="1076"/>
          <ac:spMkLst>
            <pc:docMk/>
            <pc:sldMk cId="2301494514" sldId="292"/>
            <ac:spMk id="2" creationId="{F961E578-1282-1571-9BF3-5F8D09097ECE}"/>
          </ac:spMkLst>
        </pc:spChg>
        <pc:spChg chg="mod">
          <ac:chgData name="Rachael Major (2204546)" userId="S::2204546@student.uwtsd.ac.uk::34fda97e-2f0a-4eb9-8659-ddea7f0b4db3" providerId="AD" clId="Web-{83D54A89-45E6-B573-FFA3-BF9323E0B8A9}" dt="2025-01-12T14:35:35.630" v="367" actId="1076"/>
          <ac:spMkLst>
            <pc:docMk/>
            <pc:sldMk cId="2301494514" sldId="292"/>
            <ac:spMk id="3" creationId="{5B35EC0E-2EBD-DA4A-AFB9-B0611CAF90FA}"/>
          </ac:spMkLst>
        </pc:spChg>
      </pc:sldChg>
      <pc:sldChg chg="modSp new">
        <pc:chgData name="Rachael Major (2204546)" userId="S::2204546@student.uwtsd.ac.uk::34fda97e-2f0a-4eb9-8659-ddea7f0b4db3" providerId="AD" clId="Web-{83D54A89-45E6-B573-FFA3-BF9323E0B8A9}" dt="2025-01-12T14:37:49.073" v="387" actId="20577"/>
        <pc:sldMkLst>
          <pc:docMk/>
          <pc:sldMk cId="2357184210" sldId="294"/>
        </pc:sldMkLst>
        <pc:spChg chg="mod">
          <ac:chgData name="Rachael Major (2204546)" userId="S::2204546@student.uwtsd.ac.uk::34fda97e-2f0a-4eb9-8659-ddea7f0b4db3" providerId="AD" clId="Web-{83D54A89-45E6-B573-FFA3-BF9323E0B8A9}" dt="2025-01-12T14:36:28.319" v="375" actId="1076"/>
          <ac:spMkLst>
            <pc:docMk/>
            <pc:sldMk cId="2357184210" sldId="294"/>
            <ac:spMk id="2" creationId="{90B835A9-7802-00B7-9104-26B4F13100A1}"/>
          </ac:spMkLst>
        </pc:spChg>
        <pc:spChg chg="mod">
          <ac:chgData name="Rachael Major (2204546)" userId="S::2204546@student.uwtsd.ac.uk::34fda97e-2f0a-4eb9-8659-ddea7f0b4db3" providerId="AD" clId="Web-{83D54A89-45E6-B573-FFA3-BF9323E0B8A9}" dt="2025-01-12T14:37:49.073" v="387" actId="20577"/>
          <ac:spMkLst>
            <pc:docMk/>
            <pc:sldMk cId="2357184210" sldId="294"/>
            <ac:spMk id="3" creationId="{D6CBDE3E-1BD5-3E9C-28C9-5CB26093C7ED}"/>
          </ac:spMkLst>
        </pc:spChg>
      </pc:sldChg>
      <pc:sldChg chg="modSp new del">
        <pc:chgData name="Rachael Major (2204546)" userId="S::2204546@student.uwtsd.ac.uk::34fda97e-2f0a-4eb9-8659-ddea7f0b4db3" providerId="AD" clId="Web-{83D54A89-45E6-B573-FFA3-BF9323E0B8A9}" dt="2025-01-12T14:38:13.292" v="388"/>
        <pc:sldMkLst>
          <pc:docMk/>
          <pc:sldMk cId="121110473" sldId="295"/>
        </pc:sldMkLst>
        <pc:spChg chg="mod">
          <ac:chgData name="Rachael Major (2204546)" userId="S::2204546@student.uwtsd.ac.uk::34fda97e-2f0a-4eb9-8659-ddea7f0b4db3" providerId="AD" clId="Web-{83D54A89-45E6-B573-FFA3-BF9323E0B8A9}" dt="2025-01-12T14:09:32.381" v="336" actId="20577"/>
          <ac:spMkLst>
            <pc:docMk/>
            <pc:sldMk cId="121110473" sldId="295"/>
            <ac:spMk id="2" creationId="{B99D597A-3DF1-3345-6D3A-31DC4C205C53}"/>
          </ac:spMkLst>
        </pc:spChg>
      </pc:sldChg>
      <pc:sldChg chg="modSp new del">
        <pc:chgData name="Rachael Major (2204546)" userId="S::2204546@student.uwtsd.ac.uk::34fda97e-2f0a-4eb9-8659-ddea7f0b4db3" providerId="AD" clId="Web-{83D54A89-45E6-B573-FFA3-BF9323E0B8A9}" dt="2025-01-12T14:38:19.543" v="389"/>
        <pc:sldMkLst>
          <pc:docMk/>
          <pc:sldMk cId="2448731303" sldId="296"/>
        </pc:sldMkLst>
        <pc:spChg chg="mod">
          <ac:chgData name="Rachael Major (2204546)" userId="S::2204546@student.uwtsd.ac.uk::34fda97e-2f0a-4eb9-8659-ddea7f0b4db3" providerId="AD" clId="Web-{83D54A89-45E6-B573-FFA3-BF9323E0B8A9}" dt="2025-01-12T14:35:56.881" v="372" actId="20577"/>
          <ac:spMkLst>
            <pc:docMk/>
            <pc:sldMk cId="2448731303" sldId="296"/>
            <ac:spMk id="2" creationId="{1A5409C1-60FD-474F-7DCA-857B572572CE}"/>
          </ac:spMkLst>
        </pc:spChg>
      </pc:sldChg>
    </pc:docChg>
  </pc:docChgLst>
  <pc:docChgLst>
    <pc:chgData name="Rachael Major (2204546)" userId="S::2204546@student.uwtsd.ac.uk::34fda97e-2f0a-4eb9-8659-ddea7f0b4db3" providerId="AD" clId="Web-{7FEAE674-CC68-FE8D-EF9C-2E05F97F8CC9}"/>
    <pc:docChg chg="modSld">
      <pc:chgData name="Rachael Major (2204546)" userId="S::2204546@student.uwtsd.ac.uk::34fda97e-2f0a-4eb9-8659-ddea7f0b4db3" providerId="AD" clId="Web-{7FEAE674-CC68-FE8D-EF9C-2E05F97F8CC9}" dt="2025-01-13T19:18:06.005" v="31" actId="20577"/>
      <pc:docMkLst>
        <pc:docMk/>
      </pc:docMkLst>
      <pc:sldChg chg="modSp">
        <pc:chgData name="Rachael Major (2204546)" userId="S::2204546@student.uwtsd.ac.uk::34fda97e-2f0a-4eb9-8659-ddea7f0b4db3" providerId="AD" clId="Web-{7FEAE674-CC68-FE8D-EF9C-2E05F97F8CC9}" dt="2025-01-13T18:41:50.278" v="6" actId="14100"/>
        <pc:sldMkLst>
          <pc:docMk/>
          <pc:sldMk cId="316796206" sldId="285"/>
        </pc:sldMkLst>
        <pc:spChg chg="mod">
          <ac:chgData name="Rachael Major (2204546)" userId="S::2204546@student.uwtsd.ac.uk::34fda97e-2f0a-4eb9-8659-ddea7f0b4db3" providerId="AD" clId="Web-{7FEAE674-CC68-FE8D-EF9C-2E05F97F8CC9}" dt="2025-01-13T18:41:50.278" v="6" actId="14100"/>
          <ac:spMkLst>
            <pc:docMk/>
            <pc:sldMk cId="316796206" sldId="285"/>
            <ac:spMk id="2" creationId="{2F8B8F0F-C100-1695-6325-1E59216E8EE8}"/>
          </ac:spMkLst>
        </pc:spChg>
      </pc:sldChg>
      <pc:sldChg chg="modSp">
        <pc:chgData name="Rachael Major (2204546)" userId="S::2204546@student.uwtsd.ac.uk::34fda97e-2f0a-4eb9-8659-ddea7f0b4db3" providerId="AD" clId="Web-{7FEAE674-CC68-FE8D-EF9C-2E05F97F8CC9}" dt="2025-01-13T19:18:06.005" v="31" actId="20577"/>
        <pc:sldMkLst>
          <pc:docMk/>
          <pc:sldMk cId="986527204" sldId="289"/>
        </pc:sldMkLst>
        <pc:spChg chg="mod">
          <ac:chgData name="Rachael Major (2204546)" userId="S::2204546@student.uwtsd.ac.uk::34fda97e-2f0a-4eb9-8659-ddea7f0b4db3" providerId="AD" clId="Web-{7FEAE674-CC68-FE8D-EF9C-2E05F97F8CC9}" dt="2025-01-13T19:18:06.005" v="31" actId="20577"/>
          <ac:spMkLst>
            <pc:docMk/>
            <pc:sldMk cId="986527204" sldId="289"/>
            <ac:spMk id="6" creationId="{A35D2CF7-A972-E406-31B7-0E587140A1EA}"/>
          </ac:spMkLst>
        </pc:spChg>
      </pc:sldChg>
    </pc:docChg>
  </pc:docChgLst>
  <pc:docChgLst>
    <pc:chgData name="Rachael Major (2204546)" userId="S::2204546@student.uwtsd.ac.uk::34fda97e-2f0a-4eb9-8659-ddea7f0b4db3" providerId="AD" clId="Web-{76F99C23-95FD-F93A-4C4F-55A7A455D0F1}"/>
    <pc:docChg chg="addSld delSld modSld sldOrd">
      <pc:chgData name="Rachael Major (2204546)" userId="S::2204546@student.uwtsd.ac.uk::34fda97e-2f0a-4eb9-8659-ddea7f0b4db3" providerId="AD" clId="Web-{76F99C23-95FD-F93A-4C4F-55A7A455D0F1}" dt="2024-12-26T18:04:13.802" v="402" actId="20577"/>
      <pc:docMkLst>
        <pc:docMk/>
      </pc:docMkLst>
      <pc:sldChg chg="modSp">
        <pc:chgData name="Rachael Major (2204546)" userId="S::2204546@student.uwtsd.ac.uk::34fda97e-2f0a-4eb9-8659-ddea7f0b4db3" providerId="AD" clId="Web-{76F99C23-95FD-F93A-4C4F-55A7A455D0F1}" dt="2024-12-26T15:09:12.892" v="147" actId="20577"/>
        <pc:sldMkLst>
          <pc:docMk/>
          <pc:sldMk cId="3623213118" sldId="257"/>
        </pc:sldMkLst>
        <pc:spChg chg="mod">
          <ac:chgData name="Rachael Major (2204546)" userId="S::2204546@student.uwtsd.ac.uk::34fda97e-2f0a-4eb9-8659-ddea7f0b4db3" providerId="AD" clId="Web-{76F99C23-95FD-F93A-4C4F-55A7A455D0F1}" dt="2024-12-26T15:09:12.892" v="147" actId="20577"/>
          <ac:spMkLst>
            <pc:docMk/>
            <pc:sldMk cId="3623213118" sldId="257"/>
            <ac:spMk id="3" creationId="{BF2C7D33-5468-B2C7-CA0D-F9A29D68A7CD}"/>
          </ac:spMkLst>
        </pc:spChg>
      </pc:sldChg>
      <pc:sldChg chg="delSp modSp">
        <pc:chgData name="Rachael Major (2204546)" userId="S::2204546@student.uwtsd.ac.uk::34fda97e-2f0a-4eb9-8659-ddea7f0b4db3" providerId="AD" clId="Web-{76F99C23-95FD-F93A-4C4F-55A7A455D0F1}" dt="2024-12-26T15:32:56.805" v="222" actId="20577"/>
        <pc:sldMkLst>
          <pc:docMk/>
          <pc:sldMk cId="1094561077" sldId="258"/>
        </pc:sldMkLst>
        <pc:spChg chg="del mod">
          <ac:chgData name="Rachael Major (2204546)" userId="S::2204546@student.uwtsd.ac.uk::34fda97e-2f0a-4eb9-8659-ddea7f0b4db3" providerId="AD" clId="Web-{76F99C23-95FD-F93A-4C4F-55A7A455D0F1}" dt="2024-12-26T15:17:15.735" v="175"/>
          <ac:spMkLst>
            <pc:docMk/>
            <pc:sldMk cId="1094561077" sldId="258"/>
            <ac:spMk id="5" creationId="{A3657897-939D-0049-7032-CFAF4162BCC5}"/>
          </ac:spMkLst>
        </pc:spChg>
        <pc:spChg chg="mod">
          <ac:chgData name="Rachael Major (2204546)" userId="S::2204546@student.uwtsd.ac.uk::34fda97e-2f0a-4eb9-8659-ddea7f0b4db3" providerId="AD" clId="Web-{76F99C23-95FD-F93A-4C4F-55A7A455D0F1}" dt="2024-12-26T15:32:56.805" v="222" actId="20577"/>
          <ac:spMkLst>
            <pc:docMk/>
            <pc:sldMk cId="1094561077" sldId="258"/>
            <ac:spMk id="6" creationId="{8DCD3F82-87B8-22BF-177D-7482185482C4}"/>
          </ac:spMkLst>
        </pc:spChg>
        <pc:picChg chg="mod modCrop">
          <ac:chgData name="Rachael Major (2204546)" userId="S::2204546@student.uwtsd.ac.uk::34fda97e-2f0a-4eb9-8659-ddea7f0b4db3" providerId="AD" clId="Web-{76F99C23-95FD-F93A-4C4F-55A7A455D0F1}" dt="2024-12-26T15:32:15.492" v="206" actId="1076"/>
          <ac:picMkLst>
            <pc:docMk/>
            <pc:sldMk cId="1094561077" sldId="258"/>
            <ac:picMk id="4" creationId="{779ED7D5-64F2-0B01-48CD-B63499D8920F}"/>
          </ac:picMkLst>
        </pc:picChg>
      </pc:sldChg>
      <pc:sldChg chg="modSp">
        <pc:chgData name="Rachael Major (2204546)" userId="S::2204546@student.uwtsd.ac.uk::34fda97e-2f0a-4eb9-8659-ddea7f0b4db3" providerId="AD" clId="Web-{76F99C23-95FD-F93A-4C4F-55A7A455D0F1}" dt="2024-12-26T16:55:24.497" v="382" actId="20577"/>
        <pc:sldMkLst>
          <pc:docMk/>
          <pc:sldMk cId="991175852" sldId="259"/>
        </pc:sldMkLst>
        <pc:spChg chg="mod">
          <ac:chgData name="Rachael Major (2204546)" userId="S::2204546@student.uwtsd.ac.uk::34fda97e-2f0a-4eb9-8659-ddea7f0b4db3" providerId="AD" clId="Web-{76F99C23-95FD-F93A-4C4F-55A7A455D0F1}" dt="2024-12-26T16:24:52.426" v="260" actId="1076"/>
          <ac:spMkLst>
            <pc:docMk/>
            <pc:sldMk cId="991175852" sldId="259"/>
            <ac:spMk id="2" creationId="{63AE8BFF-B47B-E02E-EB14-E76093F2A668}"/>
          </ac:spMkLst>
        </pc:spChg>
        <pc:spChg chg="mod">
          <ac:chgData name="Rachael Major (2204546)" userId="S::2204546@student.uwtsd.ac.uk::34fda97e-2f0a-4eb9-8659-ddea7f0b4db3" providerId="AD" clId="Web-{76F99C23-95FD-F93A-4C4F-55A7A455D0F1}" dt="2024-12-26T16:55:24.497" v="382" actId="20577"/>
          <ac:spMkLst>
            <pc:docMk/>
            <pc:sldMk cId="991175852" sldId="259"/>
            <ac:spMk id="3" creationId="{78ECD3AE-7B4B-E8B9-5113-562CF404FE39}"/>
          </ac:spMkLst>
        </pc:spChg>
      </pc:sldChg>
      <pc:sldChg chg="modSp">
        <pc:chgData name="Rachael Major (2204546)" userId="S::2204546@student.uwtsd.ac.uk::34fda97e-2f0a-4eb9-8659-ddea7f0b4db3" providerId="AD" clId="Web-{76F99C23-95FD-F93A-4C4F-55A7A455D0F1}" dt="2024-12-26T16:24:59.832" v="261" actId="1076"/>
        <pc:sldMkLst>
          <pc:docMk/>
          <pc:sldMk cId="2618063306" sldId="273"/>
        </pc:sldMkLst>
        <pc:spChg chg="mod">
          <ac:chgData name="Rachael Major (2204546)" userId="S::2204546@student.uwtsd.ac.uk::34fda97e-2f0a-4eb9-8659-ddea7f0b4db3" providerId="AD" clId="Web-{76F99C23-95FD-F93A-4C4F-55A7A455D0F1}" dt="2024-12-26T16:24:59.832" v="261" actId="1076"/>
          <ac:spMkLst>
            <pc:docMk/>
            <pc:sldMk cId="2618063306" sldId="273"/>
            <ac:spMk id="2" creationId="{2B50A491-8F5B-E0A2-F5F0-D9AEC6FD4B3B}"/>
          </ac:spMkLst>
        </pc:spChg>
        <pc:spChg chg="mod">
          <ac:chgData name="Rachael Major (2204546)" userId="S::2204546@student.uwtsd.ac.uk::34fda97e-2f0a-4eb9-8659-ddea7f0b4db3" providerId="AD" clId="Web-{76F99C23-95FD-F93A-4C4F-55A7A455D0F1}" dt="2024-12-26T15:18:06.002" v="176" actId="20577"/>
          <ac:spMkLst>
            <pc:docMk/>
            <pc:sldMk cId="2618063306" sldId="273"/>
            <ac:spMk id="3" creationId="{5A5F86E4-9EF7-B78E-9BE5-F1B0435EF90D}"/>
          </ac:spMkLst>
        </pc:spChg>
      </pc:sldChg>
      <pc:sldChg chg="addSp modSp new del ord">
        <pc:chgData name="Rachael Major (2204546)" userId="S::2204546@student.uwtsd.ac.uk::34fda97e-2f0a-4eb9-8659-ddea7f0b4db3" providerId="AD" clId="Web-{76F99C23-95FD-F93A-4C4F-55A7A455D0F1}" dt="2024-12-26T15:33:20.244" v="223"/>
        <pc:sldMkLst>
          <pc:docMk/>
          <pc:sldMk cId="773886704" sldId="274"/>
        </pc:sldMkLst>
        <pc:spChg chg="mod">
          <ac:chgData name="Rachael Major (2204546)" userId="S::2204546@student.uwtsd.ac.uk::34fda97e-2f0a-4eb9-8659-ddea7f0b4db3" providerId="AD" clId="Web-{76F99C23-95FD-F93A-4C4F-55A7A455D0F1}" dt="2024-12-26T15:15:05.279" v="167" actId="20577"/>
          <ac:spMkLst>
            <pc:docMk/>
            <pc:sldMk cId="773886704" sldId="274"/>
            <ac:spMk id="2" creationId="{FCC92563-4DE4-542E-CDB2-C6CBB7BCFA6B}"/>
          </ac:spMkLst>
        </pc:spChg>
        <pc:spChg chg="mod">
          <ac:chgData name="Rachael Major (2204546)" userId="S::2204546@student.uwtsd.ac.uk::34fda97e-2f0a-4eb9-8659-ddea7f0b4db3" providerId="AD" clId="Web-{76F99C23-95FD-F93A-4C4F-55A7A455D0F1}" dt="2024-12-26T15:16:29.453" v="171" actId="14100"/>
          <ac:spMkLst>
            <pc:docMk/>
            <pc:sldMk cId="773886704" sldId="274"/>
            <ac:spMk id="3" creationId="{AF852A21-B0CD-4139-2127-2356300A904D}"/>
          </ac:spMkLst>
        </pc:spChg>
        <pc:spChg chg="add mod">
          <ac:chgData name="Rachael Major (2204546)" userId="S::2204546@student.uwtsd.ac.uk::34fda97e-2f0a-4eb9-8659-ddea7f0b4db3" providerId="AD" clId="Web-{76F99C23-95FD-F93A-4C4F-55A7A455D0F1}" dt="2024-12-26T15:16:48.500" v="173"/>
          <ac:spMkLst>
            <pc:docMk/>
            <pc:sldMk cId="773886704" sldId="274"/>
            <ac:spMk id="6" creationId="{5491AA6D-DB59-44EC-D50E-B991F9DFA73B}"/>
          </ac:spMkLst>
        </pc:spChg>
        <pc:picChg chg="add">
          <ac:chgData name="Rachael Major (2204546)" userId="S::2204546@student.uwtsd.ac.uk::34fda97e-2f0a-4eb9-8659-ddea7f0b4db3" providerId="AD" clId="Web-{76F99C23-95FD-F93A-4C4F-55A7A455D0F1}" dt="2024-12-26T15:15:49.452" v="168"/>
          <ac:picMkLst>
            <pc:docMk/>
            <pc:sldMk cId="773886704" sldId="274"/>
            <ac:picMk id="5" creationId="{A23F51B1-0F18-3705-3D14-9B7A8831CA4C}"/>
          </ac:picMkLst>
        </pc:picChg>
      </pc:sldChg>
      <pc:sldChg chg="modSp new">
        <pc:chgData name="Rachael Major (2204546)" userId="S::2204546@student.uwtsd.ac.uk::34fda97e-2f0a-4eb9-8659-ddea7f0b4db3" providerId="AD" clId="Web-{76F99C23-95FD-F93A-4C4F-55A7A455D0F1}" dt="2024-12-26T16:16:31.788" v="255" actId="20577"/>
        <pc:sldMkLst>
          <pc:docMk/>
          <pc:sldMk cId="2108098139" sldId="274"/>
        </pc:sldMkLst>
        <pc:spChg chg="mod">
          <ac:chgData name="Rachael Major (2204546)" userId="S::2204546@student.uwtsd.ac.uk::34fda97e-2f0a-4eb9-8659-ddea7f0b4db3" providerId="AD" clId="Web-{76F99C23-95FD-F93A-4C4F-55A7A455D0F1}" dt="2024-12-26T16:10:08.185" v="238" actId="20577"/>
          <ac:spMkLst>
            <pc:docMk/>
            <pc:sldMk cId="2108098139" sldId="274"/>
            <ac:spMk id="2" creationId="{C76F2F2D-351C-25BA-4E92-6047F151706D}"/>
          </ac:spMkLst>
        </pc:spChg>
        <pc:spChg chg="mod">
          <ac:chgData name="Rachael Major (2204546)" userId="S::2204546@student.uwtsd.ac.uk::34fda97e-2f0a-4eb9-8659-ddea7f0b4db3" providerId="AD" clId="Web-{76F99C23-95FD-F93A-4C4F-55A7A455D0F1}" dt="2024-12-26T16:16:31.788" v="255" actId="20577"/>
          <ac:spMkLst>
            <pc:docMk/>
            <pc:sldMk cId="2108098139" sldId="274"/>
            <ac:spMk id="3" creationId="{CE82F119-2A9E-A76F-220F-018764225209}"/>
          </ac:spMkLst>
        </pc:spChg>
      </pc:sldChg>
      <pc:sldChg chg="modSp new">
        <pc:chgData name="Rachael Major (2204546)" userId="S::2204546@student.uwtsd.ac.uk::34fda97e-2f0a-4eb9-8659-ddea7f0b4db3" providerId="AD" clId="Web-{76F99C23-95FD-F93A-4C4F-55A7A455D0F1}" dt="2024-12-26T18:04:13.802" v="402" actId="20577"/>
        <pc:sldMkLst>
          <pc:docMk/>
          <pc:sldMk cId="2831845423" sldId="275"/>
        </pc:sldMkLst>
        <pc:spChg chg="mod">
          <ac:chgData name="Rachael Major (2204546)" userId="S::2204546@student.uwtsd.ac.uk::34fda97e-2f0a-4eb9-8659-ddea7f0b4db3" providerId="AD" clId="Web-{76F99C23-95FD-F93A-4C4F-55A7A455D0F1}" dt="2024-12-26T16:24:43.988" v="259" actId="20577"/>
          <ac:spMkLst>
            <pc:docMk/>
            <pc:sldMk cId="2831845423" sldId="275"/>
            <ac:spMk id="2" creationId="{D6EA81D1-4F75-5D76-8ED4-BF665EA58200}"/>
          </ac:spMkLst>
        </pc:spChg>
        <pc:spChg chg="mod">
          <ac:chgData name="Rachael Major (2204546)" userId="S::2204546@student.uwtsd.ac.uk::34fda97e-2f0a-4eb9-8659-ddea7f0b4db3" providerId="AD" clId="Web-{76F99C23-95FD-F93A-4C4F-55A7A455D0F1}" dt="2024-12-26T18:04:13.802" v="402" actId="20577"/>
          <ac:spMkLst>
            <pc:docMk/>
            <pc:sldMk cId="2831845423" sldId="275"/>
            <ac:spMk id="3" creationId="{8349C65D-2A4A-AABB-2A48-A555F73213DB}"/>
          </ac:spMkLst>
        </pc:spChg>
      </pc:sldChg>
      <pc:sldChg chg="modSp new">
        <pc:chgData name="Rachael Major (2204546)" userId="S::2204546@student.uwtsd.ac.uk::34fda97e-2f0a-4eb9-8659-ddea7f0b4db3" providerId="AD" clId="Web-{76F99C23-95FD-F93A-4C4F-55A7A455D0F1}" dt="2024-12-26T17:04:54.870" v="395" actId="20577"/>
        <pc:sldMkLst>
          <pc:docMk/>
          <pc:sldMk cId="1323572349" sldId="276"/>
        </pc:sldMkLst>
        <pc:spChg chg="mod">
          <ac:chgData name="Rachael Major (2204546)" userId="S::2204546@student.uwtsd.ac.uk::34fda97e-2f0a-4eb9-8659-ddea7f0b4db3" providerId="AD" clId="Web-{76F99C23-95FD-F93A-4C4F-55A7A455D0F1}" dt="2024-12-26T17:04:54.870" v="395" actId="20577"/>
          <ac:spMkLst>
            <pc:docMk/>
            <pc:sldMk cId="1323572349" sldId="276"/>
            <ac:spMk id="2" creationId="{A7A51B13-ADE7-7E30-7093-6F16C81F9A55}"/>
          </ac:spMkLst>
        </pc:spChg>
      </pc:sldChg>
      <pc:sldChg chg="new">
        <pc:chgData name="Rachael Major (2204546)" userId="S::2204546@student.uwtsd.ac.uk::34fda97e-2f0a-4eb9-8659-ddea7f0b4db3" providerId="AD" clId="Web-{76F99C23-95FD-F93A-4C4F-55A7A455D0F1}" dt="2024-12-26T17:05:05.855" v="396"/>
        <pc:sldMkLst>
          <pc:docMk/>
          <pc:sldMk cId="829205215" sldId="277"/>
        </pc:sldMkLst>
      </pc:sldChg>
    </pc:docChg>
  </pc:docChgLst>
  <pc:docChgLst>
    <pc:chgData name="Rachael Major (2204546)" userId="S::2204546@student.uwtsd.ac.uk::34fda97e-2f0a-4eb9-8659-ddea7f0b4db3" providerId="AD" clId="Web-{C3ECECD5-E415-DB02-705E-ACCCC41BED08}"/>
    <pc:docChg chg="addSld modSld">
      <pc:chgData name="Rachael Major (2204546)" userId="S::2204546@student.uwtsd.ac.uk::34fda97e-2f0a-4eb9-8659-ddea7f0b4db3" providerId="AD" clId="Web-{C3ECECD5-E415-DB02-705E-ACCCC41BED08}" dt="2025-01-10T21:29:42.614" v="375" actId="20577"/>
      <pc:docMkLst>
        <pc:docMk/>
      </pc:docMkLst>
      <pc:sldChg chg="modSp">
        <pc:chgData name="Rachael Major (2204546)" userId="S::2204546@student.uwtsd.ac.uk::34fda97e-2f0a-4eb9-8659-ddea7f0b4db3" providerId="AD" clId="Web-{C3ECECD5-E415-DB02-705E-ACCCC41BED08}" dt="2025-01-10T18:53:36.259" v="86" actId="20577"/>
        <pc:sldMkLst>
          <pc:docMk/>
          <pc:sldMk cId="1874896261" sldId="261"/>
        </pc:sldMkLst>
        <pc:spChg chg="mod">
          <ac:chgData name="Rachael Major (2204546)" userId="S::2204546@student.uwtsd.ac.uk::34fda97e-2f0a-4eb9-8659-ddea7f0b4db3" providerId="AD" clId="Web-{C3ECECD5-E415-DB02-705E-ACCCC41BED08}" dt="2025-01-10T18:53:36.259" v="86" actId="20577"/>
          <ac:spMkLst>
            <pc:docMk/>
            <pc:sldMk cId="1874896261" sldId="261"/>
            <ac:spMk id="3" creationId="{C2DC3BE1-D7F4-8D0C-92C5-D221DC1AB7D5}"/>
          </ac:spMkLst>
        </pc:spChg>
      </pc:sldChg>
      <pc:sldChg chg="addSp delSp modSp">
        <pc:chgData name="Rachael Major (2204546)" userId="S::2204546@student.uwtsd.ac.uk::34fda97e-2f0a-4eb9-8659-ddea7f0b4db3" providerId="AD" clId="Web-{C3ECECD5-E415-DB02-705E-ACCCC41BED08}" dt="2025-01-10T20:58:25.422" v="368" actId="1076"/>
        <pc:sldMkLst>
          <pc:docMk/>
          <pc:sldMk cId="958401635" sldId="264"/>
        </pc:sldMkLst>
        <pc:spChg chg="mod">
          <ac:chgData name="Rachael Major (2204546)" userId="S::2204546@student.uwtsd.ac.uk::34fda97e-2f0a-4eb9-8659-ddea7f0b4db3" providerId="AD" clId="Web-{C3ECECD5-E415-DB02-705E-ACCCC41BED08}" dt="2025-01-10T20:56:48.166" v="363" actId="1076"/>
          <ac:spMkLst>
            <pc:docMk/>
            <pc:sldMk cId="958401635" sldId="264"/>
            <ac:spMk id="2" creationId="{F11D6FE2-F8FE-A855-CB09-504176AC038D}"/>
          </ac:spMkLst>
        </pc:spChg>
        <pc:picChg chg="add del mod">
          <ac:chgData name="Rachael Major (2204546)" userId="S::2204546@student.uwtsd.ac.uk::34fda97e-2f0a-4eb9-8659-ddea7f0b4db3" providerId="AD" clId="Web-{C3ECECD5-E415-DB02-705E-ACCCC41BED08}" dt="2025-01-10T20:58:01.577" v="365"/>
          <ac:picMkLst>
            <pc:docMk/>
            <pc:sldMk cId="958401635" sldId="264"/>
            <ac:picMk id="4" creationId="{2FC04335-3239-950F-0379-25EB5B08A4C3}"/>
          </ac:picMkLst>
        </pc:picChg>
        <pc:picChg chg="add mod">
          <ac:chgData name="Rachael Major (2204546)" userId="S::2204546@student.uwtsd.ac.uk::34fda97e-2f0a-4eb9-8659-ddea7f0b4db3" providerId="AD" clId="Web-{C3ECECD5-E415-DB02-705E-ACCCC41BED08}" dt="2025-01-10T20:58:25.422" v="368" actId="1076"/>
          <ac:picMkLst>
            <pc:docMk/>
            <pc:sldMk cId="958401635" sldId="264"/>
            <ac:picMk id="5" creationId="{D746E785-4EDB-F4A4-9893-6F8D6035272E}"/>
          </ac:picMkLst>
        </pc:picChg>
      </pc:sldChg>
      <pc:sldChg chg="modSp">
        <pc:chgData name="Rachael Major (2204546)" userId="S::2204546@student.uwtsd.ac.uk::34fda97e-2f0a-4eb9-8659-ddea7f0b4db3" providerId="AD" clId="Web-{C3ECECD5-E415-DB02-705E-ACCCC41BED08}" dt="2025-01-10T20:54:33.623" v="358" actId="20577"/>
        <pc:sldMkLst>
          <pc:docMk/>
          <pc:sldMk cId="3755132928" sldId="267"/>
        </pc:sldMkLst>
        <pc:spChg chg="mod">
          <ac:chgData name="Rachael Major (2204546)" userId="S::2204546@student.uwtsd.ac.uk::34fda97e-2f0a-4eb9-8659-ddea7f0b4db3" providerId="AD" clId="Web-{C3ECECD5-E415-DB02-705E-ACCCC41BED08}" dt="2025-01-10T20:54:33.623" v="358" actId="20577"/>
          <ac:spMkLst>
            <pc:docMk/>
            <pc:sldMk cId="3755132928" sldId="267"/>
            <ac:spMk id="3" creationId="{C9E047B7-A7B5-2622-9AC0-397E558C504D}"/>
          </ac:spMkLst>
        </pc:spChg>
      </pc:sldChg>
      <pc:sldChg chg="modSp">
        <pc:chgData name="Rachael Major (2204546)" userId="S::2204546@student.uwtsd.ac.uk::34fda97e-2f0a-4eb9-8659-ddea7f0b4db3" providerId="AD" clId="Web-{C3ECECD5-E415-DB02-705E-ACCCC41BED08}" dt="2025-01-10T18:07:53.124" v="8" actId="1076"/>
        <pc:sldMkLst>
          <pc:docMk/>
          <pc:sldMk cId="1003177432" sldId="270"/>
        </pc:sldMkLst>
        <pc:spChg chg="mod">
          <ac:chgData name="Rachael Major (2204546)" userId="S::2204546@student.uwtsd.ac.uk::34fda97e-2f0a-4eb9-8659-ddea7f0b4db3" providerId="AD" clId="Web-{C3ECECD5-E415-DB02-705E-ACCCC41BED08}" dt="2025-01-10T18:07:53.124" v="8" actId="1076"/>
          <ac:spMkLst>
            <pc:docMk/>
            <pc:sldMk cId="1003177432" sldId="270"/>
            <ac:spMk id="2" creationId="{45FF11D8-8517-8019-AEE5-54F5F3D61FBD}"/>
          </ac:spMkLst>
        </pc:spChg>
      </pc:sldChg>
      <pc:sldChg chg="modSp">
        <pc:chgData name="Rachael Major (2204546)" userId="S::2204546@student.uwtsd.ac.uk::34fda97e-2f0a-4eb9-8659-ddea7f0b4db3" providerId="AD" clId="Web-{C3ECECD5-E415-DB02-705E-ACCCC41BED08}" dt="2025-01-10T18:07:46.499" v="7" actId="20577"/>
        <pc:sldMkLst>
          <pc:docMk/>
          <pc:sldMk cId="2108098139" sldId="274"/>
        </pc:sldMkLst>
        <pc:spChg chg="mod">
          <ac:chgData name="Rachael Major (2204546)" userId="S::2204546@student.uwtsd.ac.uk::34fda97e-2f0a-4eb9-8659-ddea7f0b4db3" providerId="AD" clId="Web-{C3ECECD5-E415-DB02-705E-ACCCC41BED08}" dt="2025-01-10T18:07:46.499" v="7" actId="20577"/>
          <ac:spMkLst>
            <pc:docMk/>
            <pc:sldMk cId="2108098139" sldId="274"/>
            <ac:spMk id="2" creationId="{C76F2F2D-351C-25BA-4E92-6047F151706D}"/>
          </ac:spMkLst>
        </pc:spChg>
      </pc:sldChg>
      <pc:sldChg chg="addSp modSp mod setBg">
        <pc:chgData name="Rachael Major (2204546)" userId="S::2204546@student.uwtsd.ac.uk::34fda97e-2f0a-4eb9-8659-ddea7f0b4db3" providerId="AD" clId="Web-{C3ECECD5-E415-DB02-705E-ACCCC41BED08}" dt="2025-01-10T21:12:30.568" v="369" actId="20577"/>
        <pc:sldMkLst>
          <pc:docMk/>
          <pc:sldMk cId="4060857088" sldId="282"/>
        </pc:sldMkLst>
        <pc:spChg chg="mod">
          <ac:chgData name="Rachael Major (2204546)" userId="S::2204546@student.uwtsd.ac.uk::34fda97e-2f0a-4eb9-8659-ddea7f0b4db3" providerId="AD" clId="Web-{C3ECECD5-E415-DB02-705E-ACCCC41BED08}" dt="2025-01-10T20:33:19.338" v="88"/>
          <ac:spMkLst>
            <pc:docMk/>
            <pc:sldMk cId="4060857088" sldId="282"/>
            <ac:spMk id="2" creationId="{20F128AC-27EA-BAA1-75ED-776FC5599FE7}"/>
          </ac:spMkLst>
        </pc:spChg>
        <pc:spChg chg="mod">
          <ac:chgData name="Rachael Major (2204546)" userId="S::2204546@student.uwtsd.ac.uk::34fda97e-2f0a-4eb9-8659-ddea7f0b4db3" providerId="AD" clId="Web-{C3ECECD5-E415-DB02-705E-ACCCC41BED08}" dt="2025-01-10T21:12:30.568" v="369" actId="20577"/>
          <ac:spMkLst>
            <pc:docMk/>
            <pc:sldMk cId="4060857088" sldId="282"/>
            <ac:spMk id="3" creationId="{80673412-DEB3-1583-98FB-D481F565A51D}"/>
          </ac:spMkLst>
        </pc:spChg>
        <pc:spChg chg="add">
          <ac:chgData name="Rachael Major (2204546)" userId="S::2204546@student.uwtsd.ac.uk::34fda97e-2f0a-4eb9-8659-ddea7f0b4db3" providerId="AD" clId="Web-{C3ECECD5-E415-DB02-705E-ACCCC41BED08}" dt="2025-01-10T20:33:19.338" v="88"/>
          <ac:spMkLst>
            <pc:docMk/>
            <pc:sldMk cId="4060857088" sldId="282"/>
            <ac:spMk id="10" creationId="{2F9C493A-9F03-49B4-B3FB-19CE5AC115BE}"/>
          </ac:spMkLst>
        </pc:spChg>
        <pc:spChg chg="add">
          <ac:chgData name="Rachael Major (2204546)" userId="S::2204546@student.uwtsd.ac.uk::34fda97e-2f0a-4eb9-8659-ddea7f0b4db3" providerId="AD" clId="Web-{C3ECECD5-E415-DB02-705E-ACCCC41BED08}" dt="2025-01-10T20:33:19.338" v="88"/>
          <ac:spMkLst>
            <pc:docMk/>
            <pc:sldMk cId="4060857088" sldId="282"/>
            <ac:spMk id="12" creationId="{90A46C7D-C1BB-49B8-8D37-39742820E964}"/>
          </ac:spMkLst>
        </pc:spChg>
        <pc:spChg chg="add">
          <ac:chgData name="Rachael Major (2204546)" userId="S::2204546@student.uwtsd.ac.uk::34fda97e-2f0a-4eb9-8659-ddea7f0b4db3" providerId="AD" clId="Web-{C3ECECD5-E415-DB02-705E-ACCCC41BED08}" dt="2025-01-10T20:33:19.338" v="88"/>
          <ac:spMkLst>
            <pc:docMk/>
            <pc:sldMk cId="4060857088" sldId="282"/>
            <ac:spMk id="22" creationId="{D5B4F0F5-BE58-4EC0-B650-A71A07437CDD}"/>
          </ac:spMkLst>
        </pc:spChg>
        <pc:grpChg chg="add">
          <ac:chgData name="Rachael Major (2204546)" userId="S::2204546@student.uwtsd.ac.uk::34fda97e-2f0a-4eb9-8659-ddea7f0b4db3" providerId="AD" clId="Web-{C3ECECD5-E415-DB02-705E-ACCCC41BED08}" dt="2025-01-10T20:33:19.338" v="88"/>
          <ac:grpSpMkLst>
            <pc:docMk/>
            <pc:sldMk cId="4060857088" sldId="282"/>
            <ac:grpSpMk id="14" creationId="{61BBAB6F-65E6-4E2B-B363-6AB27C84E0C1}"/>
          </ac:grpSpMkLst>
        </pc:grpChg>
        <pc:grpChg chg="add">
          <ac:chgData name="Rachael Major (2204546)" userId="S::2204546@student.uwtsd.ac.uk::34fda97e-2f0a-4eb9-8659-ddea7f0b4db3" providerId="AD" clId="Web-{C3ECECD5-E415-DB02-705E-ACCCC41BED08}" dt="2025-01-10T20:33:19.338" v="88"/>
          <ac:grpSpMkLst>
            <pc:docMk/>
            <pc:sldMk cId="4060857088" sldId="282"/>
            <ac:grpSpMk id="24" creationId="{E700C1F5-B637-45FE-96CC-270D263A597B}"/>
          </ac:grpSpMkLst>
        </pc:grpChg>
        <pc:picChg chg="add">
          <ac:chgData name="Rachael Major (2204546)" userId="S::2204546@student.uwtsd.ac.uk::34fda97e-2f0a-4eb9-8659-ddea7f0b4db3" providerId="AD" clId="Web-{C3ECECD5-E415-DB02-705E-ACCCC41BED08}" dt="2025-01-10T20:33:15.104" v="87"/>
          <ac:picMkLst>
            <pc:docMk/>
            <pc:sldMk cId="4060857088" sldId="282"/>
            <ac:picMk id="5" creationId="{822FBA64-B7E2-CE07-4413-DEB7F2879002}"/>
          </ac:picMkLst>
        </pc:picChg>
      </pc:sldChg>
      <pc:sldChg chg="modSp">
        <pc:chgData name="Rachael Major (2204546)" userId="S::2204546@student.uwtsd.ac.uk::34fda97e-2f0a-4eb9-8659-ddea7f0b4db3" providerId="AD" clId="Web-{C3ECECD5-E415-DB02-705E-ACCCC41BED08}" dt="2025-01-10T20:36:35.585" v="174" actId="20577"/>
        <pc:sldMkLst>
          <pc:docMk/>
          <pc:sldMk cId="40643683" sldId="284"/>
        </pc:sldMkLst>
        <pc:spChg chg="mod">
          <ac:chgData name="Rachael Major (2204546)" userId="S::2204546@student.uwtsd.ac.uk::34fda97e-2f0a-4eb9-8659-ddea7f0b4db3" providerId="AD" clId="Web-{C3ECECD5-E415-DB02-705E-ACCCC41BED08}" dt="2025-01-10T20:36:35.585" v="174" actId="20577"/>
          <ac:spMkLst>
            <pc:docMk/>
            <pc:sldMk cId="40643683" sldId="284"/>
            <ac:spMk id="3" creationId="{218DBD7B-1381-4744-BDE1-DDE73AC6921F}"/>
          </ac:spMkLst>
        </pc:spChg>
      </pc:sldChg>
      <pc:sldChg chg="modSp new">
        <pc:chgData name="Rachael Major (2204546)" userId="S::2204546@student.uwtsd.ac.uk::34fda97e-2f0a-4eb9-8659-ddea7f0b4db3" providerId="AD" clId="Web-{C3ECECD5-E415-DB02-705E-ACCCC41BED08}" dt="2025-01-10T21:29:42.614" v="375" actId="20577"/>
        <pc:sldMkLst>
          <pc:docMk/>
          <pc:sldMk cId="1238697338" sldId="287"/>
        </pc:sldMkLst>
        <pc:spChg chg="mod">
          <ac:chgData name="Rachael Major (2204546)" userId="S::2204546@student.uwtsd.ac.uk::34fda97e-2f0a-4eb9-8659-ddea7f0b4db3" providerId="AD" clId="Web-{C3ECECD5-E415-DB02-705E-ACCCC41BED08}" dt="2025-01-10T21:29:42.614" v="375" actId="20577"/>
          <ac:spMkLst>
            <pc:docMk/>
            <pc:sldMk cId="1238697338" sldId="287"/>
            <ac:spMk id="2" creationId="{7241A13B-1F14-D0F1-79DB-BDEF1F00CE2A}"/>
          </ac:spMkLst>
        </pc:spChg>
      </pc:sldChg>
    </pc:docChg>
  </pc:docChgLst>
  <pc:docChgLst>
    <pc:chgData name="Rachael Major (2204546)" userId="S::2204546@student.uwtsd.ac.uk::34fda97e-2f0a-4eb9-8659-ddea7f0b4db3" providerId="AD" clId="Web-{D5F5F6CF-97D8-35EE-203E-3973D9626636}"/>
    <pc:docChg chg="modSld">
      <pc:chgData name="Rachael Major (2204546)" userId="S::2204546@student.uwtsd.ac.uk::34fda97e-2f0a-4eb9-8659-ddea7f0b4db3" providerId="AD" clId="Web-{D5F5F6CF-97D8-35EE-203E-3973D9626636}" dt="2024-12-26T20:12:20.882" v="32" actId="20577"/>
      <pc:docMkLst>
        <pc:docMk/>
      </pc:docMkLst>
      <pc:sldChg chg="modSp">
        <pc:chgData name="Rachael Major (2204546)" userId="S::2204546@student.uwtsd.ac.uk::34fda97e-2f0a-4eb9-8659-ddea7f0b4db3" providerId="AD" clId="Web-{D5F5F6CF-97D8-35EE-203E-3973D9626636}" dt="2024-12-26T20:12:20.882" v="32" actId="20577"/>
        <pc:sldMkLst>
          <pc:docMk/>
          <pc:sldMk cId="829205215" sldId="277"/>
        </pc:sldMkLst>
        <pc:spChg chg="mod">
          <ac:chgData name="Rachael Major (2204546)" userId="S::2204546@student.uwtsd.ac.uk::34fda97e-2f0a-4eb9-8659-ddea7f0b4db3" providerId="AD" clId="Web-{D5F5F6CF-97D8-35EE-203E-3973D9626636}" dt="2024-12-26T20:10:05.079" v="10" actId="1076"/>
          <ac:spMkLst>
            <pc:docMk/>
            <pc:sldMk cId="829205215" sldId="277"/>
            <ac:spMk id="2" creationId="{55A6F3F9-7DB9-730D-49B7-A31FD967D4A2}"/>
          </ac:spMkLst>
        </pc:spChg>
        <pc:spChg chg="mod">
          <ac:chgData name="Rachael Major (2204546)" userId="S::2204546@student.uwtsd.ac.uk::34fda97e-2f0a-4eb9-8659-ddea7f0b4db3" providerId="AD" clId="Web-{D5F5F6CF-97D8-35EE-203E-3973D9626636}" dt="2024-12-26T20:12:20.882" v="32" actId="20577"/>
          <ac:spMkLst>
            <pc:docMk/>
            <pc:sldMk cId="829205215" sldId="277"/>
            <ac:spMk id="3" creationId="{8B2CDA76-7893-B5A5-B132-36C38BD135D9}"/>
          </ac:spMkLst>
        </pc:spChg>
      </pc:sldChg>
    </pc:docChg>
  </pc:docChgLst>
  <pc:docChgLst>
    <pc:chgData name="Rachael Major (2204546)" userId="S::2204546@student.uwtsd.ac.uk::34fda97e-2f0a-4eb9-8659-ddea7f0b4db3" providerId="AD" clId="Web-{A6B13505-85B0-8F4A-2775-895393D3D4A9}"/>
    <pc:docChg chg="addSld modSld sldOrd">
      <pc:chgData name="Rachael Major (2204546)" userId="S::2204546@student.uwtsd.ac.uk::34fda97e-2f0a-4eb9-8659-ddea7f0b4db3" providerId="AD" clId="Web-{A6B13505-85B0-8F4A-2775-895393D3D4A9}" dt="2024-12-23T19:22:04.885" v="70" actId="20577"/>
      <pc:docMkLst>
        <pc:docMk/>
      </pc:docMkLst>
      <pc:sldChg chg="modSp new ord">
        <pc:chgData name="Rachael Major (2204546)" userId="S::2204546@student.uwtsd.ac.uk::34fda97e-2f0a-4eb9-8659-ddea7f0b4db3" providerId="AD" clId="Web-{A6B13505-85B0-8F4A-2775-895393D3D4A9}" dt="2024-12-23T19:22:04.885" v="70" actId="20577"/>
        <pc:sldMkLst>
          <pc:docMk/>
          <pc:sldMk cId="2618063306" sldId="273"/>
        </pc:sldMkLst>
        <pc:spChg chg="mod">
          <ac:chgData name="Rachael Major (2204546)" userId="S::2204546@student.uwtsd.ac.uk::34fda97e-2f0a-4eb9-8659-ddea7f0b4db3" providerId="AD" clId="Web-{A6B13505-85B0-8F4A-2775-895393D3D4A9}" dt="2024-12-23T19:22:04.885" v="70" actId="20577"/>
          <ac:spMkLst>
            <pc:docMk/>
            <pc:sldMk cId="2618063306" sldId="273"/>
            <ac:spMk id="2" creationId="{2B50A491-8F5B-E0A2-F5F0-D9AEC6FD4B3B}"/>
          </ac:spMkLst>
        </pc:spChg>
      </pc:sldChg>
    </pc:docChg>
  </pc:docChgLst>
  <pc:docChgLst>
    <pc:chgData name="Rachael Major (2204546)" userId="S::2204546@student.uwtsd.ac.uk::34fda97e-2f0a-4eb9-8659-ddea7f0b4db3" providerId="AD" clId="Web-{F2A4308E-9B55-0DB8-1235-0A4829146B87}"/>
    <pc:docChg chg="modSld">
      <pc:chgData name="Rachael Major (2204546)" userId="S::2204546@student.uwtsd.ac.uk::34fda97e-2f0a-4eb9-8659-ddea7f0b4db3" providerId="AD" clId="Web-{F2A4308E-9B55-0DB8-1235-0A4829146B87}" dt="2024-12-10T09:53:08.962" v="12" actId="20577"/>
      <pc:docMkLst>
        <pc:docMk/>
      </pc:docMkLst>
      <pc:sldChg chg="modSp">
        <pc:chgData name="Rachael Major (2204546)" userId="S::2204546@student.uwtsd.ac.uk::34fda97e-2f0a-4eb9-8659-ddea7f0b4db3" providerId="AD" clId="Web-{F2A4308E-9B55-0DB8-1235-0A4829146B87}" dt="2024-12-10T09:53:08.962" v="12" actId="20577"/>
        <pc:sldMkLst>
          <pc:docMk/>
          <pc:sldMk cId="4203861677" sldId="268"/>
        </pc:sldMkLst>
        <pc:spChg chg="mod">
          <ac:chgData name="Rachael Major (2204546)" userId="S::2204546@student.uwtsd.ac.uk::34fda97e-2f0a-4eb9-8659-ddea7f0b4db3" providerId="AD" clId="Web-{F2A4308E-9B55-0DB8-1235-0A4829146B87}" dt="2024-12-10T09:53:08.962" v="12" actId="20577"/>
          <ac:spMkLst>
            <pc:docMk/>
            <pc:sldMk cId="4203861677" sldId="268"/>
            <ac:spMk id="3" creationId="{19D57553-0BC1-C9DA-D8E1-902D2EFC6AAC}"/>
          </ac:spMkLst>
        </pc:spChg>
      </pc:sldChg>
    </pc:docChg>
  </pc:docChgLst>
  <pc:docChgLst>
    <pc:chgData name="Rachael Major (2204546)" userId="S::2204546@student.uwtsd.ac.uk::34fda97e-2f0a-4eb9-8659-ddea7f0b4db3" providerId="AD" clId="Web-{D1DC0E7B-E61B-BAC7-D990-6B7C28FDB2D0}"/>
    <pc:docChg chg="addSld modSld sldOrd">
      <pc:chgData name="Rachael Major (2204546)" userId="S::2204546@student.uwtsd.ac.uk::34fda97e-2f0a-4eb9-8659-ddea7f0b4db3" providerId="AD" clId="Web-{D1DC0E7B-E61B-BAC7-D990-6B7C28FDB2D0}" dt="2025-01-07T13:45:56.606" v="707" actId="1076"/>
      <pc:docMkLst>
        <pc:docMk/>
      </pc:docMkLst>
      <pc:sldChg chg="modSp">
        <pc:chgData name="Rachael Major (2204546)" userId="S::2204546@student.uwtsd.ac.uk::34fda97e-2f0a-4eb9-8659-ddea7f0b4db3" providerId="AD" clId="Web-{D1DC0E7B-E61B-BAC7-D990-6B7C28FDB2D0}" dt="2025-01-07T11:50:36.941" v="25" actId="20577"/>
        <pc:sldMkLst>
          <pc:docMk/>
          <pc:sldMk cId="1874896261" sldId="261"/>
        </pc:sldMkLst>
        <pc:spChg chg="mod">
          <ac:chgData name="Rachael Major (2204546)" userId="S::2204546@student.uwtsd.ac.uk::34fda97e-2f0a-4eb9-8659-ddea7f0b4db3" providerId="AD" clId="Web-{D1DC0E7B-E61B-BAC7-D990-6B7C28FDB2D0}" dt="2025-01-07T11:50:36.941" v="25" actId="20577"/>
          <ac:spMkLst>
            <pc:docMk/>
            <pc:sldMk cId="1874896261" sldId="261"/>
            <ac:spMk id="3" creationId="{C2DC3BE1-D7F4-8D0C-92C5-D221DC1AB7D5}"/>
          </ac:spMkLst>
        </pc:spChg>
      </pc:sldChg>
      <pc:sldChg chg="addSp delSp modSp">
        <pc:chgData name="Rachael Major (2204546)" userId="S::2204546@student.uwtsd.ac.uk::34fda97e-2f0a-4eb9-8659-ddea7f0b4db3" providerId="AD" clId="Web-{D1DC0E7B-E61B-BAC7-D990-6B7C28FDB2D0}" dt="2025-01-07T13:41:13.974" v="631" actId="20577"/>
        <pc:sldMkLst>
          <pc:docMk/>
          <pc:sldMk cId="3755132928" sldId="267"/>
        </pc:sldMkLst>
        <pc:spChg chg="mod">
          <ac:chgData name="Rachael Major (2204546)" userId="S::2204546@student.uwtsd.ac.uk::34fda97e-2f0a-4eb9-8659-ddea7f0b4db3" providerId="AD" clId="Web-{D1DC0E7B-E61B-BAC7-D990-6B7C28FDB2D0}" dt="2025-01-07T12:54:10.594" v="297" actId="20577"/>
          <ac:spMkLst>
            <pc:docMk/>
            <pc:sldMk cId="3755132928" sldId="267"/>
            <ac:spMk id="2" creationId="{11D7E783-D584-995A-993A-6251FACAC494}"/>
          </ac:spMkLst>
        </pc:spChg>
        <pc:spChg chg="mod">
          <ac:chgData name="Rachael Major (2204546)" userId="S::2204546@student.uwtsd.ac.uk::34fda97e-2f0a-4eb9-8659-ddea7f0b4db3" providerId="AD" clId="Web-{D1DC0E7B-E61B-BAC7-D990-6B7C28FDB2D0}" dt="2025-01-07T13:41:13.974" v="631" actId="20577"/>
          <ac:spMkLst>
            <pc:docMk/>
            <pc:sldMk cId="3755132928" sldId="267"/>
            <ac:spMk id="3" creationId="{C9E047B7-A7B5-2622-9AC0-397E558C504D}"/>
          </ac:spMkLst>
        </pc:spChg>
        <pc:spChg chg="del">
          <ac:chgData name="Rachael Major (2204546)" userId="S::2204546@student.uwtsd.ac.uk::34fda97e-2f0a-4eb9-8659-ddea7f0b4db3" providerId="AD" clId="Web-{D1DC0E7B-E61B-BAC7-D990-6B7C28FDB2D0}" dt="2025-01-07T12:53:58.187" v="295"/>
          <ac:spMkLst>
            <pc:docMk/>
            <pc:sldMk cId="3755132928" sldId="267"/>
            <ac:spMk id="8" creationId="{142D98E1-37D2-4470-BF74-845E897954C6}"/>
          </ac:spMkLst>
        </pc:spChg>
        <pc:spChg chg="del">
          <ac:chgData name="Rachael Major (2204546)" userId="S::2204546@student.uwtsd.ac.uk::34fda97e-2f0a-4eb9-8659-ddea7f0b4db3" providerId="AD" clId="Web-{D1DC0E7B-E61B-BAC7-D990-6B7C28FDB2D0}" dt="2025-01-07T12:53:58.187" v="295"/>
          <ac:spMkLst>
            <pc:docMk/>
            <pc:sldMk cId="3755132928" sldId="267"/>
            <ac:spMk id="10" creationId="{A707F4F1-79FE-4E99-AF42-242AC08A35E9}"/>
          </ac:spMkLst>
        </pc:spChg>
        <pc:spChg chg="del">
          <ac:chgData name="Rachael Major (2204546)" userId="S::2204546@student.uwtsd.ac.uk::34fda97e-2f0a-4eb9-8659-ddea7f0b4db3" providerId="AD" clId="Web-{D1DC0E7B-E61B-BAC7-D990-6B7C28FDB2D0}" dt="2025-01-07T12:53:58.187" v="295"/>
          <ac:spMkLst>
            <pc:docMk/>
            <pc:sldMk cId="3755132928" sldId="267"/>
            <ac:spMk id="29" creationId="{825CBD1C-2583-4689-9336-2E92126BB80F}"/>
          </ac:spMkLst>
        </pc:spChg>
        <pc:spChg chg="add">
          <ac:chgData name="Rachael Major (2204546)" userId="S::2204546@student.uwtsd.ac.uk::34fda97e-2f0a-4eb9-8659-ddea7f0b4db3" providerId="AD" clId="Web-{D1DC0E7B-E61B-BAC7-D990-6B7C28FDB2D0}" dt="2025-01-07T12:53:58.187" v="295"/>
          <ac:spMkLst>
            <pc:docMk/>
            <pc:sldMk cId="3755132928" sldId="267"/>
            <ac:spMk id="34" creationId="{2F9C493A-9F03-49B4-B3FB-19CE5AC115BE}"/>
          </ac:spMkLst>
        </pc:spChg>
        <pc:spChg chg="add">
          <ac:chgData name="Rachael Major (2204546)" userId="S::2204546@student.uwtsd.ac.uk::34fda97e-2f0a-4eb9-8659-ddea7f0b4db3" providerId="AD" clId="Web-{D1DC0E7B-E61B-BAC7-D990-6B7C28FDB2D0}" dt="2025-01-07T12:53:58.187" v="295"/>
          <ac:spMkLst>
            <pc:docMk/>
            <pc:sldMk cId="3755132928" sldId="267"/>
            <ac:spMk id="36" creationId="{90A46C7D-C1BB-49B8-8D37-39742820E964}"/>
          </ac:spMkLst>
        </pc:spChg>
        <pc:spChg chg="add">
          <ac:chgData name="Rachael Major (2204546)" userId="S::2204546@student.uwtsd.ac.uk::34fda97e-2f0a-4eb9-8659-ddea7f0b4db3" providerId="AD" clId="Web-{D1DC0E7B-E61B-BAC7-D990-6B7C28FDB2D0}" dt="2025-01-07T12:53:58.187" v="295"/>
          <ac:spMkLst>
            <pc:docMk/>
            <pc:sldMk cId="3755132928" sldId="267"/>
            <ac:spMk id="46" creationId="{D5B4F0F5-BE58-4EC0-B650-A71A07437CDD}"/>
          </ac:spMkLst>
        </pc:spChg>
        <pc:grpChg chg="del">
          <ac:chgData name="Rachael Major (2204546)" userId="S::2204546@student.uwtsd.ac.uk::34fda97e-2f0a-4eb9-8659-ddea7f0b4db3" providerId="AD" clId="Web-{D1DC0E7B-E61B-BAC7-D990-6B7C28FDB2D0}" dt="2025-01-07T12:53:58.187" v="295"/>
          <ac:grpSpMkLst>
            <pc:docMk/>
            <pc:sldMk cId="3755132928" sldId="267"/>
            <ac:grpSpMk id="20" creationId="{D5E51A3D-2FA6-4FB0-8E96-240CD790AFB7}"/>
          </ac:grpSpMkLst>
        </pc:grpChg>
        <pc:grpChg chg="add">
          <ac:chgData name="Rachael Major (2204546)" userId="S::2204546@student.uwtsd.ac.uk::34fda97e-2f0a-4eb9-8659-ddea7f0b4db3" providerId="AD" clId="Web-{D1DC0E7B-E61B-BAC7-D990-6B7C28FDB2D0}" dt="2025-01-07T12:53:58.187" v="295"/>
          <ac:grpSpMkLst>
            <pc:docMk/>
            <pc:sldMk cId="3755132928" sldId="267"/>
            <ac:grpSpMk id="48" creationId="{E700C1F5-B637-45FE-96CC-270D263A597B}"/>
          </ac:grpSpMkLst>
        </pc:grpChg>
      </pc:sldChg>
      <pc:sldChg chg="addSp modSp ord">
        <pc:chgData name="Rachael Major (2204546)" userId="S::2204546@student.uwtsd.ac.uk::34fda97e-2f0a-4eb9-8659-ddea7f0b4db3" providerId="AD" clId="Web-{D1DC0E7B-E61B-BAC7-D990-6B7C28FDB2D0}" dt="2025-01-07T13:15:58.125" v="439" actId="20577"/>
        <pc:sldMkLst>
          <pc:docMk/>
          <pc:sldMk cId="4203861677" sldId="268"/>
        </pc:sldMkLst>
        <pc:spChg chg="mod">
          <ac:chgData name="Rachael Major (2204546)" userId="S::2204546@student.uwtsd.ac.uk::34fda97e-2f0a-4eb9-8659-ddea7f0b4db3" providerId="AD" clId="Web-{D1DC0E7B-E61B-BAC7-D990-6B7C28FDB2D0}" dt="2025-01-07T13:15:38.609" v="436" actId="1076"/>
          <ac:spMkLst>
            <pc:docMk/>
            <pc:sldMk cId="4203861677" sldId="268"/>
            <ac:spMk id="2" creationId="{D59F5A50-2EA7-E1C9-7C1F-4DF72DB923B9}"/>
          </ac:spMkLst>
        </pc:spChg>
        <pc:spChg chg="mod">
          <ac:chgData name="Rachael Major (2204546)" userId="S::2204546@student.uwtsd.ac.uk::34fda97e-2f0a-4eb9-8659-ddea7f0b4db3" providerId="AD" clId="Web-{D1DC0E7B-E61B-BAC7-D990-6B7C28FDB2D0}" dt="2025-01-07T13:15:58.125" v="439" actId="20577"/>
          <ac:spMkLst>
            <pc:docMk/>
            <pc:sldMk cId="4203861677" sldId="268"/>
            <ac:spMk id="3" creationId="{19D57553-0BC1-C9DA-D8E1-902D2EFC6AAC}"/>
          </ac:spMkLst>
        </pc:spChg>
        <pc:picChg chg="add mod modCrop">
          <ac:chgData name="Rachael Major (2204546)" userId="S::2204546@student.uwtsd.ac.uk::34fda97e-2f0a-4eb9-8659-ddea7f0b4db3" providerId="AD" clId="Web-{D1DC0E7B-E61B-BAC7-D990-6B7C28FDB2D0}" dt="2025-01-07T13:15:41.578" v="437" actId="1076"/>
          <ac:picMkLst>
            <pc:docMk/>
            <pc:sldMk cId="4203861677" sldId="268"/>
            <ac:picMk id="4" creationId="{021C8FD5-F5C9-F2C3-5656-921C46722C47}"/>
          </ac:picMkLst>
        </pc:picChg>
      </pc:sldChg>
      <pc:sldChg chg="modSp">
        <pc:chgData name="Rachael Major (2204546)" userId="S::2204546@student.uwtsd.ac.uk::34fda97e-2f0a-4eb9-8659-ddea7f0b4db3" providerId="AD" clId="Web-{D1DC0E7B-E61B-BAC7-D990-6B7C28FDB2D0}" dt="2025-01-07T13:17:15.111" v="442" actId="20577"/>
        <pc:sldMkLst>
          <pc:docMk/>
          <pc:sldMk cId="2734104101" sldId="269"/>
        </pc:sldMkLst>
        <pc:spChg chg="mod">
          <ac:chgData name="Rachael Major (2204546)" userId="S::2204546@student.uwtsd.ac.uk::34fda97e-2f0a-4eb9-8659-ddea7f0b4db3" providerId="AD" clId="Web-{D1DC0E7B-E61B-BAC7-D990-6B7C28FDB2D0}" dt="2025-01-07T13:17:15.111" v="442" actId="20577"/>
          <ac:spMkLst>
            <pc:docMk/>
            <pc:sldMk cId="2734104101" sldId="269"/>
            <ac:spMk id="2" creationId="{20314A9C-C207-75C7-7226-7AFC4CFD7DA2}"/>
          </ac:spMkLst>
        </pc:spChg>
      </pc:sldChg>
      <pc:sldChg chg="addSp modSp">
        <pc:chgData name="Rachael Major (2204546)" userId="S::2204546@student.uwtsd.ac.uk::34fda97e-2f0a-4eb9-8659-ddea7f0b4db3" providerId="AD" clId="Web-{D1DC0E7B-E61B-BAC7-D990-6B7C28FDB2D0}" dt="2025-01-07T13:45:56.606" v="707" actId="1076"/>
        <pc:sldMkLst>
          <pc:docMk/>
          <pc:sldMk cId="1323572349" sldId="276"/>
        </pc:sldMkLst>
        <pc:spChg chg="mod">
          <ac:chgData name="Rachael Major (2204546)" userId="S::2204546@student.uwtsd.ac.uk::34fda97e-2f0a-4eb9-8659-ddea7f0b4db3" providerId="AD" clId="Web-{D1DC0E7B-E61B-BAC7-D990-6B7C28FDB2D0}" dt="2025-01-07T13:41:54.226" v="645" actId="1076"/>
          <ac:spMkLst>
            <pc:docMk/>
            <pc:sldMk cId="1323572349" sldId="276"/>
            <ac:spMk id="2" creationId="{A7A51B13-ADE7-7E30-7093-6F16C81F9A55}"/>
          </ac:spMkLst>
        </pc:spChg>
        <pc:spChg chg="mod">
          <ac:chgData name="Rachael Major (2204546)" userId="S::2204546@student.uwtsd.ac.uk::34fda97e-2f0a-4eb9-8659-ddea7f0b4db3" providerId="AD" clId="Web-{D1DC0E7B-E61B-BAC7-D990-6B7C28FDB2D0}" dt="2025-01-07T13:41:31.834" v="633" actId="20577"/>
          <ac:spMkLst>
            <pc:docMk/>
            <pc:sldMk cId="1323572349" sldId="276"/>
            <ac:spMk id="3" creationId="{6C3C6624-EBA8-FC98-891A-862CEFAD3344}"/>
          </ac:spMkLst>
        </pc:spChg>
        <pc:spChg chg="add mod">
          <ac:chgData name="Rachael Major (2204546)" userId="S::2204546@student.uwtsd.ac.uk::34fda97e-2f0a-4eb9-8659-ddea7f0b4db3" providerId="AD" clId="Web-{D1DC0E7B-E61B-BAC7-D990-6B7C28FDB2D0}" dt="2025-01-07T13:45:56.606" v="707" actId="1076"/>
          <ac:spMkLst>
            <pc:docMk/>
            <pc:sldMk cId="1323572349" sldId="276"/>
            <ac:spMk id="4" creationId="{BACFF09A-96D9-B6D5-74F5-E68470ACE94D}"/>
          </ac:spMkLst>
        </pc:spChg>
      </pc:sldChg>
      <pc:sldChg chg="modSp new">
        <pc:chgData name="Rachael Major (2204546)" userId="S::2204546@student.uwtsd.ac.uk::34fda97e-2f0a-4eb9-8659-ddea7f0b4db3" providerId="AD" clId="Web-{D1DC0E7B-E61B-BAC7-D990-6B7C28FDB2D0}" dt="2025-01-07T11:14:22.106" v="7" actId="20577"/>
        <pc:sldMkLst>
          <pc:docMk/>
          <pc:sldMk cId="411601910" sldId="280"/>
        </pc:sldMkLst>
        <pc:spChg chg="mod">
          <ac:chgData name="Rachael Major (2204546)" userId="S::2204546@student.uwtsd.ac.uk::34fda97e-2f0a-4eb9-8659-ddea7f0b4db3" providerId="AD" clId="Web-{D1DC0E7B-E61B-BAC7-D990-6B7C28FDB2D0}" dt="2025-01-07T11:14:22.106" v="7" actId="20577"/>
          <ac:spMkLst>
            <pc:docMk/>
            <pc:sldMk cId="411601910" sldId="280"/>
            <ac:spMk id="2" creationId="{D5C0F57E-3D58-4D9A-DBD7-02C4AA6084AE}"/>
          </ac:spMkLst>
        </pc:spChg>
      </pc:sldChg>
      <pc:sldChg chg="modSp new">
        <pc:chgData name="Rachael Major (2204546)" userId="S::2204546@student.uwtsd.ac.uk::34fda97e-2f0a-4eb9-8659-ddea7f0b4db3" providerId="AD" clId="Web-{D1DC0E7B-E61B-BAC7-D990-6B7C28FDB2D0}" dt="2025-01-07T11:15:53.891" v="14" actId="20577"/>
        <pc:sldMkLst>
          <pc:docMk/>
          <pc:sldMk cId="66041374" sldId="281"/>
        </pc:sldMkLst>
        <pc:spChg chg="mod">
          <ac:chgData name="Rachael Major (2204546)" userId="S::2204546@student.uwtsd.ac.uk::34fda97e-2f0a-4eb9-8659-ddea7f0b4db3" providerId="AD" clId="Web-{D1DC0E7B-E61B-BAC7-D990-6B7C28FDB2D0}" dt="2025-01-07T11:15:53.891" v="14" actId="20577"/>
          <ac:spMkLst>
            <pc:docMk/>
            <pc:sldMk cId="66041374" sldId="281"/>
            <ac:spMk id="2" creationId="{8A576AA3-8B50-F6A1-5542-E74D322E7E6D}"/>
          </ac:spMkLst>
        </pc:spChg>
      </pc:sldChg>
      <pc:sldChg chg="modSp new">
        <pc:chgData name="Rachael Major (2204546)" userId="S::2204546@student.uwtsd.ac.uk::34fda97e-2f0a-4eb9-8659-ddea7f0b4db3" providerId="AD" clId="Web-{D1DC0E7B-E61B-BAC7-D990-6B7C28FDB2D0}" dt="2025-01-07T13:39:26.784" v="628" actId="20577"/>
        <pc:sldMkLst>
          <pc:docMk/>
          <pc:sldMk cId="4060857088" sldId="282"/>
        </pc:sldMkLst>
        <pc:spChg chg="mod">
          <ac:chgData name="Rachael Major (2204546)" userId="S::2204546@student.uwtsd.ac.uk::34fda97e-2f0a-4eb9-8659-ddea7f0b4db3" providerId="AD" clId="Web-{D1DC0E7B-E61B-BAC7-D990-6B7C28FDB2D0}" dt="2025-01-07T13:17:21.783" v="443" actId="1076"/>
          <ac:spMkLst>
            <pc:docMk/>
            <pc:sldMk cId="4060857088" sldId="282"/>
            <ac:spMk id="2" creationId="{20F128AC-27EA-BAA1-75ED-776FC5599FE7}"/>
          </ac:spMkLst>
        </pc:spChg>
        <pc:spChg chg="mod">
          <ac:chgData name="Rachael Major (2204546)" userId="S::2204546@student.uwtsd.ac.uk::34fda97e-2f0a-4eb9-8659-ddea7f0b4db3" providerId="AD" clId="Web-{D1DC0E7B-E61B-BAC7-D990-6B7C28FDB2D0}" dt="2025-01-07T13:39:26.784" v="628" actId="20577"/>
          <ac:spMkLst>
            <pc:docMk/>
            <pc:sldMk cId="4060857088" sldId="282"/>
            <ac:spMk id="3" creationId="{80673412-DEB3-1583-98FB-D481F565A51D}"/>
          </ac:spMkLst>
        </pc:spChg>
      </pc:sldChg>
      <pc:sldChg chg="modSp new">
        <pc:chgData name="Rachael Major (2204546)" userId="S::2204546@student.uwtsd.ac.uk::34fda97e-2f0a-4eb9-8659-ddea7f0b4db3" providerId="AD" clId="Web-{D1DC0E7B-E61B-BAC7-D990-6B7C28FDB2D0}" dt="2025-01-07T13:39:04.362" v="623" actId="20577"/>
        <pc:sldMkLst>
          <pc:docMk/>
          <pc:sldMk cId="3617873556" sldId="283"/>
        </pc:sldMkLst>
        <pc:spChg chg="mod">
          <ac:chgData name="Rachael Major (2204546)" userId="S::2204546@student.uwtsd.ac.uk::34fda97e-2f0a-4eb9-8659-ddea7f0b4db3" providerId="AD" clId="Web-{D1DC0E7B-E61B-BAC7-D990-6B7C28FDB2D0}" dt="2025-01-07T12:28:45.120" v="213" actId="20577"/>
          <ac:spMkLst>
            <pc:docMk/>
            <pc:sldMk cId="3617873556" sldId="283"/>
            <ac:spMk id="2" creationId="{A41E3ADF-4D28-5A75-9737-C1CD753221CC}"/>
          </ac:spMkLst>
        </pc:spChg>
        <pc:spChg chg="mod">
          <ac:chgData name="Rachael Major (2204546)" userId="S::2204546@student.uwtsd.ac.uk::34fda97e-2f0a-4eb9-8659-ddea7f0b4db3" providerId="AD" clId="Web-{D1DC0E7B-E61B-BAC7-D990-6B7C28FDB2D0}" dt="2025-01-07T13:39:04.362" v="623" actId="20577"/>
          <ac:spMkLst>
            <pc:docMk/>
            <pc:sldMk cId="3617873556" sldId="283"/>
            <ac:spMk id="3" creationId="{06EF9122-EB32-A846-1F45-84ADAB1F8A78}"/>
          </ac:spMkLst>
        </pc:spChg>
      </pc:sldChg>
      <pc:sldChg chg="addSp modSp new mod ord setBg">
        <pc:chgData name="Rachael Major (2204546)" userId="S::2204546@student.uwtsd.ac.uk::34fda97e-2f0a-4eb9-8659-ddea7f0b4db3" providerId="AD" clId="Web-{D1DC0E7B-E61B-BAC7-D990-6B7C28FDB2D0}" dt="2025-01-07T13:20:47.788" v="487" actId="1076"/>
        <pc:sldMkLst>
          <pc:docMk/>
          <pc:sldMk cId="40643683" sldId="284"/>
        </pc:sldMkLst>
        <pc:spChg chg="mod">
          <ac:chgData name="Rachael Major (2204546)" userId="S::2204546@student.uwtsd.ac.uk::34fda97e-2f0a-4eb9-8659-ddea7f0b4db3" providerId="AD" clId="Web-{D1DC0E7B-E61B-BAC7-D990-6B7C28FDB2D0}" dt="2025-01-07T13:17:44.081" v="446" actId="1076"/>
          <ac:spMkLst>
            <pc:docMk/>
            <pc:sldMk cId="40643683" sldId="284"/>
            <ac:spMk id="2" creationId="{3D16FDF1-5EDE-C7E0-2889-F3564D998B70}"/>
          </ac:spMkLst>
        </pc:spChg>
        <pc:spChg chg="mod">
          <ac:chgData name="Rachael Major (2204546)" userId="S::2204546@student.uwtsd.ac.uk::34fda97e-2f0a-4eb9-8659-ddea7f0b4db3" providerId="AD" clId="Web-{D1DC0E7B-E61B-BAC7-D990-6B7C28FDB2D0}" dt="2025-01-07T13:02:26.559" v="387" actId="20577"/>
          <ac:spMkLst>
            <pc:docMk/>
            <pc:sldMk cId="40643683" sldId="284"/>
            <ac:spMk id="3" creationId="{218DBD7B-1381-4744-BDE1-DDE73AC6921F}"/>
          </ac:spMkLst>
        </pc:spChg>
        <pc:spChg chg="add mod">
          <ac:chgData name="Rachael Major (2204546)" userId="S::2204546@student.uwtsd.ac.uk::34fda97e-2f0a-4eb9-8659-ddea7f0b4db3" providerId="AD" clId="Web-{D1DC0E7B-E61B-BAC7-D990-6B7C28FDB2D0}" dt="2025-01-07T13:20:47.788" v="487" actId="1076"/>
          <ac:spMkLst>
            <pc:docMk/>
            <pc:sldMk cId="40643683" sldId="284"/>
            <ac:spMk id="5" creationId="{25B2F361-E230-9DC6-0C01-10F5345E872F}"/>
          </ac:spMkLst>
        </pc:spChg>
        <pc:spChg chg="add">
          <ac:chgData name="Rachael Major (2204546)" userId="S::2204546@student.uwtsd.ac.uk::34fda97e-2f0a-4eb9-8659-ddea7f0b4db3" providerId="AD" clId="Web-{D1DC0E7B-E61B-BAC7-D990-6B7C28FDB2D0}" dt="2025-01-07T12:48:08.101" v="273"/>
          <ac:spMkLst>
            <pc:docMk/>
            <pc:sldMk cId="40643683" sldId="284"/>
            <ac:spMk id="9" creationId="{2F9C493A-9F03-49B4-B3FB-19CE5AC115BE}"/>
          </ac:spMkLst>
        </pc:spChg>
        <pc:spChg chg="add">
          <ac:chgData name="Rachael Major (2204546)" userId="S::2204546@student.uwtsd.ac.uk::34fda97e-2f0a-4eb9-8659-ddea7f0b4db3" providerId="AD" clId="Web-{D1DC0E7B-E61B-BAC7-D990-6B7C28FDB2D0}" dt="2025-01-07T12:48:08.101" v="273"/>
          <ac:spMkLst>
            <pc:docMk/>
            <pc:sldMk cId="40643683" sldId="284"/>
            <ac:spMk id="11" creationId="{90A46C7D-C1BB-49B8-8D37-39742820E964}"/>
          </ac:spMkLst>
        </pc:spChg>
        <pc:spChg chg="add">
          <ac:chgData name="Rachael Major (2204546)" userId="S::2204546@student.uwtsd.ac.uk::34fda97e-2f0a-4eb9-8659-ddea7f0b4db3" providerId="AD" clId="Web-{D1DC0E7B-E61B-BAC7-D990-6B7C28FDB2D0}" dt="2025-01-07T12:48:08.101" v="273"/>
          <ac:spMkLst>
            <pc:docMk/>
            <pc:sldMk cId="40643683" sldId="284"/>
            <ac:spMk id="21" creationId="{D5B4F0F5-BE58-4EC0-B650-A71A07437CDD}"/>
          </ac:spMkLst>
        </pc:spChg>
        <pc:grpChg chg="add">
          <ac:chgData name="Rachael Major (2204546)" userId="S::2204546@student.uwtsd.ac.uk::34fda97e-2f0a-4eb9-8659-ddea7f0b4db3" providerId="AD" clId="Web-{D1DC0E7B-E61B-BAC7-D990-6B7C28FDB2D0}" dt="2025-01-07T12:48:08.101" v="273"/>
          <ac:grpSpMkLst>
            <pc:docMk/>
            <pc:sldMk cId="40643683" sldId="284"/>
            <ac:grpSpMk id="13" creationId="{61BBAB6F-65E6-4E2B-B363-6AB27C84E0C1}"/>
          </ac:grpSpMkLst>
        </pc:grpChg>
        <pc:grpChg chg="add">
          <ac:chgData name="Rachael Major (2204546)" userId="S::2204546@student.uwtsd.ac.uk::34fda97e-2f0a-4eb9-8659-ddea7f0b4db3" providerId="AD" clId="Web-{D1DC0E7B-E61B-BAC7-D990-6B7C28FDB2D0}" dt="2025-01-07T12:48:08.101" v="273"/>
          <ac:grpSpMkLst>
            <pc:docMk/>
            <pc:sldMk cId="40643683" sldId="284"/>
            <ac:grpSpMk id="23" creationId="{E700C1F5-B637-45FE-96CC-270D263A597B}"/>
          </ac:grpSpMkLst>
        </pc:grpChg>
        <pc:picChg chg="add mod modCrop">
          <ac:chgData name="Rachael Major (2204546)" userId="S::2204546@student.uwtsd.ac.uk::34fda97e-2f0a-4eb9-8659-ddea7f0b4db3" providerId="AD" clId="Web-{D1DC0E7B-E61B-BAC7-D990-6B7C28FDB2D0}" dt="2025-01-07T12:48:08.101" v="273"/>
          <ac:picMkLst>
            <pc:docMk/>
            <pc:sldMk cId="40643683" sldId="284"/>
            <ac:picMk id="4" creationId="{E74E5085-81AD-4546-3840-4AEFA333D385}"/>
          </ac:picMkLst>
        </pc:picChg>
      </pc:sldChg>
      <pc:sldChg chg="addSp modSp new mod setBg">
        <pc:chgData name="Rachael Major (2204546)" userId="S::2204546@student.uwtsd.ac.uk::34fda97e-2f0a-4eb9-8659-ddea7f0b4db3" providerId="AD" clId="Web-{D1DC0E7B-E61B-BAC7-D990-6B7C28FDB2D0}" dt="2025-01-07T12:53:53.515" v="294" actId="20577"/>
        <pc:sldMkLst>
          <pc:docMk/>
          <pc:sldMk cId="316796206" sldId="285"/>
        </pc:sldMkLst>
        <pc:spChg chg="mod">
          <ac:chgData name="Rachael Major (2204546)" userId="S::2204546@student.uwtsd.ac.uk::34fda97e-2f0a-4eb9-8659-ddea7f0b4db3" providerId="AD" clId="Web-{D1DC0E7B-E61B-BAC7-D990-6B7C28FDB2D0}" dt="2025-01-07T12:53:53.515" v="294" actId="20577"/>
          <ac:spMkLst>
            <pc:docMk/>
            <pc:sldMk cId="316796206" sldId="285"/>
            <ac:spMk id="2" creationId="{2F8B8F0F-C100-1695-6325-1E59216E8EE8}"/>
          </ac:spMkLst>
        </pc:spChg>
        <pc:spChg chg="mod">
          <ac:chgData name="Rachael Major (2204546)" userId="S::2204546@student.uwtsd.ac.uk::34fda97e-2f0a-4eb9-8659-ddea7f0b4db3" providerId="AD" clId="Web-{D1DC0E7B-E61B-BAC7-D990-6B7C28FDB2D0}" dt="2025-01-07T12:53:33.952" v="285"/>
          <ac:spMkLst>
            <pc:docMk/>
            <pc:sldMk cId="316796206" sldId="285"/>
            <ac:spMk id="3" creationId="{07763451-8297-A145-7F8A-1C3223338243}"/>
          </ac:spMkLst>
        </pc:spChg>
        <pc:spChg chg="add">
          <ac:chgData name="Rachael Major (2204546)" userId="S::2204546@student.uwtsd.ac.uk::34fda97e-2f0a-4eb9-8659-ddea7f0b4db3" providerId="AD" clId="Web-{D1DC0E7B-E61B-BAC7-D990-6B7C28FDB2D0}" dt="2025-01-07T12:53:33.952" v="285"/>
          <ac:spMkLst>
            <pc:docMk/>
            <pc:sldMk cId="316796206" sldId="285"/>
            <ac:spMk id="8" creationId="{142D98E1-37D2-4470-BF74-845E897954C6}"/>
          </ac:spMkLst>
        </pc:spChg>
        <pc:spChg chg="add">
          <ac:chgData name="Rachael Major (2204546)" userId="S::2204546@student.uwtsd.ac.uk::34fda97e-2f0a-4eb9-8659-ddea7f0b4db3" providerId="AD" clId="Web-{D1DC0E7B-E61B-BAC7-D990-6B7C28FDB2D0}" dt="2025-01-07T12:53:33.952" v="285"/>
          <ac:spMkLst>
            <pc:docMk/>
            <pc:sldMk cId="316796206" sldId="285"/>
            <ac:spMk id="10" creationId="{A707F4F1-79FE-4E99-AF42-242AC08A35E9}"/>
          </ac:spMkLst>
        </pc:spChg>
        <pc:spChg chg="add">
          <ac:chgData name="Rachael Major (2204546)" userId="S::2204546@student.uwtsd.ac.uk::34fda97e-2f0a-4eb9-8659-ddea7f0b4db3" providerId="AD" clId="Web-{D1DC0E7B-E61B-BAC7-D990-6B7C28FDB2D0}" dt="2025-01-07T12:53:33.952" v="285"/>
          <ac:spMkLst>
            <pc:docMk/>
            <pc:sldMk cId="316796206" sldId="285"/>
            <ac:spMk id="29" creationId="{825CBD1C-2583-4689-9336-2E92126BB80F}"/>
          </ac:spMkLst>
        </pc:spChg>
        <pc:grpChg chg="add">
          <ac:chgData name="Rachael Major (2204546)" userId="S::2204546@student.uwtsd.ac.uk::34fda97e-2f0a-4eb9-8659-ddea7f0b4db3" providerId="AD" clId="Web-{D1DC0E7B-E61B-BAC7-D990-6B7C28FDB2D0}" dt="2025-01-07T12:53:33.952" v="285"/>
          <ac:grpSpMkLst>
            <pc:docMk/>
            <pc:sldMk cId="316796206" sldId="285"/>
            <ac:grpSpMk id="12" creationId="{C5035748-E666-464D-B95F-ED8146346809}"/>
          </ac:grpSpMkLst>
        </pc:grpChg>
        <pc:grpChg chg="add">
          <ac:chgData name="Rachael Major (2204546)" userId="S::2204546@student.uwtsd.ac.uk::34fda97e-2f0a-4eb9-8659-ddea7f0b4db3" providerId="AD" clId="Web-{D1DC0E7B-E61B-BAC7-D990-6B7C28FDB2D0}" dt="2025-01-07T12:53:33.952" v="285"/>
          <ac:grpSpMkLst>
            <pc:docMk/>
            <pc:sldMk cId="316796206" sldId="285"/>
            <ac:grpSpMk id="20" creationId="{D5E51A3D-2FA6-4FB0-8E96-240CD790AFB7}"/>
          </ac:grpSpMkLst>
        </pc:grpChg>
      </pc:sldChg>
      <pc:sldChg chg="modSp new">
        <pc:chgData name="Rachael Major (2204546)" userId="S::2204546@student.uwtsd.ac.uk::34fda97e-2f0a-4eb9-8659-ddea7f0b4db3" providerId="AD" clId="Web-{D1DC0E7B-E61B-BAC7-D990-6B7C28FDB2D0}" dt="2025-01-07T13:08:31.474" v="401" actId="20577"/>
        <pc:sldMkLst>
          <pc:docMk/>
          <pc:sldMk cId="2465789120" sldId="286"/>
        </pc:sldMkLst>
        <pc:spChg chg="mod">
          <ac:chgData name="Rachael Major (2204546)" userId="S::2204546@student.uwtsd.ac.uk::34fda97e-2f0a-4eb9-8659-ddea7f0b4db3" providerId="AD" clId="Web-{D1DC0E7B-E61B-BAC7-D990-6B7C28FDB2D0}" dt="2025-01-07T13:08:31.474" v="401" actId="20577"/>
          <ac:spMkLst>
            <pc:docMk/>
            <pc:sldMk cId="2465789120" sldId="286"/>
            <ac:spMk id="2" creationId="{3BE7F5CA-E2E5-8B9D-034E-D25BE021F2E7}"/>
          </ac:spMkLst>
        </pc:spChg>
      </pc:sldChg>
    </pc:docChg>
  </pc:docChgLst>
  <pc:docChgLst>
    <pc:chgData name="Rachael Major (2204546)" userId="S::2204546@student.uwtsd.ac.uk::34fda97e-2f0a-4eb9-8659-ddea7f0b4db3" providerId="AD" clId="Web-{B56E3B0F-5B21-5D6B-11E9-CAFD8FC0CDFA}"/>
    <pc:docChg chg="addSld delSld modSld sldOrd">
      <pc:chgData name="Rachael Major (2204546)" userId="S::2204546@student.uwtsd.ac.uk::34fda97e-2f0a-4eb9-8659-ddea7f0b4db3" providerId="AD" clId="Web-{B56E3B0F-5B21-5D6B-11E9-CAFD8FC0CDFA}" dt="2025-01-11T22:12:17.739" v="1576" actId="20577"/>
      <pc:docMkLst>
        <pc:docMk/>
      </pc:docMkLst>
      <pc:sldChg chg="modSp">
        <pc:chgData name="Rachael Major (2204546)" userId="S::2204546@student.uwtsd.ac.uk::34fda97e-2f0a-4eb9-8659-ddea7f0b4db3" providerId="AD" clId="Web-{B56E3B0F-5B21-5D6B-11E9-CAFD8FC0CDFA}" dt="2025-01-11T18:49:10.408" v="33" actId="20577"/>
        <pc:sldMkLst>
          <pc:docMk/>
          <pc:sldMk cId="3623213118" sldId="257"/>
        </pc:sldMkLst>
        <pc:spChg chg="mod">
          <ac:chgData name="Rachael Major (2204546)" userId="S::2204546@student.uwtsd.ac.uk::34fda97e-2f0a-4eb9-8659-ddea7f0b4db3" providerId="AD" clId="Web-{B56E3B0F-5B21-5D6B-11E9-CAFD8FC0CDFA}" dt="2025-01-11T18:49:10.408" v="33" actId="20577"/>
          <ac:spMkLst>
            <pc:docMk/>
            <pc:sldMk cId="3623213118" sldId="257"/>
            <ac:spMk id="3" creationId="{BF2C7D33-5468-B2C7-CA0D-F9A29D68A7CD}"/>
          </ac:spMkLst>
        </pc:spChg>
      </pc:sldChg>
      <pc:sldChg chg="modSp">
        <pc:chgData name="Rachael Major (2204546)" userId="S::2204546@student.uwtsd.ac.uk::34fda97e-2f0a-4eb9-8659-ddea7f0b4db3" providerId="AD" clId="Web-{B56E3B0F-5B21-5D6B-11E9-CAFD8FC0CDFA}" dt="2025-01-11T20:55:53.332" v="788" actId="1076"/>
        <pc:sldMkLst>
          <pc:docMk/>
          <pc:sldMk cId="991175852" sldId="259"/>
        </pc:sldMkLst>
        <pc:spChg chg="mod">
          <ac:chgData name="Rachael Major (2204546)" userId="S::2204546@student.uwtsd.ac.uk::34fda97e-2f0a-4eb9-8659-ddea7f0b4db3" providerId="AD" clId="Web-{B56E3B0F-5B21-5D6B-11E9-CAFD8FC0CDFA}" dt="2025-01-11T20:54:55.269" v="785" actId="1076"/>
          <ac:spMkLst>
            <pc:docMk/>
            <pc:sldMk cId="991175852" sldId="259"/>
            <ac:spMk id="2" creationId="{63AE8BFF-B47B-E02E-EB14-E76093F2A668}"/>
          </ac:spMkLst>
        </pc:spChg>
        <pc:spChg chg="mod">
          <ac:chgData name="Rachael Major (2204546)" userId="S::2204546@student.uwtsd.ac.uk::34fda97e-2f0a-4eb9-8659-ddea7f0b4db3" providerId="AD" clId="Web-{B56E3B0F-5B21-5D6B-11E9-CAFD8FC0CDFA}" dt="2025-01-11T20:55:53.332" v="788" actId="1076"/>
          <ac:spMkLst>
            <pc:docMk/>
            <pc:sldMk cId="991175852" sldId="259"/>
            <ac:spMk id="3" creationId="{78ECD3AE-7B4B-E8B9-5113-562CF404FE39}"/>
          </ac:spMkLst>
        </pc:spChg>
      </pc:sldChg>
      <pc:sldChg chg="modSp">
        <pc:chgData name="Rachael Major (2204546)" userId="S::2204546@student.uwtsd.ac.uk::34fda97e-2f0a-4eb9-8659-ddea7f0b4db3" providerId="AD" clId="Web-{B56E3B0F-5B21-5D6B-11E9-CAFD8FC0CDFA}" dt="2025-01-11T21:25:09.696" v="1218" actId="1076"/>
        <pc:sldMkLst>
          <pc:docMk/>
          <pc:sldMk cId="2017745698" sldId="260"/>
        </pc:sldMkLst>
        <pc:spChg chg="mod">
          <ac:chgData name="Rachael Major (2204546)" userId="S::2204546@student.uwtsd.ac.uk::34fda97e-2f0a-4eb9-8659-ddea7f0b4db3" providerId="AD" clId="Web-{B56E3B0F-5B21-5D6B-11E9-CAFD8FC0CDFA}" dt="2025-01-11T21:25:09.696" v="1218" actId="1076"/>
          <ac:spMkLst>
            <pc:docMk/>
            <pc:sldMk cId="2017745698" sldId="260"/>
            <ac:spMk id="3" creationId="{F528039E-B4B5-99C2-C3DD-824BC43B32A5}"/>
          </ac:spMkLst>
        </pc:spChg>
      </pc:sldChg>
      <pc:sldChg chg="modSp">
        <pc:chgData name="Rachael Major (2204546)" userId="S::2204546@student.uwtsd.ac.uk::34fda97e-2f0a-4eb9-8659-ddea7f0b4db3" providerId="AD" clId="Web-{B56E3B0F-5B21-5D6B-11E9-CAFD8FC0CDFA}" dt="2025-01-11T21:35:07.744" v="1275"/>
        <pc:sldMkLst>
          <pc:docMk/>
          <pc:sldMk cId="958401635" sldId="264"/>
        </pc:sldMkLst>
        <pc:spChg chg="mod">
          <ac:chgData name="Rachael Major (2204546)" userId="S::2204546@student.uwtsd.ac.uk::34fda97e-2f0a-4eb9-8659-ddea7f0b4db3" providerId="AD" clId="Web-{B56E3B0F-5B21-5D6B-11E9-CAFD8FC0CDFA}" dt="2025-01-11T21:35:07.744" v="1275"/>
          <ac:spMkLst>
            <pc:docMk/>
            <pc:sldMk cId="958401635" sldId="264"/>
            <ac:spMk id="3" creationId="{08E1B0E7-9CF8-BED2-474A-60494B26D336}"/>
          </ac:spMkLst>
        </pc:spChg>
        <pc:picChg chg="mod">
          <ac:chgData name="Rachael Major (2204546)" userId="S::2204546@student.uwtsd.ac.uk::34fda97e-2f0a-4eb9-8659-ddea7f0b4db3" providerId="AD" clId="Web-{B56E3B0F-5B21-5D6B-11E9-CAFD8FC0CDFA}" dt="2025-01-11T21:34:26.587" v="1274" actId="1076"/>
          <ac:picMkLst>
            <pc:docMk/>
            <pc:sldMk cId="958401635" sldId="264"/>
            <ac:picMk id="5" creationId="{D746E785-4EDB-F4A4-9893-6F8D6035272E}"/>
          </ac:picMkLst>
        </pc:picChg>
      </pc:sldChg>
      <pc:sldChg chg="del">
        <pc:chgData name="Rachael Major (2204546)" userId="S::2204546@student.uwtsd.ac.uk::34fda97e-2f0a-4eb9-8659-ddea7f0b4db3" providerId="AD" clId="Web-{B56E3B0F-5B21-5D6B-11E9-CAFD8FC0CDFA}" dt="2025-01-11T21:33:29.820" v="1246"/>
        <pc:sldMkLst>
          <pc:docMk/>
          <pc:sldMk cId="3755132928" sldId="267"/>
        </pc:sldMkLst>
      </pc:sldChg>
      <pc:sldChg chg="modSp">
        <pc:chgData name="Rachael Major (2204546)" userId="S::2204546@student.uwtsd.ac.uk::34fda97e-2f0a-4eb9-8659-ddea7f0b4db3" providerId="AD" clId="Web-{B56E3B0F-5B21-5D6B-11E9-CAFD8FC0CDFA}" dt="2025-01-11T21:28:57.392" v="1241"/>
        <pc:sldMkLst>
          <pc:docMk/>
          <pc:sldMk cId="4203861677" sldId="268"/>
        </pc:sldMkLst>
        <pc:spChg chg="mod">
          <ac:chgData name="Rachael Major (2204546)" userId="S::2204546@student.uwtsd.ac.uk::34fda97e-2f0a-4eb9-8659-ddea7f0b4db3" providerId="AD" clId="Web-{B56E3B0F-5B21-5D6B-11E9-CAFD8FC0CDFA}" dt="2025-01-11T21:28:57.392" v="1241"/>
          <ac:spMkLst>
            <pc:docMk/>
            <pc:sldMk cId="4203861677" sldId="268"/>
            <ac:spMk id="3" creationId="{19D57553-0BC1-C9DA-D8E1-902D2EFC6AAC}"/>
          </ac:spMkLst>
        </pc:spChg>
      </pc:sldChg>
      <pc:sldChg chg="modSp">
        <pc:chgData name="Rachael Major (2204546)" userId="S::2204546@student.uwtsd.ac.uk::34fda97e-2f0a-4eb9-8659-ddea7f0b4db3" providerId="AD" clId="Web-{B56E3B0F-5B21-5D6B-11E9-CAFD8FC0CDFA}" dt="2025-01-11T21:30:42.363" v="1244" actId="1076"/>
        <pc:sldMkLst>
          <pc:docMk/>
          <pc:sldMk cId="2734104101" sldId="269"/>
        </pc:sldMkLst>
        <pc:spChg chg="mod">
          <ac:chgData name="Rachael Major (2204546)" userId="S::2204546@student.uwtsd.ac.uk::34fda97e-2f0a-4eb9-8659-ddea7f0b4db3" providerId="AD" clId="Web-{B56E3B0F-5B21-5D6B-11E9-CAFD8FC0CDFA}" dt="2025-01-11T21:30:42.363" v="1244" actId="1076"/>
          <ac:spMkLst>
            <pc:docMk/>
            <pc:sldMk cId="2734104101" sldId="269"/>
            <ac:spMk id="3" creationId="{CB2253AA-EAA8-EA22-FD41-F589823C13C1}"/>
          </ac:spMkLst>
        </pc:spChg>
      </pc:sldChg>
      <pc:sldChg chg="addSp delSp modSp">
        <pc:chgData name="Rachael Major (2204546)" userId="S::2204546@student.uwtsd.ac.uk::34fda97e-2f0a-4eb9-8659-ddea7f0b4db3" providerId="AD" clId="Web-{B56E3B0F-5B21-5D6B-11E9-CAFD8FC0CDFA}" dt="2025-01-11T21:04:10.800" v="859" actId="20577"/>
        <pc:sldMkLst>
          <pc:docMk/>
          <pc:sldMk cId="36700758" sldId="272"/>
        </pc:sldMkLst>
        <pc:spChg chg="mod">
          <ac:chgData name="Rachael Major (2204546)" userId="S::2204546@student.uwtsd.ac.uk::34fda97e-2f0a-4eb9-8659-ddea7f0b4db3" providerId="AD" clId="Web-{B56E3B0F-5B21-5D6B-11E9-CAFD8FC0CDFA}" dt="2025-01-11T21:04:10.800" v="859" actId="20577"/>
          <ac:spMkLst>
            <pc:docMk/>
            <pc:sldMk cId="36700758" sldId="272"/>
            <ac:spMk id="2" creationId="{51BA8EA3-5122-F25D-4D07-CF49C22DF327}"/>
          </ac:spMkLst>
        </pc:spChg>
        <pc:spChg chg="mod">
          <ac:chgData name="Rachael Major (2204546)" userId="S::2204546@student.uwtsd.ac.uk::34fda97e-2f0a-4eb9-8659-ddea7f0b4db3" providerId="AD" clId="Web-{B56E3B0F-5B21-5D6B-11E9-CAFD8FC0CDFA}" dt="2025-01-11T21:02:10.547" v="832"/>
          <ac:spMkLst>
            <pc:docMk/>
            <pc:sldMk cId="36700758" sldId="272"/>
            <ac:spMk id="3" creationId="{CD9F5D08-4C70-D61A-A3A8-907DB6D75E88}"/>
          </ac:spMkLst>
        </pc:spChg>
        <pc:spChg chg="add del">
          <ac:chgData name="Rachael Major (2204546)" userId="S::2204546@student.uwtsd.ac.uk::34fda97e-2f0a-4eb9-8659-ddea7f0b4db3" providerId="AD" clId="Web-{B56E3B0F-5B21-5D6B-11E9-CAFD8FC0CDFA}" dt="2025-01-11T20:58:15.461" v="801"/>
          <ac:spMkLst>
            <pc:docMk/>
            <pc:sldMk cId="36700758" sldId="272"/>
            <ac:spMk id="4" creationId="{EBA56119-FCB2-7642-5811-019941B7644D}"/>
          </ac:spMkLst>
        </pc:spChg>
        <pc:spChg chg="add mod">
          <ac:chgData name="Rachael Major (2204546)" userId="S::2204546@student.uwtsd.ac.uk::34fda97e-2f0a-4eb9-8659-ddea7f0b4db3" providerId="AD" clId="Web-{B56E3B0F-5B21-5D6B-11E9-CAFD8FC0CDFA}" dt="2025-01-11T21:02:42.157" v="839" actId="20577"/>
          <ac:spMkLst>
            <pc:docMk/>
            <pc:sldMk cId="36700758" sldId="272"/>
            <ac:spMk id="5" creationId="{4B2C05AA-B3F7-D864-E682-09D13BE59FC0}"/>
          </ac:spMkLst>
        </pc:spChg>
      </pc:sldChg>
      <pc:sldChg chg="addSp modSp">
        <pc:chgData name="Rachael Major (2204546)" userId="S::2204546@student.uwtsd.ac.uk::34fda97e-2f0a-4eb9-8659-ddea7f0b4db3" providerId="AD" clId="Web-{B56E3B0F-5B21-5D6B-11E9-CAFD8FC0CDFA}" dt="2025-01-11T19:42:15.994" v="532" actId="14100"/>
        <pc:sldMkLst>
          <pc:docMk/>
          <pc:sldMk cId="2108098139" sldId="274"/>
        </pc:sldMkLst>
        <pc:spChg chg="mod">
          <ac:chgData name="Rachael Major (2204546)" userId="S::2204546@student.uwtsd.ac.uk::34fda97e-2f0a-4eb9-8659-ddea7f0b4db3" providerId="AD" clId="Web-{B56E3B0F-5B21-5D6B-11E9-CAFD8FC0CDFA}" dt="2025-01-11T19:41:12.196" v="528" actId="1076"/>
          <ac:spMkLst>
            <pc:docMk/>
            <pc:sldMk cId="2108098139" sldId="274"/>
            <ac:spMk id="2" creationId="{C76F2F2D-351C-25BA-4E92-6047F151706D}"/>
          </ac:spMkLst>
        </pc:spChg>
        <pc:spChg chg="mod">
          <ac:chgData name="Rachael Major (2204546)" userId="S::2204546@student.uwtsd.ac.uk::34fda97e-2f0a-4eb9-8659-ddea7f0b4db3" providerId="AD" clId="Web-{B56E3B0F-5B21-5D6B-11E9-CAFD8FC0CDFA}" dt="2025-01-11T19:41:23.524" v="529" actId="1076"/>
          <ac:spMkLst>
            <pc:docMk/>
            <pc:sldMk cId="2108098139" sldId="274"/>
            <ac:spMk id="3" creationId="{CE82F119-2A9E-A76F-220F-018764225209}"/>
          </ac:spMkLst>
        </pc:spChg>
        <pc:spChg chg="add mod">
          <ac:chgData name="Rachael Major (2204546)" userId="S::2204546@student.uwtsd.ac.uk::34fda97e-2f0a-4eb9-8659-ddea7f0b4db3" providerId="AD" clId="Web-{B56E3B0F-5B21-5D6B-11E9-CAFD8FC0CDFA}" dt="2025-01-11T19:42:15.994" v="532" actId="14100"/>
          <ac:spMkLst>
            <pc:docMk/>
            <pc:sldMk cId="2108098139" sldId="274"/>
            <ac:spMk id="4" creationId="{8E9CBDF6-891F-2013-FA53-39EA27BEB3BD}"/>
          </ac:spMkLst>
        </pc:spChg>
      </pc:sldChg>
      <pc:sldChg chg="modSp">
        <pc:chgData name="Rachael Major (2204546)" userId="S::2204546@student.uwtsd.ac.uk::34fda97e-2f0a-4eb9-8659-ddea7f0b4db3" providerId="AD" clId="Web-{B56E3B0F-5B21-5D6B-11E9-CAFD8FC0CDFA}" dt="2025-01-11T21:04:58.021" v="876"/>
        <pc:sldMkLst>
          <pc:docMk/>
          <pc:sldMk cId="2831845423" sldId="275"/>
        </pc:sldMkLst>
        <pc:spChg chg="mod">
          <ac:chgData name="Rachael Major (2204546)" userId="S::2204546@student.uwtsd.ac.uk::34fda97e-2f0a-4eb9-8659-ddea7f0b4db3" providerId="AD" clId="Web-{B56E3B0F-5B21-5D6B-11E9-CAFD8FC0CDFA}" dt="2025-01-11T21:04:26.864" v="864" actId="20577"/>
          <ac:spMkLst>
            <pc:docMk/>
            <pc:sldMk cId="2831845423" sldId="275"/>
            <ac:spMk id="2" creationId="{D6EA81D1-4F75-5D76-8ED4-BF665EA58200}"/>
          </ac:spMkLst>
        </pc:spChg>
        <pc:spChg chg="mod">
          <ac:chgData name="Rachael Major (2204546)" userId="S::2204546@student.uwtsd.ac.uk::34fda97e-2f0a-4eb9-8659-ddea7f0b4db3" providerId="AD" clId="Web-{B56E3B0F-5B21-5D6B-11E9-CAFD8FC0CDFA}" dt="2025-01-11T21:04:58.021" v="876"/>
          <ac:spMkLst>
            <pc:docMk/>
            <pc:sldMk cId="2831845423" sldId="275"/>
            <ac:spMk id="3" creationId="{8349C65D-2A4A-AABB-2A48-A555F73213DB}"/>
          </ac:spMkLst>
        </pc:spChg>
      </pc:sldChg>
      <pc:sldChg chg="addSp modSp">
        <pc:chgData name="Rachael Major (2204546)" userId="S::2204546@student.uwtsd.ac.uk::34fda97e-2f0a-4eb9-8659-ddea7f0b4db3" providerId="AD" clId="Web-{B56E3B0F-5B21-5D6B-11E9-CAFD8FC0CDFA}" dt="2025-01-11T21:42:40.887" v="1351"/>
        <pc:sldMkLst>
          <pc:docMk/>
          <pc:sldMk cId="1323572349" sldId="276"/>
        </pc:sldMkLst>
        <pc:spChg chg="mod">
          <ac:chgData name="Rachael Major (2204546)" userId="S::2204546@student.uwtsd.ac.uk::34fda97e-2f0a-4eb9-8659-ddea7f0b4db3" providerId="AD" clId="Web-{B56E3B0F-5B21-5D6B-11E9-CAFD8FC0CDFA}" dt="2025-01-11T21:37:07.812" v="1282" actId="1076"/>
          <ac:spMkLst>
            <pc:docMk/>
            <pc:sldMk cId="1323572349" sldId="276"/>
            <ac:spMk id="2" creationId="{A7A51B13-ADE7-7E30-7093-6F16C81F9A55}"/>
          </ac:spMkLst>
        </pc:spChg>
        <pc:spChg chg="mod">
          <ac:chgData name="Rachael Major (2204546)" userId="S::2204546@student.uwtsd.ac.uk::34fda97e-2f0a-4eb9-8659-ddea7f0b4db3" providerId="AD" clId="Web-{B56E3B0F-5B21-5D6B-11E9-CAFD8FC0CDFA}" dt="2025-01-11T21:42:40.887" v="1351"/>
          <ac:spMkLst>
            <pc:docMk/>
            <pc:sldMk cId="1323572349" sldId="276"/>
            <ac:spMk id="3" creationId="{6C3C6624-EBA8-FC98-891A-862CEFAD3344}"/>
          </ac:spMkLst>
        </pc:spChg>
        <pc:spChg chg="mod">
          <ac:chgData name="Rachael Major (2204546)" userId="S::2204546@student.uwtsd.ac.uk::34fda97e-2f0a-4eb9-8659-ddea7f0b4db3" providerId="AD" clId="Web-{B56E3B0F-5B21-5D6B-11E9-CAFD8FC0CDFA}" dt="2025-01-11T21:41:59.365" v="1346"/>
          <ac:spMkLst>
            <pc:docMk/>
            <pc:sldMk cId="1323572349" sldId="276"/>
            <ac:spMk id="4" creationId="{BACFF09A-96D9-B6D5-74F5-E68470ACE94D}"/>
          </ac:spMkLst>
        </pc:spChg>
        <pc:spChg chg="add mod">
          <ac:chgData name="Rachael Major (2204546)" userId="S::2204546@student.uwtsd.ac.uk::34fda97e-2f0a-4eb9-8659-ddea7f0b4db3" providerId="AD" clId="Web-{B56E3B0F-5B21-5D6B-11E9-CAFD8FC0CDFA}" dt="2025-01-11T21:40:16.551" v="1328" actId="1076"/>
          <ac:spMkLst>
            <pc:docMk/>
            <pc:sldMk cId="1323572349" sldId="276"/>
            <ac:spMk id="5" creationId="{BE457F83-89C2-587E-38E0-59CB9BD39505}"/>
          </ac:spMkLst>
        </pc:spChg>
      </pc:sldChg>
      <pc:sldChg chg="modSp">
        <pc:chgData name="Rachael Major (2204546)" userId="S::2204546@student.uwtsd.ac.uk::34fda97e-2f0a-4eb9-8659-ddea7f0b4db3" providerId="AD" clId="Web-{B56E3B0F-5B21-5D6B-11E9-CAFD8FC0CDFA}" dt="2025-01-11T22:00:16.801" v="1482" actId="1076"/>
        <pc:sldMkLst>
          <pc:docMk/>
          <pc:sldMk cId="829205215" sldId="277"/>
        </pc:sldMkLst>
        <pc:spChg chg="mod">
          <ac:chgData name="Rachael Major (2204546)" userId="S::2204546@student.uwtsd.ac.uk::34fda97e-2f0a-4eb9-8659-ddea7f0b4db3" providerId="AD" clId="Web-{B56E3B0F-5B21-5D6B-11E9-CAFD8FC0CDFA}" dt="2025-01-11T22:00:16.801" v="1482" actId="1076"/>
          <ac:spMkLst>
            <pc:docMk/>
            <pc:sldMk cId="829205215" sldId="277"/>
            <ac:spMk id="2" creationId="{55A6F3F9-7DB9-730D-49B7-A31FD967D4A2}"/>
          </ac:spMkLst>
        </pc:spChg>
        <pc:spChg chg="mod">
          <ac:chgData name="Rachael Major (2204546)" userId="S::2204546@student.uwtsd.ac.uk::34fda97e-2f0a-4eb9-8659-ddea7f0b4db3" providerId="AD" clId="Web-{B56E3B0F-5B21-5D6B-11E9-CAFD8FC0CDFA}" dt="2025-01-11T22:00:08.660" v="1481" actId="14100"/>
          <ac:spMkLst>
            <pc:docMk/>
            <pc:sldMk cId="829205215" sldId="277"/>
            <ac:spMk id="3" creationId="{8B2CDA76-7893-B5A5-B132-36C38BD135D9}"/>
          </ac:spMkLst>
        </pc:spChg>
        <pc:picChg chg="mod">
          <ac:chgData name="Rachael Major (2204546)" userId="S::2204546@student.uwtsd.ac.uk::34fda97e-2f0a-4eb9-8659-ddea7f0b4db3" providerId="AD" clId="Web-{B56E3B0F-5B21-5D6B-11E9-CAFD8FC0CDFA}" dt="2025-01-11T21:59:33.941" v="1475" actId="1076"/>
          <ac:picMkLst>
            <pc:docMk/>
            <pc:sldMk cId="829205215" sldId="277"/>
            <ac:picMk id="5" creationId="{37DF2716-4C9B-5AF0-E784-F091950700D8}"/>
          </ac:picMkLst>
        </pc:picChg>
      </pc:sldChg>
      <pc:sldChg chg="modSp">
        <pc:chgData name="Rachael Major (2204546)" userId="S::2204546@student.uwtsd.ac.uk::34fda97e-2f0a-4eb9-8659-ddea7f0b4db3" providerId="AD" clId="Web-{B56E3B0F-5B21-5D6B-11E9-CAFD8FC0CDFA}" dt="2025-01-11T21:48:16.851" v="1431"/>
        <pc:sldMkLst>
          <pc:docMk/>
          <pc:sldMk cId="1941590465" sldId="278"/>
        </pc:sldMkLst>
        <pc:spChg chg="mod">
          <ac:chgData name="Rachael Major (2204546)" userId="S::2204546@student.uwtsd.ac.uk::34fda97e-2f0a-4eb9-8659-ddea7f0b4db3" providerId="AD" clId="Web-{B56E3B0F-5B21-5D6B-11E9-CAFD8FC0CDFA}" dt="2025-01-11T21:43:34.779" v="1359" actId="1076"/>
          <ac:spMkLst>
            <pc:docMk/>
            <pc:sldMk cId="1941590465" sldId="278"/>
            <ac:spMk id="2" creationId="{86FDAA04-33FB-2158-D92A-5DCCBEB5405B}"/>
          </ac:spMkLst>
        </pc:spChg>
        <pc:spChg chg="mod">
          <ac:chgData name="Rachael Major (2204546)" userId="S::2204546@student.uwtsd.ac.uk::34fda97e-2f0a-4eb9-8659-ddea7f0b4db3" providerId="AD" clId="Web-{B56E3B0F-5B21-5D6B-11E9-CAFD8FC0CDFA}" dt="2025-01-11T21:48:16.851" v="1431"/>
          <ac:spMkLst>
            <pc:docMk/>
            <pc:sldMk cId="1941590465" sldId="278"/>
            <ac:spMk id="3" creationId="{8C31184E-AE7B-8B6F-AEA7-2C53F1C7BFF9}"/>
          </ac:spMkLst>
        </pc:spChg>
      </pc:sldChg>
      <pc:sldChg chg="modSp">
        <pc:chgData name="Rachael Major (2204546)" userId="S::2204546@student.uwtsd.ac.uk::34fda97e-2f0a-4eb9-8659-ddea7f0b4db3" providerId="AD" clId="Web-{B56E3B0F-5B21-5D6B-11E9-CAFD8FC0CDFA}" dt="2025-01-11T20:54:05.127" v="784" actId="1076"/>
        <pc:sldMkLst>
          <pc:docMk/>
          <pc:sldMk cId="3793116085" sldId="279"/>
        </pc:sldMkLst>
        <pc:spChg chg="mod">
          <ac:chgData name="Rachael Major (2204546)" userId="S::2204546@student.uwtsd.ac.uk::34fda97e-2f0a-4eb9-8659-ddea7f0b4db3" providerId="AD" clId="Web-{B56E3B0F-5B21-5D6B-11E9-CAFD8FC0CDFA}" dt="2025-01-11T20:53:57.970" v="783" actId="1076"/>
          <ac:spMkLst>
            <pc:docMk/>
            <pc:sldMk cId="3793116085" sldId="279"/>
            <ac:spMk id="2" creationId="{8D0E3745-BD30-BE02-C774-3A248529FD65}"/>
          </ac:spMkLst>
        </pc:spChg>
        <pc:spChg chg="mod">
          <ac:chgData name="Rachael Major (2204546)" userId="S::2204546@student.uwtsd.ac.uk::34fda97e-2f0a-4eb9-8659-ddea7f0b4db3" providerId="AD" clId="Web-{B56E3B0F-5B21-5D6B-11E9-CAFD8FC0CDFA}" dt="2025-01-11T20:54:05.127" v="784" actId="1076"/>
          <ac:spMkLst>
            <pc:docMk/>
            <pc:sldMk cId="3793116085" sldId="279"/>
            <ac:spMk id="3" creationId="{5119A926-B36E-9AD8-35CF-46A353D7FECF}"/>
          </ac:spMkLst>
        </pc:spChg>
      </pc:sldChg>
      <pc:sldChg chg="modSp">
        <pc:chgData name="Rachael Major (2204546)" userId="S::2204546@student.uwtsd.ac.uk::34fda97e-2f0a-4eb9-8659-ddea7f0b4db3" providerId="AD" clId="Web-{B56E3B0F-5B21-5D6B-11E9-CAFD8FC0CDFA}" dt="2025-01-11T22:05:38.026" v="1495" actId="14100"/>
        <pc:sldMkLst>
          <pc:docMk/>
          <pc:sldMk cId="40643683" sldId="284"/>
        </pc:sldMkLst>
        <pc:spChg chg="mod">
          <ac:chgData name="Rachael Major (2204546)" userId="S::2204546@student.uwtsd.ac.uk::34fda97e-2f0a-4eb9-8659-ddea7f0b4db3" providerId="AD" clId="Web-{B56E3B0F-5B21-5D6B-11E9-CAFD8FC0CDFA}" dt="2025-01-11T21:31:58.677" v="1245" actId="1076"/>
          <ac:spMkLst>
            <pc:docMk/>
            <pc:sldMk cId="40643683" sldId="284"/>
            <ac:spMk id="3" creationId="{218DBD7B-1381-4744-BDE1-DDE73AC6921F}"/>
          </ac:spMkLst>
        </pc:spChg>
        <pc:spChg chg="mod">
          <ac:chgData name="Rachael Major (2204546)" userId="S::2204546@student.uwtsd.ac.uk::34fda97e-2f0a-4eb9-8659-ddea7f0b4db3" providerId="AD" clId="Web-{B56E3B0F-5B21-5D6B-11E9-CAFD8FC0CDFA}" dt="2025-01-11T22:05:38.026" v="1495" actId="14100"/>
          <ac:spMkLst>
            <pc:docMk/>
            <pc:sldMk cId="40643683" sldId="284"/>
            <ac:spMk id="5" creationId="{25B2F361-E230-9DC6-0C01-10F5345E872F}"/>
          </ac:spMkLst>
        </pc:spChg>
      </pc:sldChg>
      <pc:sldChg chg="modSp">
        <pc:chgData name="Rachael Major (2204546)" userId="S::2204546@student.uwtsd.ac.uk::34fda97e-2f0a-4eb9-8659-ddea7f0b4db3" providerId="AD" clId="Web-{B56E3B0F-5B21-5D6B-11E9-CAFD8FC0CDFA}" dt="2025-01-11T21:33:58.883" v="1271" actId="1076"/>
        <pc:sldMkLst>
          <pc:docMk/>
          <pc:sldMk cId="316796206" sldId="285"/>
        </pc:sldMkLst>
        <pc:spChg chg="mod">
          <ac:chgData name="Rachael Major (2204546)" userId="S::2204546@student.uwtsd.ac.uk::34fda97e-2f0a-4eb9-8659-ddea7f0b4db3" providerId="AD" clId="Web-{B56E3B0F-5B21-5D6B-11E9-CAFD8FC0CDFA}" dt="2025-01-11T21:33:58.883" v="1271" actId="1076"/>
          <ac:spMkLst>
            <pc:docMk/>
            <pc:sldMk cId="316796206" sldId="285"/>
            <ac:spMk id="2" creationId="{2F8B8F0F-C100-1695-6325-1E59216E8EE8}"/>
          </ac:spMkLst>
        </pc:spChg>
      </pc:sldChg>
      <pc:sldChg chg="addSp modSp ord">
        <pc:chgData name="Rachael Major (2204546)" userId="S::2204546@student.uwtsd.ac.uk::34fda97e-2f0a-4eb9-8659-ddea7f0b4db3" providerId="AD" clId="Web-{B56E3B0F-5B21-5D6B-11E9-CAFD8FC0CDFA}" dt="2025-01-11T21:59:04.487" v="1472" actId="20577"/>
        <pc:sldMkLst>
          <pc:docMk/>
          <pc:sldMk cId="1238697338" sldId="287"/>
        </pc:sldMkLst>
        <pc:spChg chg="mod">
          <ac:chgData name="Rachael Major (2204546)" userId="S::2204546@student.uwtsd.ac.uk::34fda97e-2f0a-4eb9-8659-ddea7f0b4db3" providerId="AD" clId="Web-{B56E3B0F-5B21-5D6B-11E9-CAFD8FC0CDFA}" dt="2025-01-11T21:53:58.164" v="1437" actId="1076"/>
          <ac:spMkLst>
            <pc:docMk/>
            <pc:sldMk cId="1238697338" sldId="287"/>
            <ac:spMk id="2" creationId="{7241A13B-1F14-D0F1-79DB-BDEF1F00CE2A}"/>
          </ac:spMkLst>
        </pc:spChg>
        <pc:spChg chg="mod">
          <ac:chgData name="Rachael Major (2204546)" userId="S::2204546@student.uwtsd.ac.uk::34fda97e-2f0a-4eb9-8659-ddea7f0b4db3" providerId="AD" clId="Web-{B56E3B0F-5B21-5D6B-11E9-CAFD8FC0CDFA}" dt="2025-01-11T21:59:04.487" v="1472" actId="20577"/>
          <ac:spMkLst>
            <pc:docMk/>
            <pc:sldMk cId="1238697338" sldId="287"/>
            <ac:spMk id="3" creationId="{A897B959-ED93-4830-1A05-7235AB6673E2}"/>
          </ac:spMkLst>
        </pc:spChg>
        <pc:picChg chg="add mod">
          <ac:chgData name="Rachael Major (2204546)" userId="S::2204546@student.uwtsd.ac.uk::34fda97e-2f0a-4eb9-8659-ddea7f0b4db3" providerId="AD" clId="Web-{B56E3B0F-5B21-5D6B-11E9-CAFD8FC0CDFA}" dt="2025-01-11T21:54:47.712" v="1442" actId="1076"/>
          <ac:picMkLst>
            <pc:docMk/>
            <pc:sldMk cId="1238697338" sldId="287"/>
            <ac:picMk id="4" creationId="{7012E35E-715B-B762-7CC2-309D1F1EAC0E}"/>
          </ac:picMkLst>
        </pc:picChg>
      </pc:sldChg>
      <pc:sldChg chg="addSp modSp new">
        <pc:chgData name="Rachael Major (2204546)" userId="S::2204546@student.uwtsd.ac.uk::34fda97e-2f0a-4eb9-8659-ddea7f0b4db3" providerId="AD" clId="Web-{B56E3B0F-5B21-5D6B-11E9-CAFD8FC0CDFA}" dt="2025-01-11T21:03:59.815" v="856" actId="20577"/>
        <pc:sldMkLst>
          <pc:docMk/>
          <pc:sldMk cId="2201890853" sldId="288"/>
        </pc:sldMkLst>
        <pc:spChg chg="mod">
          <ac:chgData name="Rachael Major (2204546)" userId="S::2204546@student.uwtsd.ac.uk::34fda97e-2f0a-4eb9-8659-ddea7f0b4db3" providerId="AD" clId="Web-{B56E3B0F-5B21-5D6B-11E9-CAFD8FC0CDFA}" dt="2025-01-11T21:03:59.815" v="856" actId="20577"/>
          <ac:spMkLst>
            <pc:docMk/>
            <pc:sldMk cId="2201890853" sldId="288"/>
            <ac:spMk id="2" creationId="{A6086816-593B-0C00-BD85-B902BDD74A45}"/>
          </ac:spMkLst>
        </pc:spChg>
        <pc:spChg chg="mod">
          <ac:chgData name="Rachael Major (2204546)" userId="S::2204546@student.uwtsd.ac.uk::34fda97e-2f0a-4eb9-8659-ddea7f0b4db3" providerId="AD" clId="Web-{B56E3B0F-5B21-5D6B-11E9-CAFD8FC0CDFA}" dt="2025-01-11T20:38:48.083" v="638"/>
          <ac:spMkLst>
            <pc:docMk/>
            <pc:sldMk cId="2201890853" sldId="288"/>
            <ac:spMk id="3" creationId="{B4CB6598-69FD-32B0-A325-889B305707A6}"/>
          </ac:spMkLst>
        </pc:spChg>
        <pc:spChg chg="add mod">
          <ac:chgData name="Rachael Major (2204546)" userId="S::2204546@student.uwtsd.ac.uk::34fda97e-2f0a-4eb9-8659-ddea7f0b4db3" providerId="AD" clId="Web-{B56E3B0F-5B21-5D6B-11E9-CAFD8FC0CDFA}" dt="2025-01-11T20:42:47.307" v="757"/>
          <ac:spMkLst>
            <pc:docMk/>
            <pc:sldMk cId="2201890853" sldId="288"/>
            <ac:spMk id="4" creationId="{A8498E04-3D1F-A71E-E45E-A9045FC30E6F}"/>
          </ac:spMkLst>
        </pc:spChg>
      </pc:sldChg>
      <pc:sldChg chg="addSp delSp modSp new">
        <pc:chgData name="Rachael Major (2204546)" userId="S::2204546@student.uwtsd.ac.uk::34fda97e-2f0a-4eb9-8659-ddea7f0b4db3" providerId="AD" clId="Web-{B56E3B0F-5B21-5D6B-11E9-CAFD8FC0CDFA}" dt="2025-01-11T21:23:37.928" v="1213"/>
        <pc:sldMkLst>
          <pc:docMk/>
          <pc:sldMk cId="986527204" sldId="289"/>
        </pc:sldMkLst>
        <pc:spChg chg="mod">
          <ac:chgData name="Rachael Major (2204546)" userId="S::2204546@student.uwtsd.ac.uk::34fda97e-2f0a-4eb9-8659-ddea7f0b4db3" providerId="AD" clId="Web-{B56E3B0F-5B21-5D6B-11E9-CAFD8FC0CDFA}" dt="2025-01-11T21:16:59.761" v="1003" actId="1076"/>
          <ac:spMkLst>
            <pc:docMk/>
            <pc:sldMk cId="986527204" sldId="289"/>
            <ac:spMk id="2" creationId="{CE34973A-A2AD-3BB1-698E-1C7437BC3F28}"/>
          </ac:spMkLst>
        </pc:spChg>
        <pc:spChg chg="del">
          <ac:chgData name="Rachael Major (2204546)" userId="S::2204546@student.uwtsd.ac.uk::34fda97e-2f0a-4eb9-8659-ddea7f0b4db3" providerId="AD" clId="Web-{B56E3B0F-5B21-5D6B-11E9-CAFD8FC0CDFA}" dt="2025-01-11T21:08:53.404" v="888"/>
          <ac:spMkLst>
            <pc:docMk/>
            <pc:sldMk cId="986527204" sldId="289"/>
            <ac:spMk id="3" creationId="{15AD6518-84E9-1E35-97DA-10D6AB8FB958}"/>
          </ac:spMkLst>
        </pc:spChg>
        <pc:spChg chg="add mod">
          <ac:chgData name="Rachael Major (2204546)" userId="S::2204546@student.uwtsd.ac.uk::34fda97e-2f0a-4eb9-8659-ddea7f0b4db3" providerId="AD" clId="Web-{B56E3B0F-5B21-5D6B-11E9-CAFD8FC0CDFA}" dt="2025-01-11T21:22:46.146" v="1212"/>
          <ac:spMkLst>
            <pc:docMk/>
            <pc:sldMk cId="986527204" sldId="289"/>
            <ac:spMk id="5" creationId="{6E3F8C98-A4C1-58C2-6A8A-B93741D24EB9}"/>
          </ac:spMkLst>
        </pc:spChg>
        <pc:spChg chg="add mod">
          <ac:chgData name="Rachael Major (2204546)" userId="S::2204546@student.uwtsd.ac.uk::34fda97e-2f0a-4eb9-8659-ddea7f0b4db3" providerId="AD" clId="Web-{B56E3B0F-5B21-5D6B-11E9-CAFD8FC0CDFA}" dt="2025-01-11T21:23:37.928" v="1213"/>
          <ac:spMkLst>
            <pc:docMk/>
            <pc:sldMk cId="986527204" sldId="289"/>
            <ac:spMk id="6" creationId="{A35D2CF7-A972-E406-31B7-0E587140A1EA}"/>
          </ac:spMkLst>
        </pc:spChg>
        <pc:picChg chg="add mod ord">
          <ac:chgData name="Rachael Major (2204546)" userId="S::2204546@student.uwtsd.ac.uk::34fda97e-2f0a-4eb9-8659-ddea7f0b4db3" providerId="AD" clId="Web-{B56E3B0F-5B21-5D6B-11E9-CAFD8FC0CDFA}" dt="2025-01-11T21:17:33.262" v="1005" actId="1076"/>
          <ac:picMkLst>
            <pc:docMk/>
            <pc:sldMk cId="986527204" sldId="289"/>
            <ac:picMk id="4" creationId="{74F20D5B-4723-7980-E555-0EA6ED7E6557}"/>
          </ac:picMkLst>
        </pc:picChg>
      </pc:sldChg>
      <pc:sldChg chg="new">
        <pc:chgData name="Rachael Major (2204546)" userId="S::2204546@student.uwtsd.ac.uk::34fda97e-2f0a-4eb9-8659-ddea7f0b4db3" providerId="AD" clId="Web-{B56E3B0F-5B21-5D6B-11E9-CAFD8FC0CDFA}" dt="2025-01-11T22:00:57.583" v="1483"/>
        <pc:sldMkLst>
          <pc:docMk/>
          <pc:sldMk cId="4023874353" sldId="290"/>
        </pc:sldMkLst>
      </pc:sldChg>
      <pc:sldChg chg="new">
        <pc:chgData name="Rachael Major (2204546)" userId="S::2204546@student.uwtsd.ac.uk::34fda97e-2f0a-4eb9-8659-ddea7f0b4db3" providerId="AD" clId="Web-{B56E3B0F-5B21-5D6B-11E9-CAFD8FC0CDFA}" dt="2025-01-11T22:00:58.849" v="1484"/>
        <pc:sldMkLst>
          <pc:docMk/>
          <pc:sldMk cId="3219913441" sldId="291"/>
        </pc:sldMkLst>
      </pc:sldChg>
      <pc:sldChg chg="new">
        <pc:chgData name="Rachael Major (2204546)" userId="S::2204546@student.uwtsd.ac.uk::34fda97e-2f0a-4eb9-8659-ddea7f0b4db3" providerId="AD" clId="Web-{B56E3B0F-5B21-5D6B-11E9-CAFD8FC0CDFA}" dt="2025-01-11T22:00:59.771" v="1485"/>
        <pc:sldMkLst>
          <pc:docMk/>
          <pc:sldMk cId="2301494514" sldId="292"/>
        </pc:sldMkLst>
      </pc:sldChg>
      <pc:sldChg chg="addSp modSp new mod setBg">
        <pc:chgData name="Rachael Major (2204546)" userId="S::2204546@student.uwtsd.ac.uk::34fda97e-2f0a-4eb9-8659-ddea7f0b4db3" providerId="AD" clId="Web-{B56E3B0F-5B21-5D6B-11E9-CAFD8FC0CDFA}" dt="2025-01-11T22:12:17.739" v="1576" actId="20577"/>
        <pc:sldMkLst>
          <pc:docMk/>
          <pc:sldMk cId="4266883742" sldId="293"/>
        </pc:sldMkLst>
        <pc:spChg chg="mod">
          <ac:chgData name="Rachael Major (2204546)" userId="S::2204546@student.uwtsd.ac.uk::34fda97e-2f0a-4eb9-8659-ddea7f0b4db3" providerId="AD" clId="Web-{B56E3B0F-5B21-5D6B-11E9-CAFD8FC0CDFA}" dt="2025-01-11T22:10:41.361" v="1567"/>
          <ac:spMkLst>
            <pc:docMk/>
            <pc:sldMk cId="4266883742" sldId="293"/>
            <ac:spMk id="2" creationId="{14FB551D-265D-76F4-8D89-EF8D34E2EAC6}"/>
          </ac:spMkLst>
        </pc:spChg>
        <pc:spChg chg="mod">
          <ac:chgData name="Rachael Major (2204546)" userId="S::2204546@student.uwtsd.ac.uk::34fda97e-2f0a-4eb9-8659-ddea7f0b4db3" providerId="AD" clId="Web-{B56E3B0F-5B21-5D6B-11E9-CAFD8FC0CDFA}" dt="2025-01-11T22:12:17.739" v="1576" actId="20577"/>
          <ac:spMkLst>
            <pc:docMk/>
            <pc:sldMk cId="4266883742" sldId="293"/>
            <ac:spMk id="3" creationId="{5C1841C9-C7AB-B597-10F5-BF29D9EA9CE0}"/>
          </ac:spMkLst>
        </pc:spChg>
        <pc:spChg chg="add">
          <ac:chgData name="Rachael Major (2204546)" userId="S::2204546@student.uwtsd.ac.uk::34fda97e-2f0a-4eb9-8659-ddea7f0b4db3" providerId="AD" clId="Web-{B56E3B0F-5B21-5D6B-11E9-CAFD8FC0CDFA}" dt="2025-01-11T22:10:41.361" v="1567"/>
          <ac:spMkLst>
            <pc:docMk/>
            <pc:sldMk cId="4266883742" sldId="293"/>
            <ac:spMk id="9" creationId="{2F9C493A-9F03-49B4-B3FB-19CE5AC115BE}"/>
          </ac:spMkLst>
        </pc:spChg>
        <pc:spChg chg="add">
          <ac:chgData name="Rachael Major (2204546)" userId="S::2204546@student.uwtsd.ac.uk::34fda97e-2f0a-4eb9-8659-ddea7f0b4db3" providerId="AD" clId="Web-{B56E3B0F-5B21-5D6B-11E9-CAFD8FC0CDFA}" dt="2025-01-11T22:10:41.361" v="1567"/>
          <ac:spMkLst>
            <pc:docMk/>
            <pc:sldMk cId="4266883742" sldId="293"/>
            <ac:spMk id="11" creationId="{90A46C7D-C1BB-49B8-8D37-39742820E964}"/>
          </ac:spMkLst>
        </pc:spChg>
        <pc:spChg chg="add">
          <ac:chgData name="Rachael Major (2204546)" userId="S::2204546@student.uwtsd.ac.uk::34fda97e-2f0a-4eb9-8659-ddea7f0b4db3" providerId="AD" clId="Web-{B56E3B0F-5B21-5D6B-11E9-CAFD8FC0CDFA}" dt="2025-01-11T22:10:41.361" v="1567"/>
          <ac:spMkLst>
            <pc:docMk/>
            <pc:sldMk cId="4266883742" sldId="293"/>
            <ac:spMk id="21" creationId="{D5B4F0F5-BE58-4EC0-B650-A71A07437CDD}"/>
          </ac:spMkLst>
        </pc:spChg>
        <pc:grpChg chg="add">
          <ac:chgData name="Rachael Major (2204546)" userId="S::2204546@student.uwtsd.ac.uk::34fda97e-2f0a-4eb9-8659-ddea7f0b4db3" providerId="AD" clId="Web-{B56E3B0F-5B21-5D6B-11E9-CAFD8FC0CDFA}" dt="2025-01-11T22:10:41.361" v="1567"/>
          <ac:grpSpMkLst>
            <pc:docMk/>
            <pc:sldMk cId="4266883742" sldId="293"/>
            <ac:grpSpMk id="13" creationId="{61BBAB6F-65E6-4E2B-B363-6AB27C84E0C1}"/>
          </ac:grpSpMkLst>
        </pc:grpChg>
        <pc:grpChg chg="add">
          <ac:chgData name="Rachael Major (2204546)" userId="S::2204546@student.uwtsd.ac.uk::34fda97e-2f0a-4eb9-8659-ddea7f0b4db3" providerId="AD" clId="Web-{B56E3B0F-5B21-5D6B-11E9-CAFD8FC0CDFA}" dt="2025-01-11T22:10:41.361" v="1567"/>
          <ac:grpSpMkLst>
            <pc:docMk/>
            <pc:sldMk cId="4266883742" sldId="293"/>
            <ac:grpSpMk id="23" creationId="{E700C1F5-B637-45FE-96CC-270D263A597B}"/>
          </ac:grpSpMkLst>
        </pc:grpChg>
        <pc:picChg chg="add mod">
          <ac:chgData name="Rachael Major (2204546)" userId="S::2204546@student.uwtsd.ac.uk::34fda97e-2f0a-4eb9-8659-ddea7f0b4db3" providerId="AD" clId="Web-{B56E3B0F-5B21-5D6B-11E9-CAFD8FC0CDFA}" dt="2025-01-11T22:10:41.361" v="1567"/>
          <ac:picMkLst>
            <pc:docMk/>
            <pc:sldMk cId="4266883742" sldId="293"/>
            <ac:picMk id="4" creationId="{BA7EADEB-7CA4-F8E5-D8C6-487E53ED9A13}"/>
          </ac:picMkLst>
        </pc:picChg>
      </pc:sldChg>
    </pc:docChg>
  </pc:docChgLst>
  <pc:docChgLst>
    <pc:chgData name="Rachael Major (2204546)" userId="S::2204546@student.uwtsd.ac.uk::34fda97e-2f0a-4eb9-8659-ddea7f0b4db3" providerId="AD" clId="Web-{1B1BA943-B0D6-D0AE-8254-4A3F12EA352E}"/>
    <pc:docChg chg="addSld modSld sldOrd">
      <pc:chgData name="Rachael Major (2204546)" userId="S::2204546@student.uwtsd.ac.uk::34fda97e-2f0a-4eb9-8659-ddea7f0b4db3" providerId="AD" clId="Web-{1B1BA943-B0D6-D0AE-8254-4A3F12EA352E}" dt="2024-12-09T22:25:02.856" v="468" actId="20577"/>
      <pc:docMkLst>
        <pc:docMk/>
      </pc:docMkLst>
      <pc:sldChg chg="modSp">
        <pc:chgData name="Rachael Major (2204546)" userId="S::2204546@student.uwtsd.ac.uk::34fda97e-2f0a-4eb9-8659-ddea7f0b4db3" providerId="AD" clId="Web-{1B1BA943-B0D6-D0AE-8254-4A3F12EA352E}" dt="2024-12-09T22:25:02.856" v="468" actId="20577"/>
        <pc:sldMkLst>
          <pc:docMk/>
          <pc:sldMk cId="4108090488" sldId="263"/>
        </pc:sldMkLst>
        <pc:spChg chg="mod">
          <ac:chgData name="Rachael Major (2204546)" userId="S::2204546@student.uwtsd.ac.uk::34fda97e-2f0a-4eb9-8659-ddea7f0b4db3" providerId="AD" clId="Web-{1B1BA943-B0D6-D0AE-8254-4A3F12EA352E}" dt="2024-12-09T22:25:02.856" v="468" actId="20577"/>
          <ac:spMkLst>
            <pc:docMk/>
            <pc:sldMk cId="4108090488" sldId="263"/>
            <ac:spMk id="3" creationId="{45F941EE-65A6-E4EA-5BC2-436DFA55E120}"/>
          </ac:spMkLst>
        </pc:spChg>
      </pc:sldChg>
      <pc:sldChg chg="modSp ord">
        <pc:chgData name="Rachael Major (2204546)" userId="S::2204546@student.uwtsd.ac.uk::34fda97e-2f0a-4eb9-8659-ddea7f0b4db3" providerId="AD" clId="Web-{1B1BA943-B0D6-D0AE-8254-4A3F12EA352E}" dt="2024-12-09T21:34:32.559" v="254" actId="20577"/>
        <pc:sldMkLst>
          <pc:docMk/>
          <pc:sldMk cId="4203861677" sldId="268"/>
        </pc:sldMkLst>
        <pc:spChg chg="mod">
          <ac:chgData name="Rachael Major (2204546)" userId="S::2204546@student.uwtsd.ac.uk::34fda97e-2f0a-4eb9-8659-ddea7f0b4db3" providerId="AD" clId="Web-{1B1BA943-B0D6-D0AE-8254-4A3F12EA352E}" dt="2024-12-09T21:19:42.399" v="234" actId="20577"/>
          <ac:spMkLst>
            <pc:docMk/>
            <pc:sldMk cId="4203861677" sldId="268"/>
            <ac:spMk id="2" creationId="{D59F5A50-2EA7-E1C9-7C1F-4DF72DB923B9}"/>
          </ac:spMkLst>
        </pc:spChg>
        <pc:spChg chg="mod">
          <ac:chgData name="Rachael Major (2204546)" userId="S::2204546@student.uwtsd.ac.uk::34fda97e-2f0a-4eb9-8659-ddea7f0b4db3" providerId="AD" clId="Web-{1B1BA943-B0D6-D0AE-8254-4A3F12EA352E}" dt="2024-12-09T21:34:32.559" v="254" actId="20577"/>
          <ac:spMkLst>
            <pc:docMk/>
            <pc:sldMk cId="4203861677" sldId="268"/>
            <ac:spMk id="3" creationId="{19D57553-0BC1-C9DA-D8E1-902D2EFC6AAC}"/>
          </ac:spMkLst>
        </pc:spChg>
      </pc:sldChg>
      <pc:sldChg chg="modSp">
        <pc:chgData name="Rachael Major (2204546)" userId="S::2204546@student.uwtsd.ac.uk::34fda97e-2f0a-4eb9-8659-ddea7f0b4db3" providerId="AD" clId="Web-{1B1BA943-B0D6-D0AE-8254-4A3F12EA352E}" dt="2024-12-09T20:47:28.777" v="193" actId="20577"/>
        <pc:sldMkLst>
          <pc:docMk/>
          <pc:sldMk cId="2734104101" sldId="269"/>
        </pc:sldMkLst>
        <pc:spChg chg="mod">
          <ac:chgData name="Rachael Major (2204546)" userId="S::2204546@student.uwtsd.ac.uk::34fda97e-2f0a-4eb9-8659-ddea7f0b4db3" providerId="AD" clId="Web-{1B1BA943-B0D6-D0AE-8254-4A3F12EA352E}" dt="2024-12-09T20:40:08.830" v="25" actId="20577"/>
          <ac:spMkLst>
            <pc:docMk/>
            <pc:sldMk cId="2734104101" sldId="269"/>
            <ac:spMk id="2" creationId="{20314A9C-C207-75C7-7226-7AFC4CFD7DA2}"/>
          </ac:spMkLst>
        </pc:spChg>
        <pc:spChg chg="mod">
          <ac:chgData name="Rachael Major (2204546)" userId="S::2204546@student.uwtsd.ac.uk::34fda97e-2f0a-4eb9-8659-ddea7f0b4db3" providerId="AD" clId="Web-{1B1BA943-B0D6-D0AE-8254-4A3F12EA352E}" dt="2024-12-09T20:47:28.777" v="193" actId="20577"/>
          <ac:spMkLst>
            <pc:docMk/>
            <pc:sldMk cId="2734104101" sldId="269"/>
            <ac:spMk id="3" creationId="{CB2253AA-EAA8-EA22-FD41-F589823C13C1}"/>
          </ac:spMkLst>
        </pc:spChg>
      </pc:sldChg>
      <pc:sldChg chg="addSp modSp new mod setBg">
        <pc:chgData name="Rachael Major (2204546)" userId="S::2204546@student.uwtsd.ac.uk::34fda97e-2f0a-4eb9-8659-ddea7f0b4db3" providerId="AD" clId="Web-{1B1BA943-B0D6-D0AE-8254-4A3F12EA352E}" dt="2024-12-09T21:43:11.008" v="357" actId="20577"/>
        <pc:sldMkLst>
          <pc:docMk/>
          <pc:sldMk cId="1003177432" sldId="270"/>
        </pc:sldMkLst>
        <pc:spChg chg="mod">
          <ac:chgData name="Rachael Major (2204546)" userId="S::2204546@student.uwtsd.ac.uk::34fda97e-2f0a-4eb9-8659-ddea7f0b4db3" providerId="AD" clId="Web-{1B1BA943-B0D6-D0AE-8254-4A3F12EA352E}" dt="2024-12-09T21:34:38.966" v="257" actId="20577"/>
          <ac:spMkLst>
            <pc:docMk/>
            <pc:sldMk cId="1003177432" sldId="270"/>
            <ac:spMk id="2" creationId="{45FF11D8-8517-8019-AEE5-54F5F3D61FBD}"/>
          </ac:spMkLst>
        </pc:spChg>
        <pc:spChg chg="mod">
          <ac:chgData name="Rachael Major (2204546)" userId="S::2204546@student.uwtsd.ac.uk::34fda97e-2f0a-4eb9-8659-ddea7f0b4db3" providerId="AD" clId="Web-{1B1BA943-B0D6-D0AE-8254-4A3F12EA352E}" dt="2024-12-09T21:43:11.008" v="357" actId="20577"/>
          <ac:spMkLst>
            <pc:docMk/>
            <pc:sldMk cId="1003177432" sldId="270"/>
            <ac:spMk id="3" creationId="{83CA0ABE-DDEA-B22F-9F06-8285BCE6BCD7}"/>
          </ac:spMkLst>
        </pc:spChg>
        <pc:spChg chg="add">
          <ac:chgData name="Rachael Major (2204546)" userId="S::2204546@student.uwtsd.ac.uk::34fda97e-2f0a-4eb9-8659-ddea7f0b4db3" providerId="AD" clId="Web-{1B1BA943-B0D6-D0AE-8254-4A3F12EA352E}" dt="2024-12-09T20:48:39.997" v="195"/>
          <ac:spMkLst>
            <pc:docMk/>
            <pc:sldMk cId="1003177432" sldId="270"/>
            <ac:spMk id="8" creationId="{2F9C493A-9F03-49B4-B3FB-19CE5AC115BE}"/>
          </ac:spMkLst>
        </pc:spChg>
        <pc:spChg chg="add">
          <ac:chgData name="Rachael Major (2204546)" userId="S::2204546@student.uwtsd.ac.uk::34fda97e-2f0a-4eb9-8659-ddea7f0b4db3" providerId="AD" clId="Web-{1B1BA943-B0D6-D0AE-8254-4A3F12EA352E}" dt="2024-12-09T20:48:39.997" v="195"/>
          <ac:spMkLst>
            <pc:docMk/>
            <pc:sldMk cId="1003177432" sldId="270"/>
            <ac:spMk id="10" creationId="{90A46C7D-C1BB-49B8-8D37-39742820E964}"/>
          </ac:spMkLst>
        </pc:spChg>
        <pc:spChg chg="add">
          <ac:chgData name="Rachael Major (2204546)" userId="S::2204546@student.uwtsd.ac.uk::34fda97e-2f0a-4eb9-8659-ddea7f0b4db3" providerId="AD" clId="Web-{1B1BA943-B0D6-D0AE-8254-4A3F12EA352E}" dt="2024-12-09T20:48:39.997" v="195"/>
          <ac:spMkLst>
            <pc:docMk/>
            <pc:sldMk cId="1003177432" sldId="270"/>
            <ac:spMk id="20" creationId="{D5B4F0F5-BE58-4EC0-B650-A71A07437CDD}"/>
          </ac:spMkLst>
        </pc:spChg>
        <pc:grpChg chg="add">
          <ac:chgData name="Rachael Major (2204546)" userId="S::2204546@student.uwtsd.ac.uk::34fda97e-2f0a-4eb9-8659-ddea7f0b4db3" providerId="AD" clId="Web-{1B1BA943-B0D6-D0AE-8254-4A3F12EA352E}" dt="2024-12-09T20:48:39.997" v="195"/>
          <ac:grpSpMkLst>
            <pc:docMk/>
            <pc:sldMk cId="1003177432" sldId="270"/>
            <ac:grpSpMk id="12" creationId="{61BBAB6F-65E6-4E2B-B363-6AB27C84E0C1}"/>
          </ac:grpSpMkLst>
        </pc:grpChg>
        <pc:grpChg chg="add">
          <ac:chgData name="Rachael Major (2204546)" userId="S::2204546@student.uwtsd.ac.uk::34fda97e-2f0a-4eb9-8659-ddea7f0b4db3" providerId="AD" clId="Web-{1B1BA943-B0D6-D0AE-8254-4A3F12EA352E}" dt="2024-12-09T20:48:39.997" v="195"/>
          <ac:grpSpMkLst>
            <pc:docMk/>
            <pc:sldMk cId="1003177432" sldId="270"/>
            <ac:grpSpMk id="22" creationId="{E700C1F5-B637-45FE-96CC-270D263A597B}"/>
          </ac:grpSpMkLst>
        </pc:grpChg>
      </pc:sldChg>
      <pc:sldChg chg="modSp new">
        <pc:chgData name="Rachael Major (2204546)" userId="S::2204546@student.uwtsd.ac.uk::34fda97e-2f0a-4eb9-8659-ddea7f0b4db3" providerId="AD" clId="Web-{1B1BA943-B0D6-D0AE-8254-4A3F12EA352E}" dt="2024-12-09T21:19:17.367" v="217" actId="20577"/>
        <pc:sldMkLst>
          <pc:docMk/>
          <pc:sldMk cId="2333485985" sldId="271"/>
        </pc:sldMkLst>
        <pc:spChg chg="mod">
          <ac:chgData name="Rachael Major (2204546)" userId="S::2204546@student.uwtsd.ac.uk::34fda97e-2f0a-4eb9-8659-ddea7f0b4db3" providerId="AD" clId="Web-{1B1BA943-B0D6-D0AE-8254-4A3F12EA352E}" dt="2024-12-09T21:19:17.367" v="217" actId="20577"/>
          <ac:spMkLst>
            <pc:docMk/>
            <pc:sldMk cId="2333485985" sldId="271"/>
            <ac:spMk id="2" creationId="{9FAC56D2-CD15-13CB-264D-EA3CE98EF223}"/>
          </ac:spMkLst>
        </pc:spChg>
      </pc:sldChg>
      <pc:sldChg chg="modSp new">
        <pc:chgData name="Rachael Major (2204546)" userId="S::2204546@student.uwtsd.ac.uk::34fda97e-2f0a-4eb9-8659-ddea7f0b4db3" providerId="AD" clId="Web-{1B1BA943-B0D6-D0AE-8254-4A3F12EA352E}" dt="2024-12-09T22:23:21.790" v="435" actId="20577"/>
        <pc:sldMkLst>
          <pc:docMk/>
          <pc:sldMk cId="36700758" sldId="272"/>
        </pc:sldMkLst>
        <pc:spChg chg="mod">
          <ac:chgData name="Rachael Major (2204546)" userId="S::2204546@student.uwtsd.ac.uk::34fda97e-2f0a-4eb9-8659-ddea7f0b4db3" providerId="AD" clId="Web-{1B1BA943-B0D6-D0AE-8254-4A3F12EA352E}" dt="2024-12-09T21:58:03.003" v="363" actId="20577"/>
          <ac:spMkLst>
            <pc:docMk/>
            <pc:sldMk cId="36700758" sldId="272"/>
            <ac:spMk id="2" creationId="{51BA8EA3-5122-F25D-4D07-CF49C22DF327}"/>
          </ac:spMkLst>
        </pc:spChg>
        <pc:spChg chg="mod">
          <ac:chgData name="Rachael Major (2204546)" userId="S::2204546@student.uwtsd.ac.uk::34fda97e-2f0a-4eb9-8659-ddea7f0b4db3" providerId="AD" clId="Web-{1B1BA943-B0D6-D0AE-8254-4A3F12EA352E}" dt="2024-12-09T22:23:21.790" v="435" actId="20577"/>
          <ac:spMkLst>
            <pc:docMk/>
            <pc:sldMk cId="36700758" sldId="272"/>
            <ac:spMk id="3" creationId="{CD9F5D08-4C70-D61A-A3A8-907DB6D75E88}"/>
          </ac:spMkLst>
        </pc:spChg>
      </pc:sldChg>
    </pc:docChg>
  </pc:docChgLst>
  <pc:docChgLst>
    <pc:chgData name="Rachael Major (2204546)" userId="S::2204546@student.uwtsd.ac.uk::34fda97e-2f0a-4eb9-8659-ddea7f0b4db3" providerId="AD" clId="Web-{3DA11879-E92A-BCF2-8938-666ABC86C879}"/>
    <pc:docChg chg="addSld modSld addMainMaster delMainMaster">
      <pc:chgData name="Rachael Major (2204546)" userId="S::2204546@student.uwtsd.ac.uk::34fda97e-2f0a-4eb9-8659-ddea7f0b4db3" providerId="AD" clId="Web-{3DA11879-E92A-BCF2-8938-666ABC86C879}" dt="2024-12-07T23:02:21.847" v="527" actId="20577"/>
      <pc:docMkLst>
        <pc:docMk/>
      </pc:docMkLst>
      <pc:sldChg chg="addSp delSp modSp mod setBg modClrScheme chgLayout">
        <pc:chgData name="Rachael Major (2204546)" userId="S::2204546@student.uwtsd.ac.uk::34fda97e-2f0a-4eb9-8659-ddea7f0b4db3" providerId="AD" clId="Web-{3DA11879-E92A-BCF2-8938-666ABC86C879}" dt="2024-12-07T21:36:01.846" v="115" actId="1076"/>
        <pc:sldMkLst>
          <pc:docMk/>
          <pc:sldMk cId="109857222" sldId="256"/>
        </pc:sldMkLst>
        <pc:spChg chg="mod">
          <ac:chgData name="Rachael Major (2204546)" userId="S::2204546@student.uwtsd.ac.uk::34fda97e-2f0a-4eb9-8659-ddea7f0b4db3" providerId="AD" clId="Web-{3DA11879-E92A-BCF2-8938-666ABC86C879}" dt="2024-12-07T21:35:57.440" v="114" actId="1076"/>
          <ac:spMkLst>
            <pc:docMk/>
            <pc:sldMk cId="109857222" sldId="256"/>
            <ac:spMk id="2" creationId="{00000000-0000-0000-0000-000000000000}"/>
          </ac:spMkLst>
        </pc:spChg>
        <pc:spChg chg="mod">
          <ac:chgData name="Rachael Major (2204546)" userId="S::2204546@student.uwtsd.ac.uk::34fda97e-2f0a-4eb9-8659-ddea7f0b4db3" providerId="AD" clId="Web-{3DA11879-E92A-BCF2-8938-666ABC86C879}" dt="2024-12-07T21:36:01.846" v="115" actId="1076"/>
          <ac:spMkLst>
            <pc:docMk/>
            <pc:sldMk cId="109857222" sldId="256"/>
            <ac:spMk id="3" creationId="{00000000-0000-0000-0000-000000000000}"/>
          </ac:spMkLst>
        </pc:spChg>
        <pc:spChg chg="add del">
          <ac:chgData name="Rachael Major (2204546)" userId="S::2204546@student.uwtsd.ac.uk::34fda97e-2f0a-4eb9-8659-ddea7f0b4db3" providerId="AD" clId="Web-{3DA11879-E92A-BCF2-8938-666ABC86C879}" dt="2024-12-07T21:27:58.532" v="1"/>
          <ac:spMkLst>
            <pc:docMk/>
            <pc:sldMk cId="109857222" sldId="256"/>
            <ac:spMk id="8" creationId="{2C0E59EF-F8DF-488B-B09D-66E4CF18AFBB}"/>
          </ac:spMkLst>
        </pc:spChg>
        <pc:spChg chg="add">
          <ac:chgData name="Rachael Major (2204546)" userId="S::2204546@student.uwtsd.ac.uk::34fda97e-2f0a-4eb9-8659-ddea7f0b4db3" providerId="AD" clId="Web-{3DA11879-E92A-BCF2-8938-666ABC86C879}" dt="2024-12-07T21:27:58.532" v="1"/>
          <ac:spMkLst>
            <pc:docMk/>
            <pc:sldMk cId="109857222" sldId="256"/>
            <ac:spMk id="15" creationId="{A5D0B0D3-D735-4619-AA45-B57B791E1744}"/>
          </ac:spMkLst>
        </pc:spChg>
        <pc:spChg chg="add">
          <ac:chgData name="Rachael Major (2204546)" userId="S::2204546@student.uwtsd.ac.uk::34fda97e-2f0a-4eb9-8659-ddea7f0b4db3" providerId="AD" clId="Web-{3DA11879-E92A-BCF2-8938-666ABC86C879}" dt="2024-12-07T21:27:58.532" v="1"/>
          <ac:spMkLst>
            <pc:docMk/>
            <pc:sldMk cId="109857222" sldId="256"/>
            <ac:spMk id="17" creationId="{3D505D40-32E9-4C48-81F8-AD80433BE6B7}"/>
          </ac:spMkLst>
        </pc:spChg>
        <pc:grpChg chg="add">
          <ac:chgData name="Rachael Major (2204546)" userId="S::2204546@student.uwtsd.ac.uk::34fda97e-2f0a-4eb9-8659-ddea7f0b4db3" providerId="AD" clId="Web-{3DA11879-E92A-BCF2-8938-666ABC86C879}" dt="2024-12-07T21:27:58.532" v="1"/>
          <ac:grpSpMkLst>
            <pc:docMk/>
            <pc:sldMk cId="109857222" sldId="256"/>
            <ac:grpSpMk id="19" creationId="{C507BF36-B92B-4CAC-BCA7-8364B51E1F09}"/>
          </ac:grpSpMkLst>
        </pc:grpChg>
        <pc:grpChg chg="add">
          <ac:chgData name="Rachael Major (2204546)" userId="S::2204546@student.uwtsd.ac.uk::34fda97e-2f0a-4eb9-8659-ddea7f0b4db3" providerId="AD" clId="Web-{3DA11879-E92A-BCF2-8938-666ABC86C879}" dt="2024-12-07T21:27:58.532" v="1"/>
          <ac:grpSpMkLst>
            <pc:docMk/>
            <pc:sldMk cId="109857222" sldId="256"/>
            <ac:grpSpMk id="28" creationId="{DBBA0A0D-8F6A-400A-9E49-8C008E2C7DB1}"/>
          </ac:grpSpMkLst>
        </pc:grpChg>
        <pc:picChg chg="add">
          <ac:chgData name="Rachael Major (2204546)" userId="S::2204546@student.uwtsd.ac.uk::34fda97e-2f0a-4eb9-8659-ddea7f0b4db3" providerId="AD" clId="Web-{3DA11879-E92A-BCF2-8938-666ABC86C879}" dt="2024-12-07T21:27:58.532" v="1"/>
          <ac:picMkLst>
            <pc:docMk/>
            <pc:sldMk cId="109857222" sldId="256"/>
            <ac:picMk id="4" creationId="{6C13E29F-1D6D-67B7-F98B-A5C3BB8509C0}"/>
          </ac:picMkLst>
        </pc:picChg>
        <pc:cxnChg chg="add del">
          <ac:chgData name="Rachael Major (2204546)" userId="S::2204546@student.uwtsd.ac.uk::34fda97e-2f0a-4eb9-8659-ddea7f0b4db3" providerId="AD" clId="Web-{3DA11879-E92A-BCF2-8938-666ABC86C879}" dt="2024-12-07T21:27:58.532" v="1"/>
          <ac:cxnSpMkLst>
            <pc:docMk/>
            <pc:sldMk cId="109857222" sldId="256"/>
            <ac:cxnSpMk id="10" creationId="{E8A6AB34-DF8B-4197-B131-7A005D29517F}"/>
          </ac:cxnSpMkLst>
        </pc:cxnChg>
      </pc:sldChg>
      <pc:sldChg chg="modSp new">
        <pc:chgData name="Rachael Major (2204546)" userId="S::2204546@student.uwtsd.ac.uk::34fda97e-2f0a-4eb9-8659-ddea7f0b4db3" providerId="AD" clId="Web-{3DA11879-E92A-BCF2-8938-666ABC86C879}" dt="2024-12-07T21:43:52.247" v="303" actId="20577"/>
        <pc:sldMkLst>
          <pc:docMk/>
          <pc:sldMk cId="3623213118" sldId="257"/>
        </pc:sldMkLst>
        <pc:spChg chg="mod">
          <ac:chgData name="Rachael Major (2204546)" userId="S::2204546@student.uwtsd.ac.uk::34fda97e-2f0a-4eb9-8659-ddea7f0b4db3" providerId="AD" clId="Web-{3DA11879-E92A-BCF2-8938-666ABC86C879}" dt="2024-12-07T21:37:41.489" v="130" actId="20577"/>
          <ac:spMkLst>
            <pc:docMk/>
            <pc:sldMk cId="3623213118" sldId="257"/>
            <ac:spMk id="2" creationId="{CD8B631D-98B3-9C91-8E99-22CA42F61A26}"/>
          </ac:spMkLst>
        </pc:spChg>
        <pc:spChg chg="mod">
          <ac:chgData name="Rachael Major (2204546)" userId="S::2204546@student.uwtsd.ac.uk::34fda97e-2f0a-4eb9-8659-ddea7f0b4db3" providerId="AD" clId="Web-{3DA11879-E92A-BCF2-8938-666ABC86C879}" dt="2024-12-07T21:43:52.247" v="303" actId="20577"/>
          <ac:spMkLst>
            <pc:docMk/>
            <pc:sldMk cId="3623213118" sldId="257"/>
            <ac:spMk id="3" creationId="{BF2C7D33-5468-B2C7-CA0D-F9A29D68A7CD}"/>
          </ac:spMkLst>
        </pc:spChg>
      </pc:sldChg>
      <pc:sldChg chg="addSp modSp new">
        <pc:chgData name="Rachael Major (2204546)" userId="S::2204546@student.uwtsd.ac.uk::34fda97e-2f0a-4eb9-8659-ddea7f0b4db3" providerId="AD" clId="Web-{3DA11879-E92A-BCF2-8938-666ABC86C879}" dt="2024-12-07T23:02:21.847" v="527" actId="20577"/>
        <pc:sldMkLst>
          <pc:docMk/>
          <pc:sldMk cId="1094561077" sldId="258"/>
        </pc:sldMkLst>
        <pc:spChg chg="mod">
          <ac:chgData name="Rachael Major (2204546)" userId="S::2204546@student.uwtsd.ac.uk::34fda97e-2f0a-4eb9-8659-ddea7f0b4db3" providerId="AD" clId="Web-{3DA11879-E92A-BCF2-8938-666ABC86C879}" dt="2024-12-07T21:48:18.081" v="341" actId="20577"/>
          <ac:spMkLst>
            <pc:docMk/>
            <pc:sldMk cId="1094561077" sldId="258"/>
            <ac:spMk id="2" creationId="{918F69B3-34EE-4858-3BD3-A9AEB3393026}"/>
          </ac:spMkLst>
        </pc:spChg>
        <pc:spChg chg="mod">
          <ac:chgData name="Rachael Major (2204546)" userId="S::2204546@student.uwtsd.ac.uk::34fda97e-2f0a-4eb9-8659-ddea7f0b4db3" providerId="AD" clId="Web-{3DA11879-E92A-BCF2-8938-666ABC86C879}" dt="2024-12-07T21:48:20.441" v="343" actId="20577"/>
          <ac:spMkLst>
            <pc:docMk/>
            <pc:sldMk cId="1094561077" sldId="258"/>
            <ac:spMk id="3" creationId="{BABA2412-B98D-62F2-4327-1ADEF1A3C1D5}"/>
          </ac:spMkLst>
        </pc:spChg>
        <pc:spChg chg="add mod">
          <ac:chgData name="Rachael Major (2204546)" userId="S::2204546@student.uwtsd.ac.uk::34fda97e-2f0a-4eb9-8659-ddea7f0b4db3" providerId="AD" clId="Web-{3DA11879-E92A-BCF2-8938-666ABC86C879}" dt="2024-12-07T22:35:57.857" v="371" actId="1076"/>
          <ac:spMkLst>
            <pc:docMk/>
            <pc:sldMk cId="1094561077" sldId="258"/>
            <ac:spMk id="5" creationId="{A3657897-939D-0049-7032-CFAF4162BCC5}"/>
          </ac:spMkLst>
        </pc:spChg>
        <pc:spChg chg="add mod">
          <ac:chgData name="Rachael Major (2204546)" userId="S::2204546@student.uwtsd.ac.uk::34fda97e-2f0a-4eb9-8659-ddea7f0b4db3" providerId="AD" clId="Web-{3DA11879-E92A-BCF2-8938-666ABC86C879}" dt="2024-12-07T23:02:21.847" v="527" actId="20577"/>
          <ac:spMkLst>
            <pc:docMk/>
            <pc:sldMk cId="1094561077" sldId="258"/>
            <ac:spMk id="6" creationId="{8DCD3F82-87B8-22BF-177D-7482185482C4}"/>
          </ac:spMkLst>
        </pc:spChg>
        <pc:picChg chg="add mod">
          <ac:chgData name="Rachael Major (2204546)" userId="S::2204546@student.uwtsd.ac.uk::34fda97e-2f0a-4eb9-8659-ddea7f0b4db3" providerId="AD" clId="Web-{3DA11879-E92A-BCF2-8938-666ABC86C879}" dt="2024-12-07T22:35:50.310" v="370" actId="1076"/>
          <ac:picMkLst>
            <pc:docMk/>
            <pc:sldMk cId="1094561077" sldId="258"/>
            <ac:picMk id="4" creationId="{779ED7D5-64F2-0B01-48CD-B63499D8920F}"/>
          </ac:picMkLst>
        </pc:picChg>
      </pc:sldChg>
      <pc:sldMasterChg chg="del delSldLayout">
        <pc:chgData name="Rachael Major (2204546)" userId="S::2204546@student.uwtsd.ac.uk::34fda97e-2f0a-4eb9-8659-ddea7f0b4db3" providerId="AD" clId="Web-{3DA11879-E92A-BCF2-8938-666ABC86C879}" dt="2024-12-07T21:27:26.765" v="0"/>
        <pc:sldMasterMkLst>
          <pc:docMk/>
          <pc:sldMasterMk cId="2460954070" sldId="2147483660"/>
        </pc:sldMasterMkLst>
        <pc:sldLayoutChg chg="del">
          <pc:chgData name="Rachael Major (2204546)" userId="S::2204546@student.uwtsd.ac.uk::34fda97e-2f0a-4eb9-8659-ddea7f0b4db3" providerId="AD" clId="Web-{3DA11879-E92A-BCF2-8938-666ABC86C879}" dt="2024-12-07T21:27:26.765" v="0"/>
          <pc:sldLayoutMkLst>
            <pc:docMk/>
            <pc:sldMasterMk cId="2460954070" sldId="2147483660"/>
            <pc:sldLayoutMk cId="2385387890" sldId="2147483661"/>
          </pc:sldLayoutMkLst>
        </pc:sldLayoutChg>
        <pc:sldLayoutChg chg="del">
          <pc:chgData name="Rachael Major (2204546)" userId="S::2204546@student.uwtsd.ac.uk::34fda97e-2f0a-4eb9-8659-ddea7f0b4db3" providerId="AD" clId="Web-{3DA11879-E92A-BCF2-8938-666ABC86C879}" dt="2024-12-07T21:27:26.765" v="0"/>
          <pc:sldLayoutMkLst>
            <pc:docMk/>
            <pc:sldMasterMk cId="2460954070" sldId="2147483660"/>
            <pc:sldLayoutMk cId="949138452" sldId="2147483662"/>
          </pc:sldLayoutMkLst>
        </pc:sldLayoutChg>
        <pc:sldLayoutChg chg="del">
          <pc:chgData name="Rachael Major (2204546)" userId="S::2204546@student.uwtsd.ac.uk::34fda97e-2f0a-4eb9-8659-ddea7f0b4db3" providerId="AD" clId="Web-{3DA11879-E92A-BCF2-8938-666ABC86C879}" dt="2024-12-07T21:27:26.765" v="0"/>
          <pc:sldLayoutMkLst>
            <pc:docMk/>
            <pc:sldMasterMk cId="2460954070" sldId="2147483660"/>
            <pc:sldLayoutMk cId="2591524520" sldId="2147483663"/>
          </pc:sldLayoutMkLst>
        </pc:sldLayoutChg>
        <pc:sldLayoutChg chg="del">
          <pc:chgData name="Rachael Major (2204546)" userId="S::2204546@student.uwtsd.ac.uk::34fda97e-2f0a-4eb9-8659-ddea7f0b4db3" providerId="AD" clId="Web-{3DA11879-E92A-BCF2-8938-666ABC86C879}" dt="2024-12-07T21:27:26.765" v="0"/>
          <pc:sldLayoutMkLst>
            <pc:docMk/>
            <pc:sldMasterMk cId="2460954070" sldId="2147483660"/>
            <pc:sldLayoutMk cId="1203092039" sldId="2147483664"/>
          </pc:sldLayoutMkLst>
        </pc:sldLayoutChg>
        <pc:sldLayoutChg chg="del">
          <pc:chgData name="Rachael Major (2204546)" userId="S::2204546@student.uwtsd.ac.uk::34fda97e-2f0a-4eb9-8659-ddea7f0b4db3" providerId="AD" clId="Web-{3DA11879-E92A-BCF2-8938-666ABC86C879}" dt="2024-12-07T21:27:26.765" v="0"/>
          <pc:sldLayoutMkLst>
            <pc:docMk/>
            <pc:sldMasterMk cId="2460954070" sldId="2147483660"/>
            <pc:sldLayoutMk cId="3733172339" sldId="2147483665"/>
          </pc:sldLayoutMkLst>
        </pc:sldLayoutChg>
        <pc:sldLayoutChg chg="del">
          <pc:chgData name="Rachael Major (2204546)" userId="S::2204546@student.uwtsd.ac.uk::34fda97e-2f0a-4eb9-8659-ddea7f0b4db3" providerId="AD" clId="Web-{3DA11879-E92A-BCF2-8938-666ABC86C879}" dt="2024-12-07T21:27:26.765" v="0"/>
          <pc:sldLayoutMkLst>
            <pc:docMk/>
            <pc:sldMasterMk cId="2460954070" sldId="2147483660"/>
            <pc:sldLayoutMk cId="3210312558" sldId="2147483666"/>
          </pc:sldLayoutMkLst>
        </pc:sldLayoutChg>
        <pc:sldLayoutChg chg="del">
          <pc:chgData name="Rachael Major (2204546)" userId="S::2204546@student.uwtsd.ac.uk::34fda97e-2f0a-4eb9-8659-ddea7f0b4db3" providerId="AD" clId="Web-{3DA11879-E92A-BCF2-8938-666ABC86C879}" dt="2024-12-07T21:27:26.765" v="0"/>
          <pc:sldLayoutMkLst>
            <pc:docMk/>
            <pc:sldMasterMk cId="2460954070" sldId="2147483660"/>
            <pc:sldLayoutMk cId="3146388984" sldId="2147483667"/>
          </pc:sldLayoutMkLst>
        </pc:sldLayoutChg>
        <pc:sldLayoutChg chg="del">
          <pc:chgData name="Rachael Major (2204546)" userId="S::2204546@student.uwtsd.ac.uk::34fda97e-2f0a-4eb9-8659-ddea7f0b4db3" providerId="AD" clId="Web-{3DA11879-E92A-BCF2-8938-666ABC86C879}" dt="2024-12-07T21:27:26.765" v="0"/>
          <pc:sldLayoutMkLst>
            <pc:docMk/>
            <pc:sldMasterMk cId="2460954070" sldId="2147483660"/>
            <pc:sldLayoutMk cId="3171841454" sldId="2147483668"/>
          </pc:sldLayoutMkLst>
        </pc:sldLayoutChg>
        <pc:sldLayoutChg chg="del">
          <pc:chgData name="Rachael Major (2204546)" userId="S::2204546@student.uwtsd.ac.uk::34fda97e-2f0a-4eb9-8659-ddea7f0b4db3" providerId="AD" clId="Web-{3DA11879-E92A-BCF2-8938-666ABC86C879}" dt="2024-12-07T21:27:26.765" v="0"/>
          <pc:sldLayoutMkLst>
            <pc:docMk/>
            <pc:sldMasterMk cId="2460954070" sldId="2147483660"/>
            <pc:sldLayoutMk cId="1718958274" sldId="2147483669"/>
          </pc:sldLayoutMkLst>
        </pc:sldLayoutChg>
        <pc:sldLayoutChg chg="del">
          <pc:chgData name="Rachael Major (2204546)" userId="S::2204546@student.uwtsd.ac.uk::34fda97e-2f0a-4eb9-8659-ddea7f0b4db3" providerId="AD" clId="Web-{3DA11879-E92A-BCF2-8938-666ABC86C879}" dt="2024-12-07T21:27:26.765" v="0"/>
          <pc:sldLayoutMkLst>
            <pc:docMk/>
            <pc:sldMasterMk cId="2460954070" sldId="2147483660"/>
            <pc:sldLayoutMk cId="2202905451" sldId="2147483670"/>
          </pc:sldLayoutMkLst>
        </pc:sldLayoutChg>
        <pc:sldLayoutChg chg="del">
          <pc:chgData name="Rachael Major (2204546)" userId="S::2204546@student.uwtsd.ac.uk::34fda97e-2f0a-4eb9-8659-ddea7f0b4db3" providerId="AD" clId="Web-{3DA11879-E92A-BCF2-8938-666ABC86C879}" dt="2024-12-07T21:27:26.765" v="0"/>
          <pc:sldLayoutMkLst>
            <pc:docMk/>
            <pc:sldMasterMk cId="2460954070" sldId="2147483660"/>
            <pc:sldLayoutMk cId="3479445657" sldId="2147483671"/>
          </pc:sldLayoutMkLst>
        </pc:sldLayoutChg>
      </pc:sldMasterChg>
      <pc:sldMasterChg chg="add del addSldLayout delSldLayout">
        <pc:chgData name="Rachael Major (2204546)" userId="S::2204546@student.uwtsd.ac.uk::34fda97e-2f0a-4eb9-8659-ddea7f0b4db3" providerId="AD" clId="Web-{3DA11879-E92A-BCF2-8938-666ABC86C879}" dt="2024-12-07T21:27:58.532" v="1"/>
        <pc:sldMasterMkLst>
          <pc:docMk/>
          <pc:sldMasterMk cId="712223411" sldId="2147483695"/>
        </pc:sldMasterMkLst>
        <pc:sldLayoutChg chg="add del">
          <pc:chgData name="Rachael Major (2204546)" userId="S::2204546@student.uwtsd.ac.uk::34fda97e-2f0a-4eb9-8659-ddea7f0b4db3" providerId="AD" clId="Web-{3DA11879-E92A-BCF2-8938-666ABC86C879}" dt="2024-12-07T21:27:58.532" v="1"/>
          <pc:sldLayoutMkLst>
            <pc:docMk/>
            <pc:sldMasterMk cId="712223411" sldId="2147483695"/>
            <pc:sldLayoutMk cId="1003816564" sldId="2147483684"/>
          </pc:sldLayoutMkLst>
        </pc:sldLayoutChg>
        <pc:sldLayoutChg chg="add del">
          <pc:chgData name="Rachael Major (2204546)" userId="S::2204546@student.uwtsd.ac.uk::34fda97e-2f0a-4eb9-8659-ddea7f0b4db3" providerId="AD" clId="Web-{3DA11879-E92A-BCF2-8938-666ABC86C879}" dt="2024-12-07T21:27:58.532" v="1"/>
          <pc:sldLayoutMkLst>
            <pc:docMk/>
            <pc:sldMasterMk cId="712223411" sldId="2147483695"/>
            <pc:sldLayoutMk cId="1570926813" sldId="2147483685"/>
          </pc:sldLayoutMkLst>
        </pc:sldLayoutChg>
        <pc:sldLayoutChg chg="add del">
          <pc:chgData name="Rachael Major (2204546)" userId="S::2204546@student.uwtsd.ac.uk::34fda97e-2f0a-4eb9-8659-ddea7f0b4db3" providerId="AD" clId="Web-{3DA11879-E92A-BCF2-8938-666ABC86C879}" dt="2024-12-07T21:27:58.532" v="1"/>
          <pc:sldLayoutMkLst>
            <pc:docMk/>
            <pc:sldMasterMk cId="712223411" sldId="2147483695"/>
            <pc:sldLayoutMk cId="3123254083" sldId="2147483686"/>
          </pc:sldLayoutMkLst>
        </pc:sldLayoutChg>
        <pc:sldLayoutChg chg="add del">
          <pc:chgData name="Rachael Major (2204546)" userId="S::2204546@student.uwtsd.ac.uk::34fda97e-2f0a-4eb9-8659-ddea7f0b4db3" providerId="AD" clId="Web-{3DA11879-E92A-BCF2-8938-666ABC86C879}" dt="2024-12-07T21:27:58.532" v="1"/>
          <pc:sldLayoutMkLst>
            <pc:docMk/>
            <pc:sldMasterMk cId="712223411" sldId="2147483695"/>
            <pc:sldLayoutMk cId="788837288" sldId="2147483687"/>
          </pc:sldLayoutMkLst>
        </pc:sldLayoutChg>
        <pc:sldLayoutChg chg="add del">
          <pc:chgData name="Rachael Major (2204546)" userId="S::2204546@student.uwtsd.ac.uk::34fda97e-2f0a-4eb9-8659-ddea7f0b4db3" providerId="AD" clId="Web-{3DA11879-E92A-BCF2-8938-666ABC86C879}" dt="2024-12-07T21:27:58.532" v="1"/>
          <pc:sldLayoutMkLst>
            <pc:docMk/>
            <pc:sldMasterMk cId="712223411" sldId="2147483695"/>
            <pc:sldLayoutMk cId="2890667320" sldId="2147483688"/>
          </pc:sldLayoutMkLst>
        </pc:sldLayoutChg>
        <pc:sldLayoutChg chg="add del">
          <pc:chgData name="Rachael Major (2204546)" userId="S::2204546@student.uwtsd.ac.uk::34fda97e-2f0a-4eb9-8659-ddea7f0b4db3" providerId="AD" clId="Web-{3DA11879-E92A-BCF2-8938-666ABC86C879}" dt="2024-12-07T21:27:58.532" v="1"/>
          <pc:sldLayoutMkLst>
            <pc:docMk/>
            <pc:sldMasterMk cId="712223411" sldId="2147483695"/>
            <pc:sldLayoutMk cId="312917551" sldId="2147483689"/>
          </pc:sldLayoutMkLst>
        </pc:sldLayoutChg>
        <pc:sldLayoutChg chg="add del">
          <pc:chgData name="Rachael Major (2204546)" userId="S::2204546@student.uwtsd.ac.uk::34fda97e-2f0a-4eb9-8659-ddea7f0b4db3" providerId="AD" clId="Web-{3DA11879-E92A-BCF2-8938-666ABC86C879}" dt="2024-12-07T21:27:58.532" v="1"/>
          <pc:sldLayoutMkLst>
            <pc:docMk/>
            <pc:sldMasterMk cId="712223411" sldId="2147483695"/>
            <pc:sldLayoutMk cId="3925226772" sldId="2147483690"/>
          </pc:sldLayoutMkLst>
        </pc:sldLayoutChg>
        <pc:sldLayoutChg chg="add del">
          <pc:chgData name="Rachael Major (2204546)" userId="S::2204546@student.uwtsd.ac.uk::34fda97e-2f0a-4eb9-8659-ddea7f0b4db3" providerId="AD" clId="Web-{3DA11879-E92A-BCF2-8938-666ABC86C879}" dt="2024-12-07T21:27:58.532" v="1"/>
          <pc:sldLayoutMkLst>
            <pc:docMk/>
            <pc:sldMasterMk cId="712223411" sldId="2147483695"/>
            <pc:sldLayoutMk cId="1262844217" sldId="2147483691"/>
          </pc:sldLayoutMkLst>
        </pc:sldLayoutChg>
        <pc:sldLayoutChg chg="add del">
          <pc:chgData name="Rachael Major (2204546)" userId="S::2204546@student.uwtsd.ac.uk::34fda97e-2f0a-4eb9-8659-ddea7f0b4db3" providerId="AD" clId="Web-{3DA11879-E92A-BCF2-8938-666ABC86C879}" dt="2024-12-07T21:27:58.532" v="1"/>
          <pc:sldLayoutMkLst>
            <pc:docMk/>
            <pc:sldMasterMk cId="712223411" sldId="2147483695"/>
            <pc:sldLayoutMk cId="62737802" sldId="2147483692"/>
          </pc:sldLayoutMkLst>
        </pc:sldLayoutChg>
        <pc:sldLayoutChg chg="add del">
          <pc:chgData name="Rachael Major (2204546)" userId="S::2204546@student.uwtsd.ac.uk::34fda97e-2f0a-4eb9-8659-ddea7f0b4db3" providerId="AD" clId="Web-{3DA11879-E92A-BCF2-8938-666ABC86C879}" dt="2024-12-07T21:27:58.532" v="1"/>
          <pc:sldLayoutMkLst>
            <pc:docMk/>
            <pc:sldMasterMk cId="712223411" sldId="2147483695"/>
            <pc:sldLayoutMk cId="3515960731" sldId="2147483693"/>
          </pc:sldLayoutMkLst>
        </pc:sldLayoutChg>
        <pc:sldLayoutChg chg="add del">
          <pc:chgData name="Rachael Major (2204546)" userId="S::2204546@student.uwtsd.ac.uk::34fda97e-2f0a-4eb9-8659-ddea7f0b4db3" providerId="AD" clId="Web-{3DA11879-E92A-BCF2-8938-666ABC86C879}" dt="2024-12-07T21:27:58.532" v="1"/>
          <pc:sldLayoutMkLst>
            <pc:docMk/>
            <pc:sldMasterMk cId="712223411" sldId="2147483695"/>
            <pc:sldLayoutMk cId="1088908710" sldId="2147483694"/>
          </pc:sldLayoutMkLst>
        </pc:sldLayoutChg>
      </pc:sldMasterChg>
      <pc:sldMasterChg chg="add addSldLayout">
        <pc:chgData name="Rachael Major (2204546)" userId="S::2204546@student.uwtsd.ac.uk::34fda97e-2f0a-4eb9-8659-ddea7f0b4db3" providerId="AD" clId="Web-{3DA11879-E92A-BCF2-8938-666ABC86C879}" dt="2024-12-07T21:27:58.532" v="1"/>
        <pc:sldMasterMkLst>
          <pc:docMk/>
          <pc:sldMasterMk cId="3575587012" sldId="2147483696"/>
        </pc:sldMasterMkLst>
        <pc:sldLayoutChg chg="add">
          <pc:chgData name="Rachael Major (2204546)" userId="S::2204546@student.uwtsd.ac.uk::34fda97e-2f0a-4eb9-8659-ddea7f0b4db3" providerId="AD" clId="Web-{3DA11879-E92A-BCF2-8938-666ABC86C879}" dt="2024-12-07T21:27:58.532" v="1"/>
          <pc:sldLayoutMkLst>
            <pc:docMk/>
            <pc:sldMasterMk cId="3575587012" sldId="2147483696"/>
            <pc:sldLayoutMk cId="1620326897" sldId="2147483697"/>
          </pc:sldLayoutMkLst>
        </pc:sldLayoutChg>
        <pc:sldLayoutChg chg="add">
          <pc:chgData name="Rachael Major (2204546)" userId="S::2204546@student.uwtsd.ac.uk::34fda97e-2f0a-4eb9-8659-ddea7f0b4db3" providerId="AD" clId="Web-{3DA11879-E92A-BCF2-8938-666ABC86C879}" dt="2024-12-07T21:27:58.532" v="1"/>
          <pc:sldLayoutMkLst>
            <pc:docMk/>
            <pc:sldMasterMk cId="3575587012" sldId="2147483696"/>
            <pc:sldLayoutMk cId="1928419154" sldId="2147483698"/>
          </pc:sldLayoutMkLst>
        </pc:sldLayoutChg>
        <pc:sldLayoutChg chg="add">
          <pc:chgData name="Rachael Major (2204546)" userId="S::2204546@student.uwtsd.ac.uk::34fda97e-2f0a-4eb9-8659-ddea7f0b4db3" providerId="AD" clId="Web-{3DA11879-E92A-BCF2-8938-666ABC86C879}" dt="2024-12-07T21:27:58.532" v="1"/>
          <pc:sldLayoutMkLst>
            <pc:docMk/>
            <pc:sldMasterMk cId="3575587012" sldId="2147483696"/>
            <pc:sldLayoutMk cId="3459133746" sldId="2147483699"/>
          </pc:sldLayoutMkLst>
        </pc:sldLayoutChg>
        <pc:sldLayoutChg chg="add">
          <pc:chgData name="Rachael Major (2204546)" userId="S::2204546@student.uwtsd.ac.uk::34fda97e-2f0a-4eb9-8659-ddea7f0b4db3" providerId="AD" clId="Web-{3DA11879-E92A-BCF2-8938-666ABC86C879}" dt="2024-12-07T21:27:58.532" v="1"/>
          <pc:sldLayoutMkLst>
            <pc:docMk/>
            <pc:sldMasterMk cId="3575587012" sldId="2147483696"/>
            <pc:sldLayoutMk cId="3652400963" sldId="2147483700"/>
          </pc:sldLayoutMkLst>
        </pc:sldLayoutChg>
        <pc:sldLayoutChg chg="add">
          <pc:chgData name="Rachael Major (2204546)" userId="S::2204546@student.uwtsd.ac.uk::34fda97e-2f0a-4eb9-8659-ddea7f0b4db3" providerId="AD" clId="Web-{3DA11879-E92A-BCF2-8938-666ABC86C879}" dt="2024-12-07T21:27:58.532" v="1"/>
          <pc:sldLayoutMkLst>
            <pc:docMk/>
            <pc:sldMasterMk cId="3575587012" sldId="2147483696"/>
            <pc:sldLayoutMk cId="2816512755" sldId="2147483701"/>
          </pc:sldLayoutMkLst>
        </pc:sldLayoutChg>
        <pc:sldLayoutChg chg="add">
          <pc:chgData name="Rachael Major (2204546)" userId="S::2204546@student.uwtsd.ac.uk::34fda97e-2f0a-4eb9-8659-ddea7f0b4db3" providerId="AD" clId="Web-{3DA11879-E92A-BCF2-8938-666ABC86C879}" dt="2024-12-07T21:27:58.532" v="1"/>
          <pc:sldLayoutMkLst>
            <pc:docMk/>
            <pc:sldMasterMk cId="3575587012" sldId="2147483696"/>
            <pc:sldLayoutMk cId="3292828728" sldId="2147483702"/>
          </pc:sldLayoutMkLst>
        </pc:sldLayoutChg>
        <pc:sldLayoutChg chg="add">
          <pc:chgData name="Rachael Major (2204546)" userId="S::2204546@student.uwtsd.ac.uk::34fda97e-2f0a-4eb9-8659-ddea7f0b4db3" providerId="AD" clId="Web-{3DA11879-E92A-BCF2-8938-666ABC86C879}" dt="2024-12-07T21:27:58.532" v="1"/>
          <pc:sldLayoutMkLst>
            <pc:docMk/>
            <pc:sldMasterMk cId="3575587012" sldId="2147483696"/>
            <pc:sldLayoutMk cId="689565967" sldId="2147483703"/>
          </pc:sldLayoutMkLst>
        </pc:sldLayoutChg>
        <pc:sldLayoutChg chg="add">
          <pc:chgData name="Rachael Major (2204546)" userId="S::2204546@student.uwtsd.ac.uk::34fda97e-2f0a-4eb9-8659-ddea7f0b4db3" providerId="AD" clId="Web-{3DA11879-E92A-BCF2-8938-666ABC86C879}" dt="2024-12-07T21:27:58.532" v="1"/>
          <pc:sldLayoutMkLst>
            <pc:docMk/>
            <pc:sldMasterMk cId="3575587012" sldId="2147483696"/>
            <pc:sldLayoutMk cId="2665366865" sldId="2147483704"/>
          </pc:sldLayoutMkLst>
        </pc:sldLayoutChg>
        <pc:sldLayoutChg chg="add">
          <pc:chgData name="Rachael Major (2204546)" userId="S::2204546@student.uwtsd.ac.uk::34fda97e-2f0a-4eb9-8659-ddea7f0b4db3" providerId="AD" clId="Web-{3DA11879-E92A-BCF2-8938-666ABC86C879}" dt="2024-12-07T21:27:58.532" v="1"/>
          <pc:sldLayoutMkLst>
            <pc:docMk/>
            <pc:sldMasterMk cId="3575587012" sldId="2147483696"/>
            <pc:sldLayoutMk cId="1181990576" sldId="2147483705"/>
          </pc:sldLayoutMkLst>
        </pc:sldLayoutChg>
        <pc:sldLayoutChg chg="add">
          <pc:chgData name="Rachael Major (2204546)" userId="S::2204546@student.uwtsd.ac.uk::34fda97e-2f0a-4eb9-8659-ddea7f0b4db3" providerId="AD" clId="Web-{3DA11879-E92A-BCF2-8938-666ABC86C879}" dt="2024-12-07T21:27:58.532" v="1"/>
          <pc:sldLayoutMkLst>
            <pc:docMk/>
            <pc:sldMasterMk cId="3575587012" sldId="2147483696"/>
            <pc:sldLayoutMk cId="2376846353" sldId="2147483706"/>
          </pc:sldLayoutMkLst>
        </pc:sldLayoutChg>
        <pc:sldLayoutChg chg="add">
          <pc:chgData name="Rachael Major (2204546)" userId="S::2204546@student.uwtsd.ac.uk::34fda97e-2f0a-4eb9-8659-ddea7f0b4db3" providerId="AD" clId="Web-{3DA11879-E92A-BCF2-8938-666ABC86C879}" dt="2024-12-07T21:27:58.532" v="1"/>
          <pc:sldLayoutMkLst>
            <pc:docMk/>
            <pc:sldMasterMk cId="3575587012" sldId="2147483696"/>
            <pc:sldLayoutMk cId="3377450688" sldId="2147483707"/>
          </pc:sldLayoutMkLst>
        </pc:sldLayoutChg>
      </pc:sldMasterChg>
    </pc:docChg>
  </pc:docChgLst>
  <pc:docChgLst>
    <pc:chgData name="Rachael Major (2204546)" userId="S::2204546@student.uwtsd.ac.uk::34fda97e-2f0a-4eb9-8659-ddea7f0b4db3" providerId="AD" clId="Web-{1B2345DF-1314-1B7B-08F6-77C0A81EC593}"/>
    <pc:docChg chg="addSld delSld modSld sldOrd">
      <pc:chgData name="Rachael Major (2204546)" userId="S::2204546@student.uwtsd.ac.uk::34fda97e-2f0a-4eb9-8659-ddea7f0b4db3" providerId="AD" clId="Web-{1B2345DF-1314-1B7B-08F6-77C0A81EC593}" dt="2024-12-09T18:33:45.265" v="114"/>
      <pc:docMkLst>
        <pc:docMk/>
      </pc:docMkLst>
      <pc:sldChg chg="addSp modSp mod setBg">
        <pc:chgData name="Rachael Major (2204546)" userId="S::2204546@student.uwtsd.ac.uk::34fda97e-2f0a-4eb9-8659-ddea7f0b4db3" providerId="AD" clId="Web-{1B2345DF-1314-1B7B-08F6-77C0A81EC593}" dt="2024-12-09T18:21:47.758" v="48"/>
        <pc:sldMkLst>
          <pc:docMk/>
          <pc:sldMk cId="3623213118" sldId="257"/>
        </pc:sldMkLst>
        <pc:spChg chg="mod">
          <ac:chgData name="Rachael Major (2204546)" userId="S::2204546@student.uwtsd.ac.uk::34fda97e-2f0a-4eb9-8659-ddea7f0b4db3" providerId="AD" clId="Web-{1B2345DF-1314-1B7B-08F6-77C0A81EC593}" dt="2024-12-09T18:21:47.758" v="48"/>
          <ac:spMkLst>
            <pc:docMk/>
            <pc:sldMk cId="3623213118" sldId="257"/>
            <ac:spMk id="2" creationId="{CD8B631D-98B3-9C91-8E99-22CA42F61A26}"/>
          </ac:spMkLst>
        </pc:spChg>
        <pc:spChg chg="mod">
          <ac:chgData name="Rachael Major (2204546)" userId="S::2204546@student.uwtsd.ac.uk::34fda97e-2f0a-4eb9-8659-ddea7f0b4db3" providerId="AD" clId="Web-{1B2345DF-1314-1B7B-08F6-77C0A81EC593}" dt="2024-12-09T18:21:47.758" v="48"/>
          <ac:spMkLst>
            <pc:docMk/>
            <pc:sldMk cId="3623213118" sldId="257"/>
            <ac:spMk id="3" creationId="{BF2C7D33-5468-B2C7-CA0D-F9A29D68A7CD}"/>
          </ac:spMkLst>
        </pc:spChg>
        <pc:spChg chg="add">
          <ac:chgData name="Rachael Major (2204546)" userId="S::2204546@student.uwtsd.ac.uk::34fda97e-2f0a-4eb9-8659-ddea7f0b4db3" providerId="AD" clId="Web-{1B2345DF-1314-1B7B-08F6-77C0A81EC593}" dt="2024-12-09T18:21:47.758" v="48"/>
          <ac:spMkLst>
            <pc:docMk/>
            <pc:sldMk cId="3623213118" sldId="257"/>
            <ac:spMk id="8" creationId="{142D98E1-37D2-4470-BF74-845E897954C6}"/>
          </ac:spMkLst>
        </pc:spChg>
        <pc:spChg chg="add">
          <ac:chgData name="Rachael Major (2204546)" userId="S::2204546@student.uwtsd.ac.uk::34fda97e-2f0a-4eb9-8659-ddea7f0b4db3" providerId="AD" clId="Web-{1B2345DF-1314-1B7B-08F6-77C0A81EC593}" dt="2024-12-09T18:21:47.758" v="48"/>
          <ac:spMkLst>
            <pc:docMk/>
            <pc:sldMk cId="3623213118" sldId="257"/>
            <ac:spMk id="10" creationId="{A707F4F1-79FE-4E99-AF42-242AC08A35E9}"/>
          </ac:spMkLst>
        </pc:spChg>
        <pc:spChg chg="add">
          <ac:chgData name="Rachael Major (2204546)" userId="S::2204546@student.uwtsd.ac.uk::34fda97e-2f0a-4eb9-8659-ddea7f0b4db3" providerId="AD" clId="Web-{1B2345DF-1314-1B7B-08F6-77C0A81EC593}" dt="2024-12-09T18:21:47.758" v="48"/>
          <ac:spMkLst>
            <pc:docMk/>
            <pc:sldMk cId="3623213118" sldId="257"/>
            <ac:spMk id="29" creationId="{825CBD1C-2583-4689-9336-2E92126BB80F}"/>
          </ac:spMkLst>
        </pc:spChg>
        <pc:grpChg chg="add">
          <ac:chgData name="Rachael Major (2204546)" userId="S::2204546@student.uwtsd.ac.uk::34fda97e-2f0a-4eb9-8659-ddea7f0b4db3" providerId="AD" clId="Web-{1B2345DF-1314-1B7B-08F6-77C0A81EC593}" dt="2024-12-09T18:21:47.758" v="48"/>
          <ac:grpSpMkLst>
            <pc:docMk/>
            <pc:sldMk cId="3623213118" sldId="257"/>
            <ac:grpSpMk id="12" creationId="{C5035748-E666-464D-B95F-ED8146346809}"/>
          </ac:grpSpMkLst>
        </pc:grpChg>
        <pc:grpChg chg="add">
          <ac:chgData name="Rachael Major (2204546)" userId="S::2204546@student.uwtsd.ac.uk::34fda97e-2f0a-4eb9-8659-ddea7f0b4db3" providerId="AD" clId="Web-{1B2345DF-1314-1B7B-08F6-77C0A81EC593}" dt="2024-12-09T18:21:47.758" v="48"/>
          <ac:grpSpMkLst>
            <pc:docMk/>
            <pc:sldMk cId="3623213118" sldId="257"/>
            <ac:grpSpMk id="20" creationId="{D5E51A3D-2FA6-4FB0-8E96-240CD790AFB7}"/>
          </ac:grpSpMkLst>
        </pc:grpChg>
      </pc:sldChg>
      <pc:sldChg chg="ord">
        <pc:chgData name="Rachael Major (2204546)" userId="S::2204546@student.uwtsd.ac.uk::34fda97e-2f0a-4eb9-8659-ddea7f0b4db3" providerId="AD" clId="Web-{1B2345DF-1314-1B7B-08F6-77C0A81EC593}" dt="2024-12-09T18:24:24.019" v="82"/>
        <pc:sldMkLst>
          <pc:docMk/>
          <pc:sldMk cId="2017745698" sldId="260"/>
        </pc:sldMkLst>
      </pc:sldChg>
      <pc:sldChg chg="addSp modSp mod setBg">
        <pc:chgData name="Rachael Major (2204546)" userId="S::2204546@student.uwtsd.ac.uk::34fda97e-2f0a-4eb9-8659-ddea7f0b4db3" providerId="AD" clId="Web-{1B2345DF-1314-1B7B-08F6-77C0A81EC593}" dt="2024-12-09T18:14:21.523" v="5"/>
        <pc:sldMkLst>
          <pc:docMk/>
          <pc:sldMk cId="1874896261" sldId="261"/>
        </pc:sldMkLst>
        <pc:spChg chg="mod">
          <ac:chgData name="Rachael Major (2204546)" userId="S::2204546@student.uwtsd.ac.uk::34fda97e-2f0a-4eb9-8659-ddea7f0b4db3" providerId="AD" clId="Web-{1B2345DF-1314-1B7B-08F6-77C0A81EC593}" dt="2024-12-09T18:14:21.523" v="5"/>
          <ac:spMkLst>
            <pc:docMk/>
            <pc:sldMk cId="1874896261" sldId="261"/>
            <ac:spMk id="2" creationId="{A222E607-8247-07B2-C06F-287A0F46A46B}"/>
          </ac:spMkLst>
        </pc:spChg>
        <pc:spChg chg="mod">
          <ac:chgData name="Rachael Major (2204546)" userId="S::2204546@student.uwtsd.ac.uk::34fda97e-2f0a-4eb9-8659-ddea7f0b4db3" providerId="AD" clId="Web-{1B2345DF-1314-1B7B-08F6-77C0A81EC593}" dt="2024-12-09T18:14:21.523" v="5"/>
          <ac:spMkLst>
            <pc:docMk/>
            <pc:sldMk cId="1874896261" sldId="261"/>
            <ac:spMk id="3" creationId="{C2DC3BE1-D7F4-8D0C-92C5-D221DC1AB7D5}"/>
          </ac:spMkLst>
        </pc:spChg>
        <pc:spChg chg="add">
          <ac:chgData name="Rachael Major (2204546)" userId="S::2204546@student.uwtsd.ac.uk::34fda97e-2f0a-4eb9-8659-ddea7f0b4db3" providerId="AD" clId="Web-{1B2345DF-1314-1B7B-08F6-77C0A81EC593}" dt="2024-12-09T18:14:21.523" v="5"/>
          <ac:spMkLst>
            <pc:docMk/>
            <pc:sldMk cId="1874896261" sldId="261"/>
            <ac:spMk id="8" creationId="{142D98E1-37D2-4470-BF74-845E897954C6}"/>
          </ac:spMkLst>
        </pc:spChg>
        <pc:spChg chg="add">
          <ac:chgData name="Rachael Major (2204546)" userId="S::2204546@student.uwtsd.ac.uk::34fda97e-2f0a-4eb9-8659-ddea7f0b4db3" providerId="AD" clId="Web-{1B2345DF-1314-1B7B-08F6-77C0A81EC593}" dt="2024-12-09T18:14:21.523" v="5"/>
          <ac:spMkLst>
            <pc:docMk/>
            <pc:sldMk cId="1874896261" sldId="261"/>
            <ac:spMk id="10" creationId="{A707F4F1-79FE-4E99-AF42-242AC08A35E9}"/>
          </ac:spMkLst>
        </pc:spChg>
        <pc:spChg chg="add">
          <ac:chgData name="Rachael Major (2204546)" userId="S::2204546@student.uwtsd.ac.uk::34fda97e-2f0a-4eb9-8659-ddea7f0b4db3" providerId="AD" clId="Web-{1B2345DF-1314-1B7B-08F6-77C0A81EC593}" dt="2024-12-09T18:14:21.523" v="5"/>
          <ac:spMkLst>
            <pc:docMk/>
            <pc:sldMk cId="1874896261" sldId="261"/>
            <ac:spMk id="29" creationId="{825CBD1C-2583-4689-9336-2E92126BB80F}"/>
          </ac:spMkLst>
        </pc:spChg>
        <pc:grpChg chg="add">
          <ac:chgData name="Rachael Major (2204546)" userId="S::2204546@student.uwtsd.ac.uk::34fda97e-2f0a-4eb9-8659-ddea7f0b4db3" providerId="AD" clId="Web-{1B2345DF-1314-1B7B-08F6-77C0A81EC593}" dt="2024-12-09T18:14:21.523" v="5"/>
          <ac:grpSpMkLst>
            <pc:docMk/>
            <pc:sldMk cId="1874896261" sldId="261"/>
            <ac:grpSpMk id="12" creationId="{C5035748-E666-464D-B95F-ED8146346809}"/>
          </ac:grpSpMkLst>
        </pc:grpChg>
        <pc:grpChg chg="add">
          <ac:chgData name="Rachael Major (2204546)" userId="S::2204546@student.uwtsd.ac.uk::34fda97e-2f0a-4eb9-8659-ddea7f0b4db3" providerId="AD" clId="Web-{1B2345DF-1314-1B7B-08F6-77C0A81EC593}" dt="2024-12-09T18:14:21.523" v="5"/>
          <ac:grpSpMkLst>
            <pc:docMk/>
            <pc:sldMk cId="1874896261" sldId="261"/>
            <ac:grpSpMk id="20" creationId="{D5E51A3D-2FA6-4FB0-8E96-240CD790AFB7}"/>
          </ac:grpSpMkLst>
        </pc:grpChg>
      </pc:sldChg>
      <pc:sldChg chg="addSp delSp modSp del mod setBg">
        <pc:chgData name="Rachael Major (2204546)" userId="S::2204546@student.uwtsd.ac.uk::34fda97e-2f0a-4eb9-8659-ddea7f0b4db3" providerId="AD" clId="Web-{1B2345DF-1314-1B7B-08F6-77C0A81EC593}" dt="2024-12-09T18:24:07.846" v="81"/>
        <pc:sldMkLst>
          <pc:docMk/>
          <pc:sldMk cId="3679979703" sldId="262"/>
        </pc:sldMkLst>
        <pc:spChg chg="mod">
          <ac:chgData name="Rachael Major (2204546)" userId="S::2204546@student.uwtsd.ac.uk::34fda97e-2f0a-4eb9-8659-ddea7f0b4db3" providerId="AD" clId="Web-{1B2345DF-1314-1B7B-08F6-77C0A81EC593}" dt="2024-12-09T18:10:00.676" v="2"/>
          <ac:spMkLst>
            <pc:docMk/>
            <pc:sldMk cId="3679979703" sldId="262"/>
            <ac:spMk id="2" creationId="{1EA7AA4F-C2CB-52A3-74E1-B1F857A46855}"/>
          </ac:spMkLst>
        </pc:spChg>
        <pc:spChg chg="del mod">
          <ac:chgData name="Rachael Major (2204546)" userId="S::2204546@student.uwtsd.ac.uk::34fda97e-2f0a-4eb9-8659-ddea7f0b4db3" providerId="AD" clId="Web-{1B2345DF-1314-1B7B-08F6-77C0A81EC593}" dt="2024-12-09T18:10:00.676" v="2"/>
          <ac:spMkLst>
            <pc:docMk/>
            <pc:sldMk cId="3679979703" sldId="262"/>
            <ac:spMk id="3" creationId="{C5593513-AB8F-6D49-6B0E-BA97E63EB86F}"/>
          </ac:spMkLst>
        </pc:spChg>
        <pc:spChg chg="add">
          <ac:chgData name="Rachael Major (2204546)" userId="S::2204546@student.uwtsd.ac.uk::34fda97e-2f0a-4eb9-8659-ddea7f0b4db3" providerId="AD" clId="Web-{1B2345DF-1314-1B7B-08F6-77C0A81EC593}" dt="2024-12-09T18:10:00.676" v="2"/>
          <ac:spMkLst>
            <pc:docMk/>
            <pc:sldMk cId="3679979703" sldId="262"/>
            <ac:spMk id="8" creationId="{435959F4-53DA-47FF-BC24-1E5B75C69876}"/>
          </ac:spMkLst>
        </pc:spChg>
        <pc:spChg chg="add">
          <ac:chgData name="Rachael Major (2204546)" userId="S::2204546@student.uwtsd.ac.uk::34fda97e-2f0a-4eb9-8659-ddea7f0b4db3" providerId="AD" clId="Web-{1B2345DF-1314-1B7B-08F6-77C0A81EC593}" dt="2024-12-09T18:10:00.676" v="2"/>
          <ac:spMkLst>
            <pc:docMk/>
            <pc:sldMk cId="3679979703" sldId="262"/>
            <ac:spMk id="19" creationId="{59226104-0061-4319-8237-9C001BF85D49}"/>
          </ac:spMkLst>
        </pc:spChg>
        <pc:spChg chg="add">
          <ac:chgData name="Rachael Major (2204546)" userId="S::2204546@student.uwtsd.ac.uk::34fda97e-2f0a-4eb9-8659-ddea7f0b4db3" providerId="AD" clId="Web-{1B2345DF-1314-1B7B-08F6-77C0A81EC593}" dt="2024-12-09T18:10:00.676" v="2"/>
          <ac:spMkLst>
            <pc:docMk/>
            <pc:sldMk cId="3679979703" sldId="262"/>
            <ac:spMk id="29" creationId="{A5D0B0D3-D735-4619-AA45-B57B791E1744}"/>
          </ac:spMkLst>
        </pc:spChg>
        <pc:spChg chg="add">
          <ac:chgData name="Rachael Major (2204546)" userId="S::2204546@student.uwtsd.ac.uk::34fda97e-2f0a-4eb9-8659-ddea7f0b4db3" providerId="AD" clId="Web-{1B2345DF-1314-1B7B-08F6-77C0A81EC593}" dt="2024-12-09T18:10:00.676" v="2"/>
          <ac:spMkLst>
            <pc:docMk/>
            <pc:sldMk cId="3679979703" sldId="262"/>
            <ac:spMk id="31" creationId="{A88EE6DC-B9C9-4217-8261-26F7DF29F42D}"/>
          </ac:spMkLst>
        </pc:spChg>
        <pc:grpChg chg="add">
          <ac:chgData name="Rachael Major (2204546)" userId="S::2204546@student.uwtsd.ac.uk::34fda97e-2f0a-4eb9-8659-ddea7f0b4db3" providerId="AD" clId="Web-{1B2345DF-1314-1B7B-08F6-77C0A81EC593}" dt="2024-12-09T18:10:00.676" v="2"/>
          <ac:grpSpMkLst>
            <pc:docMk/>
            <pc:sldMk cId="3679979703" sldId="262"/>
            <ac:grpSpMk id="10" creationId="{A7CF83E8-F6F0-41E3-B580-7412A04DDFB5}"/>
          </ac:grpSpMkLst>
        </pc:grpChg>
        <pc:grpChg chg="add">
          <ac:chgData name="Rachael Major (2204546)" userId="S::2204546@student.uwtsd.ac.uk::34fda97e-2f0a-4eb9-8659-ddea7f0b4db3" providerId="AD" clId="Web-{1B2345DF-1314-1B7B-08F6-77C0A81EC593}" dt="2024-12-09T18:10:00.676" v="2"/>
          <ac:grpSpMkLst>
            <pc:docMk/>
            <pc:sldMk cId="3679979703" sldId="262"/>
            <ac:grpSpMk id="21" creationId="{51B01909-73B8-4486-A749-C643B1D7E361}"/>
          </ac:grpSpMkLst>
        </pc:grpChg>
        <pc:grpChg chg="add">
          <ac:chgData name="Rachael Major (2204546)" userId="S::2204546@student.uwtsd.ac.uk::34fda97e-2f0a-4eb9-8659-ddea7f0b4db3" providerId="AD" clId="Web-{1B2345DF-1314-1B7B-08F6-77C0A81EC593}" dt="2024-12-09T18:10:00.676" v="2"/>
          <ac:grpSpMkLst>
            <pc:docMk/>
            <pc:sldMk cId="3679979703" sldId="262"/>
            <ac:grpSpMk id="33" creationId="{7F3CC54C-8A5F-42B2-80EF-40005E1BB42E}"/>
          </ac:grpSpMkLst>
        </pc:grpChg>
        <pc:grpChg chg="add">
          <ac:chgData name="Rachael Major (2204546)" userId="S::2204546@student.uwtsd.ac.uk::34fda97e-2f0a-4eb9-8659-ddea7f0b4db3" providerId="AD" clId="Web-{1B2345DF-1314-1B7B-08F6-77C0A81EC593}" dt="2024-12-09T18:10:00.676" v="2"/>
          <ac:grpSpMkLst>
            <pc:docMk/>
            <pc:sldMk cId="3679979703" sldId="262"/>
            <ac:grpSpMk id="42" creationId="{06B4C967-D337-479B-87CA-7587B7FCFF5E}"/>
          </ac:grpSpMkLst>
        </pc:grpChg>
      </pc:sldChg>
      <pc:sldChg chg="addSp modSp new mod setBg">
        <pc:chgData name="Rachael Major (2204546)" userId="S::2204546@student.uwtsd.ac.uk::34fda97e-2f0a-4eb9-8659-ddea7f0b4db3" providerId="AD" clId="Web-{1B2345DF-1314-1B7B-08F6-77C0A81EC593}" dt="2024-12-09T18:33:20.560" v="112" actId="20577"/>
        <pc:sldMkLst>
          <pc:docMk/>
          <pc:sldMk cId="4108090488" sldId="263"/>
        </pc:sldMkLst>
        <pc:spChg chg="mod">
          <ac:chgData name="Rachael Major (2204546)" userId="S::2204546@student.uwtsd.ac.uk::34fda97e-2f0a-4eb9-8659-ddea7f0b4db3" providerId="AD" clId="Web-{1B2345DF-1314-1B7B-08F6-77C0A81EC593}" dt="2024-12-09T18:33:20.560" v="112" actId="20577"/>
          <ac:spMkLst>
            <pc:docMk/>
            <pc:sldMk cId="4108090488" sldId="263"/>
            <ac:spMk id="2" creationId="{D810F4D6-6409-9E72-37AD-D95036C3CF68}"/>
          </ac:spMkLst>
        </pc:spChg>
        <pc:spChg chg="mod">
          <ac:chgData name="Rachael Major (2204546)" userId="S::2204546@student.uwtsd.ac.uk::34fda97e-2f0a-4eb9-8659-ddea7f0b4db3" providerId="AD" clId="Web-{1B2345DF-1314-1B7B-08F6-77C0A81EC593}" dt="2024-12-09T18:33:04.340" v="107"/>
          <ac:spMkLst>
            <pc:docMk/>
            <pc:sldMk cId="4108090488" sldId="263"/>
            <ac:spMk id="3" creationId="{45F941EE-65A6-E4EA-5BC2-436DFA55E120}"/>
          </ac:spMkLst>
        </pc:spChg>
        <pc:spChg chg="add">
          <ac:chgData name="Rachael Major (2204546)" userId="S::2204546@student.uwtsd.ac.uk::34fda97e-2f0a-4eb9-8659-ddea7f0b4db3" providerId="AD" clId="Web-{1B2345DF-1314-1B7B-08F6-77C0A81EC593}" dt="2024-12-09T18:33:04.340" v="107"/>
          <ac:spMkLst>
            <pc:docMk/>
            <pc:sldMk cId="4108090488" sldId="263"/>
            <ac:spMk id="8" creationId="{142D98E1-37D2-4470-BF74-845E897954C6}"/>
          </ac:spMkLst>
        </pc:spChg>
        <pc:spChg chg="add">
          <ac:chgData name="Rachael Major (2204546)" userId="S::2204546@student.uwtsd.ac.uk::34fda97e-2f0a-4eb9-8659-ddea7f0b4db3" providerId="AD" clId="Web-{1B2345DF-1314-1B7B-08F6-77C0A81EC593}" dt="2024-12-09T18:33:04.340" v="107"/>
          <ac:spMkLst>
            <pc:docMk/>
            <pc:sldMk cId="4108090488" sldId="263"/>
            <ac:spMk id="10" creationId="{A707F4F1-79FE-4E99-AF42-242AC08A35E9}"/>
          </ac:spMkLst>
        </pc:spChg>
        <pc:spChg chg="add">
          <ac:chgData name="Rachael Major (2204546)" userId="S::2204546@student.uwtsd.ac.uk::34fda97e-2f0a-4eb9-8659-ddea7f0b4db3" providerId="AD" clId="Web-{1B2345DF-1314-1B7B-08F6-77C0A81EC593}" dt="2024-12-09T18:33:04.340" v="107"/>
          <ac:spMkLst>
            <pc:docMk/>
            <pc:sldMk cId="4108090488" sldId="263"/>
            <ac:spMk id="29" creationId="{825CBD1C-2583-4689-9336-2E92126BB80F}"/>
          </ac:spMkLst>
        </pc:spChg>
        <pc:grpChg chg="add">
          <ac:chgData name="Rachael Major (2204546)" userId="S::2204546@student.uwtsd.ac.uk::34fda97e-2f0a-4eb9-8659-ddea7f0b4db3" providerId="AD" clId="Web-{1B2345DF-1314-1B7B-08F6-77C0A81EC593}" dt="2024-12-09T18:33:04.340" v="107"/>
          <ac:grpSpMkLst>
            <pc:docMk/>
            <pc:sldMk cId="4108090488" sldId="263"/>
            <ac:grpSpMk id="12" creationId="{C5035748-E666-464D-B95F-ED8146346809}"/>
          </ac:grpSpMkLst>
        </pc:grpChg>
        <pc:grpChg chg="add">
          <ac:chgData name="Rachael Major (2204546)" userId="S::2204546@student.uwtsd.ac.uk::34fda97e-2f0a-4eb9-8659-ddea7f0b4db3" providerId="AD" clId="Web-{1B2345DF-1314-1B7B-08F6-77C0A81EC593}" dt="2024-12-09T18:33:04.340" v="107"/>
          <ac:grpSpMkLst>
            <pc:docMk/>
            <pc:sldMk cId="4108090488" sldId="263"/>
            <ac:grpSpMk id="20" creationId="{D5E51A3D-2FA6-4FB0-8E96-240CD790AFB7}"/>
          </ac:grpSpMkLst>
        </pc:grpChg>
      </pc:sldChg>
      <pc:sldChg chg="modSp new">
        <pc:chgData name="Rachael Major (2204546)" userId="S::2204546@student.uwtsd.ac.uk::34fda97e-2f0a-4eb9-8659-ddea7f0b4db3" providerId="AD" clId="Web-{1B2345DF-1314-1B7B-08F6-77C0A81EC593}" dt="2024-12-09T18:19:40.811" v="46" actId="20577"/>
        <pc:sldMkLst>
          <pc:docMk/>
          <pc:sldMk cId="958401635" sldId="264"/>
        </pc:sldMkLst>
        <pc:spChg chg="mod">
          <ac:chgData name="Rachael Major (2204546)" userId="S::2204546@student.uwtsd.ac.uk::34fda97e-2f0a-4eb9-8659-ddea7f0b4db3" providerId="AD" clId="Web-{1B2345DF-1314-1B7B-08F6-77C0A81EC593}" dt="2024-12-09T18:16:20.844" v="24" actId="20577"/>
          <ac:spMkLst>
            <pc:docMk/>
            <pc:sldMk cId="958401635" sldId="264"/>
            <ac:spMk id="2" creationId="{F11D6FE2-F8FE-A855-CB09-504176AC038D}"/>
          </ac:spMkLst>
        </pc:spChg>
        <pc:spChg chg="mod">
          <ac:chgData name="Rachael Major (2204546)" userId="S::2204546@student.uwtsd.ac.uk::34fda97e-2f0a-4eb9-8659-ddea7f0b4db3" providerId="AD" clId="Web-{1B2345DF-1314-1B7B-08F6-77C0A81EC593}" dt="2024-12-09T18:19:40.811" v="46" actId="20577"/>
          <ac:spMkLst>
            <pc:docMk/>
            <pc:sldMk cId="958401635" sldId="264"/>
            <ac:spMk id="3" creationId="{08E1B0E7-9CF8-BED2-474A-60494B26D336}"/>
          </ac:spMkLst>
        </pc:spChg>
      </pc:sldChg>
      <pc:sldChg chg="addSp modSp new mod setBg">
        <pc:chgData name="Rachael Major (2204546)" userId="S::2204546@student.uwtsd.ac.uk::34fda97e-2f0a-4eb9-8659-ddea7f0b4db3" providerId="AD" clId="Web-{1B2345DF-1314-1B7B-08F6-77C0A81EC593}" dt="2024-12-09T18:28:17.270" v="106" actId="1076"/>
        <pc:sldMkLst>
          <pc:docMk/>
          <pc:sldMk cId="3400919141" sldId="265"/>
        </pc:sldMkLst>
        <pc:spChg chg="mod">
          <ac:chgData name="Rachael Major (2204546)" userId="S::2204546@student.uwtsd.ac.uk::34fda97e-2f0a-4eb9-8659-ddea7f0b4db3" providerId="AD" clId="Web-{1B2345DF-1314-1B7B-08F6-77C0A81EC593}" dt="2024-12-09T18:28:17.270" v="106" actId="1076"/>
          <ac:spMkLst>
            <pc:docMk/>
            <pc:sldMk cId="3400919141" sldId="265"/>
            <ac:spMk id="2" creationId="{4DD3CB53-9BCE-9A71-12EA-AC30DB3B2129}"/>
          </ac:spMkLst>
        </pc:spChg>
        <pc:spChg chg="mod">
          <ac:chgData name="Rachael Major (2204546)" userId="S::2204546@student.uwtsd.ac.uk::34fda97e-2f0a-4eb9-8659-ddea7f0b4db3" providerId="AD" clId="Web-{1B2345DF-1314-1B7B-08F6-77C0A81EC593}" dt="2024-12-09T18:28:03.816" v="103" actId="14100"/>
          <ac:spMkLst>
            <pc:docMk/>
            <pc:sldMk cId="3400919141" sldId="265"/>
            <ac:spMk id="3" creationId="{8B3DD8B4-1167-4C98-9ACD-AAB4C5913622}"/>
          </ac:spMkLst>
        </pc:spChg>
        <pc:spChg chg="add">
          <ac:chgData name="Rachael Major (2204546)" userId="S::2204546@student.uwtsd.ac.uk::34fda97e-2f0a-4eb9-8659-ddea7f0b4db3" providerId="AD" clId="Web-{1B2345DF-1314-1B7B-08F6-77C0A81EC593}" dt="2024-12-09T18:25:21.335" v="85"/>
          <ac:spMkLst>
            <pc:docMk/>
            <pc:sldMk cId="3400919141" sldId="265"/>
            <ac:spMk id="8" creationId="{142D98E1-37D2-4470-BF74-845E897954C6}"/>
          </ac:spMkLst>
        </pc:spChg>
        <pc:spChg chg="add">
          <ac:chgData name="Rachael Major (2204546)" userId="S::2204546@student.uwtsd.ac.uk::34fda97e-2f0a-4eb9-8659-ddea7f0b4db3" providerId="AD" clId="Web-{1B2345DF-1314-1B7B-08F6-77C0A81EC593}" dt="2024-12-09T18:25:21.335" v="85"/>
          <ac:spMkLst>
            <pc:docMk/>
            <pc:sldMk cId="3400919141" sldId="265"/>
            <ac:spMk id="10" creationId="{A707F4F1-79FE-4E99-AF42-242AC08A35E9}"/>
          </ac:spMkLst>
        </pc:spChg>
        <pc:spChg chg="add">
          <ac:chgData name="Rachael Major (2204546)" userId="S::2204546@student.uwtsd.ac.uk::34fda97e-2f0a-4eb9-8659-ddea7f0b4db3" providerId="AD" clId="Web-{1B2345DF-1314-1B7B-08F6-77C0A81EC593}" dt="2024-12-09T18:25:21.335" v="85"/>
          <ac:spMkLst>
            <pc:docMk/>
            <pc:sldMk cId="3400919141" sldId="265"/>
            <ac:spMk id="29" creationId="{825CBD1C-2583-4689-9336-2E92126BB80F}"/>
          </ac:spMkLst>
        </pc:spChg>
        <pc:grpChg chg="add">
          <ac:chgData name="Rachael Major (2204546)" userId="S::2204546@student.uwtsd.ac.uk::34fda97e-2f0a-4eb9-8659-ddea7f0b4db3" providerId="AD" clId="Web-{1B2345DF-1314-1B7B-08F6-77C0A81EC593}" dt="2024-12-09T18:25:21.335" v="85"/>
          <ac:grpSpMkLst>
            <pc:docMk/>
            <pc:sldMk cId="3400919141" sldId="265"/>
            <ac:grpSpMk id="12" creationId="{C5035748-E666-464D-B95F-ED8146346809}"/>
          </ac:grpSpMkLst>
        </pc:grpChg>
        <pc:grpChg chg="add">
          <ac:chgData name="Rachael Major (2204546)" userId="S::2204546@student.uwtsd.ac.uk::34fda97e-2f0a-4eb9-8659-ddea7f0b4db3" providerId="AD" clId="Web-{1B2345DF-1314-1B7B-08F6-77C0A81EC593}" dt="2024-12-09T18:25:21.335" v="85"/>
          <ac:grpSpMkLst>
            <pc:docMk/>
            <pc:sldMk cId="3400919141" sldId="265"/>
            <ac:grpSpMk id="20" creationId="{D5E51A3D-2FA6-4FB0-8E96-240CD790AFB7}"/>
          </ac:grpSpMkLst>
        </pc:grpChg>
      </pc:sldChg>
      <pc:sldChg chg="addSp modSp new mod setBg">
        <pc:chgData name="Rachael Major (2204546)" userId="S::2204546@student.uwtsd.ac.uk::34fda97e-2f0a-4eb9-8659-ddea7f0b4db3" providerId="AD" clId="Web-{1B2345DF-1314-1B7B-08F6-77C0A81EC593}" dt="2024-12-09T18:23:15.233" v="61" actId="20577"/>
        <pc:sldMkLst>
          <pc:docMk/>
          <pc:sldMk cId="935136723" sldId="266"/>
        </pc:sldMkLst>
        <pc:spChg chg="mod">
          <ac:chgData name="Rachael Major (2204546)" userId="S::2204546@student.uwtsd.ac.uk::34fda97e-2f0a-4eb9-8659-ddea7f0b4db3" providerId="AD" clId="Web-{1B2345DF-1314-1B7B-08F6-77C0A81EC593}" dt="2024-12-09T18:23:15.233" v="61" actId="20577"/>
          <ac:spMkLst>
            <pc:docMk/>
            <pc:sldMk cId="935136723" sldId="266"/>
            <ac:spMk id="2" creationId="{64C227F8-62B9-3A62-EFE0-293FC47EE4E0}"/>
          </ac:spMkLst>
        </pc:spChg>
        <pc:spChg chg="mod">
          <ac:chgData name="Rachael Major (2204546)" userId="S::2204546@student.uwtsd.ac.uk::34fda97e-2f0a-4eb9-8659-ddea7f0b4db3" providerId="AD" clId="Web-{1B2345DF-1314-1B7B-08F6-77C0A81EC593}" dt="2024-12-09T18:22:11.947" v="50"/>
          <ac:spMkLst>
            <pc:docMk/>
            <pc:sldMk cId="935136723" sldId="266"/>
            <ac:spMk id="3" creationId="{A4499D2B-ED1E-4674-C688-B52B28770BDE}"/>
          </ac:spMkLst>
        </pc:spChg>
        <pc:spChg chg="add">
          <ac:chgData name="Rachael Major (2204546)" userId="S::2204546@student.uwtsd.ac.uk::34fda97e-2f0a-4eb9-8659-ddea7f0b4db3" providerId="AD" clId="Web-{1B2345DF-1314-1B7B-08F6-77C0A81EC593}" dt="2024-12-09T18:22:11.947" v="50"/>
          <ac:spMkLst>
            <pc:docMk/>
            <pc:sldMk cId="935136723" sldId="266"/>
            <ac:spMk id="8" creationId="{142D98E1-37D2-4470-BF74-845E897954C6}"/>
          </ac:spMkLst>
        </pc:spChg>
        <pc:spChg chg="add">
          <ac:chgData name="Rachael Major (2204546)" userId="S::2204546@student.uwtsd.ac.uk::34fda97e-2f0a-4eb9-8659-ddea7f0b4db3" providerId="AD" clId="Web-{1B2345DF-1314-1B7B-08F6-77C0A81EC593}" dt="2024-12-09T18:22:11.947" v="50"/>
          <ac:spMkLst>
            <pc:docMk/>
            <pc:sldMk cId="935136723" sldId="266"/>
            <ac:spMk id="10" creationId="{A707F4F1-79FE-4E99-AF42-242AC08A35E9}"/>
          </ac:spMkLst>
        </pc:spChg>
        <pc:spChg chg="add">
          <ac:chgData name="Rachael Major (2204546)" userId="S::2204546@student.uwtsd.ac.uk::34fda97e-2f0a-4eb9-8659-ddea7f0b4db3" providerId="AD" clId="Web-{1B2345DF-1314-1B7B-08F6-77C0A81EC593}" dt="2024-12-09T18:22:11.947" v="50"/>
          <ac:spMkLst>
            <pc:docMk/>
            <pc:sldMk cId="935136723" sldId="266"/>
            <ac:spMk id="29" creationId="{825CBD1C-2583-4689-9336-2E92126BB80F}"/>
          </ac:spMkLst>
        </pc:spChg>
        <pc:grpChg chg="add">
          <ac:chgData name="Rachael Major (2204546)" userId="S::2204546@student.uwtsd.ac.uk::34fda97e-2f0a-4eb9-8659-ddea7f0b4db3" providerId="AD" clId="Web-{1B2345DF-1314-1B7B-08F6-77C0A81EC593}" dt="2024-12-09T18:22:11.947" v="50"/>
          <ac:grpSpMkLst>
            <pc:docMk/>
            <pc:sldMk cId="935136723" sldId="266"/>
            <ac:grpSpMk id="12" creationId="{C5035748-E666-464D-B95F-ED8146346809}"/>
          </ac:grpSpMkLst>
        </pc:grpChg>
        <pc:grpChg chg="add">
          <ac:chgData name="Rachael Major (2204546)" userId="S::2204546@student.uwtsd.ac.uk::34fda97e-2f0a-4eb9-8659-ddea7f0b4db3" providerId="AD" clId="Web-{1B2345DF-1314-1B7B-08F6-77C0A81EC593}" dt="2024-12-09T18:22:11.947" v="50"/>
          <ac:grpSpMkLst>
            <pc:docMk/>
            <pc:sldMk cId="935136723" sldId="266"/>
            <ac:grpSpMk id="20" creationId="{D5E51A3D-2FA6-4FB0-8E96-240CD790AFB7}"/>
          </ac:grpSpMkLst>
        </pc:grpChg>
      </pc:sldChg>
      <pc:sldChg chg="addSp modSp new mod ord setBg">
        <pc:chgData name="Rachael Major (2204546)" userId="S::2204546@student.uwtsd.ac.uk::34fda97e-2f0a-4eb9-8659-ddea7f0b4db3" providerId="AD" clId="Web-{1B2345DF-1314-1B7B-08F6-77C0A81EC593}" dt="2024-12-09T18:24:45.333" v="84"/>
        <pc:sldMkLst>
          <pc:docMk/>
          <pc:sldMk cId="3755132928" sldId="267"/>
        </pc:sldMkLst>
        <pc:spChg chg="mod">
          <ac:chgData name="Rachael Major (2204546)" userId="S::2204546@student.uwtsd.ac.uk::34fda97e-2f0a-4eb9-8659-ddea7f0b4db3" providerId="AD" clId="Web-{1B2345DF-1314-1B7B-08F6-77C0A81EC593}" dt="2024-12-09T18:24:04.221" v="80" actId="20577"/>
          <ac:spMkLst>
            <pc:docMk/>
            <pc:sldMk cId="3755132928" sldId="267"/>
            <ac:spMk id="2" creationId="{11D7E783-D584-995A-993A-6251FACAC494}"/>
          </ac:spMkLst>
        </pc:spChg>
        <pc:spChg chg="mod">
          <ac:chgData name="Rachael Major (2204546)" userId="S::2204546@student.uwtsd.ac.uk::34fda97e-2f0a-4eb9-8659-ddea7f0b4db3" providerId="AD" clId="Web-{1B2345DF-1314-1B7B-08F6-77C0A81EC593}" dt="2024-12-09T18:23:31.312" v="63"/>
          <ac:spMkLst>
            <pc:docMk/>
            <pc:sldMk cId="3755132928" sldId="267"/>
            <ac:spMk id="3" creationId="{C9E047B7-A7B5-2622-9AC0-397E558C504D}"/>
          </ac:spMkLst>
        </pc:spChg>
        <pc:spChg chg="add">
          <ac:chgData name="Rachael Major (2204546)" userId="S::2204546@student.uwtsd.ac.uk::34fda97e-2f0a-4eb9-8659-ddea7f0b4db3" providerId="AD" clId="Web-{1B2345DF-1314-1B7B-08F6-77C0A81EC593}" dt="2024-12-09T18:23:31.312" v="63"/>
          <ac:spMkLst>
            <pc:docMk/>
            <pc:sldMk cId="3755132928" sldId="267"/>
            <ac:spMk id="8" creationId="{142D98E1-37D2-4470-BF74-845E897954C6}"/>
          </ac:spMkLst>
        </pc:spChg>
        <pc:spChg chg="add">
          <ac:chgData name="Rachael Major (2204546)" userId="S::2204546@student.uwtsd.ac.uk::34fda97e-2f0a-4eb9-8659-ddea7f0b4db3" providerId="AD" clId="Web-{1B2345DF-1314-1B7B-08F6-77C0A81EC593}" dt="2024-12-09T18:23:31.312" v="63"/>
          <ac:spMkLst>
            <pc:docMk/>
            <pc:sldMk cId="3755132928" sldId="267"/>
            <ac:spMk id="10" creationId="{A707F4F1-79FE-4E99-AF42-242AC08A35E9}"/>
          </ac:spMkLst>
        </pc:spChg>
        <pc:spChg chg="add">
          <ac:chgData name="Rachael Major (2204546)" userId="S::2204546@student.uwtsd.ac.uk::34fda97e-2f0a-4eb9-8659-ddea7f0b4db3" providerId="AD" clId="Web-{1B2345DF-1314-1B7B-08F6-77C0A81EC593}" dt="2024-12-09T18:23:31.312" v="63"/>
          <ac:spMkLst>
            <pc:docMk/>
            <pc:sldMk cId="3755132928" sldId="267"/>
            <ac:spMk id="29" creationId="{825CBD1C-2583-4689-9336-2E92126BB80F}"/>
          </ac:spMkLst>
        </pc:spChg>
        <pc:grpChg chg="add">
          <ac:chgData name="Rachael Major (2204546)" userId="S::2204546@student.uwtsd.ac.uk::34fda97e-2f0a-4eb9-8659-ddea7f0b4db3" providerId="AD" clId="Web-{1B2345DF-1314-1B7B-08F6-77C0A81EC593}" dt="2024-12-09T18:23:31.312" v="63"/>
          <ac:grpSpMkLst>
            <pc:docMk/>
            <pc:sldMk cId="3755132928" sldId="267"/>
            <ac:grpSpMk id="12" creationId="{C5035748-E666-464D-B95F-ED8146346809}"/>
          </ac:grpSpMkLst>
        </pc:grpChg>
        <pc:grpChg chg="add">
          <ac:chgData name="Rachael Major (2204546)" userId="S::2204546@student.uwtsd.ac.uk::34fda97e-2f0a-4eb9-8659-ddea7f0b4db3" providerId="AD" clId="Web-{1B2345DF-1314-1B7B-08F6-77C0A81EC593}" dt="2024-12-09T18:23:31.312" v="63"/>
          <ac:grpSpMkLst>
            <pc:docMk/>
            <pc:sldMk cId="3755132928" sldId="267"/>
            <ac:grpSpMk id="20" creationId="{D5E51A3D-2FA6-4FB0-8E96-240CD790AFB7}"/>
          </ac:grpSpMkLst>
        </pc:grpChg>
      </pc:sldChg>
      <pc:sldChg chg="new">
        <pc:chgData name="Rachael Major (2204546)" userId="S::2204546@student.uwtsd.ac.uk::34fda97e-2f0a-4eb9-8659-ddea7f0b4db3" providerId="AD" clId="Web-{1B2345DF-1314-1B7B-08F6-77C0A81EC593}" dt="2024-12-09T18:33:20.982" v="113"/>
        <pc:sldMkLst>
          <pc:docMk/>
          <pc:sldMk cId="4203861677" sldId="268"/>
        </pc:sldMkLst>
      </pc:sldChg>
      <pc:sldChg chg="new">
        <pc:chgData name="Rachael Major (2204546)" userId="S::2204546@student.uwtsd.ac.uk::34fda97e-2f0a-4eb9-8659-ddea7f0b4db3" providerId="AD" clId="Web-{1B2345DF-1314-1B7B-08F6-77C0A81EC593}" dt="2024-12-09T18:33:45.265" v="114"/>
        <pc:sldMkLst>
          <pc:docMk/>
          <pc:sldMk cId="2734104101" sldId="269"/>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530352" y="136525"/>
            <a:ext cx="2743200" cy="365125"/>
          </a:xfrm>
        </p:spPr>
        <p:txBody>
          <a:bodyPr/>
          <a:lstStyle>
            <a:lvl1pPr algn="l">
              <a:defRPr/>
            </a:lvl1pPr>
          </a:lstStyle>
          <a:p>
            <a:fld id="{524C6359-9BB8-4148-8114-537E698DA205}" type="datetime1">
              <a:rPr lang="en-US" smtClean="0"/>
              <a:t>1/13/2025</a:t>
            </a:fld>
            <a:endParaRPr lang="en-US" dirty="0"/>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530352"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5E279D86-4533-45F1-B0AA-D237399A5ED5}"/>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764FD722-CB31-4326-ADD8-CBA52FD1FF59}"/>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24E4BCEC-8B0A-444E-8509-1B3BB0449E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9DB36622-1DC7-4B17-8984-588BA8999FF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51B97AF0-1974-42B9-B5FC-A332C52E827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5A298AD-BE5D-4BE1-8CDF-DBFB42D63FE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6203268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a:xfrm>
            <a:off x="530352" y="136525"/>
            <a:ext cx="2743200" cy="365125"/>
          </a:xfrm>
        </p:spPr>
        <p:txBody>
          <a:bodyPr/>
          <a:lstStyle/>
          <a:p>
            <a:fld id="{9376191F-481E-48E9-BB9A-369A67A7362D}" type="datetime1">
              <a:rPr lang="en-US" smtClean="0"/>
              <a:t>1/13/2025</a:t>
            </a:fld>
            <a:endParaRPr lang="en-US" dirty="0"/>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p:nvPr/>
        </p:nvGrpSpPr>
        <p:grpSpPr>
          <a:xfrm>
            <a:off x="530225" y="2310597"/>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41DF3078-C636-4776-A616-D5BF3BC280C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0D1A27FA-1310-4BC3-A071-1566746B2FB1}"/>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99ACB9EB-84FE-4B33-9EF9-4EC7DAC25DD5}"/>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826E5EFB-0EF9-4DB8-99CB-5DD72009DB2C}"/>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86238E12-0689-4123-8B2E-E1CCFCC4C88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8538CF67-A00E-4955-A447-001BE02E771A}"/>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9284191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530352" y="787068"/>
            <a:ext cx="10072922" cy="2313641"/>
          </a:xfrm>
        </p:spPr>
        <p:txBody>
          <a:bodyPr anchor="b">
            <a:normAutofit/>
          </a:bodyPr>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530352" y="3509963"/>
            <a:ext cx="10072922" cy="2579687"/>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6C5677DE-DD04-48CC-9C18-7BE9FF2DEB6B}" type="datetime1">
              <a:rPr lang="en-US" smtClean="0"/>
              <a:t>1/13/2025</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37B4CDD2-E09A-418A-9131-FBDEE440A1F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8852E5FB-B268-4CCA-8E55-803038F7A00D}"/>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A1C9CBB3-97C0-4A35-9088-C69233F5CEE7}"/>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1610871-AEE9-46EB-9D27-BA1D9D688124}"/>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27478059-2A11-484D-A2D7-199F74778E50}"/>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0EC0886-DDB9-47F1-9414-C121C1D3F954}"/>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66A10427-DF20-4284-B215-EABA4D366E20}"/>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4591337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525717" y="2521885"/>
            <a:ext cx="4645152"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5992136" y="2521885"/>
            <a:ext cx="4611138"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463255ED-7101-4D18-A8AE-3B5E4CB87EA5}" type="datetime1">
              <a:rPr lang="en-US" smtClean="0"/>
              <a:t>1/13/2025</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0CB61A83-9419-49FC-8074-2AB3D34FA88B}"/>
              </a:ext>
              <a:ext uri="{C183D7F6-B498-43B3-948B-1728B52AA6E4}">
                <adec:decorative xmlns:adec="http://schemas.microsoft.com/office/drawing/2017/decorative" val="1"/>
              </a:ext>
            </a:extLst>
          </p:cNvPr>
          <p:cNvGrpSpPr/>
          <p:nvPr/>
        </p:nvGrpSpPr>
        <p:grpSpPr>
          <a:xfrm>
            <a:off x="530225" y="2319637"/>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BCD12E57-97FB-48D8-81CC-7C37E8947CB4}"/>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E487641C-E83B-4134-88C9-1D23D5FA1836}"/>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B99AB7A6-A88C-44E1-A9DE-4126B957F88A}"/>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FF0D518-1D17-44C7-BF73-7C980481DB5B}"/>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A7A3E12-61E8-41A0-A459-15BF375FA945}"/>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9E5E4A56-9100-4D60-8A34-0FE116F41FF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652400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530352" y="787067"/>
            <a:ext cx="1007292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530352" y="2521884"/>
            <a:ext cx="4845387"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530352" y="3366390"/>
            <a:ext cx="4845387"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5734025" y="2521884"/>
            <a:ext cx="4869249"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5734025" y="3366390"/>
            <a:ext cx="4869249"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CD52F23D-51F6-4C94-8CD5-B9ABBF67EE23}" type="datetime1">
              <a:rPr lang="en-US" smtClean="0"/>
              <a:t>1/13/2025</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8165127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525718" y="787068"/>
            <a:ext cx="10077556"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D51A702F-6367-4FD1-89A8-3744BE6BA9A2}" type="datetime1">
              <a:rPr lang="en-US" smtClean="0"/>
              <a:t>1/13/2025</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6" name="Graphic 78">
            <a:extLst>
              <a:ext uri="{FF2B5EF4-FFF2-40B4-BE49-F238E27FC236}">
                <a16:creationId xmlns:a16="http://schemas.microsoft.com/office/drawing/2014/main" id="{AC45ECC6-E29C-40EF-A7C9-5A17DAFD4299}"/>
              </a:ext>
              <a:ext uri="{C183D7F6-B498-43B3-948B-1728B52AA6E4}">
                <adec:decorative xmlns:adec="http://schemas.microsoft.com/office/drawing/2017/decorative" val="1"/>
              </a:ext>
            </a:extLst>
          </p:cNvPr>
          <p:cNvGrpSpPr/>
          <p:nvPr/>
        </p:nvGrpSpPr>
        <p:grpSpPr>
          <a:xfrm>
            <a:off x="530225" y="2352330"/>
            <a:ext cx="972241" cy="45719"/>
            <a:chOff x="4886325" y="3371754"/>
            <a:chExt cx="2418492" cy="113728"/>
          </a:xfrm>
          <a:solidFill>
            <a:schemeClr val="accent1"/>
          </a:solidFill>
        </p:grpSpPr>
        <p:sp>
          <p:nvSpPr>
            <p:cNvPr id="7" name="Graphic 78">
              <a:extLst>
                <a:ext uri="{FF2B5EF4-FFF2-40B4-BE49-F238E27FC236}">
                  <a16:creationId xmlns:a16="http://schemas.microsoft.com/office/drawing/2014/main" id="{8DA0D497-8E8F-426A-8172-894BE03F70F6}"/>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 name="Graphic 78">
              <a:extLst>
                <a:ext uri="{FF2B5EF4-FFF2-40B4-BE49-F238E27FC236}">
                  <a16:creationId xmlns:a16="http://schemas.microsoft.com/office/drawing/2014/main" id="{8C0459EF-3B70-4083-8845-3A9AF847E805}"/>
                </a:ext>
              </a:extLst>
            </p:cNvPr>
            <p:cNvGrpSpPr/>
            <p:nvPr/>
          </p:nvGrpSpPr>
          <p:grpSpPr>
            <a:xfrm>
              <a:off x="4886709" y="3371754"/>
              <a:ext cx="2418108" cy="113728"/>
              <a:chOff x="4886709" y="3371754"/>
              <a:chExt cx="2418108" cy="113728"/>
            </a:xfrm>
            <a:grpFill/>
          </p:grpSpPr>
          <p:sp>
            <p:nvSpPr>
              <p:cNvPr id="9" name="Graphic 78">
                <a:extLst>
                  <a:ext uri="{FF2B5EF4-FFF2-40B4-BE49-F238E27FC236}">
                    <a16:creationId xmlns:a16="http://schemas.microsoft.com/office/drawing/2014/main" id="{53BF2B58-70F8-4288-85AB-CBDA723CDFCC}"/>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 name="Graphic 78">
                <a:extLst>
                  <a:ext uri="{FF2B5EF4-FFF2-40B4-BE49-F238E27FC236}">
                    <a16:creationId xmlns:a16="http://schemas.microsoft.com/office/drawing/2014/main" id="{A569E551-A5A0-4A8F-B999-3A6D104814A2}"/>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0FB69EB5-D9AC-46E7-934E-32999C39B2E6}"/>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6EABC49A-B4ED-44E4-ADB7-E432734A7C9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2928287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4A6E99BD-4B4F-4460-B452-0E8146ACCF8F}" type="datetime1">
              <a:rPr lang="en-US" smtClean="0"/>
              <a:t>1/13/2025</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6895659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530352" y="787068"/>
            <a:ext cx="4315386" cy="2223152"/>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987425"/>
            <a:ext cx="5420086"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530352" y="3429000"/>
            <a:ext cx="4315386"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EB6FD34C-1867-42A9-AC54-D15ADD8A65E7}" type="datetime1">
              <a:rPr lang="en-US" smtClean="0"/>
              <a:t>1/13/2025</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839DB371-B90D-44CB-A4AF-C7BDBFD0A87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0C845011-2FC2-40F7-B0C6-49CBBA72B9C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2BC78B8-5139-436F-AD47-3CC03903FDDC}"/>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F9DC17BA-1278-45C9-B1BF-B9F1518E1F29}"/>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9637B9F-CC26-4669-81F0-A942B4F72D61}"/>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2BB8F115-0030-47B4-BAF4-C15D1EA27B11}"/>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662F9949-4F1A-4708-824B-E876E9BEDA1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6653668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530352" y="787068"/>
            <a:ext cx="3932237" cy="2223152"/>
          </a:xfrm>
        </p:spPr>
        <p:txBody>
          <a:bodyPr anchor="b">
            <a:no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987425"/>
            <a:ext cx="54200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530352"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336133E9-A654-4C17-8C3C-DDCAC83D6EBF}" type="datetime1">
              <a:rPr lang="en-US" smtClean="0"/>
              <a:t>1/13/2025</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7627CBC2-9DC2-4EE8-A2D5-849E30F2201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9FB4AEFC-63AB-4831-8EC1-E8145604D8D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11E1337-D5DA-408D-91F3-A6A35FCDD0B9}"/>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1E473FA4-FD80-4D04-AAC5-63B9A4D80778}"/>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FCB457B9-48DE-4921-8C3F-996598075B1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53C9DB95-9A61-4553-8D82-D2BE26FCBC6E}"/>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0EAE371F-24C9-4738-834F-FAF5A5C9ACE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1819905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A4649BD0-10DB-43E7-8F22-40B3D51B8FC3}" type="datetime1">
              <a:rPr lang="en-US" smtClean="0"/>
              <a:t>1/13/2025</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12EF7969-DB38-4989-A65C-9D190A245515}"/>
              </a:ext>
              <a:ext uri="{C183D7F6-B498-43B3-948B-1728B52AA6E4}">
                <adec:decorative xmlns:adec="http://schemas.microsoft.com/office/drawing/2017/decorative" val="1"/>
              </a:ext>
            </a:extLst>
          </p:cNvPr>
          <p:cNvGrpSpPr/>
          <p:nvPr/>
        </p:nvGrpSpPr>
        <p:grpSpPr>
          <a:xfrm>
            <a:off x="530225" y="2333456"/>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2145BE25-C437-45FE-A3D3-BBAAF108CC9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4A9D0FA0-682C-4076-B779-D865AEEFC66C}"/>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AB60163C-1A2D-4F00-BC61-8A3C11E2D2BE}"/>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3FF8D873-9CF9-4A0A-A7B8-875C0B8233D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2B645470-F624-4417-A8A4-FC242E43C9DB}"/>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ECC7EFEF-6B2A-4210-9275-0077ACF2827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3768463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7974374" y="787067"/>
            <a:ext cx="2628900" cy="538989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525719" y="787067"/>
            <a:ext cx="7039402" cy="53898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0A16C79C-F566-427A-93F6-434A4E613134}" type="datetime1">
              <a:rPr lang="en-US" smtClean="0"/>
              <a:t>1/13/2025</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88F505F-2957-41FC-9AAA-962853A6719E}"/>
              </a:ext>
              <a:ext uri="{C183D7F6-B498-43B3-948B-1728B52AA6E4}">
                <adec:decorative xmlns:adec="http://schemas.microsoft.com/office/drawing/2017/decorative" val="1"/>
              </a:ext>
            </a:extLst>
          </p:cNvPr>
          <p:cNvGrpSpPr/>
          <p:nvPr/>
        </p:nvGrpSpPr>
        <p:grpSpPr>
          <a:xfrm rot="5400000">
            <a:off x="7283627" y="1250328"/>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091A36EB-8545-4EFE-B619-165D36D644D1}"/>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8D075D29-6706-486B-A55A-13866882BA88}"/>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FAE751A-10F0-48F2-BBC3-D2FE499B34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52289CAF-683C-4BCC-8AA5-95A3BF799B0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BC8403A-C46F-4DA1-A015-00A80215F289}"/>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A797D957-3A2C-42DF-B73E-CBB47BE036B7}"/>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3774506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35959F4-53DA-47FF-BC24-1E5B75C69876}"/>
              </a:ext>
            </a:extLst>
          </p:cNvPr>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0" name="Group 19">
            <a:extLst>
              <a:ext uri="{FF2B5EF4-FFF2-40B4-BE49-F238E27FC236}">
                <a16:creationId xmlns:a16="http://schemas.microsoft.com/office/drawing/2014/main" id="{A7CF83E8-F6F0-41E3-B580-7412A04DDFB5}"/>
              </a:ext>
            </a:extLst>
          </p:cNvPr>
          <p:cNvGrpSpPr/>
          <p:nvPr/>
        </p:nvGrpSpPr>
        <p:grpSpPr>
          <a:xfrm>
            <a:off x="10776050" y="5204030"/>
            <a:ext cx="886141" cy="802497"/>
            <a:chOff x="10948005" y="3272152"/>
            <a:chExt cx="868640" cy="786648"/>
          </a:xfrm>
          <a:solidFill>
            <a:schemeClr val="accent1"/>
          </a:solidFill>
        </p:grpSpPr>
        <p:sp>
          <p:nvSpPr>
            <p:cNvPr id="21" name="Freeform: Shape 20">
              <a:extLst>
                <a:ext uri="{FF2B5EF4-FFF2-40B4-BE49-F238E27FC236}">
                  <a16:creationId xmlns:a16="http://schemas.microsoft.com/office/drawing/2014/main" id="{1A0B6DBB-705D-48D0-842C-F9DFA7684D19}"/>
                </a:ext>
              </a:extLst>
            </p:cNvPr>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C194A764-16E1-4D0D-9357-76F80E6086C0}"/>
                </a:ext>
              </a:extLst>
            </p:cNvPr>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115B7F3F-A40D-4F24-8536-E2420B433211}"/>
                </a:ext>
              </a:extLst>
            </p:cNvPr>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CEF42844-A829-4ED2-A360-63BB2A7C45EE}"/>
                </a:ext>
              </a:extLst>
            </p:cNvPr>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57B23B52-A1C3-44EF-BC11-9094A0DA11AB}"/>
                </a:ext>
              </a:extLst>
            </p:cNvPr>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064E08E5-DA92-4CF2-A0BF-E341800227B2}"/>
                </a:ext>
              </a:extLst>
            </p:cNvPr>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A222560-E657-4CAE-B667-7BE9E224B244}"/>
                </a:ext>
              </a:extLst>
            </p:cNvPr>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Freeform: Shape 7">
            <a:extLst>
              <a:ext uri="{FF2B5EF4-FFF2-40B4-BE49-F238E27FC236}">
                <a16:creationId xmlns:a16="http://schemas.microsoft.com/office/drawing/2014/main" id="{59226104-0061-4319-8237-9C001BF85D49}"/>
              </a:ext>
            </a:extLst>
          </p:cNvPr>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8769D389-4C4C-4FD7-9E6B-9F44477F0EB8}" type="datetime1">
              <a:rPr lang="en-US" smtClean="0"/>
              <a:t>1/13/2025</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3575587012"/>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aceresponse.org/who_we_are/ACE-Study_43_pg.html" TargetMode="External"/><Relationship Id="rId2" Type="http://schemas.openxmlformats.org/officeDocument/2006/relationships/hyperlink" Target="https://www.acesaware.org/ace-fundamentals/principles-of-trauma-informed-care/" TargetMode="External"/><Relationship Id="rId1" Type="http://schemas.openxmlformats.org/officeDocument/2006/relationships/slideLayout" Target="../slideLayouts/slideLayout2.xml"/><Relationship Id="rId4" Type="http://schemas.openxmlformats.org/officeDocument/2006/relationships/hyperlink" Target="https://www.apa.org/ptsd-guideline/treatments/cognitive-processing-therapy"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cldstandardscouncil.org.uk/wp-content/uploads/YouthWorkNOS2019Intro.pdf" TargetMode="External"/><Relationship Id="rId2" Type="http://schemas.openxmlformats.org/officeDocument/2006/relationships/hyperlink" Target="https://cpag.org.uk/child-poverty/poverty-facts-and-figures" TargetMode="External"/><Relationship Id="rId1" Type="http://schemas.openxmlformats.org/officeDocument/2006/relationships/slideLayout" Target="../slideLayouts/slideLayout2.xml"/><Relationship Id="rId5" Type="http://schemas.openxmlformats.org/officeDocument/2006/relationships/hyperlink" Target="https://www.actionforchildren.org.uk/blog/how-poverty-affects-childrens-mental-health/" TargetMode="External"/><Relationship Id="rId4" Type="http://schemas.openxmlformats.org/officeDocument/2006/relationships/hyperlink" Target="https://assets.publishing.service.gov.uk/media/65fdad5965ca2f00117da947/Free_school_meals.pdf"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www.futuregenerations.wales/about-us/future-generations-act/#:~:text=The%20Well%2Dbeing%20of%20Future%20Generations%20Act%20requires%20public%20bodies,health%20inequalities%20and%20climate%20change" TargetMode="External"/><Relationship Id="rId2" Type="http://schemas.openxmlformats.org/officeDocument/2006/relationships/hyperlink" Target="https://endchildpoverty.org.uk/key-facts-2/" TargetMode="External"/><Relationship Id="rId1" Type="http://schemas.openxmlformats.org/officeDocument/2006/relationships/slideLayout" Target="../slideLayouts/slideLayout2.xml"/><Relationship Id="rId4" Type="http://schemas.openxmlformats.org/officeDocument/2006/relationships/hyperlink" Target="https://hipsprocedures.org.uk/hkyysz/parents-who-have-additional-needs/children-living-in-households-where-there-is-substance-misuse#:~:text=The%20impacts%20on%20children%20include,predicts%20more%20entrenched%20future%20use"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www.simplypsychology.org/maslow.html" TargetMode="External"/><Relationship Id="rId2" Type="http://schemas.openxmlformats.org/officeDocument/2006/relationships/hyperlink" Target="https://assets.childrenscommissioner.gov.uk/wpuploads/2021/01/cco-child-poverty.pdf" TargetMode="External"/><Relationship Id="rId1" Type="http://schemas.openxmlformats.org/officeDocument/2006/relationships/slideLayout" Target="../slideLayouts/slideLayout2.xml"/><Relationship Id="rId4" Type="http://schemas.openxmlformats.org/officeDocument/2006/relationships/hyperlink" Target="https://www.mind.org.uk/workplace/mental-health-at-work/five-ways-to-wellbeing/"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phw.nhs.wales/news/the-current-and-future-health-of-children-in-wales-is-being-harmed-by-the-cost-of-living-crisis/" TargetMode="External"/><Relationship Id="rId2" Type="http://schemas.openxmlformats.org/officeDocument/2006/relationships/hyperlink" Target="https://www.idra.org/resource-center/education-as-pathway-out-of-poverty/" TargetMode="External"/><Relationship Id="rId1" Type="http://schemas.openxmlformats.org/officeDocument/2006/relationships/slideLayout" Target="../slideLayouts/slideLayout2.xml"/><Relationship Id="rId6" Type="http://schemas.openxmlformats.org/officeDocument/2006/relationships/hyperlink" Target="https://safeguarding.network/content/safeguarding-resources/impact-of-poverty" TargetMode="External"/><Relationship Id="rId5" Type="http://schemas.openxmlformats.org/officeDocument/2006/relationships/hyperlink" Target="https://pinetreeinstitute.org/positive-childhood-experiences/" TargetMode="External"/><Relationship Id="rId4" Type="http://schemas.openxmlformats.org/officeDocument/2006/relationships/hyperlink" Target="https://www.okjusticereform.org/blog/how-poverty-drives-violent-crime#:~:text=It%20is%20theorized%20that%20%E2%80%9Ccouples,in%20unhealthy%20or%20violent%20relationships"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cypnow.co.uk/content/news/living-in-poverty-increases-risk-of-childhood-trauma/" TargetMode="External"/><Relationship Id="rId2" Type="http://schemas.openxmlformats.org/officeDocument/2006/relationships/hyperlink" Target="https://sheltercymru.org.uk/housing-advice/advice-for-young-people/" TargetMode="External"/><Relationship Id="rId1" Type="http://schemas.openxmlformats.org/officeDocument/2006/relationships/slideLayout" Target="../slideLayouts/slideLayout2.xml"/><Relationship Id="rId5" Type="http://schemas.openxmlformats.org/officeDocument/2006/relationships/hyperlink" Target="https://www.unicef.org.uk/wp-content/uploads/2019/10/UNCRC_summary-1_1.pdf" TargetMode="External"/><Relationship Id="rId4" Type="http://schemas.openxmlformats.org/officeDocument/2006/relationships/hyperlink" Target="https://www.childrenssociety.org.uk/what-we-do/our-work/ending-child-poverty/effects-of-living-in-poverty"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www.gov.wales/well-being-of-future-generations-wales" TargetMode="External"/><Relationship Id="rId2" Type="http://schemas.openxmlformats.org/officeDocument/2006/relationships/hyperlink" Target="https://www.gov.wales/free-school-meals-information-local-authorities-and-schools" TargetMode="External"/><Relationship Id="rId1" Type="http://schemas.openxmlformats.org/officeDocument/2006/relationships/slideLayout" Target="../slideLayouts/slideLayout2.xml"/><Relationship Id="rId5" Type="http://schemas.openxmlformats.org/officeDocument/2006/relationships/hyperlink" Target="https://www.youngminds.org.uk/professional/resources/understanding-trauma-and-adversity/" TargetMode="External"/><Relationship Id="rId4" Type="http://schemas.openxmlformats.org/officeDocument/2006/relationships/hyperlink" Target="https://www.who.int/health-topics/adolescent-health#tab=tab_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p:cNvSpPr>
            <a:spLocks noGrp="1"/>
          </p:cNvSpPr>
          <p:nvPr>
            <p:ph type="ctrTitle"/>
          </p:nvPr>
        </p:nvSpPr>
        <p:spPr>
          <a:xfrm>
            <a:off x="1647256" y="3147405"/>
            <a:ext cx="4447016" cy="1999222"/>
          </a:xfrm>
        </p:spPr>
        <p:txBody>
          <a:bodyPr>
            <a:normAutofit fontScale="90000"/>
          </a:bodyPr>
          <a:lstStyle/>
          <a:p>
            <a:r>
              <a:rPr lang="en-US" dirty="0"/>
              <a:t>Young people in poverty: Their experiences of adolescence and Adverse Childhood Experiences (ACEs)</a:t>
            </a:r>
          </a:p>
        </p:txBody>
      </p:sp>
      <p:sp>
        <p:nvSpPr>
          <p:cNvPr id="3" name="Subtitle 2"/>
          <p:cNvSpPr>
            <a:spLocks noGrp="1"/>
          </p:cNvSpPr>
          <p:nvPr>
            <p:ph type="subTitle" idx="1"/>
          </p:nvPr>
        </p:nvSpPr>
        <p:spPr>
          <a:xfrm>
            <a:off x="1647256" y="5263607"/>
            <a:ext cx="5313400" cy="2418188"/>
          </a:xfrm>
        </p:spPr>
        <p:txBody>
          <a:bodyPr vert="horz" lIns="91440" tIns="45720" rIns="91440" bIns="45720" rtlCol="0" anchor="t">
            <a:normAutofit/>
          </a:bodyPr>
          <a:lstStyle/>
          <a:p>
            <a:r>
              <a:rPr lang="en-US" dirty="0"/>
              <a:t>By Rachael Major</a:t>
            </a:r>
          </a:p>
          <a:p>
            <a:r>
              <a:rPr lang="en-US" dirty="0"/>
              <a:t>Student Number: 2204546</a:t>
            </a:r>
          </a:p>
          <a:p>
            <a:r>
              <a:rPr lang="en-US" dirty="0"/>
              <a:t>Module Code: ECYW6003</a:t>
            </a:r>
          </a:p>
        </p:txBody>
      </p:sp>
      <p:sp>
        <p:nvSpPr>
          <p:cNvPr id="17" name="Freeform: Shape 16">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70"/>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9" name="Group 18">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1701611" y="285553"/>
            <a:ext cx="886141" cy="802496"/>
            <a:chOff x="10948005" y="3272152"/>
            <a:chExt cx="868640" cy="786648"/>
          </a:xfrm>
          <a:solidFill>
            <a:schemeClr val="accent1"/>
          </a:solidFill>
        </p:grpSpPr>
        <p:sp>
          <p:nvSpPr>
            <p:cNvPr id="20" name="Freeform: Shape 19">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1" name="Freeform: Shape 20">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4"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8"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29"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30"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31"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32"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33"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34"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pic>
        <p:nvPicPr>
          <p:cNvPr id="4" name="Picture 3" descr="Holographic neon on a shiny background">
            <a:extLst>
              <a:ext uri="{FF2B5EF4-FFF2-40B4-BE49-F238E27FC236}">
                <a16:creationId xmlns:a16="http://schemas.microsoft.com/office/drawing/2014/main" id="{6C13E29F-1D6D-67B7-F98B-A5C3BB8509C0}"/>
              </a:ext>
            </a:extLst>
          </p:cNvPr>
          <p:cNvPicPr>
            <a:picLocks noChangeAspect="1"/>
          </p:cNvPicPr>
          <p:nvPr/>
        </p:nvPicPr>
        <p:blipFill>
          <a:blip r:embed="rId2"/>
          <a:srcRect l="23718" r="21183" b="-3"/>
          <a:stretch/>
        </p:blipFill>
        <p:spPr>
          <a:xfrm>
            <a:off x="6522720" y="10"/>
            <a:ext cx="5669280"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CD8B631D-98B3-9C91-8E99-22CA42F61A26}"/>
              </a:ext>
            </a:extLst>
          </p:cNvPr>
          <p:cNvSpPr>
            <a:spLocks noGrp="1"/>
          </p:cNvSpPr>
          <p:nvPr>
            <p:ph type="title"/>
          </p:nvPr>
        </p:nvSpPr>
        <p:spPr>
          <a:xfrm>
            <a:off x="1990556" y="480164"/>
            <a:ext cx="3781856" cy="4359964"/>
          </a:xfrm>
        </p:spPr>
        <p:txBody>
          <a:bodyPr anchor="t">
            <a:normAutofit/>
          </a:bodyPr>
          <a:lstStyle/>
          <a:p>
            <a:r>
              <a:rPr lang="en-US" dirty="0"/>
              <a:t>Contents</a:t>
            </a:r>
          </a:p>
        </p:txBody>
      </p:sp>
      <p:sp>
        <p:nvSpPr>
          <p:cNvPr id="10" name="Freeform: Shape 9">
            <a:extLst>
              <a:ext uri="{FF2B5EF4-FFF2-40B4-BE49-F238E27FC236}">
                <a16:creationId xmlns:a16="http://schemas.microsoft.com/office/drawing/2014/main" id="{A707F4F1-79FE-4E99-AF42-242AC08A35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864840" cy="6858001"/>
          </a:xfrm>
          <a:custGeom>
            <a:avLst/>
            <a:gdLst>
              <a:gd name="connsiteX0" fmla="*/ 0 w 888736"/>
              <a:gd name="connsiteY0" fmla="*/ 0 h 2458832"/>
              <a:gd name="connsiteX1" fmla="*/ 177394 w 888736"/>
              <a:gd name="connsiteY1" fmla="*/ 125361 h 2458832"/>
              <a:gd name="connsiteX2" fmla="*/ 881856 w 888736"/>
              <a:gd name="connsiteY2" fmla="*/ 1189003 h 2458832"/>
              <a:gd name="connsiteX3" fmla="*/ 691256 w 888736"/>
              <a:gd name="connsiteY3" fmla="*/ 1628147 h 2458832"/>
              <a:gd name="connsiteX4" fmla="*/ 118397 w 888736"/>
              <a:gd name="connsiteY4" fmla="*/ 2331723 h 2458832"/>
              <a:gd name="connsiteX5" fmla="*/ 0 w 888736"/>
              <a:gd name="connsiteY5" fmla="*/ 2458832 h 2458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8736" h="2458832">
                <a:moveTo>
                  <a:pt x="0" y="0"/>
                </a:moveTo>
                <a:lnTo>
                  <a:pt x="177394" y="125361"/>
                </a:lnTo>
                <a:cubicBezTo>
                  <a:pt x="548898" y="378359"/>
                  <a:pt x="946091" y="744358"/>
                  <a:pt x="881856" y="1189003"/>
                </a:cubicBezTo>
                <a:cubicBezTo>
                  <a:pt x="858787" y="1347884"/>
                  <a:pt x="777253" y="1491554"/>
                  <a:pt x="691256" y="1628147"/>
                </a:cubicBezTo>
                <a:cubicBezTo>
                  <a:pt x="609261" y="1758448"/>
                  <a:pt x="399047" y="2022344"/>
                  <a:pt x="118397" y="2331723"/>
                </a:cubicBezTo>
                <a:lnTo>
                  <a:pt x="0" y="2458832"/>
                </a:lnTo>
                <a:close/>
              </a:path>
            </a:pathLst>
          </a:custGeom>
          <a:solidFill>
            <a:schemeClr val="accent6">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2" name="Graphic 78">
            <a:extLst>
              <a:ext uri="{FF2B5EF4-FFF2-40B4-BE49-F238E27FC236}">
                <a16:creationId xmlns:a16="http://schemas.microsoft.com/office/drawing/2014/main" id="{C5035748-E666-464D-B95F-ED81463468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42299" y="1617538"/>
            <a:ext cx="972241" cy="45718"/>
            <a:chOff x="4886325" y="3371754"/>
            <a:chExt cx="2418492" cy="113728"/>
          </a:xfrm>
          <a:solidFill>
            <a:schemeClr val="accent1"/>
          </a:solidFill>
        </p:grpSpPr>
        <p:sp>
          <p:nvSpPr>
            <p:cNvPr id="13" name="Graphic 78">
              <a:extLst>
                <a:ext uri="{FF2B5EF4-FFF2-40B4-BE49-F238E27FC236}">
                  <a16:creationId xmlns:a16="http://schemas.microsoft.com/office/drawing/2014/main" id="{4D85EFE8-5037-4E99-8D29-64B5CE9D2C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4" name="Graphic 78">
              <a:extLst>
                <a:ext uri="{FF2B5EF4-FFF2-40B4-BE49-F238E27FC236}">
                  <a16:creationId xmlns:a16="http://schemas.microsoft.com/office/drawing/2014/main" id="{9FD653C8-CB16-40C0-BA61-6FA0587D7A2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5" name="Graphic 78">
                <a:extLst>
                  <a:ext uri="{FF2B5EF4-FFF2-40B4-BE49-F238E27FC236}">
                    <a16:creationId xmlns:a16="http://schemas.microsoft.com/office/drawing/2014/main" id="{ABA973BF-958C-4267-A9F2-CEA64D284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6" name="Graphic 78">
                <a:extLst>
                  <a:ext uri="{FF2B5EF4-FFF2-40B4-BE49-F238E27FC236}">
                    <a16:creationId xmlns:a16="http://schemas.microsoft.com/office/drawing/2014/main" id="{B0DAD6C4-EBF1-4DBF-928B-3F52E02440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2BD6CA6-C90E-4CC3-B99B-93CE2622E7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8E83D65E-8C50-430E-8331-F293349EF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grpSp>
        <p:nvGrpSpPr>
          <p:cNvPr id="20" name="Group 19">
            <a:extLst>
              <a:ext uri="{FF2B5EF4-FFF2-40B4-BE49-F238E27FC236}">
                <a16:creationId xmlns:a16="http://schemas.microsoft.com/office/drawing/2014/main" id="{D5E51A3D-2FA6-4FB0-8E96-240CD790AF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3046134" flipH="1">
            <a:off x="862428" y="4444126"/>
            <a:ext cx="886141" cy="802496"/>
            <a:chOff x="10948005" y="3272152"/>
            <a:chExt cx="868640" cy="786648"/>
          </a:xfrm>
          <a:solidFill>
            <a:schemeClr val="accent6"/>
          </a:solidFill>
        </p:grpSpPr>
        <p:sp>
          <p:nvSpPr>
            <p:cNvPr id="21" name="Freeform: Shape 20">
              <a:extLst>
                <a:ext uri="{FF2B5EF4-FFF2-40B4-BE49-F238E27FC236}">
                  <a16:creationId xmlns:a16="http://schemas.microsoft.com/office/drawing/2014/main" id="{A9077F9C-631A-40ED-8DF2-6F7CE48C16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AB5F57A0-CC7E-443D-8694-A244B50F8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EC28A3D1-4D8C-4C0C-9C35-6A60D2262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F730EC4F-7921-4623-84EE-AD5E059F9E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6C52E193-84A5-4949-8431-6CF8BED868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9E948C20-2509-497E-8A43-AC9A26FD6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5719FF44-226D-4A47-A1C7-BB6FA4315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9" name="Freeform: Shape 28">
            <a:extLst>
              <a:ext uri="{FF2B5EF4-FFF2-40B4-BE49-F238E27FC236}">
                <a16:creationId xmlns:a16="http://schemas.microsoft.com/office/drawing/2014/main" id="{825CBD1C-2583-4689-9336-2E92126BB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10428708" y="5094708"/>
            <a:ext cx="1446380" cy="2080204"/>
          </a:xfrm>
          <a:custGeom>
            <a:avLst/>
            <a:gdLst>
              <a:gd name="connsiteX0" fmla="*/ 0 w 2331138"/>
              <a:gd name="connsiteY0" fmla="*/ 0 h 3352676"/>
              <a:gd name="connsiteX1" fmla="*/ 2331138 w 2331138"/>
              <a:gd name="connsiteY1" fmla="*/ 0 h 3352676"/>
              <a:gd name="connsiteX2" fmla="*/ 2331138 w 2331138"/>
              <a:gd name="connsiteY2" fmla="*/ 3352676 h 3352676"/>
              <a:gd name="connsiteX3" fmla="*/ 2097210 w 2331138"/>
              <a:gd name="connsiteY3" fmla="*/ 3226228 h 3352676"/>
              <a:gd name="connsiteX4" fmla="*/ 214881 w 2331138"/>
              <a:gd name="connsiteY4" fmla="*/ 1176738 h 3352676"/>
              <a:gd name="connsiteX5" fmla="*/ 1129 w 2331138"/>
              <a:gd name="connsiteY5" fmla="*/ 67475 h 335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1138" h="3352676">
                <a:moveTo>
                  <a:pt x="0" y="0"/>
                </a:moveTo>
                <a:lnTo>
                  <a:pt x="2331138" y="0"/>
                </a:lnTo>
                <a:lnTo>
                  <a:pt x="2331138" y="3352676"/>
                </a:lnTo>
                <a:lnTo>
                  <a:pt x="2097210" y="3226228"/>
                </a:lnTo>
                <a:cubicBezTo>
                  <a:pt x="1273150" y="2744079"/>
                  <a:pt x="560886" y="2027200"/>
                  <a:pt x="214881" y="1176738"/>
                </a:cubicBezTo>
                <a:cubicBezTo>
                  <a:pt x="72781" y="827511"/>
                  <a:pt x="14297" y="430630"/>
                  <a:pt x="1129" y="67475"/>
                </a:cubicBezTo>
                <a:close/>
              </a:path>
            </a:pathLst>
          </a:custGeom>
          <a:solidFill>
            <a:schemeClr val="accent5">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BF2C7D33-5468-B2C7-CA0D-F9A29D68A7CD}"/>
              </a:ext>
            </a:extLst>
          </p:cNvPr>
          <p:cNvSpPr>
            <a:spLocks noGrp="1"/>
          </p:cNvSpPr>
          <p:nvPr>
            <p:ph idx="1"/>
          </p:nvPr>
        </p:nvSpPr>
        <p:spPr>
          <a:xfrm>
            <a:off x="3830120" y="1854291"/>
            <a:ext cx="5425184" cy="4468084"/>
          </a:xfrm>
          <a:ln w="57150">
            <a:solidFill>
              <a:srgbClr val="C7AEEB"/>
            </a:solidFill>
          </a:ln>
        </p:spPr>
        <p:txBody>
          <a:bodyPr vert="horz" lIns="91440" tIns="45720" rIns="91440" bIns="45720" rtlCol="0" anchor="t">
            <a:noAutofit/>
          </a:bodyPr>
          <a:lstStyle/>
          <a:p>
            <a:pPr marL="457200" indent="-457200">
              <a:lnSpc>
                <a:spcPct val="100000"/>
              </a:lnSpc>
              <a:buAutoNum type="arabicParenR"/>
            </a:pPr>
            <a:r>
              <a:rPr lang="en-US" dirty="0"/>
              <a:t>Adolescence and Adverse Childhood Experiences (ACEs) </a:t>
            </a:r>
          </a:p>
          <a:p>
            <a:pPr marL="457200" indent="-457200">
              <a:lnSpc>
                <a:spcPct val="100000"/>
              </a:lnSpc>
              <a:buAutoNum type="arabicParenR"/>
            </a:pPr>
            <a:r>
              <a:rPr lang="en-US" dirty="0"/>
              <a:t>Reasons why children in poverty were the chosen group of young people to explore further </a:t>
            </a:r>
          </a:p>
          <a:p>
            <a:pPr marL="457200" indent="-457200">
              <a:lnSpc>
                <a:spcPct val="100000"/>
              </a:lnSpc>
              <a:buAutoNum type="arabicParenR"/>
            </a:pPr>
            <a:r>
              <a:rPr lang="en-US" dirty="0"/>
              <a:t>The risk factors children in poverty are exposed during adolescence.</a:t>
            </a:r>
          </a:p>
          <a:p>
            <a:pPr marL="457200" indent="-457200">
              <a:lnSpc>
                <a:spcPct val="100000"/>
              </a:lnSpc>
              <a:buAutoNum type="arabicParenR"/>
            </a:pPr>
            <a:r>
              <a:rPr lang="en-US" dirty="0"/>
              <a:t>Interventions.</a:t>
            </a:r>
          </a:p>
          <a:p>
            <a:pPr marL="457200" indent="-457200">
              <a:lnSpc>
                <a:spcPct val="100000"/>
              </a:lnSpc>
              <a:buAutoNum type="arabicParenR"/>
            </a:pPr>
            <a:r>
              <a:rPr lang="en-US"/>
              <a:t>How Youth Workers respond</a:t>
            </a:r>
          </a:p>
          <a:p>
            <a:pPr marL="457200" indent="-457200">
              <a:lnSpc>
                <a:spcPct val="100000"/>
              </a:lnSpc>
              <a:buAutoNum type="arabicParenR"/>
            </a:pPr>
            <a:r>
              <a:rPr lang="en-US" dirty="0"/>
              <a:t>Additional theories and policies that support. </a:t>
            </a:r>
          </a:p>
        </p:txBody>
      </p:sp>
    </p:spTree>
    <p:extLst>
      <p:ext uri="{BB962C8B-B14F-4D97-AF65-F5344CB8AC3E}">
        <p14:creationId xmlns:p14="http://schemas.microsoft.com/office/powerpoint/2010/main" val="36232131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4DD3CB53-9BCE-9A71-12EA-AC30DB3B2129}"/>
              </a:ext>
            </a:extLst>
          </p:cNvPr>
          <p:cNvSpPr>
            <a:spLocks noGrp="1"/>
          </p:cNvSpPr>
          <p:nvPr>
            <p:ph type="title"/>
          </p:nvPr>
        </p:nvSpPr>
        <p:spPr>
          <a:xfrm>
            <a:off x="2584621" y="2281394"/>
            <a:ext cx="8118532" cy="4359964"/>
          </a:xfrm>
        </p:spPr>
        <p:txBody>
          <a:bodyPr anchor="t">
            <a:normAutofit/>
          </a:bodyPr>
          <a:lstStyle/>
          <a:p>
            <a:r>
              <a:rPr lang="en-US" dirty="0"/>
              <a:t>Adolescence, Adverse Childhood Experiences (ACEs) and young people in poverty</a:t>
            </a:r>
          </a:p>
        </p:txBody>
      </p:sp>
      <p:sp>
        <p:nvSpPr>
          <p:cNvPr id="10" name="Freeform: Shape 9">
            <a:extLst>
              <a:ext uri="{FF2B5EF4-FFF2-40B4-BE49-F238E27FC236}">
                <a16:creationId xmlns:a16="http://schemas.microsoft.com/office/drawing/2014/main" id="{A707F4F1-79FE-4E99-AF42-242AC08A35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864840" cy="6858001"/>
          </a:xfrm>
          <a:custGeom>
            <a:avLst/>
            <a:gdLst>
              <a:gd name="connsiteX0" fmla="*/ 0 w 888736"/>
              <a:gd name="connsiteY0" fmla="*/ 0 h 2458832"/>
              <a:gd name="connsiteX1" fmla="*/ 177394 w 888736"/>
              <a:gd name="connsiteY1" fmla="*/ 125361 h 2458832"/>
              <a:gd name="connsiteX2" fmla="*/ 881856 w 888736"/>
              <a:gd name="connsiteY2" fmla="*/ 1189003 h 2458832"/>
              <a:gd name="connsiteX3" fmla="*/ 691256 w 888736"/>
              <a:gd name="connsiteY3" fmla="*/ 1628147 h 2458832"/>
              <a:gd name="connsiteX4" fmla="*/ 118397 w 888736"/>
              <a:gd name="connsiteY4" fmla="*/ 2331723 h 2458832"/>
              <a:gd name="connsiteX5" fmla="*/ 0 w 888736"/>
              <a:gd name="connsiteY5" fmla="*/ 2458832 h 2458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8736" h="2458832">
                <a:moveTo>
                  <a:pt x="0" y="0"/>
                </a:moveTo>
                <a:lnTo>
                  <a:pt x="177394" y="125361"/>
                </a:lnTo>
                <a:cubicBezTo>
                  <a:pt x="548898" y="378359"/>
                  <a:pt x="946091" y="744358"/>
                  <a:pt x="881856" y="1189003"/>
                </a:cubicBezTo>
                <a:cubicBezTo>
                  <a:pt x="858787" y="1347884"/>
                  <a:pt x="777253" y="1491554"/>
                  <a:pt x="691256" y="1628147"/>
                </a:cubicBezTo>
                <a:cubicBezTo>
                  <a:pt x="609261" y="1758448"/>
                  <a:pt x="399047" y="2022344"/>
                  <a:pt x="118397" y="2331723"/>
                </a:cubicBezTo>
                <a:lnTo>
                  <a:pt x="0" y="2458832"/>
                </a:lnTo>
                <a:close/>
              </a:path>
            </a:pathLst>
          </a:custGeom>
          <a:solidFill>
            <a:schemeClr val="accent6">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2" name="Graphic 78">
            <a:extLst>
              <a:ext uri="{FF2B5EF4-FFF2-40B4-BE49-F238E27FC236}">
                <a16:creationId xmlns:a16="http://schemas.microsoft.com/office/drawing/2014/main" id="{C5035748-E666-464D-B95F-ED81463468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42299" y="1617538"/>
            <a:ext cx="972241" cy="45718"/>
            <a:chOff x="4886325" y="3371754"/>
            <a:chExt cx="2418492" cy="113728"/>
          </a:xfrm>
          <a:solidFill>
            <a:schemeClr val="accent1"/>
          </a:solidFill>
        </p:grpSpPr>
        <p:sp>
          <p:nvSpPr>
            <p:cNvPr id="13" name="Graphic 78">
              <a:extLst>
                <a:ext uri="{FF2B5EF4-FFF2-40B4-BE49-F238E27FC236}">
                  <a16:creationId xmlns:a16="http://schemas.microsoft.com/office/drawing/2014/main" id="{4D85EFE8-5037-4E99-8D29-64B5CE9D2C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4" name="Graphic 78">
              <a:extLst>
                <a:ext uri="{FF2B5EF4-FFF2-40B4-BE49-F238E27FC236}">
                  <a16:creationId xmlns:a16="http://schemas.microsoft.com/office/drawing/2014/main" id="{9FD653C8-CB16-40C0-BA61-6FA0587D7A2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5" name="Graphic 78">
                <a:extLst>
                  <a:ext uri="{FF2B5EF4-FFF2-40B4-BE49-F238E27FC236}">
                    <a16:creationId xmlns:a16="http://schemas.microsoft.com/office/drawing/2014/main" id="{ABA973BF-958C-4267-A9F2-CEA64D284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6" name="Graphic 78">
                <a:extLst>
                  <a:ext uri="{FF2B5EF4-FFF2-40B4-BE49-F238E27FC236}">
                    <a16:creationId xmlns:a16="http://schemas.microsoft.com/office/drawing/2014/main" id="{B0DAD6C4-EBF1-4DBF-928B-3F52E02440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2BD6CA6-C90E-4CC3-B99B-93CE2622E7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8E83D65E-8C50-430E-8331-F293349EF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grpSp>
        <p:nvGrpSpPr>
          <p:cNvPr id="20" name="Group 19">
            <a:extLst>
              <a:ext uri="{FF2B5EF4-FFF2-40B4-BE49-F238E27FC236}">
                <a16:creationId xmlns:a16="http://schemas.microsoft.com/office/drawing/2014/main" id="{D5E51A3D-2FA6-4FB0-8E96-240CD790AF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3046134" flipH="1">
            <a:off x="862428" y="4444126"/>
            <a:ext cx="886141" cy="802496"/>
            <a:chOff x="10948005" y="3272152"/>
            <a:chExt cx="868640" cy="786648"/>
          </a:xfrm>
          <a:solidFill>
            <a:schemeClr val="accent6"/>
          </a:solidFill>
        </p:grpSpPr>
        <p:sp>
          <p:nvSpPr>
            <p:cNvPr id="21" name="Freeform: Shape 20">
              <a:extLst>
                <a:ext uri="{FF2B5EF4-FFF2-40B4-BE49-F238E27FC236}">
                  <a16:creationId xmlns:a16="http://schemas.microsoft.com/office/drawing/2014/main" id="{A9077F9C-631A-40ED-8DF2-6F7CE48C16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AB5F57A0-CC7E-443D-8694-A244B50F8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EC28A3D1-4D8C-4C0C-9C35-6A60D2262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F730EC4F-7921-4623-84EE-AD5E059F9E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6C52E193-84A5-4949-8431-6CF8BED868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9E948C20-2509-497E-8A43-AC9A26FD6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5719FF44-226D-4A47-A1C7-BB6FA4315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9" name="Freeform: Shape 28">
            <a:extLst>
              <a:ext uri="{FF2B5EF4-FFF2-40B4-BE49-F238E27FC236}">
                <a16:creationId xmlns:a16="http://schemas.microsoft.com/office/drawing/2014/main" id="{825CBD1C-2583-4689-9336-2E92126BB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10428708" y="5094708"/>
            <a:ext cx="1446380" cy="2080204"/>
          </a:xfrm>
          <a:custGeom>
            <a:avLst/>
            <a:gdLst>
              <a:gd name="connsiteX0" fmla="*/ 0 w 2331138"/>
              <a:gd name="connsiteY0" fmla="*/ 0 h 3352676"/>
              <a:gd name="connsiteX1" fmla="*/ 2331138 w 2331138"/>
              <a:gd name="connsiteY1" fmla="*/ 0 h 3352676"/>
              <a:gd name="connsiteX2" fmla="*/ 2331138 w 2331138"/>
              <a:gd name="connsiteY2" fmla="*/ 3352676 h 3352676"/>
              <a:gd name="connsiteX3" fmla="*/ 2097210 w 2331138"/>
              <a:gd name="connsiteY3" fmla="*/ 3226228 h 3352676"/>
              <a:gd name="connsiteX4" fmla="*/ 214881 w 2331138"/>
              <a:gd name="connsiteY4" fmla="*/ 1176738 h 3352676"/>
              <a:gd name="connsiteX5" fmla="*/ 1129 w 2331138"/>
              <a:gd name="connsiteY5" fmla="*/ 67475 h 335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1138" h="3352676">
                <a:moveTo>
                  <a:pt x="0" y="0"/>
                </a:moveTo>
                <a:lnTo>
                  <a:pt x="2331138" y="0"/>
                </a:lnTo>
                <a:lnTo>
                  <a:pt x="2331138" y="3352676"/>
                </a:lnTo>
                <a:lnTo>
                  <a:pt x="2097210" y="3226228"/>
                </a:lnTo>
                <a:cubicBezTo>
                  <a:pt x="1273150" y="2744079"/>
                  <a:pt x="560886" y="2027200"/>
                  <a:pt x="214881" y="1176738"/>
                </a:cubicBezTo>
                <a:cubicBezTo>
                  <a:pt x="72781" y="827511"/>
                  <a:pt x="14297" y="430630"/>
                  <a:pt x="1129" y="67475"/>
                </a:cubicBezTo>
                <a:close/>
              </a:path>
            </a:pathLst>
          </a:custGeom>
          <a:solidFill>
            <a:schemeClr val="accent5">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8B3DD8B4-1167-4C98-9ACD-AAB4C5913622}"/>
              </a:ext>
            </a:extLst>
          </p:cNvPr>
          <p:cNvSpPr>
            <a:spLocks noGrp="1"/>
          </p:cNvSpPr>
          <p:nvPr>
            <p:ph idx="1"/>
          </p:nvPr>
        </p:nvSpPr>
        <p:spPr>
          <a:xfrm>
            <a:off x="6397956" y="5397652"/>
            <a:ext cx="4193458" cy="486313"/>
          </a:xfrm>
        </p:spPr>
        <p:txBody>
          <a:bodyPr>
            <a:normAutofit/>
          </a:bodyPr>
          <a:lstStyle/>
          <a:p>
            <a:endParaRPr lang="en-US"/>
          </a:p>
        </p:txBody>
      </p:sp>
    </p:spTree>
    <p:extLst>
      <p:ext uri="{BB962C8B-B14F-4D97-AF65-F5344CB8AC3E}">
        <p14:creationId xmlns:p14="http://schemas.microsoft.com/office/powerpoint/2010/main" val="34009191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0A491-8F5B-E0A2-F5F0-D9AEC6FD4B3B}"/>
              </a:ext>
            </a:extLst>
          </p:cNvPr>
          <p:cNvSpPr>
            <a:spLocks noGrp="1"/>
          </p:cNvSpPr>
          <p:nvPr>
            <p:ph type="title"/>
          </p:nvPr>
        </p:nvSpPr>
        <p:spPr>
          <a:xfrm>
            <a:off x="525717" y="494794"/>
            <a:ext cx="10077557" cy="1325563"/>
          </a:xfrm>
        </p:spPr>
        <p:txBody>
          <a:bodyPr/>
          <a:lstStyle/>
          <a:p>
            <a:r>
              <a:rPr lang="en-US" dirty="0"/>
              <a:t>Adolescence - Definition</a:t>
            </a:r>
          </a:p>
        </p:txBody>
      </p:sp>
      <p:sp>
        <p:nvSpPr>
          <p:cNvPr id="3" name="Content Placeholder 2">
            <a:extLst>
              <a:ext uri="{FF2B5EF4-FFF2-40B4-BE49-F238E27FC236}">
                <a16:creationId xmlns:a16="http://schemas.microsoft.com/office/drawing/2014/main" id="{5A5F86E4-9EF7-B78E-9BE5-F1B0435EF90D}"/>
              </a:ext>
            </a:extLst>
          </p:cNvPr>
          <p:cNvSpPr>
            <a:spLocks noGrp="1"/>
          </p:cNvSpPr>
          <p:nvPr>
            <p:ph idx="1"/>
          </p:nvPr>
        </p:nvSpPr>
        <p:spPr>
          <a:solidFill>
            <a:srgbClr val="A1C3E3"/>
          </a:solidFill>
        </p:spPr>
        <p:txBody>
          <a:bodyPr vert="horz" lIns="91440" tIns="45720" rIns="91440" bIns="45720" rtlCol="0" anchor="t">
            <a:normAutofit/>
          </a:bodyPr>
          <a:lstStyle/>
          <a:p>
            <a:pPr marL="342900" indent="-342900">
              <a:buFont typeface="Wingdings" panose="020B0604020202020204" pitchFamily="34" charset="0"/>
              <a:buChar char="q"/>
            </a:pPr>
            <a:r>
              <a:rPr lang="en-US" dirty="0">
                <a:latin typeface="Avenir Next LT Pro"/>
              </a:rPr>
              <a:t>Adolescence is the phase between childhood and adulthood.</a:t>
            </a:r>
            <a:endParaRPr lang="en-US"/>
          </a:p>
          <a:p>
            <a:pPr marL="342900" indent="-342900">
              <a:buFont typeface="Wingdings" panose="020B0604020202020204" pitchFamily="34" charset="0"/>
              <a:buChar char="q"/>
            </a:pPr>
            <a:r>
              <a:rPr lang="en-US" dirty="0">
                <a:latin typeface="Avenir Next LT Pro"/>
              </a:rPr>
              <a:t>Average starting and ending age: 10-19.</a:t>
            </a:r>
          </a:p>
          <a:p>
            <a:pPr marL="342900" indent="-342900">
              <a:buFont typeface="Wingdings" panose="020B0604020202020204" pitchFamily="34" charset="0"/>
              <a:buChar char="q"/>
            </a:pPr>
            <a:r>
              <a:rPr lang="en-US" dirty="0">
                <a:latin typeface="Avenir Next LT Pro"/>
              </a:rPr>
              <a:t> “Unique stage of human development” (World Health </a:t>
            </a:r>
            <a:r>
              <a:rPr lang="en-US" err="1">
                <a:latin typeface="Avenir Next LT Pro"/>
              </a:rPr>
              <a:t>Organisation</a:t>
            </a:r>
            <a:r>
              <a:rPr lang="en-US" dirty="0">
                <a:latin typeface="Avenir Next LT Pro"/>
              </a:rPr>
              <a:t>, 2024, np) as it is during this stage that young people go through the transitions of adolescence.  </a:t>
            </a:r>
            <a:endParaRPr lang="en-US">
              <a:latin typeface="Avenir Next LT Pro"/>
            </a:endParaRPr>
          </a:p>
          <a:p>
            <a:pPr marL="342900" indent="-342900">
              <a:buFont typeface="Wingdings" panose="020B0604020202020204" pitchFamily="34" charset="0"/>
              <a:buChar char="q"/>
            </a:pPr>
            <a:r>
              <a:rPr lang="en-US" dirty="0">
                <a:latin typeface="Avenir Next LT Pro"/>
              </a:rPr>
              <a:t>The 3 main transitions of adolescence are the physical, cognitive and social changes which affects how they feel, think, act and interact with the world around them. </a:t>
            </a:r>
          </a:p>
          <a:p>
            <a:pPr algn="r"/>
            <a:r>
              <a:rPr lang="en-US" sz="1200" dirty="0">
                <a:latin typeface="Avenir Next LT Pro"/>
              </a:rPr>
              <a:t>(World Health </a:t>
            </a:r>
            <a:r>
              <a:rPr lang="en-US" sz="1200" err="1">
                <a:latin typeface="Avenir Next LT Pro"/>
              </a:rPr>
              <a:t>organisation</a:t>
            </a:r>
            <a:r>
              <a:rPr lang="en-US" sz="1200" dirty="0">
                <a:latin typeface="Avenir Next LT Pro"/>
              </a:rPr>
              <a:t>, 2024)</a:t>
            </a:r>
            <a:endParaRPr lang="en-US" sz="1200"/>
          </a:p>
        </p:txBody>
      </p:sp>
    </p:spTree>
    <p:extLst>
      <p:ext uri="{BB962C8B-B14F-4D97-AF65-F5344CB8AC3E}">
        <p14:creationId xmlns:p14="http://schemas.microsoft.com/office/powerpoint/2010/main" val="26180633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F69B3-34EE-4858-3BD3-A9AEB3393026}"/>
              </a:ext>
            </a:extLst>
          </p:cNvPr>
          <p:cNvSpPr>
            <a:spLocks noGrp="1"/>
          </p:cNvSpPr>
          <p:nvPr>
            <p:ph type="title"/>
          </p:nvPr>
        </p:nvSpPr>
        <p:spPr>
          <a:xfrm>
            <a:off x="557032" y="4191"/>
            <a:ext cx="10933502" cy="1325563"/>
          </a:xfrm>
        </p:spPr>
        <p:txBody>
          <a:bodyPr/>
          <a:lstStyle/>
          <a:p>
            <a:r>
              <a:rPr lang="en-US" dirty="0"/>
              <a:t>Background – Adverse Childhood Experiences </a:t>
            </a:r>
          </a:p>
        </p:txBody>
      </p:sp>
      <p:sp>
        <p:nvSpPr>
          <p:cNvPr id="3" name="Content Placeholder 2">
            <a:extLst>
              <a:ext uri="{FF2B5EF4-FFF2-40B4-BE49-F238E27FC236}">
                <a16:creationId xmlns:a16="http://schemas.microsoft.com/office/drawing/2014/main" id="{BABA2412-B98D-62F2-4327-1ADEF1A3C1D5}"/>
              </a:ext>
            </a:extLst>
          </p:cNvPr>
          <p:cNvSpPr>
            <a:spLocks noGrp="1"/>
          </p:cNvSpPr>
          <p:nvPr>
            <p:ph idx="1"/>
          </p:nvPr>
        </p:nvSpPr>
        <p:spPr/>
        <p:txBody>
          <a:bodyPr vert="horz" lIns="91440" tIns="45720" rIns="91440" bIns="45720" rtlCol="0" anchor="t">
            <a:normAutofit/>
          </a:bodyPr>
          <a:lstStyle/>
          <a:p>
            <a:r>
              <a:rPr lang="en-US" dirty="0"/>
              <a:t> </a:t>
            </a:r>
            <a:endParaRPr lang="en-US"/>
          </a:p>
          <a:p>
            <a:endParaRPr lang="en-US" dirty="0"/>
          </a:p>
        </p:txBody>
      </p:sp>
      <p:pic>
        <p:nvPicPr>
          <p:cNvPr id="4" name="Picture 3" descr="ACEs (Adverse Childhood Experiences) - Bristol Early Years">
            <a:extLst>
              <a:ext uri="{FF2B5EF4-FFF2-40B4-BE49-F238E27FC236}">
                <a16:creationId xmlns:a16="http://schemas.microsoft.com/office/drawing/2014/main" id="{779ED7D5-64F2-0B01-48CD-B63499D8920F}"/>
              </a:ext>
            </a:extLst>
          </p:cNvPr>
          <p:cNvPicPr>
            <a:picLocks noChangeAspect="1"/>
          </p:cNvPicPr>
          <p:nvPr/>
        </p:nvPicPr>
        <p:blipFill>
          <a:blip r:embed="rId2"/>
          <a:srcRect l="-3430" t="-763" r="-3249" b="-8511"/>
          <a:stretch/>
        </p:blipFill>
        <p:spPr>
          <a:xfrm>
            <a:off x="6029194" y="1461691"/>
            <a:ext cx="6166820" cy="3751778"/>
          </a:xfrm>
          <a:prstGeom prst="rect">
            <a:avLst/>
          </a:prstGeom>
        </p:spPr>
      </p:pic>
      <p:sp>
        <p:nvSpPr>
          <p:cNvPr id="6" name="TextBox 5">
            <a:extLst>
              <a:ext uri="{FF2B5EF4-FFF2-40B4-BE49-F238E27FC236}">
                <a16:creationId xmlns:a16="http://schemas.microsoft.com/office/drawing/2014/main" id="{8DCD3F82-87B8-22BF-177D-7482185482C4}"/>
              </a:ext>
            </a:extLst>
          </p:cNvPr>
          <p:cNvSpPr txBox="1"/>
          <p:nvPr/>
        </p:nvSpPr>
        <p:spPr>
          <a:xfrm>
            <a:off x="3124" y="1720723"/>
            <a:ext cx="6106251" cy="4354924"/>
          </a:xfrm>
          <a:prstGeom prst="rect">
            <a:avLst/>
          </a:prstGeom>
          <a:solidFill>
            <a:srgbClr val="C2DEB4"/>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q"/>
            </a:pPr>
            <a:r>
              <a:rPr lang="en-US" sz="2000" dirty="0">
                <a:latin typeface="Avenir Next LT Pro"/>
                <a:cs typeface="Arial"/>
              </a:rPr>
              <a:t>Stressful traumatic events that occur during a person’s childhood that can impact their health and well-being (Hendry and </a:t>
            </a:r>
            <a:r>
              <a:rPr lang="en-US" sz="2000" err="1">
                <a:latin typeface="Avenir Next LT Pro"/>
                <a:cs typeface="Arial"/>
              </a:rPr>
              <a:t>Kleop</a:t>
            </a:r>
            <a:r>
              <a:rPr lang="en-US" sz="2000" dirty="0">
                <a:latin typeface="Avenir Next LT Pro"/>
                <a:cs typeface="Arial"/>
              </a:rPr>
              <a:t>, 1999; Coleman and</a:t>
            </a:r>
            <a:r>
              <a:rPr lang="en-US" sz="2000" dirty="0">
                <a:latin typeface="Arial"/>
                <a:cs typeface="Arial"/>
              </a:rPr>
              <a:t> Hendry, 2012)</a:t>
            </a:r>
            <a:r>
              <a:rPr lang="en-US" sz="2000" dirty="0">
                <a:latin typeface="Aptos"/>
              </a:rPr>
              <a:t>. </a:t>
            </a:r>
            <a:endParaRPr lang="en-US"/>
          </a:p>
          <a:p>
            <a:endParaRPr lang="en-US" sz="2000" dirty="0">
              <a:latin typeface="Aptos"/>
            </a:endParaRPr>
          </a:p>
          <a:p>
            <a:pPr marL="342900" indent="-342900">
              <a:buFont typeface="Wingdings"/>
              <a:buChar char="q"/>
            </a:pPr>
            <a:r>
              <a:rPr lang="en-US" sz="2000" dirty="0"/>
              <a:t>The Ace Study (Centers for Disease Control and Kaiser </a:t>
            </a:r>
            <a:r>
              <a:rPr lang="en-US" sz="2000" dirty="0" err="1"/>
              <a:t>Permantente</a:t>
            </a:r>
            <a:r>
              <a:rPr lang="en-US" sz="2000" dirty="0"/>
              <a:t>, 1994; Ace Response, 2024).</a:t>
            </a:r>
            <a:endParaRPr lang="en-US" dirty="0"/>
          </a:p>
          <a:p>
            <a:endParaRPr lang="en-US" sz="2000" dirty="0"/>
          </a:p>
          <a:p>
            <a:pPr marL="342900" indent="-342900">
              <a:buFont typeface="Wingdings"/>
              <a:buChar char="q"/>
            </a:pPr>
            <a:r>
              <a:rPr lang="en-US" sz="2000" dirty="0"/>
              <a:t>More ACEs = Worse mental and physical health.</a:t>
            </a:r>
          </a:p>
          <a:p>
            <a:endParaRPr lang="en-US" sz="2000" dirty="0"/>
          </a:p>
          <a:p>
            <a:pPr marL="342900" indent="-342900">
              <a:buFont typeface="Wingdings"/>
              <a:buChar char="q"/>
            </a:pPr>
            <a:r>
              <a:rPr lang="en-US" sz="2000" dirty="0"/>
              <a:t>3 types of ACEs – Abuse, Neglect, Household challenges, 10 in adversities in total.</a:t>
            </a:r>
          </a:p>
          <a:p>
            <a:r>
              <a:rPr lang="en-US" dirty="0"/>
              <a:t>                                                          </a:t>
            </a:r>
            <a:r>
              <a:rPr lang="en-US" sz="1200" dirty="0"/>
              <a:t> (Ace Response, 2024)</a:t>
            </a:r>
          </a:p>
        </p:txBody>
      </p:sp>
    </p:spTree>
    <p:extLst>
      <p:ext uri="{BB962C8B-B14F-4D97-AF65-F5344CB8AC3E}">
        <p14:creationId xmlns:p14="http://schemas.microsoft.com/office/powerpoint/2010/main" val="1094561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E3ADF-4D28-5A75-9737-C1CD753221CC}"/>
              </a:ext>
            </a:extLst>
          </p:cNvPr>
          <p:cNvSpPr>
            <a:spLocks noGrp="1"/>
          </p:cNvSpPr>
          <p:nvPr>
            <p:ph type="title"/>
          </p:nvPr>
        </p:nvSpPr>
        <p:spPr>
          <a:xfrm>
            <a:off x="2655142" y="-267206"/>
            <a:ext cx="10077557" cy="1325563"/>
          </a:xfrm>
        </p:spPr>
        <p:txBody>
          <a:bodyPr/>
          <a:lstStyle/>
          <a:p>
            <a:r>
              <a:rPr lang="en-US" dirty="0"/>
              <a:t>Why is this this important?</a:t>
            </a:r>
          </a:p>
        </p:txBody>
      </p:sp>
      <p:sp>
        <p:nvSpPr>
          <p:cNvPr id="3" name="Content Placeholder 2">
            <a:extLst>
              <a:ext uri="{FF2B5EF4-FFF2-40B4-BE49-F238E27FC236}">
                <a16:creationId xmlns:a16="http://schemas.microsoft.com/office/drawing/2014/main" id="{06EF9122-EB32-A846-1F45-84ADAB1F8A78}"/>
              </a:ext>
            </a:extLst>
          </p:cNvPr>
          <p:cNvSpPr>
            <a:spLocks noGrp="1"/>
          </p:cNvSpPr>
          <p:nvPr>
            <p:ph idx="1"/>
          </p:nvPr>
        </p:nvSpPr>
        <p:spPr>
          <a:xfrm>
            <a:off x="1684375" y="1478049"/>
            <a:ext cx="10077557" cy="2661785"/>
          </a:xfrm>
          <a:solidFill>
            <a:srgbClr val="E8DCA5"/>
          </a:solidFill>
          <a:ln>
            <a:noFill/>
          </a:ln>
        </p:spPr>
        <p:txBody>
          <a:bodyPr vert="horz" lIns="91440" tIns="45720" rIns="91440" bIns="45720" rtlCol="0" anchor="t">
            <a:normAutofit/>
          </a:bodyPr>
          <a:lstStyle/>
          <a:p>
            <a:r>
              <a:rPr lang="en-US" dirty="0"/>
              <a:t>Youth workers can:</a:t>
            </a:r>
          </a:p>
          <a:p>
            <a:pPr marL="342900" indent="-342900">
              <a:buFont typeface="Calibri" panose="020B0604020202020204" pitchFamily="34" charset="0"/>
              <a:buChar char="-"/>
            </a:pPr>
            <a:r>
              <a:rPr lang="en-US" dirty="0"/>
              <a:t>Training to become trauma informed.</a:t>
            </a:r>
          </a:p>
          <a:p>
            <a:pPr marL="342900" indent="-342900">
              <a:buFont typeface="Calibri" panose="020B0604020202020204" pitchFamily="34" charset="0"/>
              <a:buChar char="-"/>
            </a:pPr>
            <a:r>
              <a:rPr lang="en-US" dirty="0"/>
              <a:t>Respond with appropriate tools and resources to provide better support.</a:t>
            </a:r>
          </a:p>
          <a:p>
            <a:pPr marL="342900" indent="-342900">
              <a:buFont typeface="Calibri" panose="020B0604020202020204" pitchFamily="34" charset="0"/>
              <a:buChar char="-"/>
            </a:pPr>
            <a:r>
              <a:rPr lang="en-US" dirty="0"/>
              <a:t>Identify the young people who may need more support. For example, </a:t>
            </a:r>
            <a:r>
              <a:rPr lang="en-US" dirty="0" err="1"/>
              <a:t>recognising</a:t>
            </a:r>
            <a:r>
              <a:rPr lang="en-US" dirty="0"/>
              <a:t> the effects that ACEs has on their </a:t>
            </a:r>
            <a:r>
              <a:rPr lang="en-US" dirty="0" err="1"/>
              <a:t>behaviour</a:t>
            </a:r>
            <a:r>
              <a:rPr lang="en-US" dirty="0"/>
              <a:t>. </a:t>
            </a:r>
          </a:p>
          <a:p>
            <a:r>
              <a:rPr lang="en-US" dirty="0"/>
              <a:t>                                                                                                                                   </a:t>
            </a:r>
            <a:r>
              <a:rPr lang="en-US" sz="1200" dirty="0"/>
              <a:t>(Aces Aware, 2025). </a:t>
            </a:r>
          </a:p>
        </p:txBody>
      </p:sp>
      <p:sp>
        <p:nvSpPr>
          <p:cNvPr id="4" name="TextBox 3">
            <a:extLst>
              <a:ext uri="{FF2B5EF4-FFF2-40B4-BE49-F238E27FC236}">
                <a16:creationId xmlns:a16="http://schemas.microsoft.com/office/drawing/2014/main" id="{D61D0A7B-CFC6-5DBB-5F95-AD5AF13027AF}"/>
              </a:ext>
            </a:extLst>
          </p:cNvPr>
          <p:cNvSpPr txBox="1"/>
          <p:nvPr/>
        </p:nvSpPr>
        <p:spPr>
          <a:xfrm>
            <a:off x="161063" y="4360091"/>
            <a:ext cx="10103784"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b="1" dirty="0"/>
          </a:p>
          <a:p>
            <a:r>
              <a:rPr lang="en-US" b="1" dirty="0"/>
              <a:t>Note</a:t>
            </a:r>
            <a:r>
              <a:rPr lang="en-US" dirty="0"/>
              <a:t>: Young people may also experience Positive Childhood Experiences (PCEs). For example:</a:t>
            </a:r>
          </a:p>
          <a:p>
            <a:pPr marL="285750" indent="-285750">
              <a:buFont typeface="Calibri"/>
              <a:buChar char="-"/>
            </a:pPr>
            <a:r>
              <a:rPr lang="en-US" dirty="0"/>
              <a:t>Feeling safe and protected by an adult in the home.</a:t>
            </a:r>
          </a:p>
          <a:p>
            <a:pPr marL="285750" indent="-285750">
              <a:buFont typeface="Calibri"/>
              <a:buChar char="-"/>
            </a:pPr>
            <a:r>
              <a:rPr lang="en-US" dirty="0"/>
              <a:t>The ability to talk to family about feelings.</a:t>
            </a:r>
          </a:p>
          <a:p>
            <a:pPr marL="285750" indent="-285750">
              <a:buFont typeface="Calibri"/>
              <a:buChar char="-"/>
            </a:pPr>
            <a:r>
              <a:rPr lang="en-US" dirty="0"/>
              <a:t>Feeling a sense of belonging at school</a:t>
            </a:r>
          </a:p>
          <a:p>
            <a:pPr marL="285750" indent="-285750">
              <a:buFont typeface="Calibri"/>
              <a:buChar char="-"/>
            </a:pPr>
            <a:r>
              <a:rPr lang="en-US" dirty="0"/>
              <a:t>Supported by friends.</a:t>
            </a:r>
          </a:p>
          <a:p>
            <a:pPr algn="r"/>
            <a:r>
              <a:rPr lang="en-US" sz="1200" dirty="0"/>
              <a:t>(Pinetree Institute, 2025)</a:t>
            </a:r>
          </a:p>
          <a:p>
            <a:pPr marL="285750" indent="-285750">
              <a:buFont typeface="Calibri"/>
              <a:buChar char="-"/>
            </a:pPr>
            <a:endParaRPr lang="en-US" dirty="0"/>
          </a:p>
          <a:p>
            <a:endParaRPr lang="en-US" dirty="0"/>
          </a:p>
        </p:txBody>
      </p:sp>
      <p:pic>
        <p:nvPicPr>
          <p:cNvPr id="17" name="Picture 16" descr="Important Update Clip Art image in Vector cliparts category at pixy.org -  WDSRA">
            <a:extLst>
              <a:ext uri="{FF2B5EF4-FFF2-40B4-BE49-F238E27FC236}">
                <a16:creationId xmlns:a16="http://schemas.microsoft.com/office/drawing/2014/main" id="{8DFD7556-E05E-8D5C-FC5E-13AC7B987497}"/>
              </a:ext>
            </a:extLst>
          </p:cNvPr>
          <p:cNvPicPr>
            <a:picLocks noChangeAspect="1"/>
          </p:cNvPicPr>
          <p:nvPr/>
        </p:nvPicPr>
        <p:blipFill>
          <a:blip r:embed="rId2"/>
          <a:stretch>
            <a:fillRect/>
          </a:stretch>
        </p:blipFill>
        <p:spPr>
          <a:xfrm>
            <a:off x="9127544" y="397799"/>
            <a:ext cx="2743200" cy="1584960"/>
          </a:xfrm>
          <a:prstGeom prst="rect">
            <a:avLst/>
          </a:prstGeom>
        </p:spPr>
      </p:pic>
    </p:spTree>
    <p:extLst>
      <p:ext uri="{BB962C8B-B14F-4D97-AF65-F5344CB8AC3E}">
        <p14:creationId xmlns:p14="http://schemas.microsoft.com/office/powerpoint/2010/main" val="36178735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E8BFF-B47B-E02E-EB14-E76093F2A668}"/>
              </a:ext>
            </a:extLst>
          </p:cNvPr>
          <p:cNvSpPr>
            <a:spLocks noGrp="1"/>
          </p:cNvSpPr>
          <p:nvPr>
            <p:ph type="title"/>
          </p:nvPr>
        </p:nvSpPr>
        <p:spPr>
          <a:xfrm>
            <a:off x="1214648" y="233835"/>
            <a:ext cx="10077557" cy="1325563"/>
          </a:xfrm>
        </p:spPr>
        <p:txBody>
          <a:bodyPr/>
          <a:lstStyle/>
          <a:p>
            <a:r>
              <a:rPr lang="en-US" dirty="0"/>
              <a:t>Young people in poverty</a:t>
            </a:r>
          </a:p>
        </p:txBody>
      </p:sp>
      <p:sp>
        <p:nvSpPr>
          <p:cNvPr id="3" name="Content Placeholder 2">
            <a:extLst>
              <a:ext uri="{FF2B5EF4-FFF2-40B4-BE49-F238E27FC236}">
                <a16:creationId xmlns:a16="http://schemas.microsoft.com/office/drawing/2014/main" id="{78ECD3AE-7B4B-E8B9-5113-562CF404FE39}"/>
              </a:ext>
            </a:extLst>
          </p:cNvPr>
          <p:cNvSpPr>
            <a:spLocks noGrp="1"/>
          </p:cNvSpPr>
          <p:nvPr>
            <p:ph idx="1"/>
          </p:nvPr>
        </p:nvSpPr>
        <p:spPr>
          <a:xfrm>
            <a:off x="327388" y="2469693"/>
            <a:ext cx="10077557" cy="3110634"/>
          </a:xfrm>
          <a:solidFill>
            <a:srgbClr val="C1BEED"/>
          </a:solidFill>
        </p:spPr>
        <p:txBody>
          <a:bodyPr vert="horz" lIns="91440" tIns="45720" rIns="91440" bIns="45720" rtlCol="0" anchor="t">
            <a:normAutofit/>
          </a:bodyPr>
          <a:lstStyle/>
          <a:p>
            <a:r>
              <a:rPr lang="en-US" dirty="0">
                <a:latin typeface="Avenir Next LT Pro"/>
              </a:rPr>
              <a:t>NAOMIE Needs Assessment (Ingram and Harris, 2001) the need was established for a focus on young people in poverty in relation to:</a:t>
            </a:r>
          </a:p>
          <a:p>
            <a:pPr marL="342900" indent="-342900">
              <a:buChar char="•"/>
            </a:pPr>
            <a:r>
              <a:rPr lang="en-US" dirty="0">
                <a:latin typeface="Avenir Next LT Pro"/>
              </a:rPr>
              <a:t>The risk factors they are exposed to </a:t>
            </a:r>
          </a:p>
          <a:p>
            <a:pPr marL="342900" indent="-342900">
              <a:buChar char="•"/>
            </a:pPr>
            <a:r>
              <a:rPr lang="en-US" dirty="0">
                <a:latin typeface="Avenir Next LT Pro"/>
              </a:rPr>
              <a:t>Interventions that are in place for them. </a:t>
            </a:r>
            <a:endParaRPr lang="en-US" dirty="0"/>
          </a:p>
          <a:p>
            <a:r>
              <a:rPr lang="en-US" dirty="0">
                <a:latin typeface="Avenir Next LT Pro"/>
              </a:rPr>
              <a:t>Poverty – the lack of income and productive resources to meet the basic needs such as food, clothes and shelter (Alcock, 2006)</a:t>
            </a:r>
          </a:p>
          <a:p>
            <a:endParaRPr lang="en-US" dirty="0"/>
          </a:p>
        </p:txBody>
      </p:sp>
    </p:spTree>
    <p:extLst>
      <p:ext uri="{BB962C8B-B14F-4D97-AF65-F5344CB8AC3E}">
        <p14:creationId xmlns:p14="http://schemas.microsoft.com/office/powerpoint/2010/main" val="9911758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E3745-BD30-BE02-C774-3A248529FD65}"/>
              </a:ext>
            </a:extLst>
          </p:cNvPr>
          <p:cNvSpPr>
            <a:spLocks noGrp="1"/>
          </p:cNvSpPr>
          <p:nvPr>
            <p:ph type="title"/>
          </p:nvPr>
        </p:nvSpPr>
        <p:spPr>
          <a:xfrm>
            <a:off x="1381662" y="390410"/>
            <a:ext cx="10077557" cy="1325563"/>
          </a:xfrm>
        </p:spPr>
        <p:txBody>
          <a:bodyPr/>
          <a:lstStyle/>
          <a:p>
            <a:r>
              <a:rPr lang="en-US" dirty="0"/>
              <a:t>Young people in poverty</a:t>
            </a:r>
          </a:p>
        </p:txBody>
      </p:sp>
      <p:sp>
        <p:nvSpPr>
          <p:cNvPr id="3" name="Content Placeholder 2">
            <a:extLst>
              <a:ext uri="{FF2B5EF4-FFF2-40B4-BE49-F238E27FC236}">
                <a16:creationId xmlns:a16="http://schemas.microsoft.com/office/drawing/2014/main" id="{5119A926-B36E-9AD8-35CF-46A353D7FECF}"/>
              </a:ext>
            </a:extLst>
          </p:cNvPr>
          <p:cNvSpPr>
            <a:spLocks noGrp="1"/>
          </p:cNvSpPr>
          <p:nvPr>
            <p:ph idx="1"/>
          </p:nvPr>
        </p:nvSpPr>
        <p:spPr>
          <a:xfrm>
            <a:off x="181251" y="2511446"/>
            <a:ext cx="10077557" cy="3549045"/>
          </a:xfrm>
          <a:solidFill>
            <a:schemeClr val="bg1"/>
          </a:solidFill>
        </p:spPr>
        <p:txBody>
          <a:bodyPr vert="horz" lIns="91440" tIns="45720" rIns="91440" bIns="45720" rtlCol="0" anchor="t">
            <a:normAutofit/>
          </a:bodyPr>
          <a:lstStyle/>
          <a:p>
            <a:r>
              <a:rPr lang="en-US" b="1" dirty="0"/>
              <a:t>Statistics:</a:t>
            </a:r>
          </a:p>
          <a:p>
            <a:pPr marL="285750" indent="-285750">
              <a:buFont typeface="Arial,Sans-Serif"/>
              <a:buChar char="•"/>
            </a:pPr>
            <a:r>
              <a:rPr lang="en-US" dirty="0">
                <a:solidFill>
                  <a:srgbClr val="0070C0"/>
                </a:solidFill>
              </a:rPr>
              <a:t>4.3 million children live in poverty in the UK.</a:t>
            </a:r>
          </a:p>
          <a:p>
            <a:pPr marL="285750" indent="-285750">
              <a:buFont typeface="Arial,Sans-Serif"/>
              <a:buChar char="•"/>
            </a:pPr>
            <a:r>
              <a:rPr lang="en-US" dirty="0">
                <a:solidFill>
                  <a:srgbClr val="069948"/>
                </a:solidFill>
              </a:rPr>
              <a:t>44% of children living in lone-parent families are in poverty.</a:t>
            </a:r>
          </a:p>
          <a:p>
            <a:pPr marL="285750" indent="-285750">
              <a:buFont typeface="Arial,Sans-Serif"/>
              <a:buChar char="•"/>
            </a:pPr>
            <a:r>
              <a:rPr lang="en-US" dirty="0">
                <a:solidFill>
                  <a:srgbClr val="BA241C"/>
                </a:solidFill>
              </a:rPr>
              <a:t>900,000 children in poverty in England alone miss out on free school meals.</a:t>
            </a:r>
          </a:p>
          <a:p>
            <a:pPr marL="285750" indent="-285750">
              <a:buFont typeface="Arial,Sans-Serif"/>
              <a:buChar char="•"/>
            </a:pPr>
            <a:r>
              <a:rPr lang="en-US" dirty="0">
                <a:solidFill>
                  <a:srgbClr val="9C43CC"/>
                </a:solidFill>
              </a:rPr>
              <a:t>30% of children in the average classroom are in poverty (9 children in a classroom of 30 children).</a:t>
            </a:r>
          </a:p>
          <a:p>
            <a:pPr algn="r"/>
            <a:r>
              <a:rPr lang="en-US" sz="1200" dirty="0"/>
              <a:t>(End Child Poverty 2024; Child Poverty Action Group, 2024)</a:t>
            </a:r>
          </a:p>
          <a:p>
            <a:endParaRPr lang="en-US" dirty="0"/>
          </a:p>
        </p:txBody>
      </p:sp>
    </p:spTree>
    <p:extLst>
      <p:ext uri="{BB962C8B-B14F-4D97-AF65-F5344CB8AC3E}">
        <p14:creationId xmlns:p14="http://schemas.microsoft.com/office/powerpoint/2010/main" val="37931160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A222E607-8247-07B2-C06F-287A0F46A46B}"/>
              </a:ext>
            </a:extLst>
          </p:cNvPr>
          <p:cNvSpPr>
            <a:spLocks noGrp="1"/>
          </p:cNvSpPr>
          <p:nvPr>
            <p:ph type="title"/>
          </p:nvPr>
        </p:nvSpPr>
        <p:spPr>
          <a:xfrm>
            <a:off x="2314145" y="1524000"/>
            <a:ext cx="3781856" cy="4359964"/>
          </a:xfrm>
        </p:spPr>
        <p:txBody>
          <a:bodyPr anchor="t">
            <a:normAutofit/>
          </a:bodyPr>
          <a:lstStyle/>
          <a:p>
            <a:r>
              <a:rPr lang="en-US" dirty="0"/>
              <a:t>Risk factors</a:t>
            </a:r>
          </a:p>
        </p:txBody>
      </p:sp>
      <p:sp>
        <p:nvSpPr>
          <p:cNvPr id="10" name="Freeform: Shape 9">
            <a:extLst>
              <a:ext uri="{FF2B5EF4-FFF2-40B4-BE49-F238E27FC236}">
                <a16:creationId xmlns:a16="http://schemas.microsoft.com/office/drawing/2014/main" id="{A707F4F1-79FE-4E99-AF42-242AC08A35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864840" cy="6858001"/>
          </a:xfrm>
          <a:custGeom>
            <a:avLst/>
            <a:gdLst>
              <a:gd name="connsiteX0" fmla="*/ 0 w 888736"/>
              <a:gd name="connsiteY0" fmla="*/ 0 h 2458832"/>
              <a:gd name="connsiteX1" fmla="*/ 177394 w 888736"/>
              <a:gd name="connsiteY1" fmla="*/ 125361 h 2458832"/>
              <a:gd name="connsiteX2" fmla="*/ 881856 w 888736"/>
              <a:gd name="connsiteY2" fmla="*/ 1189003 h 2458832"/>
              <a:gd name="connsiteX3" fmla="*/ 691256 w 888736"/>
              <a:gd name="connsiteY3" fmla="*/ 1628147 h 2458832"/>
              <a:gd name="connsiteX4" fmla="*/ 118397 w 888736"/>
              <a:gd name="connsiteY4" fmla="*/ 2331723 h 2458832"/>
              <a:gd name="connsiteX5" fmla="*/ 0 w 888736"/>
              <a:gd name="connsiteY5" fmla="*/ 2458832 h 2458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8736" h="2458832">
                <a:moveTo>
                  <a:pt x="0" y="0"/>
                </a:moveTo>
                <a:lnTo>
                  <a:pt x="177394" y="125361"/>
                </a:lnTo>
                <a:cubicBezTo>
                  <a:pt x="548898" y="378359"/>
                  <a:pt x="946091" y="744358"/>
                  <a:pt x="881856" y="1189003"/>
                </a:cubicBezTo>
                <a:cubicBezTo>
                  <a:pt x="858787" y="1347884"/>
                  <a:pt x="777253" y="1491554"/>
                  <a:pt x="691256" y="1628147"/>
                </a:cubicBezTo>
                <a:cubicBezTo>
                  <a:pt x="609261" y="1758448"/>
                  <a:pt x="399047" y="2022344"/>
                  <a:pt x="118397" y="2331723"/>
                </a:cubicBezTo>
                <a:lnTo>
                  <a:pt x="0" y="2458832"/>
                </a:lnTo>
                <a:close/>
              </a:path>
            </a:pathLst>
          </a:custGeom>
          <a:solidFill>
            <a:schemeClr val="accent6">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2" name="Graphic 78">
            <a:extLst>
              <a:ext uri="{FF2B5EF4-FFF2-40B4-BE49-F238E27FC236}">
                <a16:creationId xmlns:a16="http://schemas.microsoft.com/office/drawing/2014/main" id="{C5035748-E666-464D-B95F-ED81463468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42299" y="1617538"/>
            <a:ext cx="972241" cy="45718"/>
            <a:chOff x="4886325" y="3371754"/>
            <a:chExt cx="2418492" cy="113728"/>
          </a:xfrm>
          <a:solidFill>
            <a:schemeClr val="accent1"/>
          </a:solidFill>
        </p:grpSpPr>
        <p:sp>
          <p:nvSpPr>
            <p:cNvPr id="13" name="Graphic 78">
              <a:extLst>
                <a:ext uri="{FF2B5EF4-FFF2-40B4-BE49-F238E27FC236}">
                  <a16:creationId xmlns:a16="http://schemas.microsoft.com/office/drawing/2014/main" id="{4D85EFE8-5037-4E99-8D29-64B5CE9D2C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4" name="Graphic 78">
              <a:extLst>
                <a:ext uri="{FF2B5EF4-FFF2-40B4-BE49-F238E27FC236}">
                  <a16:creationId xmlns:a16="http://schemas.microsoft.com/office/drawing/2014/main" id="{9FD653C8-CB16-40C0-BA61-6FA0587D7A2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5" name="Graphic 78">
                <a:extLst>
                  <a:ext uri="{FF2B5EF4-FFF2-40B4-BE49-F238E27FC236}">
                    <a16:creationId xmlns:a16="http://schemas.microsoft.com/office/drawing/2014/main" id="{ABA973BF-958C-4267-A9F2-CEA64D284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6" name="Graphic 78">
                <a:extLst>
                  <a:ext uri="{FF2B5EF4-FFF2-40B4-BE49-F238E27FC236}">
                    <a16:creationId xmlns:a16="http://schemas.microsoft.com/office/drawing/2014/main" id="{B0DAD6C4-EBF1-4DBF-928B-3F52E02440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2BD6CA6-C90E-4CC3-B99B-93CE2622E7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8E83D65E-8C50-430E-8331-F293349EF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grpSp>
        <p:nvGrpSpPr>
          <p:cNvPr id="20" name="Group 19">
            <a:extLst>
              <a:ext uri="{FF2B5EF4-FFF2-40B4-BE49-F238E27FC236}">
                <a16:creationId xmlns:a16="http://schemas.microsoft.com/office/drawing/2014/main" id="{D5E51A3D-2FA6-4FB0-8E96-240CD790AF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3046134" flipH="1">
            <a:off x="862428" y="4444126"/>
            <a:ext cx="886141" cy="802496"/>
            <a:chOff x="10948005" y="3272152"/>
            <a:chExt cx="868640" cy="786648"/>
          </a:xfrm>
          <a:solidFill>
            <a:schemeClr val="accent6"/>
          </a:solidFill>
        </p:grpSpPr>
        <p:sp>
          <p:nvSpPr>
            <p:cNvPr id="21" name="Freeform: Shape 20">
              <a:extLst>
                <a:ext uri="{FF2B5EF4-FFF2-40B4-BE49-F238E27FC236}">
                  <a16:creationId xmlns:a16="http://schemas.microsoft.com/office/drawing/2014/main" id="{A9077F9C-631A-40ED-8DF2-6F7CE48C16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AB5F57A0-CC7E-443D-8694-A244B50F8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EC28A3D1-4D8C-4C0C-9C35-6A60D2262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F730EC4F-7921-4623-84EE-AD5E059F9E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6C52E193-84A5-4949-8431-6CF8BED868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9E948C20-2509-497E-8A43-AC9A26FD6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5719FF44-226D-4A47-A1C7-BB6FA4315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9" name="Freeform: Shape 28">
            <a:extLst>
              <a:ext uri="{FF2B5EF4-FFF2-40B4-BE49-F238E27FC236}">
                <a16:creationId xmlns:a16="http://schemas.microsoft.com/office/drawing/2014/main" id="{825CBD1C-2583-4689-9336-2E92126BB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10428708" y="5094708"/>
            <a:ext cx="1446380" cy="2080204"/>
          </a:xfrm>
          <a:custGeom>
            <a:avLst/>
            <a:gdLst>
              <a:gd name="connsiteX0" fmla="*/ 0 w 2331138"/>
              <a:gd name="connsiteY0" fmla="*/ 0 h 3352676"/>
              <a:gd name="connsiteX1" fmla="*/ 2331138 w 2331138"/>
              <a:gd name="connsiteY1" fmla="*/ 0 h 3352676"/>
              <a:gd name="connsiteX2" fmla="*/ 2331138 w 2331138"/>
              <a:gd name="connsiteY2" fmla="*/ 3352676 h 3352676"/>
              <a:gd name="connsiteX3" fmla="*/ 2097210 w 2331138"/>
              <a:gd name="connsiteY3" fmla="*/ 3226228 h 3352676"/>
              <a:gd name="connsiteX4" fmla="*/ 214881 w 2331138"/>
              <a:gd name="connsiteY4" fmla="*/ 1176738 h 3352676"/>
              <a:gd name="connsiteX5" fmla="*/ 1129 w 2331138"/>
              <a:gd name="connsiteY5" fmla="*/ 67475 h 335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1138" h="3352676">
                <a:moveTo>
                  <a:pt x="0" y="0"/>
                </a:moveTo>
                <a:lnTo>
                  <a:pt x="2331138" y="0"/>
                </a:lnTo>
                <a:lnTo>
                  <a:pt x="2331138" y="3352676"/>
                </a:lnTo>
                <a:lnTo>
                  <a:pt x="2097210" y="3226228"/>
                </a:lnTo>
                <a:cubicBezTo>
                  <a:pt x="1273150" y="2744079"/>
                  <a:pt x="560886" y="2027200"/>
                  <a:pt x="214881" y="1176738"/>
                </a:cubicBezTo>
                <a:cubicBezTo>
                  <a:pt x="72781" y="827511"/>
                  <a:pt x="14297" y="430630"/>
                  <a:pt x="1129" y="67475"/>
                </a:cubicBezTo>
                <a:close/>
              </a:path>
            </a:pathLst>
          </a:custGeom>
          <a:solidFill>
            <a:schemeClr val="accent5">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C2DC3BE1-D7F4-8D0C-92C5-D221DC1AB7D5}"/>
              </a:ext>
            </a:extLst>
          </p:cNvPr>
          <p:cNvSpPr>
            <a:spLocks noGrp="1"/>
          </p:cNvSpPr>
          <p:nvPr>
            <p:ph idx="1"/>
          </p:nvPr>
        </p:nvSpPr>
        <p:spPr>
          <a:xfrm>
            <a:off x="6397956" y="1822976"/>
            <a:ext cx="4193458" cy="4060989"/>
          </a:xfrm>
        </p:spPr>
        <p:txBody>
          <a:bodyPr vert="horz" lIns="91440" tIns="45720" rIns="91440" bIns="45720" rtlCol="0" anchor="t">
            <a:normAutofit/>
          </a:bodyPr>
          <a:lstStyle/>
          <a:p>
            <a:endParaRPr lang="en-US" dirty="0"/>
          </a:p>
          <a:p>
            <a:endParaRPr lang="en-US" dirty="0"/>
          </a:p>
          <a:p>
            <a:r>
              <a:rPr lang="en-US" b="1" dirty="0"/>
              <a:t>Note</a:t>
            </a:r>
            <a:r>
              <a:rPr lang="en-US" dirty="0"/>
              <a:t>: Growing up in poverty does not necessarily mean an unhappy childhood but it can make life harder.</a:t>
            </a:r>
          </a:p>
          <a:p>
            <a:pPr algn="r"/>
            <a:r>
              <a:rPr lang="en-US" sz="1200" dirty="0"/>
              <a:t>(Longfield, 2021)</a:t>
            </a:r>
          </a:p>
        </p:txBody>
      </p:sp>
    </p:spTree>
    <p:extLst>
      <p:ext uri="{BB962C8B-B14F-4D97-AF65-F5344CB8AC3E}">
        <p14:creationId xmlns:p14="http://schemas.microsoft.com/office/powerpoint/2010/main" val="18748962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45FF11D8-8517-8019-AEE5-54F5F3D61FBD}"/>
              </a:ext>
            </a:extLst>
          </p:cNvPr>
          <p:cNvSpPr>
            <a:spLocks noGrp="1"/>
          </p:cNvSpPr>
          <p:nvPr>
            <p:ph type="title"/>
          </p:nvPr>
        </p:nvSpPr>
        <p:spPr>
          <a:xfrm>
            <a:off x="267983" y="354"/>
            <a:ext cx="5734583" cy="1455091"/>
          </a:xfrm>
        </p:spPr>
        <p:txBody>
          <a:bodyPr>
            <a:normAutofit/>
          </a:bodyPr>
          <a:lstStyle/>
          <a:p>
            <a:r>
              <a:rPr lang="en-US" dirty="0"/>
              <a:t>Education - Adolescence</a:t>
            </a:r>
          </a:p>
        </p:txBody>
      </p:sp>
      <p:sp>
        <p:nvSpPr>
          <p:cNvPr id="36" name="Freeform: Shape 35">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8"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39"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40"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41"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42"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43"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44"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83CA0ABE-DDEA-B22F-9F06-8285BCE6BCD7}"/>
              </a:ext>
            </a:extLst>
          </p:cNvPr>
          <p:cNvSpPr>
            <a:spLocks noGrp="1"/>
          </p:cNvSpPr>
          <p:nvPr>
            <p:ph idx="1"/>
          </p:nvPr>
        </p:nvSpPr>
        <p:spPr>
          <a:xfrm>
            <a:off x="525717" y="2796427"/>
            <a:ext cx="4950173" cy="3274503"/>
          </a:xfrm>
          <a:solidFill>
            <a:srgbClr val="E5E892"/>
          </a:solidFill>
        </p:spPr>
        <p:txBody>
          <a:bodyPr vert="horz" lIns="91440" tIns="45720" rIns="91440" bIns="45720" rtlCol="0">
            <a:normAutofit/>
          </a:bodyPr>
          <a:lstStyle/>
          <a:p>
            <a:pPr marL="285750" indent="-285750">
              <a:lnSpc>
                <a:spcPct val="100000"/>
              </a:lnSpc>
              <a:buFont typeface="Calibri" panose="020B0604020202020204" pitchFamily="34" charset="0"/>
              <a:buChar char="-"/>
            </a:pPr>
            <a:r>
              <a:rPr lang="en-US">
                <a:latin typeface="Avenir Next LT Pro Light"/>
              </a:rPr>
              <a:t>Working a part time job alongside school.</a:t>
            </a:r>
          </a:p>
          <a:p>
            <a:pPr marL="285750" indent="-285750">
              <a:lnSpc>
                <a:spcPct val="100000"/>
              </a:lnSpc>
              <a:buFont typeface="Calibri" panose="020B0604020202020204" pitchFamily="34" charset="0"/>
              <a:buChar char="-"/>
            </a:pPr>
            <a:r>
              <a:rPr lang="en-US">
                <a:latin typeface="Avenir Next LT Pro Light"/>
              </a:rPr>
              <a:t>Unable to afford school materials/supplies.</a:t>
            </a:r>
          </a:p>
          <a:p>
            <a:pPr marL="285750" indent="-285750">
              <a:lnSpc>
                <a:spcPct val="100000"/>
              </a:lnSpc>
              <a:buFont typeface="Calibri" panose="020B0604020202020204" pitchFamily="34" charset="0"/>
              <a:buChar char="-"/>
            </a:pPr>
            <a:r>
              <a:rPr lang="en-US">
                <a:latin typeface="Avenir Next LT Pro Light"/>
              </a:rPr>
              <a:t>Feeling left out as they are unable to afford to go on educational school trips</a:t>
            </a:r>
          </a:p>
          <a:p>
            <a:pPr>
              <a:lnSpc>
                <a:spcPct val="100000"/>
              </a:lnSpc>
            </a:pPr>
            <a:r>
              <a:rPr lang="en-US">
                <a:latin typeface="Avenir Next LT Pro Light"/>
              </a:rPr>
              <a:t>                                                                                                                                             (The Children’s Society, 2024)</a:t>
            </a:r>
          </a:p>
          <a:p>
            <a:pPr>
              <a:lnSpc>
                <a:spcPct val="100000"/>
              </a:lnSpc>
            </a:pPr>
            <a:endParaRPr lang="en-US"/>
          </a:p>
        </p:txBody>
      </p:sp>
      <p:pic>
        <p:nvPicPr>
          <p:cNvPr id="4" name="Picture 3" descr="The Best Higher Education Books Of 2020">
            <a:extLst>
              <a:ext uri="{FF2B5EF4-FFF2-40B4-BE49-F238E27FC236}">
                <a16:creationId xmlns:a16="http://schemas.microsoft.com/office/drawing/2014/main" id="{659D7B92-C04A-42E0-676E-6357E9428348}"/>
              </a:ext>
            </a:extLst>
          </p:cNvPr>
          <p:cNvPicPr>
            <a:picLocks noChangeAspect="1"/>
          </p:cNvPicPr>
          <p:nvPr/>
        </p:nvPicPr>
        <p:blipFill>
          <a:blip r:embed="rId2"/>
          <a:srcRect l="21062" r="8323" b="-1"/>
          <a:stretch/>
        </p:blipFill>
        <p:spPr>
          <a:xfrm>
            <a:off x="6002404" y="564012"/>
            <a:ext cx="5606888" cy="5677185"/>
          </a:xfrm>
          <a:prstGeom prst="rect">
            <a:avLst/>
          </a:prstGeom>
        </p:spPr>
      </p:pic>
      <p:sp>
        <p:nvSpPr>
          <p:cNvPr id="46" name="Freeform: Shape 45">
            <a:extLst>
              <a:ext uri="{FF2B5EF4-FFF2-40B4-BE49-F238E27FC236}">
                <a16:creationId xmlns:a16="http://schemas.microsoft.com/office/drawing/2014/main" id="{D5B4F0F5-BE58-4EC0-B650-A71A07437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48" name="Group 47">
            <a:extLst>
              <a:ext uri="{FF2B5EF4-FFF2-40B4-BE49-F238E27FC236}">
                <a16:creationId xmlns:a16="http://schemas.microsoft.com/office/drawing/2014/main" id="{E700C1F5-B637-45FE-96CC-270D263A59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49" name="Freeform: Shape 48">
              <a:extLst>
                <a:ext uri="{FF2B5EF4-FFF2-40B4-BE49-F238E27FC236}">
                  <a16:creationId xmlns:a16="http://schemas.microsoft.com/office/drawing/2014/main" id="{83DA22C9-3830-4323-9087-6D7C1E6AA3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50" name="Freeform: Shape 49">
              <a:extLst>
                <a:ext uri="{FF2B5EF4-FFF2-40B4-BE49-F238E27FC236}">
                  <a16:creationId xmlns:a16="http://schemas.microsoft.com/office/drawing/2014/main" id="{A5AC4DA9-FD16-4055-8D2D-95D615C03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51" name="Freeform: Shape 50">
              <a:extLst>
                <a:ext uri="{FF2B5EF4-FFF2-40B4-BE49-F238E27FC236}">
                  <a16:creationId xmlns:a16="http://schemas.microsoft.com/office/drawing/2014/main" id="{8BA7D58E-9AB5-4B54-A635-2E86BEC7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52" name="Graphic 12">
              <a:extLst>
                <a:ext uri="{FF2B5EF4-FFF2-40B4-BE49-F238E27FC236}">
                  <a16:creationId xmlns:a16="http://schemas.microsoft.com/office/drawing/2014/main" id="{B7D72779-BBD2-4D64-B6B1-E052E227EB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53" name="Graphic 15">
              <a:extLst>
                <a:ext uri="{FF2B5EF4-FFF2-40B4-BE49-F238E27FC236}">
                  <a16:creationId xmlns:a16="http://schemas.microsoft.com/office/drawing/2014/main" id="{569BD34C-BFEF-4FB1-A094-2D9E687CD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4" name="Graphic 15">
              <a:extLst>
                <a:ext uri="{FF2B5EF4-FFF2-40B4-BE49-F238E27FC236}">
                  <a16:creationId xmlns:a16="http://schemas.microsoft.com/office/drawing/2014/main" id="{DC258A66-ED52-4FA3-96CE-7932E91F5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BEC6A48C-21EF-4485-9836-0445500033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0031774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F2F2D-351C-25BA-4E92-6047F151706D}"/>
              </a:ext>
            </a:extLst>
          </p:cNvPr>
          <p:cNvSpPr>
            <a:spLocks noGrp="1"/>
          </p:cNvSpPr>
          <p:nvPr>
            <p:ph type="title"/>
          </p:nvPr>
        </p:nvSpPr>
        <p:spPr>
          <a:xfrm>
            <a:off x="1642621" y="-319398"/>
            <a:ext cx="10077557" cy="1325563"/>
          </a:xfrm>
        </p:spPr>
        <p:txBody>
          <a:bodyPr/>
          <a:lstStyle/>
          <a:p>
            <a:r>
              <a:rPr lang="en-US" dirty="0"/>
              <a:t>Health and well-being - Adolescence</a:t>
            </a:r>
          </a:p>
        </p:txBody>
      </p:sp>
      <p:sp>
        <p:nvSpPr>
          <p:cNvPr id="3" name="Content Placeholder 2">
            <a:extLst>
              <a:ext uri="{FF2B5EF4-FFF2-40B4-BE49-F238E27FC236}">
                <a16:creationId xmlns:a16="http://schemas.microsoft.com/office/drawing/2014/main" id="{CE82F119-2A9E-A76F-220F-018764225209}"/>
              </a:ext>
            </a:extLst>
          </p:cNvPr>
          <p:cNvSpPr>
            <a:spLocks noGrp="1"/>
          </p:cNvSpPr>
          <p:nvPr>
            <p:ph idx="1"/>
          </p:nvPr>
        </p:nvSpPr>
        <p:spPr>
          <a:xfrm>
            <a:off x="1736566" y="1206650"/>
            <a:ext cx="9607831" cy="2494769"/>
          </a:xfrm>
          <a:solidFill>
            <a:srgbClr val="DBC8A2"/>
          </a:solidFill>
          <a:ln w="28575">
            <a:noFill/>
          </a:ln>
        </p:spPr>
        <p:txBody>
          <a:bodyPr vert="horz" lIns="91440" tIns="45720" rIns="91440" bIns="45720" rtlCol="0" anchor="t">
            <a:normAutofit fontScale="92500" lnSpcReduction="10000"/>
          </a:bodyPr>
          <a:lstStyle/>
          <a:p>
            <a:r>
              <a:rPr lang="en-US" b="1" dirty="0"/>
              <a:t>Physical:</a:t>
            </a:r>
            <a:r>
              <a:rPr lang="en-US" dirty="0"/>
              <a:t> </a:t>
            </a:r>
          </a:p>
          <a:p>
            <a:pPr marL="342900" indent="-342900">
              <a:buFont typeface="Wingdings" panose="020B0604020202020204" pitchFamily="34" charset="0"/>
              <a:buChar char="v"/>
            </a:pPr>
            <a:r>
              <a:rPr lang="en-US" dirty="0"/>
              <a:t>Exposure to damp and cold temperatures.</a:t>
            </a:r>
          </a:p>
          <a:p>
            <a:r>
              <a:rPr lang="en-US" dirty="0"/>
              <a:t>                                                                                           = Asthma and obesity</a:t>
            </a:r>
          </a:p>
          <a:p>
            <a:pPr marL="342900" indent="-342900">
              <a:buFont typeface="Wingdings" panose="020B0604020202020204" pitchFamily="34" charset="0"/>
              <a:buChar char="v"/>
            </a:pPr>
            <a:r>
              <a:rPr lang="en-US" dirty="0"/>
              <a:t>Unable to afford healthy foods. </a:t>
            </a:r>
          </a:p>
          <a:p>
            <a:pPr marL="342900" indent="-342900">
              <a:buFont typeface="Wingdings" panose="020B0604020202020204" pitchFamily="34" charset="0"/>
              <a:buChar char="v"/>
            </a:pPr>
            <a:r>
              <a:rPr lang="en-US" dirty="0"/>
              <a:t>Hygiene poverty.</a:t>
            </a:r>
          </a:p>
          <a:p>
            <a:r>
              <a:rPr lang="en-US" dirty="0"/>
              <a:t>                                                                                                                   </a:t>
            </a:r>
            <a:r>
              <a:rPr lang="en-US" sz="1200" dirty="0"/>
              <a:t>   (Blackburn, 1991; NHS Wales, 2023)</a:t>
            </a:r>
          </a:p>
          <a:p>
            <a:pPr marL="342900" indent="-342900">
              <a:buFont typeface="Wingdings" panose="020B0604020202020204" pitchFamily="34" charset="0"/>
              <a:buChar char="v"/>
            </a:pPr>
            <a:endParaRPr lang="en-US" dirty="0"/>
          </a:p>
        </p:txBody>
      </p:sp>
      <p:sp>
        <p:nvSpPr>
          <p:cNvPr id="4" name="TextBox 3">
            <a:extLst>
              <a:ext uri="{FF2B5EF4-FFF2-40B4-BE49-F238E27FC236}">
                <a16:creationId xmlns:a16="http://schemas.microsoft.com/office/drawing/2014/main" id="{8E9CBDF6-891F-2013-FA53-39EA27BEB3BD}"/>
              </a:ext>
            </a:extLst>
          </p:cNvPr>
          <p:cNvSpPr txBox="1"/>
          <p:nvPr/>
        </p:nvSpPr>
        <p:spPr>
          <a:xfrm>
            <a:off x="274817" y="3964003"/>
            <a:ext cx="9592089" cy="2585323"/>
          </a:xfrm>
          <a:prstGeom prst="rect">
            <a:avLst/>
          </a:prstGeom>
          <a:solidFill>
            <a:srgbClr val="FA0505">
              <a:alpha val="30000"/>
            </a:srgb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t>Mental:</a:t>
            </a:r>
          </a:p>
          <a:p>
            <a:pPr marL="285750" indent="-285750">
              <a:buFont typeface="Wingdings"/>
              <a:buChar char="v"/>
            </a:pPr>
            <a:r>
              <a:rPr lang="en-GB" dirty="0"/>
              <a:t>Bullied.</a:t>
            </a:r>
          </a:p>
          <a:p>
            <a:endParaRPr lang="en-GB" dirty="0"/>
          </a:p>
          <a:p>
            <a:pPr marL="285750" indent="-285750">
              <a:buFont typeface="Wingdings"/>
              <a:buChar char="v"/>
            </a:pPr>
            <a:r>
              <a:rPr lang="en-GB" dirty="0"/>
              <a:t>Not understanding why their lives are different to others.</a:t>
            </a:r>
          </a:p>
          <a:p>
            <a:endParaRPr lang="en-GB" dirty="0"/>
          </a:p>
          <a:p>
            <a:r>
              <a:rPr lang="en-GB" dirty="0"/>
              <a:t>= Lower self-esteem or struggle with mental health conditions like depression and anxiety.</a:t>
            </a:r>
          </a:p>
          <a:p>
            <a:r>
              <a:rPr lang="en-GB" dirty="0"/>
              <a:t>                           </a:t>
            </a:r>
          </a:p>
          <a:p>
            <a:r>
              <a:rPr lang="en-GB" dirty="0"/>
              <a:t>                                                                                                           </a:t>
            </a:r>
            <a:r>
              <a:rPr lang="en-GB" sz="1200"/>
              <a:t>(Corcoran, 2024; The Children's Society, 2024)</a:t>
            </a:r>
          </a:p>
          <a:p>
            <a:endParaRPr lang="en-GB" dirty="0"/>
          </a:p>
        </p:txBody>
      </p:sp>
    </p:spTree>
    <p:extLst>
      <p:ext uri="{BB962C8B-B14F-4D97-AF65-F5344CB8AC3E}">
        <p14:creationId xmlns:p14="http://schemas.microsoft.com/office/powerpoint/2010/main" val="21080981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86816-593B-0C00-BD85-B902BDD74A45}"/>
              </a:ext>
            </a:extLst>
          </p:cNvPr>
          <p:cNvSpPr>
            <a:spLocks noGrp="1"/>
          </p:cNvSpPr>
          <p:nvPr>
            <p:ph type="title"/>
          </p:nvPr>
        </p:nvSpPr>
        <p:spPr>
          <a:xfrm>
            <a:off x="2707333" y="-350713"/>
            <a:ext cx="10077557" cy="1325563"/>
          </a:xfrm>
        </p:spPr>
        <p:txBody>
          <a:bodyPr/>
          <a:lstStyle/>
          <a:p>
            <a:r>
              <a:rPr lang="en-GB" dirty="0"/>
              <a:t>Homelessness - Adolescence</a:t>
            </a:r>
          </a:p>
        </p:txBody>
      </p:sp>
      <p:sp>
        <p:nvSpPr>
          <p:cNvPr id="3" name="Content Placeholder 2">
            <a:extLst>
              <a:ext uri="{FF2B5EF4-FFF2-40B4-BE49-F238E27FC236}">
                <a16:creationId xmlns:a16="http://schemas.microsoft.com/office/drawing/2014/main" id="{B4CB6598-69FD-32B0-A325-889B305707A6}"/>
              </a:ext>
            </a:extLst>
          </p:cNvPr>
          <p:cNvSpPr>
            <a:spLocks noGrp="1"/>
          </p:cNvSpPr>
          <p:nvPr>
            <p:ph idx="1"/>
          </p:nvPr>
        </p:nvSpPr>
        <p:spPr>
          <a:xfrm>
            <a:off x="1799196" y="1175337"/>
            <a:ext cx="10077557" cy="3663866"/>
          </a:xfrm>
          <a:solidFill>
            <a:srgbClr val="B9F0E6"/>
          </a:solidFill>
        </p:spPr>
        <p:txBody>
          <a:bodyPr vert="horz" lIns="91440" tIns="45720" rIns="91440" bIns="45720" rtlCol="0" anchor="t">
            <a:normAutofit lnSpcReduction="10000"/>
          </a:bodyPr>
          <a:lstStyle/>
          <a:p>
            <a:pPr marL="342900" indent="-342900">
              <a:buFont typeface="Arial" panose="020B0604020202020204" pitchFamily="34" charset="0"/>
              <a:buChar char="•"/>
            </a:pPr>
            <a:r>
              <a:rPr lang="en-US" dirty="0"/>
              <a:t>Parents who are unable to pay for rent or other bills can result in homelessness.</a:t>
            </a:r>
            <a:endParaRPr lang="en-US"/>
          </a:p>
          <a:p>
            <a:pPr marL="342900" indent="-342900">
              <a:buFont typeface="Arial" panose="020B0604020202020204" pitchFamily="34" charset="0"/>
              <a:buChar char="•"/>
            </a:pPr>
            <a:r>
              <a:rPr lang="en-US" dirty="0"/>
              <a:t>Homelessness does not look the same.</a:t>
            </a:r>
          </a:p>
          <a:p>
            <a:r>
              <a:rPr lang="en-US" dirty="0">
                <a:latin typeface="Avenir Next LT Pro"/>
              </a:rPr>
              <a:t>1) Exercise and hobbies are lower on their priority list, impacting their emotional wellbeing. </a:t>
            </a:r>
            <a:endParaRPr lang="en-GB" dirty="0">
              <a:latin typeface="Avenir Next LT Pro"/>
            </a:endParaRPr>
          </a:p>
          <a:p>
            <a:r>
              <a:rPr lang="en-US" dirty="0">
                <a:latin typeface="Avenir Next LT Pro"/>
              </a:rPr>
              <a:t>2) Not knowing where they’re going after school, increased anxiety.</a:t>
            </a:r>
            <a:endParaRPr lang="en-GB" dirty="0">
              <a:latin typeface="Avenir Next LT Pro"/>
            </a:endParaRPr>
          </a:p>
          <a:p>
            <a:r>
              <a:rPr lang="en-US" dirty="0">
                <a:latin typeface="Avenir Next LT Pro"/>
              </a:rPr>
              <a:t>3) It’s difficult to find a quiet place to do homework.</a:t>
            </a:r>
            <a:endParaRPr lang="en-GB">
              <a:latin typeface="Avenir Next LT Pro"/>
            </a:endParaRPr>
          </a:p>
          <a:p>
            <a:r>
              <a:rPr lang="en-US" dirty="0">
                <a:latin typeface="Avenir Next LT Pro"/>
              </a:rPr>
              <a:t>4) They can feel more self-conscious and judged. Not only is this distressing in the moment, but it has a huge impact on their social development.</a:t>
            </a:r>
            <a:endParaRPr lang="en-GB" dirty="0">
              <a:latin typeface="Avenir Next LT Pro"/>
            </a:endParaRPr>
          </a:p>
          <a:p>
            <a:pPr algn="r"/>
            <a:r>
              <a:rPr lang="en-US" sz="1200" dirty="0"/>
              <a:t>(The Children's Society, 2024)</a:t>
            </a:r>
          </a:p>
          <a:p>
            <a:pPr marL="342900" indent="-342900">
              <a:buFont typeface="Arial" panose="020B0604020202020204" pitchFamily="34" charset="0"/>
              <a:buChar char="•"/>
            </a:pPr>
            <a:endParaRPr lang="en-US" dirty="0"/>
          </a:p>
        </p:txBody>
      </p:sp>
      <p:sp>
        <p:nvSpPr>
          <p:cNvPr id="4" name="TextBox 3">
            <a:extLst>
              <a:ext uri="{FF2B5EF4-FFF2-40B4-BE49-F238E27FC236}">
                <a16:creationId xmlns:a16="http://schemas.microsoft.com/office/drawing/2014/main" id="{A8498E04-3D1F-A71E-E45E-A9045FC30E6F}"/>
              </a:ext>
            </a:extLst>
          </p:cNvPr>
          <p:cNvSpPr txBox="1"/>
          <p:nvPr/>
        </p:nvSpPr>
        <p:spPr>
          <a:xfrm>
            <a:off x="222447" y="5170648"/>
            <a:ext cx="9315738" cy="1323439"/>
          </a:xfrm>
          <a:prstGeom prst="rect">
            <a:avLst/>
          </a:prstGeom>
          <a:solidFill>
            <a:srgbClr val="DFB3F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Avenir Next LT Pro"/>
              </a:rPr>
              <a:t>Feeling isolated might seem like a small issue at the time, however, it can put young people at risk of exploitation. For example, criminal groups groom children by making them feel heard and less alone.</a:t>
            </a:r>
          </a:p>
          <a:p>
            <a:r>
              <a:rPr lang="en-US" sz="2000" dirty="0">
                <a:latin typeface="Avenir Next LT Pro"/>
              </a:rPr>
              <a:t>                                                                                                         </a:t>
            </a:r>
            <a:r>
              <a:rPr lang="en-US" sz="1200" dirty="0">
                <a:latin typeface="Avenir Next LT Pro"/>
              </a:rPr>
              <a:t>   (The Children's Society, 2024)</a:t>
            </a:r>
          </a:p>
        </p:txBody>
      </p:sp>
    </p:spTree>
    <p:extLst>
      <p:ext uri="{BB962C8B-B14F-4D97-AF65-F5344CB8AC3E}">
        <p14:creationId xmlns:p14="http://schemas.microsoft.com/office/powerpoint/2010/main" val="22018908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A8EA3-5122-F25D-4D07-CF49C22DF327}"/>
              </a:ext>
            </a:extLst>
          </p:cNvPr>
          <p:cNvSpPr>
            <a:spLocks noGrp="1"/>
          </p:cNvSpPr>
          <p:nvPr>
            <p:ph type="title"/>
          </p:nvPr>
        </p:nvSpPr>
        <p:spPr>
          <a:xfrm>
            <a:off x="3354512" y="-507288"/>
            <a:ext cx="10077557" cy="1325563"/>
          </a:xfrm>
        </p:spPr>
        <p:txBody>
          <a:bodyPr/>
          <a:lstStyle/>
          <a:p>
            <a:r>
              <a:rPr lang="en-US" dirty="0"/>
              <a:t>Domestic Violence - ACEs</a:t>
            </a:r>
          </a:p>
        </p:txBody>
      </p:sp>
      <p:sp>
        <p:nvSpPr>
          <p:cNvPr id="3" name="Content Placeholder 2">
            <a:extLst>
              <a:ext uri="{FF2B5EF4-FFF2-40B4-BE49-F238E27FC236}">
                <a16:creationId xmlns:a16="http://schemas.microsoft.com/office/drawing/2014/main" id="{CD9F5D08-4C70-D61A-A3A8-907DB6D75E88}"/>
              </a:ext>
            </a:extLst>
          </p:cNvPr>
          <p:cNvSpPr>
            <a:spLocks noGrp="1"/>
          </p:cNvSpPr>
          <p:nvPr>
            <p:ph idx="1"/>
          </p:nvPr>
        </p:nvSpPr>
        <p:spPr>
          <a:xfrm>
            <a:off x="525717" y="2887227"/>
            <a:ext cx="10077557" cy="1993731"/>
          </a:xfrm>
          <a:solidFill>
            <a:srgbClr val="A6E3AD"/>
          </a:solidFill>
        </p:spPr>
        <p:txBody>
          <a:bodyPr vert="horz" lIns="91440" tIns="45720" rIns="91440" bIns="45720" rtlCol="0" anchor="t">
            <a:normAutofit/>
          </a:bodyPr>
          <a:lstStyle/>
          <a:p>
            <a:pPr marL="285750" indent="-285750">
              <a:buFont typeface="Wingdings" panose="020B0604020202020204" pitchFamily="34" charset="0"/>
              <a:buChar char="Ø"/>
            </a:pPr>
            <a:r>
              <a:rPr lang="en-US" sz="1800" dirty="0">
                <a:latin typeface="Avenir Next LT Pro"/>
              </a:rPr>
              <a:t>Young people may be exposed to domestic violence due to the stress that poverty causes between parents and families, stress increasing anger. </a:t>
            </a:r>
            <a:endParaRPr lang="en-US">
              <a:latin typeface="Avenir Next LT Pro"/>
            </a:endParaRPr>
          </a:p>
          <a:p>
            <a:pPr marL="285750" indent="-285750">
              <a:buFont typeface="Wingdings" panose="020B0604020202020204" pitchFamily="34" charset="0"/>
              <a:buChar char="Ø"/>
            </a:pPr>
            <a:r>
              <a:rPr lang="en-US" sz="1800" dirty="0">
                <a:latin typeface="Avenir Next LT Pro"/>
              </a:rPr>
              <a:t>The lack of economic resources may force a parent to stay in an unhealthy or violent relationship </a:t>
            </a:r>
          </a:p>
          <a:p>
            <a:r>
              <a:rPr lang="en-US" sz="1050" dirty="0">
                <a:latin typeface="Avenir Next LT Pro"/>
              </a:rPr>
              <a:t>                                                                                                                            </a:t>
            </a:r>
            <a:r>
              <a:rPr lang="en-US" sz="1100" dirty="0">
                <a:latin typeface="Avenir Next LT Pro"/>
              </a:rPr>
              <a:t>     </a:t>
            </a:r>
            <a:r>
              <a:rPr lang="en-US" sz="1200" dirty="0">
                <a:latin typeface="Avenir Next LT Pro"/>
              </a:rPr>
              <a:t>(Safeguarding network, 2024; Oklahomans for Criminal Justice Reform, 2024)</a:t>
            </a:r>
          </a:p>
          <a:p>
            <a:endParaRPr lang="en-US" sz="1100" dirty="0"/>
          </a:p>
        </p:txBody>
      </p:sp>
      <p:sp>
        <p:nvSpPr>
          <p:cNvPr id="5" name="TextBox 4">
            <a:extLst>
              <a:ext uri="{FF2B5EF4-FFF2-40B4-BE49-F238E27FC236}">
                <a16:creationId xmlns:a16="http://schemas.microsoft.com/office/drawing/2014/main" id="{4B2C05AA-B3F7-D864-E682-09D13BE59FC0}"/>
              </a:ext>
            </a:extLst>
          </p:cNvPr>
          <p:cNvSpPr txBox="1"/>
          <p:nvPr/>
        </p:nvSpPr>
        <p:spPr>
          <a:xfrm>
            <a:off x="1687630" y="1006498"/>
            <a:ext cx="8823069" cy="984885"/>
          </a:xfrm>
          <a:prstGeom prst="rect">
            <a:avLst/>
          </a:prstGeom>
          <a:noFill/>
          <a:ln w="57150">
            <a:solidFill>
              <a:srgbClr val="FA0505"/>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i="1" dirty="0"/>
          </a:p>
          <a:p>
            <a:r>
              <a:rPr lang="en-US" sz="2000" dirty="0"/>
              <a:t>“Living in poverty, increases risk of childhood trauma” (Simpson, 2020, np)</a:t>
            </a:r>
            <a:endParaRPr lang="en-GB" sz="2000" dirty="0"/>
          </a:p>
          <a:p>
            <a:pPr algn="l"/>
            <a:endParaRPr lang="en-GB" dirty="0"/>
          </a:p>
        </p:txBody>
      </p:sp>
    </p:spTree>
    <p:extLst>
      <p:ext uri="{BB962C8B-B14F-4D97-AF65-F5344CB8AC3E}">
        <p14:creationId xmlns:p14="http://schemas.microsoft.com/office/powerpoint/2010/main" val="367007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A81D1-4F75-5D76-8ED4-BF665EA58200}"/>
              </a:ext>
            </a:extLst>
          </p:cNvPr>
          <p:cNvSpPr>
            <a:spLocks noGrp="1"/>
          </p:cNvSpPr>
          <p:nvPr>
            <p:ph type="title"/>
          </p:nvPr>
        </p:nvSpPr>
        <p:spPr>
          <a:xfrm>
            <a:off x="734484" y="567863"/>
            <a:ext cx="10077557" cy="1325563"/>
          </a:xfrm>
        </p:spPr>
        <p:txBody>
          <a:bodyPr/>
          <a:lstStyle/>
          <a:p>
            <a:r>
              <a:rPr lang="en-US" dirty="0"/>
              <a:t>Neglect - ACEs</a:t>
            </a:r>
          </a:p>
        </p:txBody>
      </p:sp>
      <p:sp>
        <p:nvSpPr>
          <p:cNvPr id="3" name="Content Placeholder 2">
            <a:extLst>
              <a:ext uri="{FF2B5EF4-FFF2-40B4-BE49-F238E27FC236}">
                <a16:creationId xmlns:a16="http://schemas.microsoft.com/office/drawing/2014/main" id="{8349C65D-2A4A-AABB-2A48-A555F73213DB}"/>
              </a:ext>
            </a:extLst>
          </p:cNvPr>
          <p:cNvSpPr>
            <a:spLocks noGrp="1"/>
          </p:cNvSpPr>
          <p:nvPr>
            <p:ph idx="1"/>
          </p:nvPr>
        </p:nvSpPr>
        <p:spPr>
          <a:xfrm>
            <a:off x="525717" y="2521885"/>
            <a:ext cx="8470051" cy="3131511"/>
          </a:xfrm>
          <a:solidFill>
            <a:srgbClr val="E1E6A1"/>
          </a:solidFill>
        </p:spPr>
        <p:txBody>
          <a:bodyPr vert="horz" lIns="91440" tIns="45720" rIns="91440" bIns="45720" rtlCol="0" anchor="t">
            <a:normAutofit/>
          </a:bodyPr>
          <a:lstStyle/>
          <a:p>
            <a:r>
              <a:rPr lang="en-US" dirty="0">
                <a:latin typeface="Avenir Next LT Pro"/>
              </a:rPr>
              <a:t>For young people, this can result in:</a:t>
            </a:r>
          </a:p>
          <a:p>
            <a:pPr marL="285750" indent="-285750">
              <a:buFont typeface="Aptos"/>
              <a:buChar char="•"/>
            </a:pPr>
            <a:r>
              <a:rPr lang="en-US" dirty="0">
                <a:latin typeface="Avenir Next LT Pro"/>
              </a:rPr>
              <a:t>Impairment of growth and intellectual development.</a:t>
            </a:r>
          </a:p>
          <a:p>
            <a:pPr marL="285750" indent="-285750">
              <a:buFont typeface="Aptos"/>
              <a:buChar char="•"/>
            </a:pPr>
            <a:r>
              <a:rPr lang="en-US" dirty="0">
                <a:latin typeface="Avenir Next LT Pro"/>
              </a:rPr>
              <a:t>Long-term difficulties with building relationships.</a:t>
            </a:r>
          </a:p>
          <a:p>
            <a:pPr marL="285750" indent="-285750">
              <a:buFont typeface="Aptos"/>
              <a:buChar char="•"/>
            </a:pPr>
            <a:r>
              <a:rPr lang="en-US" dirty="0">
                <a:latin typeface="Avenir Next LT Pro"/>
              </a:rPr>
              <a:t>Experience low self-esteem.</a:t>
            </a:r>
          </a:p>
          <a:p>
            <a:pPr marL="285750" indent="-285750">
              <a:buFont typeface="Aptos"/>
              <a:buChar char="•"/>
            </a:pPr>
            <a:r>
              <a:rPr lang="en-US" dirty="0">
                <a:latin typeface="Avenir Next LT Pro"/>
              </a:rPr>
              <a:t>Extreme cases, death.</a:t>
            </a:r>
          </a:p>
          <a:p>
            <a:pPr algn="r"/>
            <a:endParaRPr lang="en-US" sz="1200" dirty="0">
              <a:latin typeface="Avenir Next LT Pro"/>
            </a:endParaRPr>
          </a:p>
          <a:p>
            <a:pPr algn="r"/>
            <a:r>
              <a:rPr lang="en-US" sz="1200" dirty="0">
                <a:latin typeface="Avenir Next LT Pro"/>
              </a:rPr>
              <a:t>(HM Government, 2010)</a:t>
            </a:r>
            <a:endParaRPr lang="en-US" dirty="0"/>
          </a:p>
          <a:p>
            <a:endParaRPr lang="en-US" dirty="0"/>
          </a:p>
        </p:txBody>
      </p:sp>
    </p:spTree>
    <p:extLst>
      <p:ext uri="{BB962C8B-B14F-4D97-AF65-F5344CB8AC3E}">
        <p14:creationId xmlns:p14="http://schemas.microsoft.com/office/powerpoint/2010/main" val="28318454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4973A-A2AD-3BB1-698E-1C7437BC3F28}"/>
              </a:ext>
            </a:extLst>
          </p:cNvPr>
          <p:cNvSpPr>
            <a:spLocks noGrp="1"/>
          </p:cNvSpPr>
          <p:nvPr>
            <p:ph type="title"/>
          </p:nvPr>
        </p:nvSpPr>
        <p:spPr>
          <a:xfrm>
            <a:off x="2373306" y="-444658"/>
            <a:ext cx="10077557" cy="1325563"/>
          </a:xfrm>
        </p:spPr>
        <p:txBody>
          <a:bodyPr/>
          <a:lstStyle/>
          <a:p>
            <a:r>
              <a:rPr lang="en-GB" dirty="0"/>
              <a:t>Substance Misuse - ACEs</a:t>
            </a:r>
          </a:p>
        </p:txBody>
      </p:sp>
      <p:pic>
        <p:nvPicPr>
          <p:cNvPr id="4" name="Content Placeholder 3" descr="Drugged: Over 742,728 Royalty-Free Licensable Stock Illustrations &amp;  Drawings | Shutterstock">
            <a:extLst>
              <a:ext uri="{FF2B5EF4-FFF2-40B4-BE49-F238E27FC236}">
                <a16:creationId xmlns:a16="http://schemas.microsoft.com/office/drawing/2014/main" id="{74F20D5B-4723-7980-E555-0EA6ED7E6557}"/>
              </a:ext>
            </a:extLst>
          </p:cNvPr>
          <p:cNvPicPr>
            <a:picLocks noGrp="1" noChangeAspect="1"/>
          </p:cNvPicPr>
          <p:nvPr>
            <p:ph idx="1"/>
          </p:nvPr>
        </p:nvPicPr>
        <p:blipFill>
          <a:blip r:embed="rId2"/>
          <a:stretch>
            <a:fillRect/>
          </a:stretch>
        </p:blipFill>
        <p:spPr>
          <a:xfrm>
            <a:off x="9447747" y="434867"/>
            <a:ext cx="2566857" cy="2566857"/>
          </a:xfrm>
        </p:spPr>
      </p:pic>
      <p:sp>
        <p:nvSpPr>
          <p:cNvPr id="5" name="TextBox 4">
            <a:extLst>
              <a:ext uri="{FF2B5EF4-FFF2-40B4-BE49-F238E27FC236}">
                <a16:creationId xmlns:a16="http://schemas.microsoft.com/office/drawing/2014/main" id="{6E3F8C98-A4C1-58C2-6A8A-B93741D24EB9}"/>
              </a:ext>
            </a:extLst>
          </p:cNvPr>
          <p:cNvSpPr txBox="1"/>
          <p:nvPr/>
        </p:nvSpPr>
        <p:spPr>
          <a:xfrm>
            <a:off x="1760447" y="1087295"/>
            <a:ext cx="7117202" cy="2123658"/>
          </a:xfrm>
          <a:prstGeom prst="rect">
            <a:avLst/>
          </a:prstGeom>
          <a:solidFill>
            <a:srgbClr val="F7BEE9"/>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Calibri"/>
              <a:buChar char="-"/>
            </a:pPr>
            <a:r>
              <a:rPr lang="en-US" sz="2000" dirty="0">
                <a:latin typeface="Avenir Next LT Pro"/>
              </a:rPr>
              <a:t>Substance misuse consumes a great deal of time, money and emotional energy = affects how well a parent can raise a child. </a:t>
            </a:r>
            <a:endParaRPr lang="en-GB" sz="2000" dirty="0">
              <a:latin typeface="Avenir Next LT Pro"/>
            </a:endParaRPr>
          </a:p>
          <a:p>
            <a:pPr marL="342900" indent="-342900">
              <a:buFont typeface="Calibri"/>
              <a:buChar char="-"/>
            </a:pPr>
            <a:r>
              <a:rPr lang="en-US" sz="2000" dirty="0">
                <a:latin typeface="Avenir Next LT Pro"/>
              </a:rPr>
              <a:t>Increased risks for the child:</a:t>
            </a:r>
            <a:endParaRPr lang="en-GB" sz="2000" dirty="0">
              <a:latin typeface="Avenir Next LT Pro"/>
            </a:endParaRPr>
          </a:p>
          <a:p>
            <a:r>
              <a:rPr lang="en-US" sz="2000" dirty="0">
                <a:latin typeface="Avenir Next LT Pro"/>
              </a:rPr>
              <a:t>1) Neglect.</a:t>
            </a:r>
            <a:endParaRPr lang="en-GB" sz="2000" dirty="0">
              <a:latin typeface="Avenir Next LT Pro"/>
            </a:endParaRPr>
          </a:p>
          <a:p>
            <a:r>
              <a:rPr lang="en-US" sz="2000" dirty="0">
                <a:latin typeface="Avenir Next LT Pro"/>
              </a:rPr>
              <a:t>2) Emotional, physical or sexual abuse due to vulnerability.</a:t>
            </a:r>
          </a:p>
          <a:p>
            <a:r>
              <a:rPr lang="en-US" sz="1200" dirty="0">
                <a:latin typeface="Aptos"/>
              </a:rPr>
              <a:t>                                                                                    </a:t>
            </a:r>
            <a:r>
              <a:rPr lang="en-US" sz="1200" dirty="0">
                <a:latin typeface="Avenir Next LT Pro"/>
              </a:rPr>
              <a:t>           (Hampshire Safeguarding Children Partnership, 2025)</a:t>
            </a:r>
          </a:p>
        </p:txBody>
      </p:sp>
      <p:sp>
        <p:nvSpPr>
          <p:cNvPr id="6" name="TextBox 5">
            <a:extLst>
              <a:ext uri="{FF2B5EF4-FFF2-40B4-BE49-F238E27FC236}">
                <a16:creationId xmlns:a16="http://schemas.microsoft.com/office/drawing/2014/main" id="{A35D2CF7-A972-E406-31B7-0E587140A1EA}"/>
              </a:ext>
            </a:extLst>
          </p:cNvPr>
          <p:cNvSpPr txBox="1"/>
          <p:nvPr/>
        </p:nvSpPr>
        <p:spPr>
          <a:xfrm>
            <a:off x="285729" y="3523285"/>
            <a:ext cx="10069614" cy="3016210"/>
          </a:xfrm>
          <a:prstGeom prst="rect">
            <a:avLst/>
          </a:prstGeom>
          <a:solidFill>
            <a:srgbClr val="F0CCA3"/>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Calibri"/>
              <a:buChar char="-"/>
            </a:pPr>
            <a:r>
              <a:rPr lang="en-US" sz="2000" dirty="0">
                <a:latin typeface="Avenir Next LT Pro"/>
              </a:rPr>
              <a:t>Additional impacts on young people include:</a:t>
            </a:r>
            <a:endParaRPr lang="en-GB" sz="2000" dirty="0">
              <a:latin typeface="Avenir Next LT Pro"/>
            </a:endParaRPr>
          </a:p>
          <a:p>
            <a:pPr marL="342900" indent="-342900">
              <a:buFont typeface="Calibri"/>
              <a:buChar char="-"/>
            </a:pPr>
            <a:r>
              <a:rPr lang="en-US" sz="2000" dirty="0">
                <a:latin typeface="Avenir Next LT Pro"/>
              </a:rPr>
              <a:t>Being a carer for parents and siblings.</a:t>
            </a:r>
            <a:endParaRPr lang="en-GB" sz="2000" dirty="0">
              <a:latin typeface="Avenir Next LT Pro"/>
            </a:endParaRPr>
          </a:p>
          <a:p>
            <a:pPr marL="342900" indent="-342900">
              <a:buFont typeface="Calibri"/>
              <a:buChar char="-"/>
            </a:pPr>
            <a:r>
              <a:rPr lang="en-US" sz="2000">
                <a:latin typeface="Avenir Next LT Pro"/>
              </a:rPr>
              <a:t>Blaming themselves for their parents’ substance misuse.</a:t>
            </a:r>
            <a:endParaRPr lang="en-GB" sz="2000">
              <a:latin typeface="Avenir Next LT Pro"/>
            </a:endParaRPr>
          </a:p>
          <a:p>
            <a:pPr marL="342900" indent="-342900">
              <a:buFont typeface="Calibri"/>
              <a:buChar char="-"/>
            </a:pPr>
            <a:r>
              <a:rPr lang="en-US" sz="2000">
                <a:latin typeface="Avenir Next LT Pro"/>
              </a:rPr>
              <a:t>Unsafe home with the exposure to toxic substances and criminal activities.</a:t>
            </a:r>
            <a:endParaRPr lang="en-GB" sz="2000" dirty="0">
              <a:latin typeface="Avenir Next LT Pro"/>
            </a:endParaRPr>
          </a:p>
          <a:p>
            <a:pPr marL="342900" indent="-342900">
              <a:buFont typeface="Calibri"/>
              <a:buChar char="-"/>
            </a:pPr>
            <a:r>
              <a:rPr lang="en-US" sz="2000" dirty="0">
                <a:latin typeface="Avenir Next LT Pro"/>
              </a:rPr>
              <a:t>Separation from parents due to intervention from children’s services, imprisonment or </a:t>
            </a:r>
            <a:r>
              <a:rPr lang="en-US" sz="2000" dirty="0" err="1">
                <a:latin typeface="Avenir Next LT Pro"/>
              </a:rPr>
              <a:t>hospitalisation</a:t>
            </a:r>
            <a:r>
              <a:rPr lang="en-US" sz="2000" dirty="0">
                <a:latin typeface="Avenir Next LT Pro"/>
              </a:rPr>
              <a:t>.</a:t>
            </a:r>
            <a:endParaRPr lang="en-GB" sz="2000">
              <a:latin typeface="Avenir Next LT Pro"/>
            </a:endParaRPr>
          </a:p>
          <a:p>
            <a:pPr marL="342900" indent="-342900">
              <a:buFont typeface="Calibri"/>
              <a:buChar char="-"/>
            </a:pPr>
            <a:r>
              <a:rPr lang="en-US" sz="2000" dirty="0">
                <a:latin typeface="Avenir Next LT Pro"/>
              </a:rPr>
              <a:t>Increased risk of developing drug or alcohol problems or offending </a:t>
            </a:r>
            <a:r>
              <a:rPr lang="en-US" sz="2000" dirty="0" err="1">
                <a:latin typeface="Avenir Next LT Pro"/>
              </a:rPr>
              <a:t>behaviour</a:t>
            </a:r>
            <a:r>
              <a:rPr lang="en-US" sz="2000" dirty="0">
                <a:latin typeface="Avenir Next LT Pro"/>
              </a:rPr>
              <a:t> themselves.</a:t>
            </a:r>
            <a:endParaRPr lang="en-GB" sz="2000" dirty="0">
              <a:latin typeface="Avenir Next LT Pro"/>
            </a:endParaRPr>
          </a:p>
          <a:p>
            <a:r>
              <a:rPr lang="en-US" sz="1200" dirty="0">
                <a:latin typeface="Avenir Next LT Pro"/>
              </a:rPr>
              <a:t>                                                                                                                                                       (Hampshire Safeguarding Children Partnership, 2025)</a:t>
            </a:r>
          </a:p>
          <a:p>
            <a:endParaRPr lang="en-GB" dirty="0"/>
          </a:p>
        </p:txBody>
      </p:sp>
    </p:spTree>
    <p:extLst>
      <p:ext uri="{BB962C8B-B14F-4D97-AF65-F5344CB8AC3E}">
        <p14:creationId xmlns:p14="http://schemas.microsoft.com/office/powerpoint/2010/main" val="9865272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64C227F8-62B9-3A62-EFE0-293FC47EE4E0}"/>
              </a:ext>
            </a:extLst>
          </p:cNvPr>
          <p:cNvSpPr>
            <a:spLocks noGrp="1"/>
          </p:cNvSpPr>
          <p:nvPr>
            <p:ph type="title"/>
          </p:nvPr>
        </p:nvSpPr>
        <p:spPr>
          <a:xfrm>
            <a:off x="2314145" y="1524000"/>
            <a:ext cx="3781856" cy="4359964"/>
          </a:xfrm>
        </p:spPr>
        <p:txBody>
          <a:bodyPr anchor="t">
            <a:normAutofit/>
          </a:bodyPr>
          <a:lstStyle/>
          <a:p>
            <a:r>
              <a:rPr lang="en-US" dirty="0"/>
              <a:t>Interventions</a:t>
            </a:r>
          </a:p>
        </p:txBody>
      </p:sp>
      <p:sp>
        <p:nvSpPr>
          <p:cNvPr id="10" name="Freeform: Shape 9">
            <a:extLst>
              <a:ext uri="{FF2B5EF4-FFF2-40B4-BE49-F238E27FC236}">
                <a16:creationId xmlns:a16="http://schemas.microsoft.com/office/drawing/2014/main" id="{A707F4F1-79FE-4E99-AF42-242AC08A35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864840" cy="6858001"/>
          </a:xfrm>
          <a:custGeom>
            <a:avLst/>
            <a:gdLst>
              <a:gd name="connsiteX0" fmla="*/ 0 w 888736"/>
              <a:gd name="connsiteY0" fmla="*/ 0 h 2458832"/>
              <a:gd name="connsiteX1" fmla="*/ 177394 w 888736"/>
              <a:gd name="connsiteY1" fmla="*/ 125361 h 2458832"/>
              <a:gd name="connsiteX2" fmla="*/ 881856 w 888736"/>
              <a:gd name="connsiteY2" fmla="*/ 1189003 h 2458832"/>
              <a:gd name="connsiteX3" fmla="*/ 691256 w 888736"/>
              <a:gd name="connsiteY3" fmla="*/ 1628147 h 2458832"/>
              <a:gd name="connsiteX4" fmla="*/ 118397 w 888736"/>
              <a:gd name="connsiteY4" fmla="*/ 2331723 h 2458832"/>
              <a:gd name="connsiteX5" fmla="*/ 0 w 888736"/>
              <a:gd name="connsiteY5" fmla="*/ 2458832 h 2458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8736" h="2458832">
                <a:moveTo>
                  <a:pt x="0" y="0"/>
                </a:moveTo>
                <a:lnTo>
                  <a:pt x="177394" y="125361"/>
                </a:lnTo>
                <a:cubicBezTo>
                  <a:pt x="548898" y="378359"/>
                  <a:pt x="946091" y="744358"/>
                  <a:pt x="881856" y="1189003"/>
                </a:cubicBezTo>
                <a:cubicBezTo>
                  <a:pt x="858787" y="1347884"/>
                  <a:pt x="777253" y="1491554"/>
                  <a:pt x="691256" y="1628147"/>
                </a:cubicBezTo>
                <a:cubicBezTo>
                  <a:pt x="609261" y="1758448"/>
                  <a:pt x="399047" y="2022344"/>
                  <a:pt x="118397" y="2331723"/>
                </a:cubicBezTo>
                <a:lnTo>
                  <a:pt x="0" y="2458832"/>
                </a:lnTo>
                <a:close/>
              </a:path>
            </a:pathLst>
          </a:custGeom>
          <a:solidFill>
            <a:schemeClr val="accent6">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2" name="Graphic 78">
            <a:extLst>
              <a:ext uri="{FF2B5EF4-FFF2-40B4-BE49-F238E27FC236}">
                <a16:creationId xmlns:a16="http://schemas.microsoft.com/office/drawing/2014/main" id="{C5035748-E666-464D-B95F-ED81463468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42299" y="1617538"/>
            <a:ext cx="972241" cy="45718"/>
            <a:chOff x="4886325" y="3371754"/>
            <a:chExt cx="2418492" cy="113728"/>
          </a:xfrm>
          <a:solidFill>
            <a:schemeClr val="accent1"/>
          </a:solidFill>
        </p:grpSpPr>
        <p:sp>
          <p:nvSpPr>
            <p:cNvPr id="13" name="Graphic 78">
              <a:extLst>
                <a:ext uri="{FF2B5EF4-FFF2-40B4-BE49-F238E27FC236}">
                  <a16:creationId xmlns:a16="http://schemas.microsoft.com/office/drawing/2014/main" id="{4D85EFE8-5037-4E99-8D29-64B5CE9D2C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4" name="Graphic 78">
              <a:extLst>
                <a:ext uri="{FF2B5EF4-FFF2-40B4-BE49-F238E27FC236}">
                  <a16:creationId xmlns:a16="http://schemas.microsoft.com/office/drawing/2014/main" id="{9FD653C8-CB16-40C0-BA61-6FA0587D7A2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5" name="Graphic 78">
                <a:extLst>
                  <a:ext uri="{FF2B5EF4-FFF2-40B4-BE49-F238E27FC236}">
                    <a16:creationId xmlns:a16="http://schemas.microsoft.com/office/drawing/2014/main" id="{ABA973BF-958C-4267-A9F2-CEA64D284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6" name="Graphic 78">
                <a:extLst>
                  <a:ext uri="{FF2B5EF4-FFF2-40B4-BE49-F238E27FC236}">
                    <a16:creationId xmlns:a16="http://schemas.microsoft.com/office/drawing/2014/main" id="{B0DAD6C4-EBF1-4DBF-928B-3F52E02440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2BD6CA6-C90E-4CC3-B99B-93CE2622E7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8E83D65E-8C50-430E-8331-F293349EF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grpSp>
        <p:nvGrpSpPr>
          <p:cNvPr id="20" name="Group 19">
            <a:extLst>
              <a:ext uri="{FF2B5EF4-FFF2-40B4-BE49-F238E27FC236}">
                <a16:creationId xmlns:a16="http://schemas.microsoft.com/office/drawing/2014/main" id="{D5E51A3D-2FA6-4FB0-8E96-240CD790AF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3046134" flipH="1">
            <a:off x="862428" y="4444126"/>
            <a:ext cx="886141" cy="802496"/>
            <a:chOff x="10948005" y="3272152"/>
            <a:chExt cx="868640" cy="786648"/>
          </a:xfrm>
          <a:solidFill>
            <a:schemeClr val="accent6"/>
          </a:solidFill>
        </p:grpSpPr>
        <p:sp>
          <p:nvSpPr>
            <p:cNvPr id="21" name="Freeform: Shape 20">
              <a:extLst>
                <a:ext uri="{FF2B5EF4-FFF2-40B4-BE49-F238E27FC236}">
                  <a16:creationId xmlns:a16="http://schemas.microsoft.com/office/drawing/2014/main" id="{A9077F9C-631A-40ED-8DF2-6F7CE48C16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AB5F57A0-CC7E-443D-8694-A244B50F8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EC28A3D1-4D8C-4C0C-9C35-6A60D2262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F730EC4F-7921-4623-84EE-AD5E059F9E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6C52E193-84A5-4949-8431-6CF8BED868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9E948C20-2509-497E-8A43-AC9A26FD6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5719FF44-226D-4A47-A1C7-BB6FA4315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9" name="Freeform: Shape 28">
            <a:extLst>
              <a:ext uri="{FF2B5EF4-FFF2-40B4-BE49-F238E27FC236}">
                <a16:creationId xmlns:a16="http://schemas.microsoft.com/office/drawing/2014/main" id="{825CBD1C-2583-4689-9336-2E92126BB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10428708" y="5094708"/>
            <a:ext cx="1446380" cy="2080204"/>
          </a:xfrm>
          <a:custGeom>
            <a:avLst/>
            <a:gdLst>
              <a:gd name="connsiteX0" fmla="*/ 0 w 2331138"/>
              <a:gd name="connsiteY0" fmla="*/ 0 h 3352676"/>
              <a:gd name="connsiteX1" fmla="*/ 2331138 w 2331138"/>
              <a:gd name="connsiteY1" fmla="*/ 0 h 3352676"/>
              <a:gd name="connsiteX2" fmla="*/ 2331138 w 2331138"/>
              <a:gd name="connsiteY2" fmla="*/ 3352676 h 3352676"/>
              <a:gd name="connsiteX3" fmla="*/ 2097210 w 2331138"/>
              <a:gd name="connsiteY3" fmla="*/ 3226228 h 3352676"/>
              <a:gd name="connsiteX4" fmla="*/ 214881 w 2331138"/>
              <a:gd name="connsiteY4" fmla="*/ 1176738 h 3352676"/>
              <a:gd name="connsiteX5" fmla="*/ 1129 w 2331138"/>
              <a:gd name="connsiteY5" fmla="*/ 67475 h 335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1138" h="3352676">
                <a:moveTo>
                  <a:pt x="0" y="0"/>
                </a:moveTo>
                <a:lnTo>
                  <a:pt x="2331138" y="0"/>
                </a:lnTo>
                <a:lnTo>
                  <a:pt x="2331138" y="3352676"/>
                </a:lnTo>
                <a:lnTo>
                  <a:pt x="2097210" y="3226228"/>
                </a:lnTo>
                <a:cubicBezTo>
                  <a:pt x="1273150" y="2744079"/>
                  <a:pt x="560886" y="2027200"/>
                  <a:pt x="214881" y="1176738"/>
                </a:cubicBezTo>
                <a:cubicBezTo>
                  <a:pt x="72781" y="827511"/>
                  <a:pt x="14297" y="430630"/>
                  <a:pt x="1129" y="67475"/>
                </a:cubicBezTo>
                <a:close/>
              </a:path>
            </a:pathLst>
          </a:custGeom>
          <a:solidFill>
            <a:schemeClr val="accent5">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A4499D2B-ED1E-4674-C688-B52B28770BDE}"/>
              </a:ext>
            </a:extLst>
          </p:cNvPr>
          <p:cNvSpPr>
            <a:spLocks noGrp="1"/>
          </p:cNvSpPr>
          <p:nvPr>
            <p:ph idx="1"/>
          </p:nvPr>
        </p:nvSpPr>
        <p:spPr>
          <a:xfrm>
            <a:off x="6397956" y="1822976"/>
            <a:ext cx="4193458" cy="4060989"/>
          </a:xfrm>
        </p:spPr>
        <p:txBody>
          <a:bodyPr>
            <a:normAutofit/>
          </a:bodyPr>
          <a:lstStyle/>
          <a:p>
            <a:endParaRPr lang="en-US"/>
          </a:p>
        </p:txBody>
      </p:sp>
    </p:spTree>
    <p:extLst>
      <p:ext uri="{BB962C8B-B14F-4D97-AF65-F5344CB8AC3E}">
        <p14:creationId xmlns:p14="http://schemas.microsoft.com/office/powerpoint/2010/main" val="9351367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89C8D-60AC-DE93-7671-2BFB146E73D3}"/>
              </a:ext>
            </a:extLst>
          </p:cNvPr>
          <p:cNvSpPr>
            <a:spLocks noGrp="1"/>
          </p:cNvSpPr>
          <p:nvPr>
            <p:ph type="title"/>
          </p:nvPr>
        </p:nvSpPr>
        <p:spPr/>
        <p:txBody>
          <a:bodyPr/>
          <a:lstStyle/>
          <a:p>
            <a:r>
              <a:rPr lang="en-US" dirty="0"/>
              <a:t>Intervention 1 – Child Poverty Strategy for Wales 2024</a:t>
            </a:r>
          </a:p>
        </p:txBody>
      </p:sp>
      <p:sp>
        <p:nvSpPr>
          <p:cNvPr id="3" name="Content Placeholder 2">
            <a:extLst>
              <a:ext uri="{FF2B5EF4-FFF2-40B4-BE49-F238E27FC236}">
                <a16:creationId xmlns:a16="http://schemas.microsoft.com/office/drawing/2014/main" id="{F528039E-B4B5-99C2-C3DD-824BC43B32A5}"/>
              </a:ext>
            </a:extLst>
          </p:cNvPr>
          <p:cNvSpPr>
            <a:spLocks noGrp="1"/>
          </p:cNvSpPr>
          <p:nvPr>
            <p:ph idx="1"/>
          </p:nvPr>
        </p:nvSpPr>
        <p:spPr>
          <a:xfrm>
            <a:off x="306511" y="2574077"/>
            <a:ext cx="10077557" cy="3507291"/>
          </a:xfrm>
          <a:solidFill>
            <a:srgbClr val="AAC9F0"/>
          </a:solidFill>
        </p:spPr>
        <p:txBody>
          <a:bodyPr vert="horz" lIns="91440" tIns="45720" rIns="91440" bIns="45720" rtlCol="0" anchor="t">
            <a:noAutofit/>
          </a:bodyPr>
          <a:lstStyle/>
          <a:p>
            <a:r>
              <a:rPr lang="en-US" dirty="0">
                <a:latin typeface="Avenir Next LT Pro"/>
              </a:rPr>
              <a:t>Based on 5 objectives:</a:t>
            </a:r>
          </a:p>
          <a:p>
            <a:r>
              <a:rPr lang="en-US" dirty="0">
                <a:latin typeface="Avenir Next LT Pro"/>
              </a:rPr>
              <a:t>1) Reduce costs and </a:t>
            </a:r>
            <a:r>
              <a:rPr lang="en-US" err="1">
                <a:latin typeface="Avenir Next LT Pro"/>
              </a:rPr>
              <a:t>maximise</a:t>
            </a:r>
            <a:r>
              <a:rPr lang="en-US" dirty="0">
                <a:latin typeface="Avenir Next LT Pro"/>
              </a:rPr>
              <a:t> family incomes.</a:t>
            </a:r>
          </a:p>
          <a:p>
            <a:r>
              <a:rPr lang="en-US" dirty="0">
                <a:latin typeface="Avenir Next LT Pro"/>
              </a:rPr>
              <a:t>2) Create pathways out of poverty for young people and their families.</a:t>
            </a:r>
          </a:p>
          <a:p>
            <a:r>
              <a:rPr lang="en-US" dirty="0">
                <a:latin typeface="Avenir Next LT Pro"/>
              </a:rPr>
              <a:t>3) Support the wellbeing of those living in poverty.</a:t>
            </a:r>
          </a:p>
          <a:p>
            <a:r>
              <a:rPr lang="en-US" dirty="0">
                <a:latin typeface="Avenir Next LT Pro"/>
              </a:rPr>
              <a:t>4) Ensure those impacted by poverty are treated with dignity, and challenge poverty stigma.</a:t>
            </a:r>
          </a:p>
          <a:p>
            <a:r>
              <a:rPr lang="en-US" dirty="0">
                <a:latin typeface="Avenir Next LT Pro"/>
              </a:rPr>
              <a:t>5) Ensure effective cross‐government working and strong collaboration regionally.</a:t>
            </a:r>
          </a:p>
          <a:p>
            <a:pPr algn="r"/>
            <a:r>
              <a:rPr lang="en-US" sz="1200" dirty="0">
                <a:latin typeface="Avenir Next LT Pro"/>
              </a:rPr>
              <a:t>(Welsh Government, 2024; Child Poverty Action Group, 2024)</a:t>
            </a:r>
          </a:p>
          <a:p>
            <a:endParaRPr lang="en-US" dirty="0"/>
          </a:p>
        </p:txBody>
      </p:sp>
    </p:spTree>
    <p:extLst>
      <p:ext uri="{BB962C8B-B14F-4D97-AF65-F5344CB8AC3E}">
        <p14:creationId xmlns:p14="http://schemas.microsoft.com/office/powerpoint/2010/main" val="20177456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F5A50-2EA7-E1C9-7C1F-4DF72DB923B9}"/>
              </a:ext>
            </a:extLst>
          </p:cNvPr>
          <p:cNvSpPr>
            <a:spLocks noGrp="1"/>
          </p:cNvSpPr>
          <p:nvPr>
            <p:ph type="title"/>
          </p:nvPr>
        </p:nvSpPr>
        <p:spPr>
          <a:xfrm>
            <a:off x="724046" y="4191"/>
            <a:ext cx="10495091" cy="1325563"/>
          </a:xfrm>
        </p:spPr>
        <p:txBody>
          <a:bodyPr/>
          <a:lstStyle/>
          <a:p>
            <a:r>
              <a:rPr lang="en-US" dirty="0"/>
              <a:t>Intervention 2 - Free School Meals campaign</a:t>
            </a:r>
          </a:p>
        </p:txBody>
      </p:sp>
      <p:sp>
        <p:nvSpPr>
          <p:cNvPr id="3" name="Content Placeholder 2">
            <a:extLst>
              <a:ext uri="{FF2B5EF4-FFF2-40B4-BE49-F238E27FC236}">
                <a16:creationId xmlns:a16="http://schemas.microsoft.com/office/drawing/2014/main" id="{19D57553-0BC1-C9DA-D8E1-902D2EFC6AAC}"/>
              </a:ext>
            </a:extLst>
          </p:cNvPr>
          <p:cNvSpPr>
            <a:spLocks noGrp="1"/>
          </p:cNvSpPr>
          <p:nvPr>
            <p:ph idx="1"/>
          </p:nvPr>
        </p:nvSpPr>
        <p:spPr>
          <a:xfrm>
            <a:off x="452648" y="2688898"/>
            <a:ext cx="7948133" cy="3319402"/>
          </a:xfrm>
          <a:ln w="57150">
            <a:solidFill>
              <a:srgbClr val="00B050"/>
            </a:solidFill>
          </a:ln>
        </p:spPr>
        <p:txBody>
          <a:bodyPr vert="horz" lIns="91440" tIns="45720" rIns="91440" bIns="45720" rtlCol="0" anchor="t">
            <a:normAutofit/>
          </a:bodyPr>
          <a:lstStyle/>
          <a:p>
            <a:endParaRPr lang="en-US" dirty="0">
              <a:latin typeface="Avenir Next LT Pro Light"/>
            </a:endParaRPr>
          </a:p>
          <a:p>
            <a:pPr marL="342900" indent="-342900">
              <a:buFont typeface="Wingdings"/>
              <a:buChar char="q"/>
            </a:pPr>
            <a:r>
              <a:rPr lang="en-US" b="1" dirty="0">
                <a:latin typeface="Avenir Next LT Pro Light"/>
              </a:rPr>
              <a:t>Result of the poverty strategy</a:t>
            </a:r>
            <a:endParaRPr lang="en-US" dirty="0"/>
          </a:p>
          <a:p>
            <a:pPr marL="342900" indent="-342900">
              <a:buFont typeface="Wingdings" panose="020B0604020202020204" pitchFamily="34" charset="0"/>
              <a:buChar char="q"/>
            </a:pPr>
            <a:r>
              <a:rPr lang="en-US" dirty="0">
                <a:latin typeface="Avenir Next LT Pro Light"/>
              </a:rPr>
              <a:t>The Education Act 1996 required schools to provide free school meals disadvantaged children ages 5-16 if eligible </a:t>
            </a:r>
            <a:endParaRPr lang="en-US"/>
          </a:p>
          <a:p>
            <a:pPr marL="342900" indent="-342900">
              <a:buFont typeface="Wingdings" panose="020B0604020202020204" pitchFamily="34" charset="0"/>
              <a:buChar char="q"/>
            </a:pPr>
            <a:r>
              <a:rPr lang="en-US" dirty="0">
                <a:latin typeface="Avenir Next LT Pro Light"/>
              </a:rPr>
              <a:t>As of 2024, all primary school children in Wales can access free school meals.</a:t>
            </a:r>
          </a:p>
          <a:p>
            <a:pPr algn="r"/>
            <a:r>
              <a:rPr lang="en-US" sz="1200" dirty="0">
                <a:latin typeface="Avenir Next LT Pro Light"/>
              </a:rPr>
              <a:t>(Department of Education, 2024; Welsh Government 2024)</a:t>
            </a:r>
          </a:p>
          <a:p>
            <a:endParaRPr lang="en-US" dirty="0">
              <a:latin typeface="Avenir Next LT Pro Light"/>
            </a:endParaRPr>
          </a:p>
          <a:p>
            <a:pPr marL="285750" indent="-285750">
              <a:buFont typeface="Wingdings" panose="020B0604020202020204" pitchFamily="34" charset="0"/>
              <a:buChar char="q"/>
            </a:pPr>
            <a:endParaRPr lang="en-US" sz="1800" dirty="0">
              <a:latin typeface="Avenir Next LT Pro Light"/>
            </a:endParaRPr>
          </a:p>
          <a:p>
            <a:endParaRPr lang="en-US" dirty="0">
              <a:latin typeface="Avenir Next LT Pro"/>
            </a:endParaRPr>
          </a:p>
        </p:txBody>
      </p:sp>
      <p:pic>
        <p:nvPicPr>
          <p:cNvPr id="4" name="Picture 3" descr="Spoon Knife Fork Cartoon Stock Illustrations – 3,813 Spoon Knife Fork  Cartoon Stock Illustrations, Vectors &amp; Clipart - Dreamstime">
            <a:extLst>
              <a:ext uri="{FF2B5EF4-FFF2-40B4-BE49-F238E27FC236}">
                <a16:creationId xmlns:a16="http://schemas.microsoft.com/office/drawing/2014/main" id="{021C8FD5-F5C9-F2C3-5656-921C46722C47}"/>
              </a:ext>
            </a:extLst>
          </p:cNvPr>
          <p:cNvPicPr>
            <a:picLocks noChangeAspect="1"/>
          </p:cNvPicPr>
          <p:nvPr/>
        </p:nvPicPr>
        <p:blipFill>
          <a:blip r:embed="rId2"/>
          <a:srcRect r="380" b="5696"/>
          <a:stretch/>
        </p:blipFill>
        <p:spPr>
          <a:xfrm>
            <a:off x="8920619" y="1496163"/>
            <a:ext cx="2450936" cy="2842515"/>
          </a:xfrm>
          <a:prstGeom prst="rect">
            <a:avLst/>
          </a:prstGeom>
        </p:spPr>
      </p:pic>
    </p:spTree>
    <p:extLst>
      <p:ext uri="{BB962C8B-B14F-4D97-AF65-F5344CB8AC3E}">
        <p14:creationId xmlns:p14="http://schemas.microsoft.com/office/powerpoint/2010/main" val="42038616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20314A9C-C207-75C7-7226-7AFC4CFD7DA2}"/>
              </a:ext>
            </a:extLst>
          </p:cNvPr>
          <p:cNvSpPr>
            <a:spLocks noGrp="1"/>
          </p:cNvSpPr>
          <p:nvPr>
            <p:ph type="title"/>
          </p:nvPr>
        </p:nvSpPr>
        <p:spPr>
          <a:xfrm>
            <a:off x="525718" y="775403"/>
            <a:ext cx="5512288" cy="1835608"/>
          </a:xfrm>
        </p:spPr>
        <p:txBody>
          <a:bodyPr anchor="t">
            <a:normAutofit/>
          </a:bodyPr>
          <a:lstStyle/>
          <a:p>
            <a:r>
              <a:rPr lang="en-US" dirty="0"/>
              <a:t>Intervention 3 – Cognitive Processing Therapy (CPT)</a:t>
            </a:r>
          </a:p>
        </p:txBody>
      </p:sp>
      <p:grpSp>
        <p:nvGrpSpPr>
          <p:cNvPr id="11" name="Graphic 78">
            <a:extLst>
              <a:ext uri="{FF2B5EF4-FFF2-40B4-BE49-F238E27FC236}">
                <a16:creationId xmlns:a16="http://schemas.microsoft.com/office/drawing/2014/main" id="{2EDC2578-BDB0-4118-975D-CFCE02823D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63724" y="776109"/>
            <a:ext cx="972241" cy="45718"/>
            <a:chOff x="4886325" y="3371754"/>
            <a:chExt cx="2418492" cy="113728"/>
          </a:xfrm>
          <a:solidFill>
            <a:schemeClr val="accent1"/>
          </a:solidFill>
        </p:grpSpPr>
        <p:sp>
          <p:nvSpPr>
            <p:cNvPr id="12" name="Graphic 78">
              <a:extLst>
                <a:ext uri="{FF2B5EF4-FFF2-40B4-BE49-F238E27FC236}">
                  <a16:creationId xmlns:a16="http://schemas.microsoft.com/office/drawing/2014/main" id="{FB6536F0-4A9C-46C9-96E9-22CBB33E6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3" name="Graphic 78">
              <a:extLst>
                <a:ext uri="{FF2B5EF4-FFF2-40B4-BE49-F238E27FC236}">
                  <a16:creationId xmlns:a16="http://schemas.microsoft.com/office/drawing/2014/main" id="{DFD6A33A-F889-42D7-ADC2-DD9B88DF060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4" name="Graphic 78">
                <a:extLst>
                  <a:ext uri="{FF2B5EF4-FFF2-40B4-BE49-F238E27FC236}">
                    <a16:creationId xmlns:a16="http://schemas.microsoft.com/office/drawing/2014/main" id="{C375AFD7-9E86-4D19-B86E-C936D33B0D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5" name="Graphic 78">
                <a:extLst>
                  <a:ext uri="{FF2B5EF4-FFF2-40B4-BE49-F238E27FC236}">
                    <a16:creationId xmlns:a16="http://schemas.microsoft.com/office/drawing/2014/main" id="{4102C78E-31A2-4DB3-8790-415EB0B48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6" name="Graphic 78">
                <a:extLst>
                  <a:ext uri="{FF2B5EF4-FFF2-40B4-BE49-F238E27FC236}">
                    <a16:creationId xmlns:a16="http://schemas.microsoft.com/office/drawing/2014/main" id="{4F3E144D-8167-438A-B67F-50F5D9C0C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4BE2135F-02C1-449F-B195-232E9AFDD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pic>
        <p:nvPicPr>
          <p:cNvPr id="4" name="Picture 3" descr="The brain: how it works and the best ways to keep it healthy as you get  older | South China Morning Post">
            <a:extLst>
              <a:ext uri="{FF2B5EF4-FFF2-40B4-BE49-F238E27FC236}">
                <a16:creationId xmlns:a16="http://schemas.microsoft.com/office/drawing/2014/main" id="{292733E8-1BB1-CBB6-7678-627BED386B64}"/>
              </a:ext>
            </a:extLst>
          </p:cNvPr>
          <p:cNvPicPr>
            <a:picLocks noChangeAspect="1"/>
          </p:cNvPicPr>
          <p:nvPr/>
        </p:nvPicPr>
        <p:blipFill>
          <a:blip r:embed="rId2"/>
          <a:stretch>
            <a:fillRect/>
          </a:stretch>
        </p:blipFill>
        <p:spPr>
          <a:xfrm>
            <a:off x="396513" y="2851111"/>
            <a:ext cx="5111406" cy="3411864"/>
          </a:xfrm>
          <a:prstGeom prst="rect">
            <a:avLst/>
          </a:prstGeom>
        </p:spPr>
      </p:pic>
      <p:sp>
        <p:nvSpPr>
          <p:cNvPr id="3" name="Content Placeholder 2">
            <a:extLst>
              <a:ext uri="{FF2B5EF4-FFF2-40B4-BE49-F238E27FC236}">
                <a16:creationId xmlns:a16="http://schemas.microsoft.com/office/drawing/2014/main" id="{CB2253AA-EAA8-EA22-FD41-F589823C13C1}"/>
              </a:ext>
            </a:extLst>
          </p:cNvPr>
          <p:cNvSpPr>
            <a:spLocks noGrp="1"/>
          </p:cNvSpPr>
          <p:nvPr>
            <p:ph idx="1"/>
          </p:nvPr>
        </p:nvSpPr>
        <p:spPr>
          <a:xfrm>
            <a:off x="6026506" y="436197"/>
            <a:ext cx="5589286" cy="5415851"/>
          </a:xfrm>
          <a:solidFill>
            <a:srgbClr val="E8A0A0"/>
          </a:solidFill>
          <a:ln>
            <a:noFill/>
          </a:ln>
        </p:spPr>
        <p:txBody>
          <a:bodyPr vert="horz" lIns="91440" tIns="45720" rIns="91440" bIns="45720" rtlCol="0" anchor="t">
            <a:normAutofit/>
          </a:bodyPr>
          <a:lstStyle/>
          <a:p>
            <a:pPr>
              <a:lnSpc>
                <a:spcPct val="100000"/>
              </a:lnSpc>
            </a:pPr>
            <a:r>
              <a:rPr lang="en-US" sz="1800" dirty="0">
                <a:latin typeface="Avenir Next LT Pro Light"/>
              </a:rPr>
              <a:t>Cognitive processing therapy (CPT) - A specific type of cognitive behavioral therapy that has been effective in reducing symptoms of PTSD. </a:t>
            </a:r>
            <a:endParaRPr lang="en-US" sz="1800" dirty="0"/>
          </a:p>
          <a:p>
            <a:pPr>
              <a:lnSpc>
                <a:spcPct val="100000"/>
              </a:lnSpc>
            </a:pPr>
            <a:r>
              <a:rPr lang="en-US" sz="1800" dirty="0">
                <a:latin typeface="Avenir Next LT Pro Light"/>
              </a:rPr>
              <a:t>Developed for those that have experienced traumatic events, for example:</a:t>
            </a:r>
            <a:endParaRPr lang="en-US" sz="1800" dirty="0">
              <a:latin typeface="Avenir Next LT Pro"/>
            </a:endParaRPr>
          </a:p>
          <a:p>
            <a:pPr marL="285750" indent="-285750">
              <a:lnSpc>
                <a:spcPct val="100000"/>
              </a:lnSpc>
              <a:buFont typeface="Calibri" panose="020B0604020202020204" pitchFamily="34" charset="0"/>
              <a:buChar char="-"/>
            </a:pPr>
            <a:r>
              <a:rPr lang="en-US" sz="1800" dirty="0">
                <a:latin typeface="Avenir Next LT Pro Light"/>
              </a:rPr>
              <a:t>child abuse</a:t>
            </a:r>
            <a:endParaRPr lang="en-US" sz="1800" dirty="0">
              <a:latin typeface="Avenir Next LT Pro"/>
            </a:endParaRPr>
          </a:p>
          <a:p>
            <a:pPr marL="285750" indent="-285750">
              <a:lnSpc>
                <a:spcPct val="100000"/>
              </a:lnSpc>
              <a:buFont typeface="Calibri" panose="020B0604020202020204" pitchFamily="34" charset="0"/>
              <a:buChar char="-"/>
            </a:pPr>
            <a:r>
              <a:rPr lang="en-US" sz="1800" dirty="0">
                <a:latin typeface="Avenir Next LT Pro Light"/>
              </a:rPr>
              <a:t>Rape</a:t>
            </a:r>
            <a:endParaRPr lang="en-US" sz="1800" dirty="0">
              <a:latin typeface="Avenir Next LT Pro"/>
            </a:endParaRPr>
          </a:p>
          <a:p>
            <a:pPr marL="285750" indent="-285750">
              <a:lnSpc>
                <a:spcPct val="100000"/>
              </a:lnSpc>
              <a:buFont typeface="Calibri" panose="020B0604020202020204" pitchFamily="34" charset="0"/>
              <a:buChar char="-"/>
            </a:pPr>
            <a:r>
              <a:rPr lang="en-US" sz="1800" dirty="0">
                <a:latin typeface="Avenir Next LT Pro Light"/>
              </a:rPr>
              <a:t>Natural disasters.</a:t>
            </a:r>
            <a:endParaRPr lang="en-US" sz="1800" dirty="0"/>
          </a:p>
          <a:p>
            <a:pPr>
              <a:lnSpc>
                <a:spcPct val="100000"/>
              </a:lnSpc>
            </a:pPr>
            <a:r>
              <a:rPr lang="en-US" sz="1800" dirty="0">
                <a:latin typeface="Avenir Next LT Pro Light"/>
              </a:rPr>
              <a:t>Benefits:</a:t>
            </a:r>
          </a:p>
          <a:p>
            <a:pPr marL="285750" indent="-285750">
              <a:lnSpc>
                <a:spcPct val="100000"/>
              </a:lnSpc>
              <a:buFont typeface="Calibri" panose="020B0604020202020204" pitchFamily="34" charset="0"/>
              <a:buChar char="-"/>
            </a:pPr>
            <a:r>
              <a:rPr lang="en-US" sz="1800" dirty="0">
                <a:latin typeface="Avenir Next LT Pro Light"/>
              </a:rPr>
              <a:t>Helps people learn how to challenge and modify unhelpful beliefs related to their trauma. </a:t>
            </a:r>
            <a:endParaRPr lang="en-US" sz="1800" dirty="0">
              <a:latin typeface="Avenir Next LT Pro"/>
            </a:endParaRPr>
          </a:p>
          <a:p>
            <a:pPr marL="285750" indent="-285750">
              <a:lnSpc>
                <a:spcPct val="100000"/>
              </a:lnSpc>
              <a:buFont typeface="Calibri" panose="020B0604020202020204" pitchFamily="34" charset="0"/>
              <a:buChar char="-"/>
            </a:pPr>
            <a:r>
              <a:rPr lang="en-US" sz="1800" dirty="0">
                <a:latin typeface="Avenir Next LT Pro Light"/>
              </a:rPr>
              <a:t>creates new understandings of that traumatic event = Reduces the current ongoing, negative effects that their trauma has given them  </a:t>
            </a:r>
          </a:p>
          <a:p>
            <a:pPr>
              <a:lnSpc>
                <a:spcPct val="100000"/>
              </a:lnSpc>
            </a:pPr>
            <a:r>
              <a:rPr lang="en-US" sz="1400" dirty="0">
                <a:latin typeface="Avenir Next LT Pro Light"/>
              </a:rPr>
              <a:t>                                                                                                                        </a:t>
            </a:r>
            <a:r>
              <a:rPr lang="en-US" sz="1200" dirty="0">
                <a:latin typeface="Avenir Next LT Pro Light"/>
              </a:rPr>
              <a:t>         </a:t>
            </a:r>
            <a:r>
              <a:rPr lang="en-US" sz="1200">
                <a:latin typeface="Avenir Next LT Pro Light"/>
              </a:rPr>
              <a:t>(American psychological Association, 2024)</a:t>
            </a:r>
          </a:p>
          <a:p>
            <a:pPr>
              <a:lnSpc>
                <a:spcPct val="100000"/>
              </a:lnSpc>
            </a:pPr>
            <a:endParaRPr lang="en-US" sz="1400">
              <a:latin typeface="Avenir Next LT Pro"/>
            </a:endParaRPr>
          </a:p>
        </p:txBody>
      </p:sp>
      <p:sp>
        <p:nvSpPr>
          <p:cNvPr id="19" name="Freeform: Shape 18">
            <a:extLst>
              <a:ext uri="{FF2B5EF4-FFF2-40B4-BE49-F238E27FC236}">
                <a16:creationId xmlns:a16="http://schemas.microsoft.com/office/drawing/2014/main" id="{E1BEDD21-8CC9-4E04-B8CF-CE59786DF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6006"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1" name="Group 20">
            <a:extLst>
              <a:ext uri="{FF2B5EF4-FFF2-40B4-BE49-F238E27FC236}">
                <a16:creationId xmlns:a16="http://schemas.microsoft.com/office/drawing/2014/main" id="{A6DA475A-533E-4A16-A83E-0171FFB6D8B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10732601" y="5351135"/>
            <a:ext cx="886141" cy="802496"/>
            <a:chOff x="10948005" y="3272152"/>
            <a:chExt cx="868640" cy="786648"/>
          </a:xfrm>
          <a:solidFill>
            <a:schemeClr val="accent1"/>
          </a:solidFill>
        </p:grpSpPr>
        <p:sp>
          <p:nvSpPr>
            <p:cNvPr id="22" name="Freeform: Shape 21">
              <a:extLst>
                <a:ext uri="{FF2B5EF4-FFF2-40B4-BE49-F238E27FC236}">
                  <a16:creationId xmlns:a16="http://schemas.microsoft.com/office/drawing/2014/main" id="{9EB076CD-5E1A-4B4E-8434-EB36C96CD9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F6EB8026-10C9-4869-9F11-AD4C064F9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Freeform: Shape 23">
              <a:extLst>
                <a:ext uri="{FF2B5EF4-FFF2-40B4-BE49-F238E27FC236}">
                  <a16:creationId xmlns:a16="http://schemas.microsoft.com/office/drawing/2014/main" id="{C49D45E4-020D-4F13-BA0F-A5307EA2A3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Graphic 12">
              <a:extLst>
                <a:ext uri="{FF2B5EF4-FFF2-40B4-BE49-F238E27FC236}">
                  <a16:creationId xmlns:a16="http://schemas.microsoft.com/office/drawing/2014/main" id="{9C88C3FA-F709-4D00-9E6D-882DB1E28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7EDA809C-8B77-4778-9050-82BA49976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Graphic 15">
              <a:extLst>
                <a:ext uri="{FF2B5EF4-FFF2-40B4-BE49-F238E27FC236}">
                  <a16:creationId xmlns:a16="http://schemas.microsoft.com/office/drawing/2014/main" id="{592CBFFA-9E14-4482-8D59-A989BAD450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801BD80-BE9E-4AFB-BEF4-435B40BD2E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7341041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14FB551D-265D-76F4-8D89-EF8D34E2EAC6}"/>
              </a:ext>
            </a:extLst>
          </p:cNvPr>
          <p:cNvSpPr>
            <a:spLocks noGrp="1"/>
          </p:cNvSpPr>
          <p:nvPr>
            <p:ph type="title"/>
          </p:nvPr>
        </p:nvSpPr>
        <p:spPr>
          <a:xfrm>
            <a:off x="525717" y="787068"/>
            <a:ext cx="4950173" cy="1455091"/>
          </a:xfrm>
        </p:spPr>
        <p:txBody>
          <a:bodyPr>
            <a:normAutofit/>
          </a:bodyPr>
          <a:lstStyle/>
          <a:p>
            <a:r>
              <a:rPr lang="en-GB" dirty="0"/>
              <a:t>Intervention 4 – Shelter Cymru</a:t>
            </a:r>
          </a:p>
        </p:txBody>
      </p:sp>
      <p:sp>
        <p:nvSpPr>
          <p:cNvPr id="11" name="Freeform: Shape 10">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5C1841C9-C7AB-B597-10F5-BF29D9EA9CE0}"/>
              </a:ext>
            </a:extLst>
          </p:cNvPr>
          <p:cNvSpPr>
            <a:spLocks noGrp="1"/>
          </p:cNvSpPr>
          <p:nvPr>
            <p:ph idx="1"/>
          </p:nvPr>
        </p:nvSpPr>
        <p:spPr>
          <a:xfrm>
            <a:off x="525717" y="2796427"/>
            <a:ext cx="4950173" cy="3733790"/>
          </a:xfrm>
          <a:ln w="57150">
            <a:solidFill>
              <a:srgbClr val="FF0000"/>
            </a:solidFill>
          </a:ln>
        </p:spPr>
        <p:txBody>
          <a:bodyPr vert="horz" lIns="91440" tIns="45720" rIns="91440" bIns="45720" rtlCol="0" anchor="t">
            <a:normAutofit lnSpcReduction="10000"/>
          </a:bodyPr>
          <a:lstStyle/>
          <a:p>
            <a:pPr>
              <a:lnSpc>
                <a:spcPct val="100000"/>
              </a:lnSpc>
            </a:pPr>
            <a:endParaRPr lang="en-US" sz="1600" dirty="0">
              <a:latin typeface="Avenir Next LT Pro"/>
            </a:endParaRPr>
          </a:p>
          <a:p>
            <a:pPr>
              <a:lnSpc>
                <a:spcPct val="100000"/>
              </a:lnSpc>
            </a:pPr>
            <a:r>
              <a:rPr lang="en-US" sz="1800" dirty="0">
                <a:latin typeface="Avenir Next LT Pro"/>
              </a:rPr>
              <a:t>“We exist to defend the right to a safe home” (Shelter Cymru, 2024, np).</a:t>
            </a:r>
            <a:endParaRPr lang="en-GB" sz="1800">
              <a:latin typeface="Avenir Next LT Pro"/>
            </a:endParaRPr>
          </a:p>
          <a:p>
            <a:pPr>
              <a:lnSpc>
                <a:spcPct val="100000"/>
              </a:lnSpc>
            </a:pPr>
            <a:r>
              <a:rPr lang="en-US" sz="1800" dirty="0">
                <a:latin typeface="Avenir Next LT Pro"/>
              </a:rPr>
              <a:t>Provides:</a:t>
            </a:r>
            <a:endParaRPr lang="en-GB" sz="1800">
              <a:latin typeface="Aptos"/>
            </a:endParaRPr>
          </a:p>
          <a:p>
            <a:pPr>
              <a:lnSpc>
                <a:spcPct val="100000"/>
              </a:lnSpc>
            </a:pPr>
            <a:r>
              <a:rPr lang="en-US" sz="1800" dirty="0">
                <a:latin typeface="Avenir Next LT Pro"/>
              </a:rPr>
              <a:t>1) Housing advice.</a:t>
            </a:r>
            <a:endParaRPr lang="en-GB" sz="1800">
              <a:latin typeface="Aptos"/>
            </a:endParaRPr>
          </a:p>
          <a:p>
            <a:pPr>
              <a:lnSpc>
                <a:spcPct val="100000"/>
              </a:lnSpc>
            </a:pPr>
            <a:r>
              <a:rPr lang="en-US" sz="1800" dirty="0">
                <a:latin typeface="Avenir Next LT Pro"/>
              </a:rPr>
              <a:t>2) Legal support. </a:t>
            </a:r>
            <a:endParaRPr lang="en-GB" sz="1800">
              <a:latin typeface="Aptos"/>
            </a:endParaRPr>
          </a:p>
          <a:p>
            <a:pPr>
              <a:lnSpc>
                <a:spcPct val="100000"/>
              </a:lnSpc>
            </a:pPr>
            <a:r>
              <a:rPr lang="en-US" sz="1800" dirty="0">
                <a:latin typeface="Avenir Next LT Pro"/>
              </a:rPr>
              <a:t>3) Education. For example, they provide resources to schools, colleges and youth clubs to help young people understand housing and homelessness. </a:t>
            </a:r>
            <a:endParaRPr lang="en-GB" sz="1800" dirty="0">
              <a:latin typeface="Aptos"/>
            </a:endParaRPr>
          </a:p>
          <a:p>
            <a:pPr algn="r">
              <a:lnSpc>
                <a:spcPct val="100000"/>
              </a:lnSpc>
            </a:pPr>
            <a:r>
              <a:rPr lang="en-US" sz="1200" dirty="0">
                <a:latin typeface="Avenir Next LT Pro"/>
              </a:rPr>
              <a:t>(Shelter Cymru, 2024)</a:t>
            </a:r>
            <a:endParaRPr lang="en-GB" sz="1200" dirty="0">
              <a:latin typeface="Aptos"/>
            </a:endParaRPr>
          </a:p>
          <a:p>
            <a:pPr>
              <a:lnSpc>
                <a:spcPct val="100000"/>
              </a:lnSpc>
            </a:pPr>
            <a:endParaRPr lang="en-GB" sz="1600"/>
          </a:p>
        </p:txBody>
      </p:sp>
      <p:pic>
        <p:nvPicPr>
          <p:cNvPr id="4" name="Picture 3" descr="Shelter Cymru - Home is everything">
            <a:extLst>
              <a:ext uri="{FF2B5EF4-FFF2-40B4-BE49-F238E27FC236}">
                <a16:creationId xmlns:a16="http://schemas.microsoft.com/office/drawing/2014/main" id="{BA7EADEB-7CA4-F8E5-D8C6-487E53ED9A13}"/>
              </a:ext>
            </a:extLst>
          </p:cNvPr>
          <p:cNvPicPr>
            <a:picLocks noChangeAspect="1"/>
          </p:cNvPicPr>
          <p:nvPr/>
        </p:nvPicPr>
        <p:blipFill>
          <a:blip r:embed="rId2"/>
          <a:srcRect l="1390" r="1085" b="3"/>
          <a:stretch/>
        </p:blipFill>
        <p:spPr>
          <a:xfrm>
            <a:off x="6002404" y="564012"/>
            <a:ext cx="5606888" cy="5677185"/>
          </a:xfrm>
          <a:prstGeom prst="rect">
            <a:avLst/>
          </a:prstGeom>
        </p:spPr>
      </p:pic>
      <p:sp>
        <p:nvSpPr>
          <p:cNvPr id="21" name="Freeform: Shape 20">
            <a:extLst>
              <a:ext uri="{FF2B5EF4-FFF2-40B4-BE49-F238E27FC236}">
                <a16:creationId xmlns:a16="http://schemas.microsoft.com/office/drawing/2014/main" id="{D5B4F0F5-BE58-4EC0-B650-A71A07437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3" name="Group 22">
            <a:extLst>
              <a:ext uri="{FF2B5EF4-FFF2-40B4-BE49-F238E27FC236}">
                <a16:creationId xmlns:a16="http://schemas.microsoft.com/office/drawing/2014/main" id="{E700C1F5-B637-45FE-96CC-270D263A59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83DA22C9-3830-4323-9087-6D7C1E6AA3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A5AC4DA9-FD16-4055-8D2D-95D615C03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8BA7D58E-9AB5-4B54-A635-2E86BEC7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B7D72779-BBD2-4D64-B6B1-E052E227EB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569BD34C-BFEF-4FB1-A094-2D9E687CD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DC258A66-ED52-4FA3-96CE-7932E91F5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BEC6A48C-21EF-4485-9836-0445500033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2668837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3D16FDF1-5EDE-C7E0-2889-F3564D998B70}"/>
              </a:ext>
            </a:extLst>
          </p:cNvPr>
          <p:cNvSpPr>
            <a:spLocks noGrp="1"/>
          </p:cNvSpPr>
          <p:nvPr>
            <p:ph type="title"/>
          </p:nvPr>
        </p:nvSpPr>
        <p:spPr>
          <a:xfrm>
            <a:off x="327388" y="369534"/>
            <a:ext cx="4950173" cy="1340270"/>
          </a:xfrm>
        </p:spPr>
        <p:txBody>
          <a:bodyPr>
            <a:normAutofit/>
          </a:bodyPr>
          <a:lstStyle/>
          <a:p>
            <a:r>
              <a:rPr lang="en-US" dirty="0"/>
              <a:t> </a:t>
            </a:r>
          </a:p>
        </p:txBody>
      </p:sp>
      <p:sp>
        <p:nvSpPr>
          <p:cNvPr id="11" name="Freeform: Shape 10">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218DBD7B-1381-4744-BDE1-DDE73AC6921F}"/>
              </a:ext>
            </a:extLst>
          </p:cNvPr>
          <p:cNvSpPr>
            <a:spLocks noGrp="1"/>
          </p:cNvSpPr>
          <p:nvPr>
            <p:ph idx="1"/>
          </p:nvPr>
        </p:nvSpPr>
        <p:spPr>
          <a:xfrm>
            <a:off x="327388" y="3443605"/>
            <a:ext cx="5315515" cy="1760942"/>
          </a:xfrm>
          <a:solidFill>
            <a:srgbClr val="F7BCED"/>
          </a:solidFill>
        </p:spPr>
        <p:txBody>
          <a:bodyPr vert="horz" lIns="91440" tIns="45720" rIns="91440" bIns="45720" rtlCol="0" anchor="t">
            <a:normAutofit/>
          </a:bodyPr>
          <a:lstStyle/>
          <a:p>
            <a:r>
              <a:rPr lang="en-US" dirty="0">
                <a:ea typeface="+mn-lt"/>
                <a:cs typeface="+mn-lt"/>
              </a:rPr>
              <a:t>There are personal, structural and environmental factors that youth workers can protect young people against adverse </a:t>
            </a:r>
            <a:r>
              <a:rPr lang="en-US" dirty="0" err="1">
                <a:ea typeface="+mn-lt"/>
                <a:cs typeface="+mn-lt"/>
              </a:rPr>
              <a:t>outcomes.l</a:t>
            </a:r>
            <a:r>
              <a:rPr lang="en-US" dirty="0">
                <a:ea typeface="+mn-lt"/>
                <a:cs typeface="+mn-lt"/>
              </a:rPr>
              <a:t> (Young Minds 2025).</a:t>
            </a:r>
            <a:endParaRPr lang="en-US" dirty="0"/>
          </a:p>
          <a:p>
            <a:endParaRPr lang="en-US" dirty="0"/>
          </a:p>
          <a:p>
            <a:endParaRPr lang="en-US" dirty="0"/>
          </a:p>
        </p:txBody>
      </p:sp>
      <p:pic>
        <p:nvPicPr>
          <p:cNvPr id="4" name="Picture 3" descr="Understanding trauma and adversity | Resources | YoungMinds">
            <a:extLst>
              <a:ext uri="{FF2B5EF4-FFF2-40B4-BE49-F238E27FC236}">
                <a16:creationId xmlns:a16="http://schemas.microsoft.com/office/drawing/2014/main" id="{E74E5085-81AD-4546-3840-4AEFA333D385}"/>
              </a:ext>
            </a:extLst>
          </p:cNvPr>
          <p:cNvPicPr>
            <a:picLocks noChangeAspect="1"/>
          </p:cNvPicPr>
          <p:nvPr/>
        </p:nvPicPr>
        <p:blipFill>
          <a:blip r:embed="rId2"/>
          <a:srcRect l="37295" r="7151"/>
          <a:stretch/>
        </p:blipFill>
        <p:spPr>
          <a:xfrm>
            <a:off x="6002404" y="564012"/>
            <a:ext cx="5606888" cy="5677185"/>
          </a:xfrm>
          <a:prstGeom prst="rect">
            <a:avLst/>
          </a:prstGeom>
        </p:spPr>
      </p:pic>
      <p:sp>
        <p:nvSpPr>
          <p:cNvPr id="21" name="Freeform: Shape 20">
            <a:extLst>
              <a:ext uri="{FF2B5EF4-FFF2-40B4-BE49-F238E27FC236}">
                <a16:creationId xmlns:a16="http://schemas.microsoft.com/office/drawing/2014/main" id="{D5B4F0F5-BE58-4EC0-B650-A71A07437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3" name="Group 22">
            <a:extLst>
              <a:ext uri="{FF2B5EF4-FFF2-40B4-BE49-F238E27FC236}">
                <a16:creationId xmlns:a16="http://schemas.microsoft.com/office/drawing/2014/main" id="{E700C1F5-B637-45FE-96CC-270D263A59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83DA22C9-3830-4323-9087-6D7C1E6AA3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A5AC4DA9-FD16-4055-8D2D-95D615C03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8BA7D58E-9AB5-4B54-A635-2E86BEC7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B7D72779-BBD2-4D64-B6B1-E052E227EB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569BD34C-BFEF-4FB1-A094-2D9E687CD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DC258A66-ED52-4FA3-96CE-7932E91F5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BEC6A48C-21EF-4485-9836-0445500033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TextBox 4">
            <a:extLst>
              <a:ext uri="{FF2B5EF4-FFF2-40B4-BE49-F238E27FC236}">
                <a16:creationId xmlns:a16="http://schemas.microsoft.com/office/drawing/2014/main" id="{25B2F361-E230-9DC6-0C01-10F5345E872F}"/>
              </a:ext>
            </a:extLst>
          </p:cNvPr>
          <p:cNvSpPr txBox="1"/>
          <p:nvPr/>
        </p:nvSpPr>
        <p:spPr>
          <a:xfrm>
            <a:off x="323766" y="373891"/>
            <a:ext cx="463131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i="1" dirty="0">
                <a:latin typeface="Georgia Pro Semibold"/>
              </a:rPr>
              <a:t>Intervention 5  (most powerful) – Youth Work</a:t>
            </a:r>
            <a:endParaRPr lang="en-US" sz="3600" i="1">
              <a:latin typeface="Georgia Pro Semibold"/>
              <a:ea typeface="Calibri"/>
              <a:cs typeface="Calibri"/>
            </a:endParaRPr>
          </a:p>
        </p:txBody>
      </p:sp>
    </p:spTree>
    <p:extLst>
      <p:ext uri="{BB962C8B-B14F-4D97-AF65-F5344CB8AC3E}">
        <p14:creationId xmlns:p14="http://schemas.microsoft.com/office/powerpoint/2010/main" val="406436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20F128AC-27EA-BAA1-75ED-776FC5599FE7}"/>
              </a:ext>
            </a:extLst>
          </p:cNvPr>
          <p:cNvSpPr>
            <a:spLocks noGrp="1"/>
          </p:cNvSpPr>
          <p:nvPr>
            <p:ph type="title"/>
          </p:nvPr>
        </p:nvSpPr>
        <p:spPr>
          <a:xfrm>
            <a:off x="525717" y="787068"/>
            <a:ext cx="4950173" cy="1455091"/>
          </a:xfrm>
        </p:spPr>
        <p:txBody>
          <a:bodyPr>
            <a:normAutofit/>
          </a:bodyPr>
          <a:lstStyle/>
          <a:p>
            <a:pPr>
              <a:lnSpc>
                <a:spcPct val="90000"/>
              </a:lnSpc>
            </a:pPr>
            <a:r>
              <a:rPr lang="en-US" sz="3300"/>
              <a:t>Most powerful intervention – Youth work </a:t>
            </a:r>
          </a:p>
        </p:txBody>
      </p:sp>
      <p:sp>
        <p:nvSpPr>
          <p:cNvPr id="12" name="Freeform: Shape 11">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4"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5"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6"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7"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0"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80673412-DEB3-1583-98FB-D481F565A51D}"/>
              </a:ext>
            </a:extLst>
          </p:cNvPr>
          <p:cNvSpPr>
            <a:spLocks noGrp="1"/>
          </p:cNvSpPr>
          <p:nvPr>
            <p:ph idx="1"/>
          </p:nvPr>
        </p:nvSpPr>
        <p:spPr>
          <a:xfrm>
            <a:off x="525717" y="2796427"/>
            <a:ext cx="4950173" cy="3274503"/>
          </a:xfrm>
        </p:spPr>
        <p:txBody>
          <a:bodyPr vert="horz" lIns="91440" tIns="45720" rIns="91440" bIns="45720" rtlCol="0" anchor="t">
            <a:normAutofit/>
          </a:bodyPr>
          <a:lstStyle/>
          <a:p>
            <a:r>
              <a:rPr lang="en-US" sz="1900" dirty="0">
                <a:highlight>
                  <a:srgbClr val="EC8E04"/>
                </a:highlight>
              </a:rPr>
              <a:t> Compassionate, attuned and supportive responses from professionals </a:t>
            </a:r>
          </a:p>
          <a:p>
            <a:r>
              <a:rPr lang="en-US" sz="1900" dirty="0"/>
              <a:t>Youth club: tackle period poverty, warmth, food, facilities such as showers and toilets.</a:t>
            </a:r>
            <a:endParaRPr lang="en-US"/>
          </a:p>
          <a:p>
            <a:r>
              <a:rPr lang="en-US" sz="1900" dirty="0">
                <a:solidFill>
                  <a:schemeClr val="bg1"/>
                </a:solidFill>
                <a:highlight>
                  <a:srgbClr val="808080"/>
                </a:highlight>
              </a:rPr>
              <a:t> Ability to regulate emotions and </a:t>
            </a:r>
            <a:r>
              <a:rPr lang="en-US" sz="1900">
                <a:solidFill>
                  <a:schemeClr val="bg1"/>
                </a:solidFill>
                <a:highlight>
                  <a:srgbClr val="808080"/>
                </a:highlight>
              </a:rPr>
              <a:t>manage</a:t>
            </a:r>
            <a:r>
              <a:rPr lang="en-US" sz="1900" dirty="0">
                <a:solidFill>
                  <a:schemeClr val="bg1"/>
                </a:solidFill>
                <a:highlight>
                  <a:srgbClr val="808080"/>
                </a:highlight>
              </a:rPr>
              <a:t> emotional stress: </a:t>
            </a:r>
          </a:p>
          <a:p>
            <a:r>
              <a:rPr lang="en-US" sz="1900" dirty="0"/>
              <a:t>School: one-to-one session focused on anger and emotions.</a:t>
            </a:r>
          </a:p>
          <a:p>
            <a:endParaRPr lang="en-US" sz="1900" dirty="0"/>
          </a:p>
          <a:p>
            <a:endParaRPr lang="en-US" sz="1900"/>
          </a:p>
        </p:txBody>
      </p:sp>
      <p:pic>
        <p:nvPicPr>
          <p:cNvPr id="5" name="Picture 4" descr="Understanding trauma and adversity | Resources | YoungMinds">
            <a:extLst>
              <a:ext uri="{FF2B5EF4-FFF2-40B4-BE49-F238E27FC236}">
                <a16:creationId xmlns:a16="http://schemas.microsoft.com/office/drawing/2014/main" id="{822FBA64-B7E2-CE07-4413-DEB7F2879002}"/>
              </a:ext>
            </a:extLst>
          </p:cNvPr>
          <p:cNvPicPr>
            <a:picLocks noChangeAspect="1"/>
          </p:cNvPicPr>
          <p:nvPr/>
        </p:nvPicPr>
        <p:blipFill>
          <a:blip r:embed="rId2"/>
          <a:srcRect l="37295" r="7151"/>
          <a:stretch/>
        </p:blipFill>
        <p:spPr>
          <a:xfrm>
            <a:off x="6002404" y="564012"/>
            <a:ext cx="5606888" cy="5677185"/>
          </a:xfrm>
          <a:prstGeom prst="rect">
            <a:avLst/>
          </a:prstGeom>
        </p:spPr>
      </p:pic>
      <p:sp>
        <p:nvSpPr>
          <p:cNvPr id="22" name="Freeform: Shape 21">
            <a:extLst>
              <a:ext uri="{FF2B5EF4-FFF2-40B4-BE49-F238E27FC236}">
                <a16:creationId xmlns:a16="http://schemas.microsoft.com/office/drawing/2014/main" id="{D5B4F0F5-BE58-4EC0-B650-A71A07437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4" name="Group 23">
            <a:extLst>
              <a:ext uri="{FF2B5EF4-FFF2-40B4-BE49-F238E27FC236}">
                <a16:creationId xmlns:a16="http://schemas.microsoft.com/office/drawing/2014/main" id="{E700C1F5-B637-45FE-96CC-270D263A59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5" name="Freeform: Shape 24">
              <a:extLst>
                <a:ext uri="{FF2B5EF4-FFF2-40B4-BE49-F238E27FC236}">
                  <a16:creationId xmlns:a16="http://schemas.microsoft.com/office/drawing/2014/main" id="{83DA22C9-3830-4323-9087-6D7C1E6AA3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A5AC4DA9-FD16-4055-8D2D-95D615C03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Freeform: Shape 26">
              <a:extLst>
                <a:ext uri="{FF2B5EF4-FFF2-40B4-BE49-F238E27FC236}">
                  <a16:creationId xmlns:a16="http://schemas.microsoft.com/office/drawing/2014/main" id="{8BA7D58E-9AB5-4B54-A635-2E86BEC7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8" name="Graphic 12">
              <a:extLst>
                <a:ext uri="{FF2B5EF4-FFF2-40B4-BE49-F238E27FC236}">
                  <a16:creationId xmlns:a16="http://schemas.microsoft.com/office/drawing/2014/main" id="{B7D72779-BBD2-4D64-B6B1-E052E227EB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569BD34C-BFEF-4FB1-A094-2D9E687CD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Graphic 15">
              <a:extLst>
                <a:ext uri="{FF2B5EF4-FFF2-40B4-BE49-F238E27FC236}">
                  <a16:creationId xmlns:a16="http://schemas.microsoft.com/office/drawing/2014/main" id="{DC258A66-ED52-4FA3-96CE-7932E91F5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BEC6A48C-21EF-4485-9836-0445500033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0608570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2F8B8F0F-C100-1695-6325-1E59216E8EE8}"/>
              </a:ext>
            </a:extLst>
          </p:cNvPr>
          <p:cNvSpPr>
            <a:spLocks noGrp="1"/>
          </p:cNvSpPr>
          <p:nvPr>
            <p:ph type="title"/>
          </p:nvPr>
        </p:nvSpPr>
        <p:spPr>
          <a:xfrm>
            <a:off x="2481159" y="1252603"/>
            <a:ext cx="3908856" cy="4359964"/>
          </a:xfrm>
        </p:spPr>
        <p:txBody>
          <a:bodyPr anchor="t">
            <a:normAutofit/>
          </a:bodyPr>
          <a:lstStyle/>
          <a:p>
            <a:r>
              <a:rPr lang="en-US" dirty="0"/>
              <a:t>Youth Work's response and additional theories/policies to support</a:t>
            </a:r>
          </a:p>
        </p:txBody>
      </p:sp>
      <p:sp>
        <p:nvSpPr>
          <p:cNvPr id="10" name="Freeform: Shape 9">
            <a:extLst>
              <a:ext uri="{FF2B5EF4-FFF2-40B4-BE49-F238E27FC236}">
                <a16:creationId xmlns:a16="http://schemas.microsoft.com/office/drawing/2014/main" id="{A707F4F1-79FE-4E99-AF42-242AC08A35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864840" cy="6858001"/>
          </a:xfrm>
          <a:custGeom>
            <a:avLst/>
            <a:gdLst>
              <a:gd name="connsiteX0" fmla="*/ 0 w 888736"/>
              <a:gd name="connsiteY0" fmla="*/ 0 h 2458832"/>
              <a:gd name="connsiteX1" fmla="*/ 177394 w 888736"/>
              <a:gd name="connsiteY1" fmla="*/ 125361 h 2458832"/>
              <a:gd name="connsiteX2" fmla="*/ 881856 w 888736"/>
              <a:gd name="connsiteY2" fmla="*/ 1189003 h 2458832"/>
              <a:gd name="connsiteX3" fmla="*/ 691256 w 888736"/>
              <a:gd name="connsiteY3" fmla="*/ 1628147 h 2458832"/>
              <a:gd name="connsiteX4" fmla="*/ 118397 w 888736"/>
              <a:gd name="connsiteY4" fmla="*/ 2331723 h 2458832"/>
              <a:gd name="connsiteX5" fmla="*/ 0 w 888736"/>
              <a:gd name="connsiteY5" fmla="*/ 2458832 h 2458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8736" h="2458832">
                <a:moveTo>
                  <a:pt x="0" y="0"/>
                </a:moveTo>
                <a:lnTo>
                  <a:pt x="177394" y="125361"/>
                </a:lnTo>
                <a:cubicBezTo>
                  <a:pt x="548898" y="378359"/>
                  <a:pt x="946091" y="744358"/>
                  <a:pt x="881856" y="1189003"/>
                </a:cubicBezTo>
                <a:cubicBezTo>
                  <a:pt x="858787" y="1347884"/>
                  <a:pt x="777253" y="1491554"/>
                  <a:pt x="691256" y="1628147"/>
                </a:cubicBezTo>
                <a:cubicBezTo>
                  <a:pt x="609261" y="1758448"/>
                  <a:pt x="399047" y="2022344"/>
                  <a:pt x="118397" y="2331723"/>
                </a:cubicBezTo>
                <a:lnTo>
                  <a:pt x="0" y="2458832"/>
                </a:lnTo>
                <a:close/>
              </a:path>
            </a:pathLst>
          </a:custGeom>
          <a:solidFill>
            <a:schemeClr val="accent6">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2" name="Graphic 78">
            <a:extLst>
              <a:ext uri="{FF2B5EF4-FFF2-40B4-BE49-F238E27FC236}">
                <a16:creationId xmlns:a16="http://schemas.microsoft.com/office/drawing/2014/main" id="{C5035748-E666-464D-B95F-ED81463468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42299" y="1617538"/>
            <a:ext cx="972241" cy="45718"/>
            <a:chOff x="4886325" y="3371754"/>
            <a:chExt cx="2418492" cy="113728"/>
          </a:xfrm>
          <a:solidFill>
            <a:schemeClr val="accent1"/>
          </a:solidFill>
        </p:grpSpPr>
        <p:sp>
          <p:nvSpPr>
            <p:cNvPr id="13" name="Graphic 78">
              <a:extLst>
                <a:ext uri="{FF2B5EF4-FFF2-40B4-BE49-F238E27FC236}">
                  <a16:creationId xmlns:a16="http://schemas.microsoft.com/office/drawing/2014/main" id="{4D85EFE8-5037-4E99-8D29-64B5CE9D2C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4" name="Graphic 78">
              <a:extLst>
                <a:ext uri="{FF2B5EF4-FFF2-40B4-BE49-F238E27FC236}">
                  <a16:creationId xmlns:a16="http://schemas.microsoft.com/office/drawing/2014/main" id="{9FD653C8-CB16-40C0-BA61-6FA0587D7A2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5" name="Graphic 78">
                <a:extLst>
                  <a:ext uri="{FF2B5EF4-FFF2-40B4-BE49-F238E27FC236}">
                    <a16:creationId xmlns:a16="http://schemas.microsoft.com/office/drawing/2014/main" id="{ABA973BF-958C-4267-A9F2-CEA64D284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6" name="Graphic 78">
                <a:extLst>
                  <a:ext uri="{FF2B5EF4-FFF2-40B4-BE49-F238E27FC236}">
                    <a16:creationId xmlns:a16="http://schemas.microsoft.com/office/drawing/2014/main" id="{B0DAD6C4-EBF1-4DBF-928B-3F52E02440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2BD6CA6-C90E-4CC3-B99B-93CE2622E7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8E83D65E-8C50-430E-8331-F293349EF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grpSp>
        <p:nvGrpSpPr>
          <p:cNvPr id="20" name="Group 19">
            <a:extLst>
              <a:ext uri="{FF2B5EF4-FFF2-40B4-BE49-F238E27FC236}">
                <a16:creationId xmlns:a16="http://schemas.microsoft.com/office/drawing/2014/main" id="{D5E51A3D-2FA6-4FB0-8E96-240CD790AF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3046134" flipH="1">
            <a:off x="862428" y="4444126"/>
            <a:ext cx="886141" cy="802496"/>
            <a:chOff x="10948005" y="3272152"/>
            <a:chExt cx="868640" cy="786648"/>
          </a:xfrm>
          <a:solidFill>
            <a:schemeClr val="accent6"/>
          </a:solidFill>
        </p:grpSpPr>
        <p:sp>
          <p:nvSpPr>
            <p:cNvPr id="21" name="Freeform: Shape 20">
              <a:extLst>
                <a:ext uri="{FF2B5EF4-FFF2-40B4-BE49-F238E27FC236}">
                  <a16:creationId xmlns:a16="http://schemas.microsoft.com/office/drawing/2014/main" id="{A9077F9C-631A-40ED-8DF2-6F7CE48C16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AB5F57A0-CC7E-443D-8694-A244B50F8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EC28A3D1-4D8C-4C0C-9C35-6A60D2262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F730EC4F-7921-4623-84EE-AD5E059F9E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6C52E193-84A5-4949-8431-6CF8BED868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9E948C20-2509-497E-8A43-AC9A26FD6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5719FF44-226D-4A47-A1C7-BB6FA4315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9" name="Freeform: Shape 28">
            <a:extLst>
              <a:ext uri="{FF2B5EF4-FFF2-40B4-BE49-F238E27FC236}">
                <a16:creationId xmlns:a16="http://schemas.microsoft.com/office/drawing/2014/main" id="{825CBD1C-2583-4689-9336-2E92126BB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10428708" y="5094708"/>
            <a:ext cx="1446380" cy="2080204"/>
          </a:xfrm>
          <a:custGeom>
            <a:avLst/>
            <a:gdLst>
              <a:gd name="connsiteX0" fmla="*/ 0 w 2331138"/>
              <a:gd name="connsiteY0" fmla="*/ 0 h 3352676"/>
              <a:gd name="connsiteX1" fmla="*/ 2331138 w 2331138"/>
              <a:gd name="connsiteY1" fmla="*/ 0 h 3352676"/>
              <a:gd name="connsiteX2" fmla="*/ 2331138 w 2331138"/>
              <a:gd name="connsiteY2" fmla="*/ 3352676 h 3352676"/>
              <a:gd name="connsiteX3" fmla="*/ 2097210 w 2331138"/>
              <a:gd name="connsiteY3" fmla="*/ 3226228 h 3352676"/>
              <a:gd name="connsiteX4" fmla="*/ 214881 w 2331138"/>
              <a:gd name="connsiteY4" fmla="*/ 1176738 h 3352676"/>
              <a:gd name="connsiteX5" fmla="*/ 1129 w 2331138"/>
              <a:gd name="connsiteY5" fmla="*/ 67475 h 335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1138" h="3352676">
                <a:moveTo>
                  <a:pt x="0" y="0"/>
                </a:moveTo>
                <a:lnTo>
                  <a:pt x="2331138" y="0"/>
                </a:lnTo>
                <a:lnTo>
                  <a:pt x="2331138" y="3352676"/>
                </a:lnTo>
                <a:lnTo>
                  <a:pt x="2097210" y="3226228"/>
                </a:lnTo>
                <a:cubicBezTo>
                  <a:pt x="1273150" y="2744079"/>
                  <a:pt x="560886" y="2027200"/>
                  <a:pt x="214881" y="1176738"/>
                </a:cubicBezTo>
                <a:cubicBezTo>
                  <a:pt x="72781" y="827511"/>
                  <a:pt x="14297" y="430630"/>
                  <a:pt x="1129" y="67475"/>
                </a:cubicBezTo>
                <a:close/>
              </a:path>
            </a:pathLst>
          </a:custGeom>
          <a:solidFill>
            <a:schemeClr val="accent5">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07763451-8297-A145-7F8A-1C3223338243}"/>
              </a:ext>
            </a:extLst>
          </p:cNvPr>
          <p:cNvSpPr>
            <a:spLocks noGrp="1"/>
          </p:cNvSpPr>
          <p:nvPr>
            <p:ph idx="1"/>
          </p:nvPr>
        </p:nvSpPr>
        <p:spPr>
          <a:xfrm>
            <a:off x="6397956" y="1822976"/>
            <a:ext cx="4193458" cy="4060989"/>
          </a:xfrm>
        </p:spPr>
        <p:txBody>
          <a:bodyPr>
            <a:normAutofit/>
          </a:bodyPr>
          <a:lstStyle/>
          <a:p>
            <a:endParaRPr lang="en-US"/>
          </a:p>
        </p:txBody>
      </p:sp>
    </p:spTree>
    <p:extLst>
      <p:ext uri="{BB962C8B-B14F-4D97-AF65-F5344CB8AC3E}">
        <p14:creationId xmlns:p14="http://schemas.microsoft.com/office/powerpoint/2010/main" val="3167962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D6FE2-F8FE-A855-CB09-504176AC038D}"/>
              </a:ext>
            </a:extLst>
          </p:cNvPr>
          <p:cNvSpPr>
            <a:spLocks noGrp="1"/>
          </p:cNvSpPr>
          <p:nvPr>
            <p:ph type="title"/>
          </p:nvPr>
        </p:nvSpPr>
        <p:spPr>
          <a:xfrm>
            <a:off x="92909" y="108191"/>
            <a:ext cx="12008652" cy="1325563"/>
          </a:xfrm>
        </p:spPr>
        <p:txBody>
          <a:bodyPr/>
          <a:lstStyle/>
          <a:p>
            <a:pPr algn="ctr"/>
            <a:r>
              <a:rPr lang="en-US" dirty="0"/>
              <a:t>United Nations Convention on the Rights of the Child</a:t>
            </a:r>
            <a:br>
              <a:rPr lang="en-US" dirty="0"/>
            </a:br>
            <a:r>
              <a:rPr lang="en-US" dirty="0"/>
              <a:t>(UNCRC)</a:t>
            </a:r>
            <a:endParaRPr lang="en-US"/>
          </a:p>
        </p:txBody>
      </p:sp>
      <p:sp>
        <p:nvSpPr>
          <p:cNvPr id="3" name="Content Placeholder 2">
            <a:extLst>
              <a:ext uri="{FF2B5EF4-FFF2-40B4-BE49-F238E27FC236}">
                <a16:creationId xmlns:a16="http://schemas.microsoft.com/office/drawing/2014/main" id="{08E1B0E7-9CF8-BED2-474A-60494B26D336}"/>
              </a:ext>
            </a:extLst>
          </p:cNvPr>
          <p:cNvSpPr>
            <a:spLocks noGrp="1"/>
          </p:cNvSpPr>
          <p:nvPr>
            <p:ph idx="1"/>
          </p:nvPr>
        </p:nvSpPr>
        <p:spPr>
          <a:xfrm>
            <a:off x="525717" y="2521885"/>
            <a:ext cx="8198653" cy="2682662"/>
          </a:xfrm>
          <a:solidFill>
            <a:srgbClr val="C7AEEB"/>
          </a:solidFill>
        </p:spPr>
        <p:txBody>
          <a:bodyPr vert="horz" lIns="91440" tIns="45720" rIns="91440" bIns="45720" rtlCol="0" anchor="t">
            <a:normAutofit/>
          </a:bodyPr>
          <a:lstStyle/>
          <a:p>
            <a:r>
              <a:rPr lang="en-US" dirty="0">
                <a:latin typeface="Avenir Next LT Pro Light"/>
              </a:rPr>
              <a:t>United Nations Convention on the Rights of the Child (UNICEF, 2024)</a:t>
            </a:r>
          </a:p>
          <a:p>
            <a:r>
              <a:rPr lang="en-US" dirty="0">
                <a:latin typeface="Avenir Next LT Pro Light"/>
              </a:rPr>
              <a:t>Article 6 – Life, survival and development. </a:t>
            </a:r>
          </a:p>
          <a:p>
            <a:r>
              <a:rPr lang="en-US" dirty="0">
                <a:latin typeface="Avenir Next LT Pro Light"/>
              </a:rPr>
              <a:t>Article 20 – Children unable to live with their family.</a:t>
            </a:r>
          </a:p>
          <a:p>
            <a:r>
              <a:rPr lang="en-US" dirty="0">
                <a:latin typeface="Avenir Next LT Pro Light"/>
              </a:rPr>
              <a:t>Article 33 – Drug Abuse. </a:t>
            </a:r>
          </a:p>
          <a:p>
            <a:r>
              <a:rPr lang="en-US" dirty="0">
                <a:latin typeface="Avenir Next LT Pro Light"/>
              </a:rPr>
              <a:t>Article 39 – Recovery from trauma</a:t>
            </a:r>
          </a:p>
          <a:p>
            <a:endParaRPr lang="en-US" dirty="0"/>
          </a:p>
        </p:txBody>
      </p:sp>
      <p:pic>
        <p:nvPicPr>
          <p:cNvPr id="5" name="Picture 4" descr="UNICEF Logo, symbol, meaning, history, PNG, brand">
            <a:extLst>
              <a:ext uri="{FF2B5EF4-FFF2-40B4-BE49-F238E27FC236}">
                <a16:creationId xmlns:a16="http://schemas.microsoft.com/office/drawing/2014/main" id="{D746E785-4EDB-F4A4-9893-6F8D6035272E}"/>
              </a:ext>
            </a:extLst>
          </p:cNvPr>
          <p:cNvPicPr>
            <a:picLocks noChangeAspect="1"/>
          </p:cNvPicPr>
          <p:nvPr/>
        </p:nvPicPr>
        <p:blipFill>
          <a:blip r:embed="rId2"/>
          <a:stretch>
            <a:fillRect/>
          </a:stretch>
        </p:blipFill>
        <p:spPr>
          <a:xfrm>
            <a:off x="8837113" y="1613639"/>
            <a:ext cx="3567830" cy="2012776"/>
          </a:xfrm>
          <a:prstGeom prst="rect">
            <a:avLst/>
          </a:prstGeom>
        </p:spPr>
      </p:pic>
    </p:spTree>
    <p:extLst>
      <p:ext uri="{BB962C8B-B14F-4D97-AF65-F5344CB8AC3E}">
        <p14:creationId xmlns:p14="http://schemas.microsoft.com/office/powerpoint/2010/main" val="9584016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51B13-ADE7-7E30-7093-6F16C81F9A55}"/>
              </a:ext>
            </a:extLst>
          </p:cNvPr>
          <p:cNvSpPr>
            <a:spLocks noGrp="1"/>
          </p:cNvSpPr>
          <p:nvPr>
            <p:ph type="title"/>
          </p:nvPr>
        </p:nvSpPr>
        <p:spPr>
          <a:xfrm>
            <a:off x="2811717" y="-361151"/>
            <a:ext cx="10077557" cy="1325563"/>
          </a:xfrm>
        </p:spPr>
        <p:txBody>
          <a:bodyPr/>
          <a:lstStyle/>
          <a:p>
            <a:r>
              <a:rPr lang="en-US" dirty="0"/>
              <a:t>5 pillars of Youth Work</a:t>
            </a:r>
          </a:p>
        </p:txBody>
      </p:sp>
      <p:sp>
        <p:nvSpPr>
          <p:cNvPr id="3" name="Content Placeholder 2">
            <a:extLst>
              <a:ext uri="{FF2B5EF4-FFF2-40B4-BE49-F238E27FC236}">
                <a16:creationId xmlns:a16="http://schemas.microsoft.com/office/drawing/2014/main" id="{6C3C6624-EBA8-FC98-891A-862CEFAD3344}"/>
              </a:ext>
            </a:extLst>
          </p:cNvPr>
          <p:cNvSpPr>
            <a:spLocks noGrp="1"/>
          </p:cNvSpPr>
          <p:nvPr>
            <p:ph idx="1"/>
          </p:nvPr>
        </p:nvSpPr>
        <p:spPr>
          <a:xfrm>
            <a:off x="473525" y="2730652"/>
            <a:ext cx="10077557" cy="2223375"/>
          </a:xfrm>
          <a:solidFill>
            <a:srgbClr val="B9F0EB"/>
          </a:solidFill>
          <a:ln>
            <a:noFill/>
          </a:ln>
        </p:spPr>
        <p:txBody>
          <a:bodyPr vert="horz" lIns="91440" tIns="45720" rIns="91440" bIns="45720" rtlCol="0" anchor="t">
            <a:normAutofit/>
          </a:bodyPr>
          <a:lstStyle/>
          <a:p>
            <a:r>
              <a:rPr lang="en-US" dirty="0">
                <a:latin typeface="Avenir Next LT Pro"/>
              </a:rPr>
              <a:t>Educative – “Education is the pathway out of poverty” (</a:t>
            </a:r>
            <a:r>
              <a:rPr lang="en-US" dirty="0" err="1">
                <a:latin typeface="Avenir Next LT Pro"/>
              </a:rPr>
              <a:t>Montecel</a:t>
            </a:r>
            <a:r>
              <a:rPr lang="en-US" dirty="0">
                <a:latin typeface="Avenir Next LT Pro"/>
              </a:rPr>
              <a:t>, 2013, np). For example, workshops around skill building and CV writing.</a:t>
            </a:r>
          </a:p>
          <a:p>
            <a:r>
              <a:rPr lang="en-US" dirty="0">
                <a:latin typeface="Avenir Next LT Pro"/>
              </a:rPr>
              <a:t>Empowerment – believing in young people who are in poverty, advocating for them because referring to one of my previous slides. Article 12 of the UNCRC state “every child has a voice” (UNICEF, 2024, np).</a:t>
            </a:r>
          </a:p>
          <a:p>
            <a:endParaRPr lang="en-US" dirty="0"/>
          </a:p>
        </p:txBody>
      </p:sp>
      <p:sp>
        <p:nvSpPr>
          <p:cNvPr id="4" name="TextBox 3">
            <a:extLst>
              <a:ext uri="{FF2B5EF4-FFF2-40B4-BE49-F238E27FC236}">
                <a16:creationId xmlns:a16="http://schemas.microsoft.com/office/drawing/2014/main" id="{BACFF09A-96D9-B6D5-74F5-E68470ACE94D}"/>
              </a:ext>
            </a:extLst>
          </p:cNvPr>
          <p:cNvSpPr txBox="1"/>
          <p:nvPr/>
        </p:nvSpPr>
        <p:spPr>
          <a:xfrm>
            <a:off x="1085020" y="1247079"/>
            <a:ext cx="9721871" cy="461665"/>
          </a:xfrm>
          <a:prstGeom prst="rect">
            <a:avLst/>
          </a:prstGeom>
          <a:noFill/>
          <a:ln w="57150">
            <a:solidFill>
              <a:srgbClr val="DB8FD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-Educative    -Participative    -Inclusive    -Empowerment    -Expressive </a:t>
            </a:r>
          </a:p>
        </p:txBody>
      </p:sp>
      <p:sp>
        <p:nvSpPr>
          <p:cNvPr id="5" name="TextBox 4">
            <a:extLst>
              <a:ext uri="{FF2B5EF4-FFF2-40B4-BE49-F238E27FC236}">
                <a16:creationId xmlns:a16="http://schemas.microsoft.com/office/drawing/2014/main" id="{BE457F83-89C2-587E-38E0-59CB9BD39505}"/>
              </a:ext>
            </a:extLst>
          </p:cNvPr>
          <p:cNvSpPr txBox="1"/>
          <p:nvPr/>
        </p:nvSpPr>
        <p:spPr>
          <a:xfrm>
            <a:off x="7188990" y="1872310"/>
            <a:ext cx="452229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(Youth Work in Wales Review Group, 2022)</a:t>
            </a:r>
          </a:p>
        </p:txBody>
      </p:sp>
    </p:spTree>
    <p:extLst>
      <p:ext uri="{BB962C8B-B14F-4D97-AF65-F5344CB8AC3E}">
        <p14:creationId xmlns:p14="http://schemas.microsoft.com/office/powerpoint/2010/main" val="13235723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DAA04-33FB-2158-D92A-5DCCBEB5405B}"/>
              </a:ext>
            </a:extLst>
          </p:cNvPr>
          <p:cNvSpPr>
            <a:spLocks noGrp="1"/>
          </p:cNvSpPr>
          <p:nvPr>
            <p:ph type="title"/>
          </p:nvPr>
        </p:nvSpPr>
        <p:spPr>
          <a:xfrm>
            <a:off x="55991" y="-110631"/>
            <a:ext cx="12081720" cy="1325563"/>
          </a:xfrm>
        </p:spPr>
        <p:txBody>
          <a:bodyPr/>
          <a:lstStyle/>
          <a:p>
            <a:r>
              <a:rPr lang="en-US" dirty="0"/>
              <a:t>Youth Work National Occupational Standards values </a:t>
            </a:r>
          </a:p>
        </p:txBody>
      </p:sp>
      <p:sp>
        <p:nvSpPr>
          <p:cNvPr id="3" name="Content Placeholder 2">
            <a:extLst>
              <a:ext uri="{FF2B5EF4-FFF2-40B4-BE49-F238E27FC236}">
                <a16:creationId xmlns:a16="http://schemas.microsoft.com/office/drawing/2014/main" id="{8C31184E-AE7B-8B6F-AEA7-2C53F1C7BFF9}"/>
              </a:ext>
            </a:extLst>
          </p:cNvPr>
          <p:cNvSpPr>
            <a:spLocks noGrp="1"/>
          </p:cNvSpPr>
          <p:nvPr>
            <p:ph idx="1"/>
          </p:nvPr>
        </p:nvSpPr>
        <p:spPr>
          <a:xfrm>
            <a:off x="327388" y="2511447"/>
            <a:ext cx="10077557" cy="3152389"/>
          </a:xfrm>
          <a:solidFill>
            <a:srgbClr val="EBA0A0"/>
          </a:solidFill>
        </p:spPr>
        <p:txBody>
          <a:bodyPr vert="horz" lIns="91440" tIns="45720" rIns="91440" bIns="45720" rtlCol="0" anchor="t">
            <a:normAutofit/>
          </a:bodyPr>
          <a:lstStyle/>
          <a:p>
            <a:pPr marL="285750" indent="-285750">
              <a:buFont typeface="Wingdings"/>
              <a:buChar char="v"/>
            </a:pPr>
            <a:r>
              <a:rPr lang="en-US" dirty="0">
                <a:latin typeface="Avenir Next LT Pro"/>
              </a:rPr>
              <a:t>“Equity Diversity and inclusion” – Treating  young people with respect, valuing each individual and their differences, and promoting the acceptance and understanding of others. </a:t>
            </a:r>
          </a:p>
          <a:p>
            <a:pPr marL="285750" indent="-285750">
              <a:buFont typeface="Wingdings"/>
              <a:buChar char="v"/>
            </a:pPr>
            <a:r>
              <a:rPr lang="en-US" dirty="0">
                <a:latin typeface="Avenir Next LT Pro"/>
              </a:rPr>
              <a:t> “Partnership with young people and others” – Collaborate with other services who are beneficial for the needs of young people, particularly those in poverty. For example, well-being teams, housing </a:t>
            </a:r>
            <a:r>
              <a:rPr lang="en-US" err="1">
                <a:latin typeface="Avenir Next LT Pro"/>
              </a:rPr>
              <a:t>organisations</a:t>
            </a:r>
            <a:r>
              <a:rPr lang="en-US" dirty="0">
                <a:latin typeface="Avenir Next LT Pro"/>
              </a:rPr>
              <a:t>, social services, counsellors, schools and substance misuse teams.</a:t>
            </a:r>
          </a:p>
          <a:p>
            <a:pPr algn="r"/>
            <a:r>
              <a:rPr lang="en-US" sz="1200"/>
              <a:t>(CLD Standards Council Scotland, 2019, p.5)</a:t>
            </a:r>
            <a:endParaRPr lang="en-US" sz="1200" dirty="0"/>
          </a:p>
          <a:p>
            <a:endParaRPr lang="en-US" dirty="0"/>
          </a:p>
        </p:txBody>
      </p:sp>
    </p:spTree>
    <p:extLst>
      <p:ext uri="{BB962C8B-B14F-4D97-AF65-F5344CB8AC3E}">
        <p14:creationId xmlns:p14="http://schemas.microsoft.com/office/powerpoint/2010/main" val="19415904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1" name="Group 10">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12" name="Freeform: Shape 11">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3" name="Freeform: Shape 12">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4" name="Freeform: Shape 13">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5"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6"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7"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0" name="Freeform: Shape 19">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2"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23" name="Graphic 78">
              <a:extLst>
                <a:ext uri="{FF2B5EF4-FFF2-40B4-BE49-F238E27FC236}">
                  <a16:creationId xmlns:a16="http://schemas.microsoft.com/office/drawing/2014/main" id="{5E279D86-4533-45F1-B0AA-D237399A5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24" name="Graphic 78">
              <a:extLst>
                <a:ext uri="{FF2B5EF4-FFF2-40B4-BE49-F238E27FC236}">
                  <a16:creationId xmlns:a16="http://schemas.microsoft.com/office/drawing/2014/main" id="{764FD722-CB31-4326-ADD8-CBA52FD1FF5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25" name="Graphic 78">
                <a:extLst>
                  <a:ext uri="{FF2B5EF4-FFF2-40B4-BE49-F238E27FC236}">
                    <a16:creationId xmlns:a16="http://schemas.microsoft.com/office/drawing/2014/main" id="{24E4BCEC-8B0A-444E-8509-1B3BB0449E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26" name="Graphic 78">
                <a:extLst>
                  <a:ext uri="{FF2B5EF4-FFF2-40B4-BE49-F238E27FC236}">
                    <a16:creationId xmlns:a16="http://schemas.microsoft.com/office/drawing/2014/main" id="{9DB36622-1DC7-4B17-8984-588BA8999F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27" name="Graphic 78">
                <a:extLst>
                  <a:ext uri="{FF2B5EF4-FFF2-40B4-BE49-F238E27FC236}">
                    <a16:creationId xmlns:a16="http://schemas.microsoft.com/office/drawing/2014/main" id="{51B97AF0-1974-42B9-B5FC-A332C52E8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8" name="Graphic 78">
                <a:extLst>
                  <a:ext uri="{FF2B5EF4-FFF2-40B4-BE49-F238E27FC236}">
                    <a16:creationId xmlns:a16="http://schemas.microsoft.com/office/drawing/2014/main" id="{95A298AD-BE5D-4BE1-8CDF-DBFB42D63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30" name="Rectangle 29">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t> </a:t>
            </a:r>
          </a:p>
        </p:txBody>
      </p:sp>
      <p:sp>
        <p:nvSpPr>
          <p:cNvPr id="2" name="Title 1">
            <a:extLst>
              <a:ext uri="{FF2B5EF4-FFF2-40B4-BE49-F238E27FC236}">
                <a16:creationId xmlns:a16="http://schemas.microsoft.com/office/drawing/2014/main" id="{3BE7F5CA-E2E5-8B9D-034E-D25BE021F2E7}"/>
              </a:ext>
            </a:extLst>
          </p:cNvPr>
          <p:cNvSpPr>
            <a:spLocks noGrp="1"/>
          </p:cNvSpPr>
          <p:nvPr>
            <p:ph type="title"/>
          </p:nvPr>
        </p:nvSpPr>
        <p:spPr>
          <a:xfrm>
            <a:off x="175449" y="5240"/>
            <a:ext cx="7828095" cy="1237441"/>
          </a:xfrm>
        </p:spPr>
        <p:txBody>
          <a:bodyPr vert="horz" lIns="91440" tIns="45720" rIns="91440" bIns="45720" rtlCol="0" anchor="b">
            <a:normAutofit/>
          </a:bodyPr>
          <a:lstStyle/>
          <a:p>
            <a:r>
              <a:rPr lang="en-US" sz="4000" dirty="0"/>
              <a:t>Maslow's Hierarchy of Needs</a:t>
            </a:r>
          </a:p>
        </p:txBody>
      </p:sp>
      <p:grpSp>
        <p:nvGrpSpPr>
          <p:cNvPr id="32" name="Graphic 78">
            <a:extLst>
              <a:ext uri="{FF2B5EF4-FFF2-40B4-BE49-F238E27FC236}">
                <a16:creationId xmlns:a16="http://schemas.microsoft.com/office/drawing/2014/main" id="{06B4C967-D337-479B-87CA-7587B7FCFF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352" y="3267662"/>
            <a:ext cx="972241" cy="45718"/>
            <a:chOff x="4886325" y="3371754"/>
            <a:chExt cx="2418492" cy="113728"/>
          </a:xfrm>
          <a:solidFill>
            <a:schemeClr val="accent1"/>
          </a:solidFill>
        </p:grpSpPr>
        <p:sp>
          <p:nvSpPr>
            <p:cNvPr id="33" name="Graphic 78">
              <a:extLst>
                <a:ext uri="{FF2B5EF4-FFF2-40B4-BE49-F238E27FC236}">
                  <a16:creationId xmlns:a16="http://schemas.microsoft.com/office/drawing/2014/main" id="{6EF1A9DB-7052-4254-8534-9AAED6F6B6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34" name="Graphic 78">
              <a:extLst>
                <a:ext uri="{FF2B5EF4-FFF2-40B4-BE49-F238E27FC236}">
                  <a16:creationId xmlns:a16="http://schemas.microsoft.com/office/drawing/2014/main" id="{55D44775-F9E3-4142-8CDB-277AEF2F388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35" name="Graphic 78">
                <a:extLst>
                  <a:ext uri="{FF2B5EF4-FFF2-40B4-BE49-F238E27FC236}">
                    <a16:creationId xmlns:a16="http://schemas.microsoft.com/office/drawing/2014/main" id="{93BB9C83-6DC3-450C-BFAD-0CB5EAD29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36" name="Graphic 78">
                <a:extLst>
                  <a:ext uri="{FF2B5EF4-FFF2-40B4-BE49-F238E27FC236}">
                    <a16:creationId xmlns:a16="http://schemas.microsoft.com/office/drawing/2014/main" id="{4E01AF91-A65B-4AE1-96C9-4168BD8F90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37" name="Graphic 78">
                <a:extLst>
                  <a:ext uri="{FF2B5EF4-FFF2-40B4-BE49-F238E27FC236}">
                    <a16:creationId xmlns:a16="http://schemas.microsoft.com/office/drawing/2014/main" id="{0AD45C08-DFB9-441F-A901-BCB9B03058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38" name="Graphic 78">
                <a:extLst>
                  <a:ext uri="{FF2B5EF4-FFF2-40B4-BE49-F238E27FC236}">
                    <a16:creationId xmlns:a16="http://schemas.microsoft.com/office/drawing/2014/main" id="{E05BEC0E-4EE4-42C4-BF0B-15F9AC5181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40" name="Freeform: Shape 39">
            <a:extLst>
              <a:ext uri="{FF2B5EF4-FFF2-40B4-BE49-F238E27FC236}">
                <a16:creationId xmlns:a16="http://schemas.microsoft.com/office/drawing/2014/main" id="{752C2BA4-3BBE-4D22-A0D9-8D2A7B8F1C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5918708"/>
            <a:ext cx="4187283" cy="93929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Content Placeholder 3" descr="Maslow's hierarchy of needs - Wikipedia">
            <a:extLst>
              <a:ext uri="{FF2B5EF4-FFF2-40B4-BE49-F238E27FC236}">
                <a16:creationId xmlns:a16="http://schemas.microsoft.com/office/drawing/2014/main" id="{A1D967E5-79C5-927A-2ACA-E4E4D1EEAE37}"/>
              </a:ext>
            </a:extLst>
          </p:cNvPr>
          <p:cNvPicPr>
            <a:picLocks noGrp="1" noChangeAspect="1"/>
          </p:cNvPicPr>
          <p:nvPr>
            <p:ph idx="1"/>
          </p:nvPr>
        </p:nvPicPr>
        <p:blipFill>
          <a:blip r:embed="rId2"/>
          <a:stretch>
            <a:fillRect/>
          </a:stretch>
        </p:blipFill>
        <p:spPr>
          <a:xfrm>
            <a:off x="6097541" y="1370453"/>
            <a:ext cx="6027614" cy="4545066"/>
          </a:xfrm>
          <a:prstGeom prst="rect">
            <a:avLst/>
          </a:prstGeom>
        </p:spPr>
      </p:pic>
      <p:sp>
        <p:nvSpPr>
          <p:cNvPr id="42" name="Freeform: Shape 41">
            <a:extLst>
              <a:ext uri="{FF2B5EF4-FFF2-40B4-BE49-F238E27FC236}">
                <a16:creationId xmlns:a16="http://schemas.microsoft.com/office/drawing/2014/main" id="{82AA7049-B18D-49D6-AD7D-DBB9E19FB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713190" y="-534982"/>
            <a:ext cx="943826" cy="2013794"/>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44" name="Group 43">
            <a:extLst>
              <a:ext uri="{FF2B5EF4-FFF2-40B4-BE49-F238E27FC236}">
                <a16:creationId xmlns:a16="http://schemas.microsoft.com/office/drawing/2014/main" id="{3850DB66-16D1-4953-A6E3-FCA3DC5F27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35690" y="349252"/>
            <a:ext cx="886142" cy="693398"/>
            <a:chOff x="10948005" y="3379098"/>
            <a:chExt cx="868640" cy="679702"/>
          </a:xfrm>
          <a:solidFill>
            <a:schemeClr val="accent6"/>
          </a:solidFill>
        </p:grpSpPr>
        <p:sp>
          <p:nvSpPr>
            <p:cNvPr id="45" name="Freeform: Shape 44">
              <a:extLst>
                <a:ext uri="{FF2B5EF4-FFF2-40B4-BE49-F238E27FC236}">
                  <a16:creationId xmlns:a16="http://schemas.microsoft.com/office/drawing/2014/main" id="{D698AB2F-1D17-4249-81CB-9A41D46B8E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6" name="Freeform: Shape 45">
              <a:extLst>
                <a:ext uri="{FF2B5EF4-FFF2-40B4-BE49-F238E27FC236}">
                  <a16:creationId xmlns:a16="http://schemas.microsoft.com/office/drawing/2014/main" id="{F5301961-8687-4ADB-8043-4065F4707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7" name="Graphic 15">
              <a:extLst>
                <a:ext uri="{FF2B5EF4-FFF2-40B4-BE49-F238E27FC236}">
                  <a16:creationId xmlns:a16="http://schemas.microsoft.com/office/drawing/2014/main" id="{9DC20816-893A-4201-AA91-22F71E46F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48" name="Graphic 15">
              <a:extLst>
                <a:ext uri="{FF2B5EF4-FFF2-40B4-BE49-F238E27FC236}">
                  <a16:creationId xmlns:a16="http://schemas.microsoft.com/office/drawing/2014/main" id="{866D1F4E-BA21-44F3-A97A-E979C5FE78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35EADCB-1DB5-4B69-892B-14567F5280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TextBox 2">
            <a:extLst>
              <a:ext uri="{FF2B5EF4-FFF2-40B4-BE49-F238E27FC236}">
                <a16:creationId xmlns:a16="http://schemas.microsoft.com/office/drawing/2014/main" id="{01164EDF-442C-5ED3-3CB8-06540B041817}"/>
              </a:ext>
            </a:extLst>
          </p:cNvPr>
          <p:cNvSpPr txBox="1"/>
          <p:nvPr/>
        </p:nvSpPr>
        <p:spPr>
          <a:xfrm>
            <a:off x="177734" y="1505150"/>
            <a:ext cx="5830795" cy="38472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highlight>
                  <a:srgbClr val="FF0000"/>
                </a:highlight>
              </a:rPr>
              <a:t> </a:t>
            </a:r>
            <a:r>
              <a:rPr lang="en-US" sz="2400" b="1" dirty="0">
                <a:highlight>
                  <a:srgbClr val="FF0000"/>
                </a:highlight>
              </a:rPr>
              <a:t>Basic Needs to survive</a:t>
            </a:r>
            <a:r>
              <a:rPr lang="en-US" sz="2400" dirty="0">
                <a:highlight>
                  <a:srgbClr val="FF0000"/>
                </a:highlight>
              </a:rPr>
              <a:t> </a:t>
            </a:r>
          </a:p>
          <a:p>
            <a:endParaRPr lang="en-US" dirty="0"/>
          </a:p>
          <a:p>
            <a:pPr marL="171450" indent="-171450">
              <a:buFont typeface="Arial"/>
              <a:buChar char="•"/>
            </a:pPr>
            <a:r>
              <a:rPr lang="en-US" sz="2000" dirty="0">
                <a:latin typeface="Avenir Next LT Pro"/>
              </a:rPr>
              <a:t>Basic needs must be met first before a higher need can be fulfilled (McLeod, 2024).</a:t>
            </a:r>
          </a:p>
          <a:p>
            <a:endParaRPr lang="en-US" sz="2000" dirty="0">
              <a:latin typeface="Avenir Next LT Pro"/>
            </a:endParaRPr>
          </a:p>
          <a:p>
            <a:endParaRPr lang="en-US" sz="2000" dirty="0">
              <a:latin typeface="Avenir Next LT Pro"/>
            </a:endParaRPr>
          </a:p>
          <a:p>
            <a:r>
              <a:rPr lang="en-US" sz="2000" dirty="0">
                <a:latin typeface="Avenir Next LT Pro"/>
              </a:rPr>
              <a:t>For example, a youth worker who is aware that young people in poverty may be hungry will provide a comfortable environment with refreshments in recognition of these basic needs</a:t>
            </a:r>
          </a:p>
          <a:p>
            <a:endParaRPr lang="en-US" sz="1200" dirty="0">
              <a:latin typeface="Avenir Next LT Pro"/>
            </a:endParaRPr>
          </a:p>
          <a:p>
            <a:pPr algn="r"/>
            <a:r>
              <a:rPr lang="en-US" sz="1200" dirty="0">
                <a:latin typeface="Avenir Next LT Pro"/>
              </a:rPr>
              <a:t>(Maslow 1943 cited in Sapin, 2013)</a:t>
            </a:r>
            <a:endParaRPr lang="en-US" sz="1200" dirty="0"/>
          </a:p>
          <a:p>
            <a:endParaRPr lang="en-US" dirty="0"/>
          </a:p>
        </p:txBody>
      </p:sp>
    </p:spTree>
    <p:extLst>
      <p:ext uri="{BB962C8B-B14F-4D97-AF65-F5344CB8AC3E}">
        <p14:creationId xmlns:p14="http://schemas.microsoft.com/office/powerpoint/2010/main" val="24657891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1A13B-1F14-D0F1-79DB-BDEF1F00CE2A}"/>
              </a:ext>
            </a:extLst>
          </p:cNvPr>
          <p:cNvSpPr>
            <a:spLocks noGrp="1"/>
          </p:cNvSpPr>
          <p:nvPr>
            <p:ph type="title"/>
          </p:nvPr>
        </p:nvSpPr>
        <p:spPr>
          <a:xfrm>
            <a:off x="2488128" y="-235891"/>
            <a:ext cx="10077557" cy="1325563"/>
          </a:xfrm>
        </p:spPr>
        <p:txBody>
          <a:bodyPr/>
          <a:lstStyle/>
          <a:p>
            <a:r>
              <a:rPr lang="en-GB"/>
              <a:t>5 ways to well-being</a:t>
            </a:r>
          </a:p>
        </p:txBody>
      </p:sp>
      <p:sp>
        <p:nvSpPr>
          <p:cNvPr id="3" name="Content Placeholder 2">
            <a:extLst>
              <a:ext uri="{FF2B5EF4-FFF2-40B4-BE49-F238E27FC236}">
                <a16:creationId xmlns:a16="http://schemas.microsoft.com/office/drawing/2014/main" id="{A897B959-ED93-4830-1A05-7235AB6673E2}"/>
              </a:ext>
            </a:extLst>
          </p:cNvPr>
          <p:cNvSpPr>
            <a:spLocks noGrp="1"/>
          </p:cNvSpPr>
          <p:nvPr>
            <p:ph idx="1"/>
          </p:nvPr>
        </p:nvSpPr>
        <p:spPr>
          <a:xfrm>
            <a:off x="473525" y="2532324"/>
            <a:ext cx="8480489" cy="3695181"/>
          </a:xfrm>
          <a:ln w="57150">
            <a:solidFill>
              <a:srgbClr val="E1F50C"/>
            </a:solidFill>
          </a:ln>
        </p:spPr>
        <p:txBody>
          <a:bodyPr vert="horz" lIns="91440" tIns="45720" rIns="91440" bIns="45720" rtlCol="0" anchor="t">
            <a:normAutofit fontScale="92500" lnSpcReduction="20000"/>
          </a:bodyPr>
          <a:lstStyle/>
          <a:p>
            <a:pPr marL="285750" indent="-285750">
              <a:buFont typeface="Wingdings"/>
              <a:buChar char="q"/>
            </a:pPr>
            <a:endParaRPr lang="en-US" b="1" dirty="0">
              <a:latin typeface="Avenir Next LT Pro"/>
            </a:endParaRPr>
          </a:p>
          <a:p>
            <a:pPr marL="285750" indent="-285750">
              <a:buFont typeface="Wingdings"/>
              <a:buChar char="q"/>
            </a:pPr>
            <a:r>
              <a:rPr lang="en-US" b="1" dirty="0">
                <a:latin typeface="Avenir Next LT Pro"/>
              </a:rPr>
              <a:t>Take Notice:</a:t>
            </a:r>
            <a:r>
              <a:rPr lang="en-US" dirty="0">
                <a:latin typeface="Avenir Next LT Pro"/>
              </a:rPr>
              <a:t> How those young people in poverty are affected and what we can do about it.</a:t>
            </a:r>
            <a:endParaRPr lang="en-GB">
              <a:latin typeface="Avenir Next LT Pro"/>
            </a:endParaRPr>
          </a:p>
          <a:p>
            <a:pPr marL="285750" indent="-285750">
              <a:buFont typeface="Wingdings"/>
              <a:buChar char="q"/>
            </a:pPr>
            <a:r>
              <a:rPr lang="en-US" b="1" dirty="0">
                <a:latin typeface="Avenir Next LT Pro"/>
              </a:rPr>
              <a:t>Keep Learning:</a:t>
            </a:r>
            <a:r>
              <a:rPr lang="en-US" dirty="0">
                <a:latin typeface="Avenir Next LT Pro"/>
              </a:rPr>
              <a:t> Offering young people workshops around budgeting finance or an opportunity for youth workers to receive training on how to help young people mitigate the effects of their experiences in poverty or ACEs.</a:t>
            </a:r>
            <a:endParaRPr lang="en-GB" dirty="0">
              <a:latin typeface="Avenir Next LT Pro"/>
            </a:endParaRPr>
          </a:p>
          <a:p>
            <a:pPr marL="285750" indent="-285750">
              <a:buFont typeface="Wingdings"/>
              <a:buChar char="q"/>
            </a:pPr>
            <a:r>
              <a:rPr lang="en-US" b="1" dirty="0">
                <a:latin typeface="Avenir Next LT Pro"/>
              </a:rPr>
              <a:t>Give:</a:t>
            </a:r>
            <a:r>
              <a:rPr lang="en-US" dirty="0">
                <a:latin typeface="Avenir Next LT Pro"/>
              </a:rPr>
              <a:t> Giving young people a sense of purpose and belonging whatever their background by providing them with opportunities to grow and develop or giving them a safe space to talk about their feelings, fostering their emotional well-being</a:t>
            </a:r>
            <a:endParaRPr lang="en-GB" dirty="0">
              <a:latin typeface="Avenir Next LT Pro"/>
            </a:endParaRPr>
          </a:p>
          <a:p>
            <a:pPr algn="r"/>
            <a:r>
              <a:rPr lang="en-GB" sz="1200" dirty="0"/>
              <a:t>(Mind, 2025)</a:t>
            </a:r>
          </a:p>
          <a:p>
            <a:endParaRPr lang="en-GB" dirty="0"/>
          </a:p>
        </p:txBody>
      </p:sp>
      <p:pic>
        <p:nvPicPr>
          <p:cNvPr id="4" name="Picture 3" descr="ExpressYourself - The Five Ways to Wellbeing - Signals">
            <a:extLst>
              <a:ext uri="{FF2B5EF4-FFF2-40B4-BE49-F238E27FC236}">
                <a16:creationId xmlns:a16="http://schemas.microsoft.com/office/drawing/2014/main" id="{7012E35E-715B-B762-7CC2-309D1F1EAC0E}"/>
              </a:ext>
            </a:extLst>
          </p:cNvPr>
          <p:cNvPicPr>
            <a:picLocks noChangeAspect="1"/>
          </p:cNvPicPr>
          <p:nvPr/>
        </p:nvPicPr>
        <p:blipFill>
          <a:blip r:embed="rId2"/>
          <a:stretch>
            <a:fillRect/>
          </a:stretch>
        </p:blipFill>
        <p:spPr>
          <a:xfrm>
            <a:off x="8576154" y="177137"/>
            <a:ext cx="3505199" cy="2641535"/>
          </a:xfrm>
          <a:prstGeom prst="rect">
            <a:avLst/>
          </a:prstGeom>
        </p:spPr>
      </p:pic>
    </p:spTree>
    <p:extLst>
      <p:ext uri="{BB962C8B-B14F-4D97-AF65-F5344CB8AC3E}">
        <p14:creationId xmlns:p14="http://schemas.microsoft.com/office/powerpoint/2010/main" val="12386973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55A6F3F9-7DB9-730D-49B7-A31FD967D4A2}"/>
              </a:ext>
            </a:extLst>
          </p:cNvPr>
          <p:cNvSpPr>
            <a:spLocks noGrp="1"/>
          </p:cNvSpPr>
          <p:nvPr>
            <p:ph type="title"/>
          </p:nvPr>
        </p:nvSpPr>
        <p:spPr>
          <a:xfrm>
            <a:off x="170814" y="-455097"/>
            <a:ext cx="6411542" cy="1695173"/>
          </a:xfrm>
        </p:spPr>
        <p:txBody>
          <a:bodyPr>
            <a:normAutofit/>
          </a:bodyPr>
          <a:lstStyle/>
          <a:p>
            <a:pPr>
              <a:lnSpc>
                <a:spcPct val="90000"/>
              </a:lnSpc>
            </a:pPr>
            <a:r>
              <a:rPr lang="en-US" sz="3300"/>
              <a:t>Well-being of Future Generations (Wales) Act 2015</a:t>
            </a:r>
          </a:p>
        </p:txBody>
      </p:sp>
      <p:sp>
        <p:nvSpPr>
          <p:cNvPr id="38" name="Freeform: Shape 37">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40"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41"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42"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43"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44"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45"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46"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8B2CDA76-7893-B5A5-B132-36C38BD135D9}"/>
              </a:ext>
            </a:extLst>
          </p:cNvPr>
          <p:cNvSpPr>
            <a:spLocks noGrp="1"/>
          </p:cNvSpPr>
          <p:nvPr>
            <p:ph idx="1"/>
          </p:nvPr>
        </p:nvSpPr>
        <p:spPr>
          <a:xfrm>
            <a:off x="160375" y="1888291"/>
            <a:ext cx="5774802" cy="4109570"/>
          </a:xfrm>
          <a:solidFill>
            <a:schemeClr val="bg1"/>
          </a:solidFill>
        </p:spPr>
        <p:txBody>
          <a:bodyPr vert="horz" lIns="91440" tIns="45720" rIns="91440" bIns="45720" rtlCol="0" anchor="t">
            <a:normAutofit lnSpcReduction="10000"/>
          </a:bodyPr>
          <a:lstStyle/>
          <a:p>
            <a:pPr>
              <a:lnSpc>
                <a:spcPct val="100000"/>
              </a:lnSpc>
            </a:pPr>
            <a:r>
              <a:rPr lang="en-US" dirty="0">
                <a:latin typeface="Avenir Next LT Pro"/>
              </a:rPr>
              <a:t>Purpose – Improve social, cultural, environmental and economic well-being. Introduced 7 well-being goals.</a:t>
            </a:r>
          </a:p>
          <a:p>
            <a:pPr>
              <a:lnSpc>
                <a:spcPct val="100000"/>
              </a:lnSpc>
            </a:pPr>
            <a:r>
              <a:rPr lang="en-US" dirty="0">
                <a:latin typeface="Avenir Next LT Pro"/>
              </a:rPr>
              <a:t>Requires public bodies in Wales to:</a:t>
            </a:r>
          </a:p>
          <a:p>
            <a:pPr marL="285750" indent="-285750">
              <a:lnSpc>
                <a:spcPct val="100000"/>
              </a:lnSpc>
              <a:buFont typeface="Aptos"/>
              <a:buChar char="•"/>
            </a:pPr>
            <a:r>
              <a:rPr lang="en-US" dirty="0">
                <a:solidFill>
                  <a:srgbClr val="BD0B0B"/>
                </a:solidFill>
                <a:latin typeface="Avenir Next LT Pro"/>
              </a:rPr>
              <a:t>Think about the long-term impact of their decisions. </a:t>
            </a:r>
          </a:p>
          <a:p>
            <a:pPr marL="285750" indent="-285750">
              <a:lnSpc>
                <a:spcPct val="100000"/>
              </a:lnSpc>
              <a:buFont typeface="Aptos"/>
              <a:buChar char="•"/>
            </a:pPr>
            <a:r>
              <a:rPr lang="en-US" dirty="0">
                <a:solidFill>
                  <a:srgbClr val="3279C9"/>
                </a:solidFill>
                <a:latin typeface="Avenir Next LT Pro"/>
              </a:rPr>
              <a:t>To work better with people, communities and each other.</a:t>
            </a:r>
          </a:p>
          <a:p>
            <a:pPr marL="285750" indent="-285750">
              <a:lnSpc>
                <a:spcPct val="100000"/>
              </a:lnSpc>
              <a:buFont typeface="Aptos"/>
              <a:buChar char="•"/>
            </a:pPr>
            <a:r>
              <a:rPr lang="en-US" dirty="0">
                <a:solidFill>
                  <a:srgbClr val="54B059"/>
                </a:solidFill>
                <a:latin typeface="Avenir Next LT Pro"/>
              </a:rPr>
              <a:t>To prevent persistent problems such as poverty, health inequalities and climate change.</a:t>
            </a:r>
          </a:p>
          <a:p>
            <a:pPr>
              <a:lnSpc>
                <a:spcPct val="100000"/>
              </a:lnSpc>
            </a:pPr>
            <a:r>
              <a:rPr lang="en-US" sz="1200" dirty="0">
                <a:latin typeface="Avenir Next LT Pro"/>
              </a:rPr>
              <a:t>(Welsh Government 2024; Future generations commissioner for Wales, 2024)</a:t>
            </a:r>
          </a:p>
          <a:p>
            <a:pPr>
              <a:lnSpc>
                <a:spcPct val="100000"/>
              </a:lnSpc>
            </a:pPr>
            <a:endParaRPr lang="en-US" sz="1400"/>
          </a:p>
        </p:txBody>
      </p:sp>
      <p:pic>
        <p:nvPicPr>
          <p:cNvPr id="5" name="Picture 4" descr="The Wellbeing of Future Generations Act - WCVA">
            <a:extLst>
              <a:ext uri="{FF2B5EF4-FFF2-40B4-BE49-F238E27FC236}">
                <a16:creationId xmlns:a16="http://schemas.microsoft.com/office/drawing/2014/main" id="{37DF2716-4C9B-5AF0-E784-F091950700D8}"/>
              </a:ext>
            </a:extLst>
          </p:cNvPr>
          <p:cNvPicPr>
            <a:picLocks noChangeAspect="1"/>
          </p:cNvPicPr>
          <p:nvPr/>
        </p:nvPicPr>
        <p:blipFill>
          <a:blip r:embed="rId2"/>
          <a:srcRect l="1732" r="-2" b="-2"/>
          <a:stretch/>
        </p:blipFill>
        <p:spPr>
          <a:xfrm>
            <a:off x="6242486" y="341"/>
            <a:ext cx="5606888" cy="5677185"/>
          </a:xfrm>
          <a:prstGeom prst="rect">
            <a:avLst/>
          </a:prstGeom>
        </p:spPr>
      </p:pic>
      <p:sp>
        <p:nvSpPr>
          <p:cNvPr id="48" name="Freeform: Shape 47">
            <a:extLst>
              <a:ext uri="{FF2B5EF4-FFF2-40B4-BE49-F238E27FC236}">
                <a16:creationId xmlns:a16="http://schemas.microsoft.com/office/drawing/2014/main" id="{D5B4F0F5-BE58-4EC0-B650-A71A07437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50" name="Group 49">
            <a:extLst>
              <a:ext uri="{FF2B5EF4-FFF2-40B4-BE49-F238E27FC236}">
                <a16:creationId xmlns:a16="http://schemas.microsoft.com/office/drawing/2014/main" id="{E700C1F5-B637-45FE-96CC-270D263A59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51" name="Freeform: Shape 50">
              <a:extLst>
                <a:ext uri="{FF2B5EF4-FFF2-40B4-BE49-F238E27FC236}">
                  <a16:creationId xmlns:a16="http://schemas.microsoft.com/office/drawing/2014/main" id="{83DA22C9-3830-4323-9087-6D7C1E6AA3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52" name="Freeform: Shape 51">
              <a:extLst>
                <a:ext uri="{FF2B5EF4-FFF2-40B4-BE49-F238E27FC236}">
                  <a16:creationId xmlns:a16="http://schemas.microsoft.com/office/drawing/2014/main" id="{A5AC4DA9-FD16-4055-8D2D-95D615C03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53" name="Freeform: Shape 52">
              <a:extLst>
                <a:ext uri="{FF2B5EF4-FFF2-40B4-BE49-F238E27FC236}">
                  <a16:creationId xmlns:a16="http://schemas.microsoft.com/office/drawing/2014/main" id="{8BA7D58E-9AB5-4B54-A635-2E86BEC7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54" name="Graphic 12">
              <a:extLst>
                <a:ext uri="{FF2B5EF4-FFF2-40B4-BE49-F238E27FC236}">
                  <a16:creationId xmlns:a16="http://schemas.microsoft.com/office/drawing/2014/main" id="{B7D72779-BBD2-4D64-B6B1-E052E227EB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55" name="Graphic 15">
              <a:extLst>
                <a:ext uri="{FF2B5EF4-FFF2-40B4-BE49-F238E27FC236}">
                  <a16:creationId xmlns:a16="http://schemas.microsoft.com/office/drawing/2014/main" id="{569BD34C-BFEF-4FB1-A094-2D9E687CD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6" name="Graphic 15">
              <a:extLst>
                <a:ext uri="{FF2B5EF4-FFF2-40B4-BE49-F238E27FC236}">
                  <a16:creationId xmlns:a16="http://schemas.microsoft.com/office/drawing/2014/main" id="{DC258A66-ED52-4FA3-96CE-7932E91F5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EC6A48C-21EF-4485-9836-0445500033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8292052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D810F4D6-6409-9E72-37AD-D95036C3CF68}"/>
              </a:ext>
            </a:extLst>
          </p:cNvPr>
          <p:cNvSpPr>
            <a:spLocks noGrp="1"/>
          </p:cNvSpPr>
          <p:nvPr>
            <p:ph type="title"/>
          </p:nvPr>
        </p:nvSpPr>
        <p:spPr>
          <a:xfrm>
            <a:off x="2314145" y="344466"/>
            <a:ext cx="3781856" cy="4359964"/>
          </a:xfrm>
        </p:spPr>
        <p:txBody>
          <a:bodyPr anchor="t">
            <a:normAutofit/>
          </a:bodyPr>
          <a:lstStyle/>
          <a:p>
            <a:r>
              <a:rPr lang="en-US" dirty="0"/>
              <a:t>Summary</a:t>
            </a:r>
          </a:p>
        </p:txBody>
      </p:sp>
      <p:sp>
        <p:nvSpPr>
          <p:cNvPr id="10" name="Freeform: Shape 9">
            <a:extLst>
              <a:ext uri="{FF2B5EF4-FFF2-40B4-BE49-F238E27FC236}">
                <a16:creationId xmlns:a16="http://schemas.microsoft.com/office/drawing/2014/main" id="{A707F4F1-79FE-4E99-AF42-242AC08A35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864840" cy="6858001"/>
          </a:xfrm>
          <a:custGeom>
            <a:avLst/>
            <a:gdLst>
              <a:gd name="connsiteX0" fmla="*/ 0 w 888736"/>
              <a:gd name="connsiteY0" fmla="*/ 0 h 2458832"/>
              <a:gd name="connsiteX1" fmla="*/ 177394 w 888736"/>
              <a:gd name="connsiteY1" fmla="*/ 125361 h 2458832"/>
              <a:gd name="connsiteX2" fmla="*/ 881856 w 888736"/>
              <a:gd name="connsiteY2" fmla="*/ 1189003 h 2458832"/>
              <a:gd name="connsiteX3" fmla="*/ 691256 w 888736"/>
              <a:gd name="connsiteY3" fmla="*/ 1628147 h 2458832"/>
              <a:gd name="connsiteX4" fmla="*/ 118397 w 888736"/>
              <a:gd name="connsiteY4" fmla="*/ 2331723 h 2458832"/>
              <a:gd name="connsiteX5" fmla="*/ 0 w 888736"/>
              <a:gd name="connsiteY5" fmla="*/ 2458832 h 2458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8736" h="2458832">
                <a:moveTo>
                  <a:pt x="0" y="0"/>
                </a:moveTo>
                <a:lnTo>
                  <a:pt x="177394" y="125361"/>
                </a:lnTo>
                <a:cubicBezTo>
                  <a:pt x="548898" y="378359"/>
                  <a:pt x="946091" y="744358"/>
                  <a:pt x="881856" y="1189003"/>
                </a:cubicBezTo>
                <a:cubicBezTo>
                  <a:pt x="858787" y="1347884"/>
                  <a:pt x="777253" y="1491554"/>
                  <a:pt x="691256" y="1628147"/>
                </a:cubicBezTo>
                <a:cubicBezTo>
                  <a:pt x="609261" y="1758448"/>
                  <a:pt x="399047" y="2022344"/>
                  <a:pt x="118397" y="2331723"/>
                </a:cubicBezTo>
                <a:lnTo>
                  <a:pt x="0" y="2458832"/>
                </a:lnTo>
                <a:close/>
              </a:path>
            </a:pathLst>
          </a:custGeom>
          <a:solidFill>
            <a:schemeClr val="accent6">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2" name="Graphic 78">
            <a:extLst>
              <a:ext uri="{FF2B5EF4-FFF2-40B4-BE49-F238E27FC236}">
                <a16:creationId xmlns:a16="http://schemas.microsoft.com/office/drawing/2014/main" id="{C5035748-E666-464D-B95F-ED81463468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42299" y="1617538"/>
            <a:ext cx="972241" cy="45718"/>
            <a:chOff x="4886325" y="3371754"/>
            <a:chExt cx="2418492" cy="113728"/>
          </a:xfrm>
          <a:solidFill>
            <a:schemeClr val="accent1"/>
          </a:solidFill>
        </p:grpSpPr>
        <p:sp>
          <p:nvSpPr>
            <p:cNvPr id="13" name="Graphic 78">
              <a:extLst>
                <a:ext uri="{FF2B5EF4-FFF2-40B4-BE49-F238E27FC236}">
                  <a16:creationId xmlns:a16="http://schemas.microsoft.com/office/drawing/2014/main" id="{4D85EFE8-5037-4E99-8D29-64B5CE9D2C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4" name="Graphic 78">
              <a:extLst>
                <a:ext uri="{FF2B5EF4-FFF2-40B4-BE49-F238E27FC236}">
                  <a16:creationId xmlns:a16="http://schemas.microsoft.com/office/drawing/2014/main" id="{9FD653C8-CB16-40C0-BA61-6FA0587D7A2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5" name="Graphic 78">
                <a:extLst>
                  <a:ext uri="{FF2B5EF4-FFF2-40B4-BE49-F238E27FC236}">
                    <a16:creationId xmlns:a16="http://schemas.microsoft.com/office/drawing/2014/main" id="{ABA973BF-958C-4267-A9F2-CEA64D284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6" name="Graphic 78">
                <a:extLst>
                  <a:ext uri="{FF2B5EF4-FFF2-40B4-BE49-F238E27FC236}">
                    <a16:creationId xmlns:a16="http://schemas.microsoft.com/office/drawing/2014/main" id="{B0DAD6C4-EBF1-4DBF-928B-3F52E02440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2BD6CA6-C90E-4CC3-B99B-93CE2622E7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8E83D65E-8C50-430E-8331-F293349EF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grpSp>
        <p:nvGrpSpPr>
          <p:cNvPr id="20" name="Group 19">
            <a:extLst>
              <a:ext uri="{FF2B5EF4-FFF2-40B4-BE49-F238E27FC236}">
                <a16:creationId xmlns:a16="http://schemas.microsoft.com/office/drawing/2014/main" id="{D5E51A3D-2FA6-4FB0-8E96-240CD790AF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3046134" flipH="1">
            <a:off x="862428" y="4444126"/>
            <a:ext cx="886141" cy="802496"/>
            <a:chOff x="10948005" y="3272152"/>
            <a:chExt cx="868640" cy="786648"/>
          </a:xfrm>
          <a:solidFill>
            <a:schemeClr val="accent6"/>
          </a:solidFill>
        </p:grpSpPr>
        <p:sp>
          <p:nvSpPr>
            <p:cNvPr id="21" name="Freeform: Shape 20">
              <a:extLst>
                <a:ext uri="{FF2B5EF4-FFF2-40B4-BE49-F238E27FC236}">
                  <a16:creationId xmlns:a16="http://schemas.microsoft.com/office/drawing/2014/main" id="{A9077F9C-631A-40ED-8DF2-6F7CE48C16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AB5F57A0-CC7E-443D-8694-A244B50F8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EC28A3D1-4D8C-4C0C-9C35-6A60D2262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F730EC4F-7921-4623-84EE-AD5E059F9E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6C52E193-84A5-4949-8431-6CF8BED868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9E948C20-2509-497E-8A43-AC9A26FD6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5719FF44-226D-4A47-A1C7-BB6FA4315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9" name="Freeform: Shape 28">
            <a:extLst>
              <a:ext uri="{FF2B5EF4-FFF2-40B4-BE49-F238E27FC236}">
                <a16:creationId xmlns:a16="http://schemas.microsoft.com/office/drawing/2014/main" id="{825CBD1C-2583-4689-9336-2E92126BB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10428708" y="5094708"/>
            <a:ext cx="1446380" cy="2080204"/>
          </a:xfrm>
          <a:custGeom>
            <a:avLst/>
            <a:gdLst>
              <a:gd name="connsiteX0" fmla="*/ 0 w 2331138"/>
              <a:gd name="connsiteY0" fmla="*/ 0 h 3352676"/>
              <a:gd name="connsiteX1" fmla="*/ 2331138 w 2331138"/>
              <a:gd name="connsiteY1" fmla="*/ 0 h 3352676"/>
              <a:gd name="connsiteX2" fmla="*/ 2331138 w 2331138"/>
              <a:gd name="connsiteY2" fmla="*/ 3352676 h 3352676"/>
              <a:gd name="connsiteX3" fmla="*/ 2097210 w 2331138"/>
              <a:gd name="connsiteY3" fmla="*/ 3226228 h 3352676"/>
              <a:gd name="connsiteX4" fmla="*/ 214881 w 2331138"/>
              <a:gd name="connsiteY4" fmla="*/ 1176738 h 3352676"/>
              <a:gd name="connsiteX5" fmla="*/ 1129 w 2331138"/>
              <a:gd name="connsiteY5" fmla="*/ 67475 h 335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1138" h="3352676">
                <a:moveTo>
                  <a:pt x="0" y="0"/>
                </a:moveTo>
                <a:lnTo>
                  <a:pt x="2331138" y="0"/>
                </a:lnTo>
                <a:lnTo>
                  <a:pt x="2331138" y="3352676"/>
                </a:lnTo>
                <a:lnTo>
                  <a:pt x="2097210" y="3226228"/>
                </a:lnTo>
                <a:cubicBezTo>
                  <a:pt x="1273150" y="2744079"/>
                  <a:pt x="560886" y="2027200"/>
                  <a:pt x="214881" y="1176738"/>
                </a:cubicBezTo>
                <a:cubicBezTo>
                  <a:pt x="72781" y="827511"/>
                  <a:pt x="14297" y="430630"/>
                  <a:pt x="1129" y="67475"/>
                </a:cubicBezTo>
                <a:close/>
              </a:path>
            </a:pathLst>
          </a:custGeom>
          <a:solidFill>
            <a:schemeClr val="accent5">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45F941EE-65A6-E4EA-5BC2-436DFA55E120}"/>
              </a:ext>
            </a:extLst>
          </p:cNvPr>
          <p:cNvSpPr>
            <a:spLocks noGrp="1"/>
          </p:cNvSpPr>
          <p:nvPr>
            <p:ph idx="1"/>
          </p:nvPr>
        </p:nvSpPr>
        <p:spPr>
          <a:xfrm>
            <a:off x="2316559" y="1655962"/>
            <a:ext cx="9318689" cy="3507757"/>
          </a:xfrm>
        </p:spPr>
        <p:txBody>
          <a:bodyPr vert="horz" lIns="91440" tIns="45720" rIns="91440" bIns="45720" rtlCol="0" anchor="t">
            <a:normAutofit fontScale="92500" lnSpcReduction="10000"/>
          </a:bodyPr>
          <a:lstStyle/>
          <a:p>
            <a:r>
              <a:rPr lang="en-US" dirty="0">
                <a:latin typeface="Avenir Next LT Pro Light"/>
              </a:rPr>
              <a:t>Provided:</a:t>
            </a:r>
          </a:p>
          <a:p>
            <a:pPr marL="285750" indent="-285750">
              <a:buChar char="•"/>
            </a:pPr>
            <a:r>
              <a:rPr lang="en-US" dirty="0">
                <a:latin typeface="Avenir Next LT Pro"/>
              </a:rPr>
              <a:t>A definition on adolescence and Adverse Childhood Experiences (ACEs)</a:t>
            </a:r>
          </a:p>
          <a:p>
            <a:pPr marL="285750" indent="-285750">
              <a:buChar char="•"/>
            </a:pPr>
            <a:r>
              <a:rPr lang="en-US" dirty="0">
                <a:latin typeface="Avenir Next LT Pro"/>
              </a:rPr>
              <a:t>Examples of risk factors those in poverty face.</a:t>
            </a:r>
          </a:p>
          <a:p>
            <a:pPr marL="285750" indent="-285750">
              <a:buChar char="•"/>
            </a:pPr>
            <a:r>
              <a:rPr lang="en-US" dirty="0">
                <a:latin typeface="Avenir Next LT Pro"/>
              </a:rPr>
              <a:t>Examples of interventions proven to enhance well-being and mitigate the effects of poverty.</a:t>
            </a:r>
          </a:p>
          <a:p>
            <a:pPr marL="285750" indent="-285750">
              <a:buChar char="•"/>
            </a:pPr>
            <a:r>
              <a:rPr lang="en-US" dirty="0">
                <a:latin typeface="Avenir Next LT Pro"/>
              </a:rPr>
              <a:t>Examples of how youth workers respond.</a:t>
            </a:r>
          </a:p>
          <a:p>
            <a:pPr marL="285750" indent="-285750">
              <a:buChar char="•"/>
            </a:pPr>
            <a:r>
              <a:rPr lang="en-US" dirty="0">
                <a:latin typeface="Avenir Next LT Pro"/>
              </a:rPr>
              <a:t>Additional policies that support.</a:t>
            </a:r>
          </a:p>
          <a:p>
            <a:pPr algn="ctr"/>
            <a:r>
              <a:rPr lang="en-US" sz="3200" b="1" u="sng" dirty="0">
                <a:latin typeface="Avenir Next LT Pro Light"/>
              </a:rPr>
              <a:t>Thank you for listening!</a:t>
            </a:r>
            <a:endParaRPr lang="en-US" sz="1800" dirty="0">
              <a:latin typeface="Avenir Next LT Pro Light"/>
            </a:endParaRPr>
          </a:p>
          <a:p>
            <a:endParaRPr lang="en-US" dirty="0"/>
          </a:p>
        </p:txBody>
      </p:sp>
      <p:pic>
        <p:nvPicPr>
          <p:cNvPr id="4" name="Picture 3" descr="Any Questions&quot; Images – Browse 443 Stock Photos, Vectors, and Video | Adobe  Stock">
            <a:extLst>
              <a:ext uri="{FF2B5EF4-FFF2-40B4-BE49-F238E27FC236}">
                <a16:creationId xmlns:a16="http://schemas.microsoft.com/office/drawing/2014/main" id="{4E14D46F-F915-7975-00C4-71974659768D}"/>
              </a:ext>
            </a:extLst>
          </p:cNvPr>
          <p:cNvPicPr>
            <a:picLocks noChangeAspect="1"/>
          </p:cNvPicPr>
          <p:nvPr/>
        </p:nvPicPr>
        <p:blipFill>
          <a:blip r:embed="rId2"/>
          <a:srcRect l="-626" t="2123" r="909" b="-2929"/>
          <a:stretch/>
        </p:blipFill>
        <p:spPr>
          <a:xfrm>
            <a:off x="4995800" y="5307699"/>
            <a:ext cx="3672219" cy="1305208"/>
          </a:xfrm>
          <a:prstGeom prst="rect">
            <a:avLst/>
          </a:prstGeom>
        </p:spPr>
      </p:pic>
    </p:spTree>
    <p:extLst>
      <p:ext uri="{BB962C8B-B14F-4D97-AF65-F5344CB8AC3E}">
        <p14:creationId xmlns:p14="http://schemas.microsoft.com/office/powerpoint/2010/main" val="41080904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38198-1742-B59D-D7AF-BCFFAC72B68A}"/>
              </a:ext>
            </a:extLst>
          </p:cNvPr>
          <p:cNvSpPr>
            <a:spLocks noGrp="1"/>
          </p:cNvSpPr>
          <p:nvPr>
            <p:ph type="title"/>
          </p:nvPr>
        </p:nvSpPr>
        <p:spPr>
          <a:xfrm>
            <a:off x="525717" y="4191"/>
            <a:ext cx="10077557" cy="1325563"/>
          </a:xfrm>
        </p:spPr>
        <p:txBody>
          <a:bodyPr/>
          <a:lstStyle/>
          <a:p>
            <a:r>
              <a:rPr lang="en-GB" dirty="0"/>
              <a:t>Reference List</a:t>
            </a:r>
          </a:p>
        </p:txBody>
      </p:sp>
      <p:sp>
        <p:nvSpPr>
          <p:cNvPr id="3" name="Content Placeholder 2">
            <a:extLst>
              <a:ext uri="{FF2B5EF4-FFF2-40B4-BE49-F238E27FC236}">
                <a16:creationId xmlns:a16="http://schemas.microsoft.com/office/drawing/2014/main" id="{4AD3ED42-E16C-8162-B5B2-B2BA795117E3}"/>
              </a:ext>
            </a:extLst>
          </p:cNvPr>
          <p:cNvSpPr>
            <a:spLocks noGrp="1"/>
          </p:cNvSpPr>
          <p:nvPr>
            <p:ph idx="1"/>
          </p:nvPr>
        </p:nvSpPr>
        <p:spPr>
          <a:xfrm>
            <a:off x="316950" y="1436297"/>
            <a:ext cx="10077557" cy="4363237"/>
          </a:xfrm>
          <a:solidFill>
            <a:schemeClr val="bg1"/>
          </a:solidFill>
        </p:spPr>
        <p:txBody>
          <a:bodyPr vert="horz" lIns="91440" tIns="45720" rIns="91440" bIns="45720" rtlCol="0" anchor="t">
            <a:normAutofit/>
          </a:bodyPr>
          <a:lstStyle/>
          <a:p>
            <a:r>
              <a:rPr lang="en-US" sz="1800" dirty="0">
                <a:latin typeface="Avenir Next LT Pro"/>
              </a:rPr>
              <a:t>Aces Aware (2025) </a:t>
            </a:r>
            <a:r>
              <a:rPr lang="en-US" sz="1800" i="1" dirty="0">
                <a:latin typeface="Avenir Next LT Pro"/>
              </a:rPr>
              <a:t>Trauma-Informed Care. </a:t>
            </a:r>
            <a:r>
              <a:rPr lang="en-US" sz="1800" dirty="0">
                <a:latin typeface="Avenir Next LT Pro"/>
              </a:rPr>
              <a:t>Available at:</a:t>
            </a:r>
            <a:r>
              <a:rPr lang="en-US" sz="1800" dirty="0">
                <a:solidFill>
                  <a:srgbClr val="2A99E8"/>
                </a:solidFill>
                <a:latin typeface="Avenir Next LT Pro"/>
              </a:rPr>
              <a:t> </a:t>
            </a:r>
            <a:r>
              <a:rPr lang="en-US" sz="1800" u="sng" dirty="0">
                <a:solidFill>
                  <a:srgbClr val="2A99E8"/>
                </a:solidFill>
                <a:latin typeface="Avenir Next LT Pro"/>
                <a:hlinkClick r:id="rId2">
                  <a:extLst>
                    <a:ext uri="{A12FA001-AC4F-418D-AE19-62706E023703}">
                      <ahyp:hlinkClr xmlns:ahyp="http://schemas.microsoft.com/office/drawing/2018/hyperlinkcolor" val="tx"/>
                    </a:ext>
                  </a:extLst>
                </a:hlinkClick>
              </a:rPr>
              <a:t>https://www.acesaware.org/ace-fundamentals/principles-of-trauma-informed-care/</a:t>
            </a:r>
            <a:r>
              <a:rPr lang="en-US" sz="1800" dirty="0">
                <a:solidFill>
                  <a:srgbClr val="00B0F0"/>
                </a:solidFill>
                <a:latin typeface="Avenir Next LT Pro"/>
              </a:rPr>
              <a:t> </a:t>
            </a:r>
            <a:r>
              <a:rPr lang="en-US" sz="1800" dirty="0">
                <a:latin typeface="Avenir Next LT Pro"/>
              </a:rPr>
              <a:t>(Accessed: 7 January 2025).</a:t>
            </a:r>
            <a:endParaRPr lang="en-GB" sz="1800" dirty="0">
              <a:latin typeface="Avenir Next LT Pro"/>
            </a:endParaRPr>
          </a:p>
          <a:p>
            <a:r>
              <a:rPr lang="en-US" sz="1800" err="1">
                <a:latin typeface="Avenir Next LT Pro"/>
              </a:rPr>
              <a:t>Aceresponse</a:t>
            </a:r>
            <a:r>
              <a:rPr lang="en-US" sz="1800" dirty="0">
                <a:latin typeface="Avenir Next LT Pro"/>
              </a:rPr>
              <a:t> (2024) </a:t>
            </a:r>
            <a:r>
              <a:rPr lang="en-US" sz="1800" i="1" dirty="0">
                <a:latin typeface="Avenir Next LT Pro"/>
              </a:rPr>
              <a:t>The ACE Study. </a:t>
            </a:r>
            <a:r>
              <a:rPr lang="en-US" sz="1800" dirty="0">
                <a:latin typeface="Avenir Next LT Pro"/>
              </a:rPr>
              <a:t>Available at: </a:t>
            </a:r>
            <a:r>
              <a:rPr lang="en-US" sz="1800" u="sng" dirty="0">
                <a:solidFill>
                  <a:srgbClr val="2A99E8"/>
                </a:solidFill>
                <a:latin typeface="Avenir Next LT Pro"/>
                <a:hlinkClick r:id="rId3">
                  <a:extLst>
                    <a:ext uri="{A12FA001-AC4F-418D-AE19-62706E023703}">
                      <ahyp:hlinkClr xmlns:ahyp="http://schemas.microsoft.com/office/drawing/2018/hyperlinkcolor" val="tx"/>
                    </a:ext>
                  </a:extLst>
                </a:hlinkClick>
              </a:rPr>
              <a:t>https://www.aceresponse.org/who_we_are/ACE-Study_43_pg.html</a:t>
            </a:r>
            <a:r>
              <a:rPr lang="en-US" sz="1800" dirty="0">
                <a:solidFill>
                  <a:srgbClr val="2A99E8"/>
                </a:solidFill>
                <a:latin typeface="Avenir Next LT Pro"/>
              </a:rPr>
              <a:t> </a:t>
            </a:r>
            <a:r>
              <a:rPr lang="en-US" sz="1800" dirty="0">
                <a:latin typeface="Avenir Next LT Pro"/>
              </a:rPr>
              <a:t>(Accessed: 6 December 2024).</a:t>
            </a:r>
            <a:endParaRPr lang="en-GB" sz="1800" dirty="0">
              <a:latin typeface="Avenir Next LT Pro"/>
            </a:endParaRPr>
          </a:p>
          <a:p>
            <a:pPr algn="just"/>
            <a:r>
              <a:rPr lang="en-US" sz="1800" dirty="0">
                <a:latin typeface="Avenir Next LT Pro"/>
              </a:rPr>
              <a:t>Alcock, P. (2006) </a:t>
            </a:r>
            <a:r>
              <a:rPr lang="en-US" sz="1800" i="1" dirty="0">
                <a:latin typeface="Avenir Next LT Pro"/>
              </a:rPr>
              <a:t>Understanding poverty</a:t>
            </a:r>
            <a:r>
              <a:rPr lang="en-US" sz="1800" dirty="0">
                <a:latin typeface="Avenir Next LT Pro"/>
              </a:rPr>
              <a:t>. 3</a:t>
            </a:r>
            <a:r>
              <a:rPr lang="en-US" sz="1800" baseline="30000" dirty="0">
                <a:latin typeface="Avenir Next LT Pro"/>
              </a:rPr>
              <a:t>rd</a:t>
            </a:r>
            <a:r>
              <a:rPr lang="en-US" sz="1800" dirty="0">
                <a:latin typeface="Avenir Next LT Pro"/>
              </a:rPr>
              <a:t> </a:t>
            </a:r>
            <a:r>
              <a:rPr lang="en-US" sz="1800" err="1">
                <a:latin typeface="Avenir Next LT Pro"/>
              </a:rPr>
              <a:t>edn</a:t>
            </a:r>
            <a:r>
              <a:rPr lang="en-US" sz="1800" dirty="0">
                <a:latin typeface="Avenir Next LT Pro"/>
              </a:rPr>
              <a:t>. Basingstoke: Palgrave Macmillan.</a:t>
            </a:r>
            <a:endParaRPr lang="en-GB" sz="1800" dirty="0">
              <a:latin typeface="Avenir Next LT Pro"/>
            </a:endParaRPr>
          </a:p>
          <a:p>
            <a:pPr algn="just"/>
            <a:r>
              <a:rPr lang="en-GB" sz="1800" dirty="0">
                <a:latin typeface="Avenir Next LT Pro"/>
              </a:rPr>
              <a:t>American Psychological Association (2024) </a:t>
            </a:r>
            <a:r>
              <a:rPr lang="en-GB" sz="1800" i="1" dirty="0">
                <a:latin typeface="Avenir Next LT Pro"/>
              </a:rPr>
              <a:t>Cognitive Processing Therapy. </a:t>
            </a:r>
            <a:r>
              <a:rPr lang="en-GB" sz="1800" dirty="0">
                <a:latin typeface="Avenir Next LT Pro"/>
              </a:rPr>
              <a:t>Available at:</a:t>
            </a:r>
            <a:r>
              <a:rPr lang="en-GB" sz="1800" i="1" dirty="0">
                <a:latin typeface="Avenir Next LT Pro"/>
              </a:rPr>
              <a:t> </a:t>
            </a:r>
            <a:r>
              <a:rPr lang="en-GB" sz="1800" u="sng" dirty="0">
                <a:solidFill>
                  <a:srgbClr val="2A99E8"/>
                </a:solidFill>
                <a:latin typeface="Avenir Next LT Pro"/>
                <a:hlinkClick r:id="rId4">
                  <a:extLst>
                    <a:ext uri="{A12FA001-AC4F-418D-AE19-62706E023703}">
                      <ahyp:hlinkClr xmlns:ahyp="http://schemas.microsoft.com/office/drawing/2018/hyperlinkcolor" val="tx"/>
                    </a:ext>
                  </a:extLst>
                </a:hlinkClick>
              </a:rPr>
              <a:t>https://www.apa.org/ptsd-guideline/treatments/cognitive-processing-therapy</a:t>
            </a:r>
            <a:r>
              <a:rPr lang="en-GB" sz="1800" dirty="0">
                <a:latin typeface="Avenir Next LT Pro"/>
              </a:rPr>
              <a:t>  (Accessed: 6 December 2024).</a:t>
            </a:r>
          </a:p>
          <a:p>
            <a:pPr algn="just"/>
            <a:r>
              <a:rPr lang="en-GB" sz="1800" dirty="0">
                <a:latin typeface="Avenir Next LT Pro"/>
                <a:ea typeface="Source Sans Pro"/>
              </a:rPr>
              <a:t>Blackburn, C. (1991) </a:t>
            </a:r>
            <a:r>
              <a:rPr lang="en-GB" sz="1800" i="1" dirty="0">
                <a:latin typeface="Avenir Next LT Pro"/>
                <a:ea typeface="Source Sans Pro"/>
              </a:rPr>
              <a:t>Poverty and Health: working with families.</a:t>
            </a:r>
            <a:r>
              <a:rPr lang="en-GB" sz="1800" dirty="0">
                <a:latin typeface="Avenir Next LT Pro"/>
                <a:ea typeface="Source Sans Pro"/>
              </a:rPr>
              <a:t> Buckingham: Open University Press.</a:t>
            </a:r>
            <a:endParaRPr lang="en-GB" sz="1800" dirty="0">
              <a:latin typeface="Avenir Next LT Pro"/>
            </a:endParaRPr>
          </a:p>
          <a:p>
            <a:endParaRPr lang="en-GB" dirty="0"/>
          </a:p>
        </p:txBody>
      </p:sp>
    </p:spTree>
    <p:extLst>
      <p:ext uri="{BB962C8B-B14F-4D97-AF65-F5344CB8AC3E}">
        <p14:creationId xmlns:p14="http://schemas.microsoft.com/office/powerpoint/2010/main" val="32199134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C56D2-CD15-13CB-264D-EA3CE98EF223}"/>
              </a:ext>
            </a:extLst>
          </p:cNvPr>
          <p:cNvSpPr>
            <a:spLocks noGrp="1"/>
          </p:cNvSpPr>
          <p:nvPr>
            <p:ph type="title"/>
          </p:nvPr>
        </p:nvSpPr>
        <p:spPr>
          <a:xfrm>
            <a:off x="525717" y="4191"/>
            <a:ext cx="10077557" cy="1325563"/>
          </a:xfrm>
        </p:spPr>
        <p:txBody>
          <a:bodyPr/>
          <a:lstStyle/>
          <a:p>
            <a:r>
              <a:rPr lang="en-US" dirty="0"/>
              <a:t>Reference List</a:t>
            </a:r>
          </a:p>
        </p:txBody>
      </p:sp>
      <p:sp>
        <p:nvSpPr>
          <p:cNvPr id="3" name="Content Placeholder 2">
            <a:extLst>
              <a:ext uri="{FF2B5EF4-FFF2-40B4-BE49-F238E27FC236}">
                <a16:creationId xmlns:a16="http://schemas.microsoft.com/office/drawing/2014/main" id="{128FCA26-D016-8298-1DD8-CEBB0DAD7BBB}"/>
              </a:ext>
            </a:extLst>
          </p:cNvPr>
          <p:cNvSpPr>
            <a:spLocks noGrp="1"/>
          </p:cNvSpPr>
          <p:nvPr>
            <p:ph idx="1"/>
          </p:nvPr>
        </p:nvSpPr>
        <p:spPr>
          <a:xfrm>
            <a:off x="191690" y="1613748"/>
            <a:ext cx="10077557" cy="4478058"/>
          </a:xfrm>
          <a:solidFill>
            <a:schemeClr val="bg1"/>
          </a:solidFill>
        </p:spPr>
        <p:txBody>
          <a:bodyPr vert="horz" lIns="91440" tIns="45720" rIns="91440" bIns="45720" rtlCol="0" anchor="t">
            <a:noAutofit/>
          </a:bodyPr>
          <a:lstStyle/>
          <a:p>
            <a:r>
              <a:rPr lang="en-US" sz="1800" dirty="0">
                <a:latin typeface="Avenir Next LT Pro"/>
              </a:rPr>
              <a:t>Child Poverty Action group (2024) </a:t>
            </a:r>
            <a:r>
              <a:rPr lang="en-US" sz="1800" i="1" dirty="0">
                <a:latin typeface="Avenir Next LT Pro"/>
              </a:rPr>
              <a:t>Poverty: facts and figures. </a:t>
            </a:r>
            <a:r>
              <a:rPr lang="en-US" sz="1800" dirty="0">
                <a:latin typeface="Avenir Next LT Pro"/>
              </a:rPr>
              <a:t>Available at: </a:t>
            </a:r>
            <a:r>
              <a:rPr lang="en-US" sz="1800" u="sng" dirty="0">
                <a:solidFill>
                  <a:srgbClr val="2A99E8"/>
                </a:solidFill>
                <a:latin typeface="Avenir Next LT Pro"/>
                <a:hlinkClick r:id="rId2">
                  <a:extLst>
                    <a:ext uri="{A12FA001-AC4F-418D-AE19-62706E023703}">
                      <ahyp:hlinkClr xmlns:ahyp="http://schemas.microsoft.com/office/drawing/2018/hyperlinkcolor" val="tx"/>
                    </a:ext>
                  </a:extLst>
                </a:hlinkClick>
              </a:rPr>
              <a:t>https://cpag.org.uk/child-poverty/poverty-facts-and-figures</a:t>
            </a:r>
            <a:r>
              <a:rPr lang="en-US" sz="1800" dirty="0">
                <a:latin typeface="Avenir Next LT Pro"/>
              </a:rPr>
              <a:t> (Accessed: 6 December 2024).</a:t>
            </a:r>
          </a:p>
          <a:p>
            <a:pPr algn="just"/>
            <a:r>
              <a:rPr lang="en-GB" sz="1800" dirty="0">
                <a:latin typeface="Avenir Next LT Pro"/>
              </a:rPr>
              <a:t>CLD Standards Council Scotland (2019) </a:t>
            </a:r>
            <a:r>
              <a:rPr lang="en-GB" sz="1800" i="1" dirty="0">
                <a:latin typeface="Avenir Next LT Pro"/>
              </a:rPr>
              <a:t>Youth Work National Occupational Standards. </a:t>
            </a:r>
            <a:r>
              <a:rPr lang="en-GB" sz="1800" dirty="0">
                <a:latin typeface="Avenir Next LT Pro"/>
              </a:rPr>
              <a:t>Available at: </a:t>
            </a:r>
            <a:r>
              <a:rPr lang="en-GB" sz="1800" u="sng" dirty="0">
                <a:solidFill>
                  <a:srgbClr val="2A99E8"/>
                </a:solidFill>
                <a:latin typeface="Avenir Next LT Pro"/>
                <a:hlinkClick r:id="rId3">
                  <a:extLst>
                    <a:ext uri="{A12FA001-AC4F-418D-AE19-62706E023703}">
                      <ahyp:hlinkClr xmlns:ahyp="http://schemas.microsoft.com/office/drawing/2018/hyperlinkcolor" val="tx"/>
                    </a:ext>
                  </a:extLst>
                </a:hlinkClick>
              </a:rPr>
              <a:t>https://cldstandardscouncil.org.uk/wp-content/uploads/YouthWorkNOS2019Intro.pdf</a:t>
            </a:r>
            <a:r>
              <a:rPr lang="en-GB" sz="1800" dirty="0">
                <a:latin typeface="Avenir Next LT Pro"/>
              </a:rPr>
              <a:t> (Accessed: 1 January 2025).</a:t>
            </a:r>
            <a:endParaRPr lang="en-US" sz="1800" dirty="0">
              <a:latin typeface="Avenir Next LT Pro"/>
            </a:endParaRPr>
          </a:p>
          <a:p>
            <a:pPr algn="just"/>
            <a:r>
              <a:rPr lang="en-GB" sz="1800" dirty="0">
                <a:latin typeface="Avenir Next LT Pro"/>
              </a:rPr>
              <a:t>Coleman, J. and Hendry, L. (1999) </a:t>
            </a:r>
            <a:r>
              <a:rPr lang="en-GB" sz="1800" i="1" dirty="0">
                <a:latin typeface="Avenir Next LT Pro"/>
              </a:rPr>
              <a:t>The Nature of Adolescence,</a:t>
            </a:r>
            <a:r>
              <a:rPr lang="en-GB" sz="1800" dirty="0">
                <a:latin typeface="Avenir Next LT Pro"/>
              </a:rPr>
              <a:t> 3rd </a:t>
            </a:r>
            <a:r>
              <a:rPr lang="en-GB" sz="1800" dirty="0" err="1">
                <a:latin typeface="Avenir Next LT Pro"/>
              </a:rPr>
              <a:t>edn</a:t>
            </a:r>
            <a:r>
              <a:rPr lang="en-GB" sz="1800" dirty="0">
                <a:latin typeface="Avenir Next LT Pro"/>
              </a:rPr>
              <a:t>, Routledge: London.</a:t>
            </a:r>
            <a:endParaRPr lang="en-US" sz="1800" dirty="0">
              <a:latin typeface="Avenir Next LT Pro"/>
            </a:endParaRPr>
          </a:p>
          <a:p>
            <a:pPr algn="just"/>
            <a:r>
              <a:rPr lang="en-GB" sz="1800" dirty="0">
                <a:latin typeface="Avenir Next LT Pro"/>
              </a:rPr>
              <a:t>Department for Education (2024) </a:t>
            </a:r>
            <a:r>
              <a:rPr lang="en-GB" sz="1800" i="1" dirty="0">
                <a:latin typeface="Avenir Next LT Pro"/>
              </a:rPr>
              <a:t>Free School Meals. </a:t>
            </a:r>
            <a:r>
              <a:rPr lang="en-GB" sz="1800" dirty="0">
                <a:latin typeface="Avenir Next LT Pro"/>
              </a:rPr>
              <a:t>Available at: </a:t>
            </a:r>
            <a:r>
              <a:rPr lang="en-GB" sz="1800" u="sng" dirty="0">
                <a:solidFill>
                  <a:srgbClr val="2A99E8"/>
                </a:solidFill>
                <a:latin typeface="Avenir Next LT Pro"/>
                <a:hlinkClick r:id="rId4">
                  <a:extLst>
                    <a:ext uri="{A12FA001-AC4F-418D-AE19-62706E023703}">
                      <ahyp:hlinkClr xmlns:ahyp="http://schemas.microsoft.com/office/drawing/2018/hyperlinkcolor" val="tx"/>
                    </a:ext>
                  </a:extLst>
                </a:hlinkClick>
              </a:rPr>
              <a:t>https://assets.publishing.service.gov.uk/media/65fdad5965ca2f00117da947/Free_school_meals.pdf</a:t>
            </a:r>
            <a:r>
              <a:rPr lang="en-GB" sz="1800" dirty="0">
                <a:latin typeface="Avenir Next LT Pro"/>
              </a:rPr>
              <a:t> (Accessed: 7 December 2024).</a:t>
            </a:r>
            <a:endParaRPr lang="en-US" sz="1800" dirty="0">
              <a:latin typeface="Avenir Next LT Pro"/>
            </a:endParaRPr>
          </a:p>
          <a:p>
            <a:pPr algn="just"/>
            <a:r>
              <a:rPr lang="en-GB" sz="1800" dirty="0">
                <a:latin typeface="Avenir Next LT Pro"/>
              </a:rPr>
              <a:t>Corcoran, C. (2024) </a:t>
            </a:r>
            <a:r>
              <a:rPr lang="en-GB" sz="1800" i="1" dirty="0">
                <a:latin typeface="Avenir Next LT Pro"/>
              </a:rPr>
              <a:t>How poverty affects children’s mental health. </a:t>
            </a:r>
            <a:r>
              <a:rPr lang="en-GB" sz="1800" dirty="0">
                <a:latin typeface="Avenir Next LT Pro"/>
              </a:rPr>
              <a:t>Available at: </a:t>
            </a:r>
            <a:r>
              <a:rPr lang="en-GB" sz="1800" u="sng" dirty="0">
                <a:solidFill>
                  <a:srgbClr val="2A99E8"/>
                </a:solidFill>
                <a:latin typeface="Avenir Next LT Pro"/>
                <a:hlinkClick r:id="rId5">
                  <a:extLst>
                    <a:ext uri="{A12FA001-AC4F-418D-AE19-62706E023703}">
                      <ahyp:hlinkClr xmlns:ahyp="http://schemas.microsoft.com/office/drawing/2018/hyperlinkcolor" val="tx"/>
                    </a:ext>
                  </a:extLst>
                </a:hlinkClick>
              </a:rPr>
              <a:t>https://www.actionforchildren.org.uk/blog/how-poverty-affects-childrens-mental-health/</a:t>
            </a:r>
            <a:r>
              <a:rPr lang="en-GB" sz="1800" dirty="0">
                <a:latin typeface="Avenir Next LT Pro"/>
              </a:rPr>
              <a:t> (Accessed: 10 January 2025).</a:t>
            </a:r>
          </a:p>
          <a:p>
            <a:endParaRPr lang="en-US" dirty="0"/>
          </a:p>
        </p:txBody>
      </p:sp>
    </p:spTree>
    <p:extLst>
      <p:ext uri="{BB962C8B-B14F-4D97-AF65-F5344CB8AC3E}">
        <p14:creationId xmlns:p14="http://schemas.microsoft.com/office/powerpoint/2010/main" val="23334859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0F57E-3D58-4D9A-DBD7-02C4AA6084AE}"/>
              </a:ext>
            </a:extLst>
          </p:cNvPr>
          <p:cNvSpPr>
            <a:spLocks noGrp="1"/>
          </p:cNvSpPr>
          <p:nvPr>
            <p:ph type="title"/>
          </p:nvPr>
        </p:nvSpPr>
        <p:spPr>
          <a:xfrm>
            <a:off x="494402" y="-246330"/>
            <a:ext cx="10077557" cy="1325563"/>
          </a:xfrm>
        </p:spPr>
        <p:txBody>
          <a:bodyPr/>
          <a:lstStyle/>
          <a:p>
            <a:r>
              <a:rPr lang="en-US" dirty="0"/>
              <a:t>Reference List </a:t>
            </a:r>
          </a:p>
        </p:txBody>
      </p:sp>
      <p:sp>
        <p:nvSpPr>
          <p:cNvPr id="3" name="Content Placeholder 2">
            <a:extLst>
              <a:ext uri="{FF2B5EF4-FFF2-40B4-BE49-F238E27FC236}">
                <a16:creationId xmlns:a16="http://schemas.microsoft.com/office/drawing/2014/main" id="{612288D7-D229-A849-34A5-7A8037F056D1}"/>
              </a:ext>
            </a:extLst>
          </p:cNvPr>
          <p:cNvSpPr>
            <a:spLocks noGrp="1"/>
          </p:cNvSpPr>
          <p:nvPr>
            <p:ph idx="1"/>
          </p:nvPr>
        </p:nvSpPr>
        <p:spPr>
          <a:xfrm>
            <a:off x="170813" y="1300598"/>
            <a:ext cx="10077557" cy="4926906"/>
          </a:xfrm>
          <a:solidFill>
            <a:schemeClr val="bg1"/>
          </a:solidFill>
        </p:spPr>
        <p:txBody>
          <a:bodyPr vert="horz" lIns="91440" tIns="45720" rIns="91440" bIns="45720" rtlCol="0" anchor="t">
            <a:noAutofit/>
          </a:bodyPr>
          <a:lstStyle/>
          <a:p>
            <a:pPr algn="just"/>
            <a:r>
              <a:rPr lang="en-US" sz="1800" dirty="0">
                <a:latin typeface="Avenir Next LT Pro"/>
              </a:rPr>
              <a:t>End Child Poverty (2024) </a:t>
            </a:r>
            <a:r>
              <a:rPr lang="en-US" sz="1800" i="1" dirty="0">
                <a:latin typeface="Avenir Next LT Pro"/>
              </a:rPr>
              <a:t>Child Poverty facts and figures. </a:t>
            </a:r>
            <a:r>
              <a:rPr lang="en-US" sz="1800" dirty="0">
                <a:latin typeface="Avenir Next LT Pro"/>
              </a:rPr>
              <a:t>Available at: </a:t>
            </a:r>
            <a:r>
              <a:rPr lang="en-GB" sz="1800" u="sng" dirty="0">
                <a:solidFill>
                  <a:srgbClr val="2A99E8"/>
                </a:solidFill>
                <a:latin typeface="Avenir Next LT Pro"/>
                <a:hlinkClick r:id="rId2">
                  <a:extLst>
                    <a:ext uri="{A12FA001-AC4F-418D-AE19-62706E023703}">
                      <ahyp:hlinkClr xmlns:ahyp="http://schemas.microsoft.com/office/drawing/2018/hyperlinkcolor" val="tx"/>
                    </a:ext>
                  </a:extLst>
                </a:hlinkClick>
              </a:rPr>
              <a:t>https://endchildpoverty.org.uk/key-facts-2/</a:t>
            </a:r>
            <a:r>
              <a:rPr lang="en-GB" sz="1800" dirty="0">
                <a:latin typeface="Avenir Next LT Pro"/>
              </a:rPr>
              <a:t> (Accessed: 6 December 2024).</a:t>
            </a:r>
            <a:endParaRPr lang="en-US" sz="1800" dirty="0">
              <a:latin typeface="Avenir Next LT Pro"/>
            </a:endParaRPr>
          </a:p>
          <a:p>
            <a:pPr algn="just"/>
            <a:r>
              <a:rPr lang="en-US" sz="1800" dirty="0">
                <a:latin typeface="Avenir Next LT Pro"/>
              </a:rPr>
              <a:t>Future Generations Commissioner for Wales (2024) W</a:t>
            </a:r>
            <a:r>
              <a:rPr lang="en-US" sz="1800" i="1" dirty="0">
                <a:latin typeface="Avenir Next LT Pro"/>
              </a:rPr>
              <a:t>ell-being of Future Generations (Wales) Act 2015. </a:t>
            </a:r>
            <a:r>
              <a:rPr lang="en-US" sz="1800" dirty="0">
                <a:latin typeface="Avenir Next LT Pro"/>
              </a:rPr>
              <a:t>Available at: </a:t>
            </a:r>
            <a:r>
              <a:rPr lang="en-US" sz="1800" u="sng" dirty="0">
                <a:solidFill>
                  <a:srgbClr val="2A99E8"/>
                </a:solidFill>
                <a:latin typeface="Avenir Next LT Pro"/>
                <a:hlinkClick r:id="rId3">
                  <a:extLst>
                    <a:ext uri="{A12FA001-AC4F-418D-AE19-62706E023703}">
                      <ahyp:hlinkClr xmlns:ahyp="http://schemas.microsoft.com/office/drawing/2018/hyperlinkcolor" val="tx"/>
                    </a:ext>
                  </a:extLst>
                </a:hlinkClick>
              </a:rPr>
              <a:t>https://www.futuregenerations.wales/about-us/future-generations-act/#:~:text=The%20Well%2Dbeing%20of%20Future%20Generations%20Act%20requires%20public%20bodies,health%20inequalities%20and%20climate%20change</a:t>
            </a:r>
            <a:r>
              <a:rPr lang="en-US" sz="1800" dirty="0">
                <a:latin typeface="Avenir Next LT Pro"/>
              </a:rPr>
              <a:t> (Accessed: 8 December 2024).</a:t>
            </a:r>
          </a:p>
          <a:p>
            <a:pPr algn="just"/>
            <a:r>
              <a:rPr lang="en-US" sz="1800" dirty="0">
                <a:latin typeface="Avenir Next LT Pro"/>
              </a:rPr>
              <a:t>Hampshire Safeguarding Children Partnership (2025) </a:t>
            </a:r>
            <a:r>
              <a:rPr lang="en-US" sz="1800" i="1" dirty="0">
                <a:latin typeface="Avenir Next LT Pro"/>
              </a:rPr>
              <a:t>Children living in households where there is substance misuse. </a:t>
            </a:r>
            <a:r>
              <a:rPr lang="en-US" sz="1800" dirty="0">
                <a:latin typeface="Avenir Next LT Pro"/>
              </a:rPr>
              <a:t>Available at: </a:t>
            </a:r>
            <a:r>
              <a:rPr lang="en-US" sz="1800" u="sng" dirty="0">
                <a:solidFill>
                  <a:srgbClr val="2A99E8"/>
                </a:solidFill>
                <a:latin typeface="Avenir Next LT Pro"/>
                <a:hlinkClick r:id="rId4">
                  <a:extLst>
                    <a:ext uri="{A12FA001-AC4F-418D-AE19-62706E023703}">
                      <ahyp:hlinkClr xmlns:ahyp="http://schemas.microsoft.com/office/drawing/2018/hyperlinkcolor" val="tx"/>
                    </a:ext>
                  </a:extLst>
                </a:hlinkClick>
              </a:rPr>
              <a:t>https://hipsprocedures.org.uk/hkyysz/parents-who-have-additional-needs/children-living-in-households-where-there-is-substance-misuse#:~:text=The%20impacts%20on%20children%20include,predicts%20more%20entrenched%20future%20use</a:t>
            </a:r>
            <a:r>
              <a:rPr lang="en-US" sz="1800" dirty="0">
                <a:latin typeface="Avenir Next LT Pro"/>
              </a:rPr>
              <a:t> (Accessed: 10 January 2025)</a:t>
            </a:r>
            <a:endParaRPr lang="en-GB" sz="1800" dirty="0">
              <a:latin typeface="Avenir Next LT Pro"/>
            </a:endParaRPr>
          </a:p>
          <a:p>
            <a:pPr algn="just"/>
            <a:r>
              <a:rPr lang="en-GB" sz="1800" dirty="0">
                <a:latin typeface="Avenir Next LT Pro"/>
              </a:rPr>
              <a:t>Hendry, L. and </a:t>
            </a:r>
            <a:r>
              <a:rPr lang="en-GB" sz="1800" err="1">
                <a:latin typeface="Avenir Next LT Pro"/>
              </a:rPr>
              <a:t>Kleoep</a:t>
            </a:r>
            <a:r>
              <a:rPr lang="en-GB" sz="1800" dirty="0">
                <a:latin typeface="Avenir Next LT Pro"/>
              </a:rPr>
              <a:t>, M. (2012) </a:t>
            </a:r>
            <a:r>
              <a:rPr lang="en-GB" sz="1800" i="1" dirty="0">
                <a:latin typeface="Avenir Next LT Pro"/>
              </a:rPr>
              <a:t>Adolescence and Adulthood Transitions and Transformations.</a:t>
            </a:r>
            <a:r>
              <a:rPr lang="en-GB" sz="1800" dirty="0">
                <a:latin typeface="Avenir Next LT Pro"/>
              </a:rPr>
              <a:t> Palgrave Macmillan: Red Globe Press.</a:t>
            </a:r>
            <a:endParaRPr lang="en-US" sz="1800" dirty="0">
              <a:latin typeface="Avenir Next LT Pro"/>
            </a:endParaRPr>
          </a:p>
          <a:p>
            <a:pPr algn="just"/>
            <a:endParaRPr lang="en-US" sz="1200" dirty="0">
              <a:latin typeface="Aptos"/>
            </a:endParaRPr>
          </a:p>
          <a:p>
            <a:endParaRPr lang="en-US" dirty="0"/>
          </a:p>
        </p:txBody>
      </p:sp>
    </p:spTree>
    <p:extLst>
      <p:ext uri="{BB962C8B-B14F-4D97-AF65-F5344CB8AC3E}">
        <p14:creationId xmlns:p14="http://schemas.microsoft.com/office/powerpoint/2010/main" val="41160191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76AA3-8B50-F6A1-5542-E74D322E7E6D}"/>
              </a:ext>
            </a:extLst>
          </p:cNvPr>
          <p:cNvSpPr>
            <a:spLocks noGrp="1"/>
          </p:cNvSpPr>
          <p:nvPr>
            <p:ph type="title"/>
          </p:nvPr>
        </p:nvSpPr>
        <p:spPr>
          <a:xfrm>
            <a:off x="525717" y="-235891"/>
            <a:ext cx="10077557" cy="1325563"/>
          </a:xfrm>
        </p:spPr>
        <p:txBody>
          <a:bodyPr/>
          <a:lstStyle/>
          <a:p>
            <a:r>
              <a:rPr lang="en-US" dirty="0"/>
              <a:t>Reference List</a:t>
            </a:r>
          </a:p>
        </p:txBody>
      </p:sp>
      <p:sp>
        <p:nvSpPr>
          <p:cNvPr id="3" name="Content Placeholder 2">
            <a:extLst>
              <a:ext uri="{FF2B5EF4-FFF2-40B4-BE49-F238E27FC236}">
                <a16:creationId xmlns:a16="http://schemas.microsoft.com/office/drawing/2014/main" id="{8442D18F-C7D5-7DFB-649F-57C63C2DF1D1}"/>
              </a:ext>
            </a:extLst>
          </p:cNvPr>
          <p:cNvSpPr>
            <a:spLocks noGrp="1"/>
          </p:cNvSpPr>
          <p:nvPr>
            <p:ph idx="1"/>
          </p:nvPr>
        </p:nvSpPr>
        <p:spPr>
          <a:xfrm>
            <a:off x="316950" y="1321475"/>
            <a:ext cx="10077557" cy="4655510"/>
          </a:xfrm>
          <a:solidFill>
            <a:schemeClr val="bg1"/>
          </a:solidFill>
        </p:spPr>
        <p:txBody>
          <a:bodyPr vert="horz" lIns="91440" tIns="45720" rIns="91440" bIns="45720" rtlCol="0" anchor="t">
            <a:normAutofit/>
          </a:bodyPr>
          <a:lstStyle/>
          <a:p>
            <a:pPr algn="just"/>
            <a:r>
              <a:rPr lang="en-US" sz="1800" dirty="0">
                <a:latin typeface="Avenir Next LT Pro"/>
              </a:rPr>
              <a:t>HM Government Department for Children, Schools and Families (2010) </a:t>
            </a:r>
            <a:r>
              <a:rPr lang="en-US" sz="1800" i="1" dirty="0">
                <a:latin typeface="Avenir Next LT Pro"/>
              </a:rPr>
              <a:t>Working together to safeguard children: a guide to inter-agency working to safeguard and promote the welfare of children.</a:t>
            </a:r>
            <a:r>
              <a:rPr lang="en-US" sz="1800" dirty="0">
                <a:latin typeface="Avenir Next LT Pro"/>
              </a:rPr>
              <a:t> London: TSO. </a:t>
            </a:r>
          </a:p>
          <a:p>
            <a:pPr algn="just"/>
            <a:r>
              <a:rPr lang="en-GB" sz="1800" dirty="0">
                <a:latin typeface="Avenir Next LT Pro"/>
              </a:rPr>
              <a:t>Ingram, G. and Harris, J. (2001) </a:t>
            </a:r>
            <a:r>
              <a:rPr lang="en-GB" sz="1800" i="1" dirty="0">
                <a:latin typeface="Avenir Next LT Pro"/>
              </a:rPr>
              <a:t>Delivering good youth work: a working guide to surviving and thriving</a:t>
            </a:r>
            <a:r>
              <a:rPr lang="en-GB" sz="1800" dirty="0">
                <a:latin typeface="Avenir Next LT Pro"/>
              </a:rPr>
              <a:t>. Lyme Regis: Russell House Publishing Ltd.</a:t>
            </a:r>
            <a:endParaRPr lang="en-US" sz="1800" dirty="0">
              <a:latin typeface="Avenir Next LT Pro"/>
            </a:endParaRPr>
          </a:p>
          <a:p>
            <a:pPr algn="just"/>
            <a:r>
              <a:rPr lang="en-GB" sz="1800" dirty="0">
                <a:latin typeface="Avenir Next LT Pro"/>
              </a:rPr>
              <a:t>Longfield, A. (2021) </a:t>
            </a:r>
            <a:r>
              <a:rPr lang="en-GB" sz="1800" i="1" dirty="0">
                <a:latin typeface="Avenir Next LT Pro"/>
              </a:rPr>
              <a:t>Child Poverty: The crises we can’t keep ignoring. </a:t>
            </a:r>
            <a:r>
              <a:rPr lang="en-GB" sz="1800" dirty="0">
                <a:latin typeface="Avenir Next LT Pro"/>
              </a:rPr>
              <a:t>Available at: </a:t>
            </a:r>
            <a:r>
              <a:rPr lang="en-GB" sz="1800" u="sng" dirty="0">
                <a:solidFill>
                  <a:srgbClr val="2A99E8"/>
                </a:solidFill>
                <a:latin typeface="Avenir Next LT Pro"/>
                <a:hlinkClick r:id="rId2">
                  <a:extLst>
                    <a:ext uri="{A12FA001-AC4F-418D-AE19-62706E023703}">
                      <ahyp:hlinkClr xmlns:ahyp="http://schemas.microsoft.com/office/drawing/2018/hyperlinkcolor" val="tx"/>
                    </a:ext>
                  </a:extLst>
                </a:hlinkClick>
              </a:rPr>
              <a:t>https://assets.childrenscommissioner.gov.uk/wpuploads/2021/01/cco-child-poverty.pdf</a:t>
            </a:r>
            <a:r>
              <a:rPr lang="en-GB" sz="1800" dirty="0">
                <a:latin typeface="Avenir Next LT Pro"/>
              </a:rPr>
              <a:t> (Accessed: 8 January 2025). </a:t>
            </a:r>
            <a:endParaRPr lang="en-US" sz="1800" dirty="0">
              <a:latin typeface="Avenir Next LT Pro"/>
            </a:endParaRPr>
          </a:p>
          <a:p>
            <a:pPr algn="just"/>
            <a:r>
              <a:rPr lang="en-GB" sz="1800" dirty="0">
                <a:latin typeface="Avenir Next LT Pro"/>
              </a:rPr>
              <a:t>McLeod, S. (2024) </a:t>
            </a:r>
            <a:r>
              <a:rPr lang="en-GB" sz="1800" i="1" dirty="0">
                <a:latin typeface="Avenir Next LT Pro"/>
              </a:rPr>
              <a:t>Maslow’s Hierarchy of Needs. </a:t>
            </a:r>
            <a:r>
              <a:rPr lang="en-GB" sz="1800" dirty="0">
                <a:latin typeface="Avenir Next LT Pro"/>
              </a:rPr>
              <a:t>Available at: </a:t>
            </a:r>
            <a:r>
              <a:rPr lang="en-GB" sz="1800" u="sng" dirty="0">
                <a:solidFill>
                  <a:srgbClr val="2A99E8"/>
                </a:solidFill>
                <a:latin typeface="Avenir Next LT Pro"/>
                <a:hlinkClick r:id="rId3">
                  <a:extLst>
                    <a:ext uri="{A12FA001-AC4F-418D-AE19-62706E023703}">
                      <ahyp:hlinkClr xmlns:ahyp="http://schemas.microsoft.com/office/drawing/2018/hyperlinkcolor" val="tx"/>
                    </a:ext>
                  </a:extLst>
                </a:hlinkClick>
              </a:rPr>
              <a:t>https://www.simplypsychology.org/maslow.html</a:t>
            </a:r>
            <a:r>
              <a:rPr lang="en-GB" sz="1800" dirty="0">
                <a:solidFill>
                  <a:srgbClr val="2A99E8"/>
                </a:solidFill>
                <a:latin typeface="Avenir Next LT Pro"/>
              </a:rPr>
              <a:t> </a:t>
            </a:r>
            <a:r>
              <a:rPr lang="en-GB" sz="1800" dirty="0">
                <a:latin typeface="Avenir Next LT Pro"/>
              </a:rPr>
              <a:t>(Accessed: 7 January 2025).</a:t>
            </a:r>
          </a:p>
          <a:p>
            <a:pPr algn="just"/>
            <a:r>
              <a:rPr lang="en-GB" sz="1800" dirty="0">
                <a:latin typeface="Avenir Next LT Pro"/>
              </a:rPr>
              <a:t>Mind (2025) </a:t>
            </a:r>
            <a:r>
              <a:rPr lang="en-GB" sz="1800" i="1" dirty="0">
                <a:latin typeface="Avenir Next LT Pro"/>
              </a:rPr>
              <a:t>5 Ways to wellbeing. </a:t>
            </a:r>
            <a:r>
              <a:rPr lang="en-GB" sz="1800" dirty="0">
                <a:latin typeface="Avenir Next LT Pro"/>
              </a:rPr>
              <a:t>Available at: </a:t>
            </a:r>
            <a:r>
              <a:rPr lang="en-GB" sz="1800" u="sng" dirty="0">
                <a:solidFill>
                  <a:srgbClr val="2A99E8"/>
                </a:solidFill>
                <a:latin typeface="Avenir Next LT Pro"/>
                <a:hlinkClick r:id="rId4">
                  <a:extLst>
                    <a:ext uri="{A12FA001-AC4F-418D-AE19-62706E023703}">
                      <ahyp:hlinkClr xmlns:ahyp="http://schemas.microsoft.com/office/drawing/2018/hyperlinkcolor" val="tx"/>
                    </a:ext>
                  </a:extLst>
                </a:hlinkClick>
              </a:rPr>
              <a:t>https://www.mind.org.uk/workplace/mental-health-at-work/five-ways-to-wellbeing/</a:t>
            </a:r>
            <a:r>
              <a:rPr lang="en-GB" sz="1800" dirty="0">
                <a:latin typeface="Avenir Next LT Pro"/>
              </a:rPr>
              <a:t> (Accessed: 10 January 2025).</a:t>
            </a:r>
          </a:p>
          <a:p>
            <a:endParaRPr lang="en-US" dirty="0"/>
          </a:p>
        </p:txBody>
      </p:sp>
    </p:spTree>
    <p:extLst>
      <p:ext uri="{BB962C8B-B14F-4D97-AF65-F5344CB8AC3E}">
        <p14:creationId xmlns:p14="http://schemas.microsoft.com/office/powerpoint/2010/main" val="660413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A209E-85EB-5C9D-E768-E0C73242DA51}"/>
              </a:ext>
            </a:extLst>
          </p:cNvPr>
          <p:cNvSpPr>
            <a:spLocks noGrp="1"/>
          </p:cNvSpPr>
          <p:nvPr>
            <p:ph type="title"/>
          </p:nvPr>
        </p:nvSpPr>
        <p:spPr>
          <a:xfrm>
            <a:off x="525717" y="-350712"/>
            <a:ext cx="10077557" cy="1325563"/>
          </a:xfrm>
        </p:spPr>
        <p:txBody>
          <a:bodyPr/>
          <a:lstStyle/>
          <a:p>
            <a:r>
              <a:rPr lang="en-GB" dirty="0"/>
              <a:t>Reference List</a:t>
            </a:r>
          </a:p>
        </p:txBody>
      </p:sp>
      <p:sp>
        <p:nvSpPr>
          <p:cNvPr id="3" name="Content Placeholder 2">
            <a:extLst>
              <a:ext uri="{FF2B5EF4-FFF2-40B4-BE49-F238E27FC236}">
                <a16:creationId xmlns:a16="http://schemas.microsoft.com/office/drawing/2014/main" id="{96C02185-670B-C193-BD71-B1BC35F96E84}"/>
              </a:ext>
            </a:extLst>
          </p:cNvPr>
          <p:cNvSpPr>
            <a:spLocks noGrp="1"/>
          </p:cNvSpPr>
          <p:nvPr>
            <p:ph idx="1"/>
          </p:nvPr>
        </p:nvSpPr>
        <p:spPr>
          <a:xfrm>
            <a:off x="108182" y="1185775"/>
            <a:ext cx="10077557" cy="5093921"/>
          </a:xfrm>
          <a:solidFill>
            <a:schemeClr val="bg1"/>
          </a:solidFill>
        </p:spPr>
        <p:txBody>
          <a:bodyPr vert="horz" lIns="91440" tIns="45720" rIns="91440" bIns="45720" rtlCol="0" anchor="t">
            <a:noAutofit/>
          </a:bodyPr>
          <a:lstStyle/>
          <a:p>
            <a:pPr algn="just"/>
            <a:r>
              <a:rPr lang="en-US" sz="1800" err="1">
                <a:latin typeface="Avenir Next LT Pro"/>
              </a:rPr>
              <a:t>Montecel</a:t>
            </a:r>
            <a:r>
              <a:rPr lang="en-US" sz="1800" dirty="0">
                <a:latin typeface="Avenir Next LT Pro"/>
              </a:rPr>
              <a:t>, M. (2013) </a:t>
            </a:r>
            <a:r>
              <a:rPr lang="en-US" sz="1800" i="1" dirty="0">
                <a:latin typeface="Avenir Next LT Pro"/>
              </a:rPr>
              <a:t>Education as a pathway out of poverty. </a:t>
            </a:r>
            <a:r>
              <a:rPr lang="en-US" sz="1800" dirty="0">
                <a:latin typeface="Avenir Next LT Pro"/>
              </a:rPr>
              <a:t>Available at: </a:t>
            </a:r>
            <a:r>
              <a:rPr lang="en-US" sz="1800" u="sng" dirty="0">
                <a:solidFill>
                  <a:srgbClr val="2A99E8"/>
                </a:solidFill>
                <a:latin typeface="Avenir Next LT Pro"/>
                <a:hlinkClick r:id="rId2">
                  <a:extLst>
                    <a:ext uri="{A12FA001-AC4F-418D-AE19-62706E023703}">
                      <ahyp:hlinkClr xmlns:ahyp="http://schemas.microsoft.com/office/drawing/2018/hyperlinkcolor" val="tx"/>
                    </a:ext>
                  </a:extLst>
                </a:hlinkClick>
              </a:rPr>
              <a:t>https://www.idra.org/resource-center/education-as-pathway-out-of-poverty/</a:t>
            </a:r>
            <a:r>
              <a:rPr lang="en-US" sz="1800" dirty="0">
                <a:latin typeface="Avenir Next LT Pro"/>
              </a:rPr>
              <a:t> (10 January 2025).</a:t>
            </a:r>
            <a:endParaRPr lang="en-GB" sz="1800" dirty="0">
              <a:latin typeface="Avenir Next LT Pro"/>
            </a:endParaRPr>
          </a:p>
          <a:p>
            <a:pPr algn="just"/>
            <a:r>
              <a:rPr lang="en-US" sz="1800" dirty="0">
                <a:latin typeface="Avenir Next LT Pro"/>
              </a:rPr>
              <a:t>NHS Wales (2023) </a:t>
            </a:r>
            <a:r>
              <a:rPr lang="en-US" sz="1800" i="1" dirty="0">
                <a:latin typeface="Avenir Next LT Pro"/>
              </a:rPr>
              <a:t>The current and future health for children in Wales is being harmed by the cost of living crises. </a:t>
            </a:r>
            <a:r>
              <a:rPr lang="en-US" sz="1800" dirty="0">
                <a:latin typeface="Avenir Next LT Pro"/>
              </a:rPr>
              <a:t>Available at:</a:t>
            </a:r>
            <a:r>
              <a:rPr lang="en-US" sz="1800" dirty="0">
                <a:solidFill>
                  <a:srgbClr val="2A99E8"/>
                </a:solidFill>
                <a:latin typeface="Avenir Next LT Pro"/>
              </a:rPr>
              <a:t> </a:t>
            </a:r>
            <a:r>
              <a:rPr lang="en-US" sz="1800" u="sng" dirty="0">
                <a:solidFill>
                  <a:srgbClr val="2A99E8"/>
                </a:solidFill>
                <a:latin typeface="Avenir Next LT Pro"/>
                <a:hlinkClick r:id="rId3">
                  <a:extLst>
                    <a:ext uri="{A12FA001-AC4F-418D-AE19-62706E023703}">
                      <ahyp:hlinkClr xmlns:ahyp="http://schemas.microsoft.com/office/drawing/2018/hyperlinkcolor" val="tx"/>
                    </a:ext>
                  </a:extLst>
                </a:hlinkClick>
              </a:rPr>
              <a:t>https://phw.nhs.wales/news/the-current-and-future-health-of-children-in-wales-is-being-harmed-by-the-cost-of-living-crisis/</a:t>
            </a:r>
            <a:r>
              <a:rPr lang="en-US" sz="1800" dirty="0">
                <a:solidFill>
                  <a:srgbClr val="2A99E8"/>
                </a:solidFill>
                <a:latin typeface="Avenir Next LT Pro"/>
              </a:rPr>
              <a:t> </a:t>
            </a:r>
            <a:r>
              <a:rPr lang="en-US" sz="1800" dirty="0">
                <a:latin typeface="Avenir Next LT Pro"/>
              </a:rPr>
              <a:t>(Accessed: 9 January 2025).</a:t>
            </a:r>
            <a:endParaRPr lang="en-GB" sz="1800" dirty="0">
              <a:latin typeface="Avenir Next LT Pro"/>
            </a:endParaRPr>
          </a:p>
          <a:p>
            <a:pPr algn="just"/>
            <a:r>
              <a:rPr lang="en-GB" sz="1800" dirty="0">
                <a:latin typeface="Avenir Next LT Pro"/>
              </a:rPr>
              <a:t>Oklahomans for Criminal Justice Reform (2024) </a:t>
            </a:r>
            <a:r>
              <a:rPr lang="en-GB" sz="1800" i="1" dirty="0">
                <a:latin typeface="Avenir Next LT Pro"/>
              </a:rPr>
              <a:t>How poverty drives violent crimes. </a:t>
            </a:r>
            <a:r>
              <a:rPr lang="en-GB" sz="1800" dirty="0">
                <a:latin typeface="Avenir Next LT Pro"/>
              </a:rPr>
              <a:t>Available at: </a:t>
            </a:r>
            <a:r>
              <a:rPr lang="en-GB" sz="1800" u="sng" dirty="0">
                <a:solidFill>
                  <a:srgbClr val="2A99E8"/>
                </a:solidFill>
                <a:latin typeface="Avenir Next LT Pro"/>
                <a:hlinkClick r:id="rId4">
                  <a:extLst>
                    <a:ext uri="{A12FA001-AC4F-418D-AE19-62706E023703}">
                      <ahyp:hlinkClr xmlns:ahyp="http://schemas.microsoft.com/office/drawing/2018/hyperlinkcolor" val="tx"/>
                    </a:ext>
                  </a:extLst>
                </a:hlinkClick>
              </a:rPr>
              <a:t>https://www.okjusticereform.org/blog/how-poverty-drives-violent-crime#:~:text=It%20is%20theorized%20that%20%E2%80%9Ccouples,in%20unhealthy%20or%20violent%20relationships</a:t>
            </a:r>
            <a:r>
              <a:rPr lang="en-GB" sz="1800" dirty="0">
                <a:solidFill>
                  <a:srgbClr val="2A99E8"/>
                </a:solidFill>
                <a:latin typeface="Avenir Next LT Pro"/>
              </a:rPr>
              <a:t>.</a:t>
            </a:r>
            <a:r>
              <a:rPr lang="en-GB" sz="1800" dirty="0">
                <a:latin typeface="Avenir Next LT Pro"/>
              </a:rPr>
              <a:t> (Accessed: 7 December 2024).</a:t>
            </a:r>
          </a:p>
          <a:p>
            <a:pPr algn="just"/>
            <a:r>
              <a:rPr lang="en-GB" sz="1800" err="1">
                <a:latin typeface="Avenir Next LT Pro"/>
              </a:rPr>
              <a:t>PineTree</a:t>
            </a:r>
            <a:r>
              <a:rPr lang="en-GB" sz="1800" dirty="0">
                <a:latin typeface="Avenir Next LT Pro"/>
              </a:rPr>
              <a:t> Institute (2025) </a:t>
            </a:r>
            <a:r>
              <a:rPr lang="en-GB" sz="1800" i="1" dirty="0">
                <a:latin typeface="Avenir Next LT Pro"/>
              </a:rPr>
              <a:t>ACEs and Trauma: PCEs. </a:t>
            </a:r>
            <a:r>
              <a:rPr lang="en-GB" sz="1800" dirty="0">
                <a:latin typeface="Avenir Next LT Pro"/>
              </a:rPr>
              <a:t>Available at: </a:t>
            </a:r>
            <a:r>
              <a:rPr lang="en-GB" sz="1800" u="sng" dirty="0">
                <a:solidFill>
                  <a:srgbClr val="2A99E8"/>
                </a:solidFill>
                <a:latin typeface="Avenir Next LT Pro"/>
                <a:hlinkClick r:id="rId5">
                  <a:extLst>
                    <a:ext uri="{A12FA001-AC4F-418D-AE19-62706E023703}">
                      <ahyp:hlinkClr xmlns:ahyp="http://schemas.microsoft.com/office/drawing/2018/hyperlinkcolor" val="tx"/>
                    </a:ext>
                  </a:extLst>
                </a:hlinkClick>
              </a:rPr>
              <a:t>https://pinetreeinstitute.org/positive-childhood-experiences/</a:t>
            </a:r>
            <a:r>
              <a:rPr lang="en-GB" sz="1800" dirty="0">
                <a:latin typeface="Avenir Next LT Pro"/>
              </a:rPr>
              <a:t> (Accessed: 7 January 2025).</a:t>
            </a:r>
          </a:p>
          <a:p>
            <a:pPr algn="just"/>
            <a:r>
              <a:rPr lang="en-GB" sz="1800" dirty="0">
                <a:latin typeface="Avenir Next LT Pro"/>
              </a:rPr>
              <a:t>Safeguarding Network (2023) </a:t>
            </a:r>
            <a:r>
              <a:rPr lang="en-GB" sz="1800" i="1" dirty="0">
                <a:latin typeface="Avenir Next LT Pro"/>
              </a:rPr>
              <a:t>The impact of poverty. </a:t>
            </a:r>
            <a:r>
              <a:rPr lang="en-GB" sz="1800" dirty="0">
                <a:latin typeface="Avenir Next LT Pro"/>
              </a:rPr>
              <a:t>Available at: </a:t>
            </a:r>
            <a:r>
              <a:rPr lang="en-GB" sz="1800" u="sng" dirty="0">
                <a:solidFill>
                  <a:srgbClr val="2A99E8"/>
                </a:solidFill>
                <a:latin typeface="Avenir Next LT Pro"/>
                <a:hlinkClick r:id="rId6">
                  <a:extLst>
                    <a:ext uri="{A12FA001-AC4F-418D-AE19-62706E023703}">
                      <ahyp:hlinkClr xmlns:ahyp="http://schemas.microsoft.com/office/drawing/2018/hyperlinkcolor" val="tx"/>
                    </a:ext>
                  </a:extLst>
                </a:hlinkClick>
              </a:rPr>
              <a:t>https://safeguarding.network/content/safeguarding-resources/impact-of-poverty</a:t>
            </a:r>
            <a:r>
              <a:rPr lang="en-GB" sz="1800" dirty="0">
                <a:latin typeface="Avenir Next LT Pro"/>
              </a:rPr>
              <a:t> (Accessed: 8 December 2024).</a:t>
            </a:r>
          </a:p>
          <a:p>
            <a:endParaRPr lang="en-GB" dirty="0"/>
          </a:p>
        </p:txBody>
      </p:sp>
    </p:spTree>
    <p:extLst>
      <p:ext uri="{BB962C8B-B14F-4D97-AF65-F5344CB8AC3E}">
        <p14:creationId xmlns:p14="http://schemas.microsoft.com/office/powerpoint/2010/main" val="40238743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1E578-1282-1571-9BF3-5F8D09097ECE}"/>
              </a:ext>
            </a:extLst>
          </p:cNvPr>
          <p:cNvSpPr>
            <a:spLocks noGrp="1"/>
          </p:cNvSpPr>
          <p:nvPr>
            <p:ph type="title"/>
          </p:nvPr>
        </p:nvSpPr>
        <p:spPr>
          <a:xfrm>
            <a:off x="525717" y="-361151"/>
            <a:ext cx="10077557" cy="1325563"/>
          </a:xfrm>
        </p:spPr>
        <p:txBody>
          <a:bodyPr/>
          <a:lstStyle/>
          <a:p>
            <a:r>
              <a:rPr lang="en-GB" dirty="0"/>
              <a:t>Reference List</a:t>
            </a:r>
          </a:p>
        </p:txBody>
      </p:sp>
      <p:sp>
        <p:nvSpPr>
          <p:cNvPr id="3" name="Content Placeholder 2">
            <a:extLst>
              <a:ext uri="{FF2B5EF4-FFF2-40B4-BE49-F238E27FC236}">
                <a16:creationId xmlns:a16="http://schemas.microsoft.com/office/drawing/2014/main" id="{5B35EC0E-2EBD-DA4A-AFB9-B0611CAF90FA}"/>
              </a:ext>
            </a:extLst>
          </p:cNvPr>
          <p:cNvSpPr>
            <a:spLocks noGrp="1"/>
          </p:cNvSpPr>
          <p:nvPr>
            <p:ph idx="1"/>
          </p:nvPr>
        </p:nvSpPr>
        <p:spPr>
          <a:xfrm>
            <a:off x="170813" y="1206653"/>
            <a:ext cx="10077557" cy="4947784"/>
          </a:xfrm>
          <a:solidFill>
            <a:schemeClr val="bg1"/>
          </a:solidFill>
        </p:spPr>
        <p:txBody>
          <a:bodyPr vert="horz" lIns="91440" tIns="45720" rIns="91440" bIns="45720" rtlCol="0" anchor="t">
            <a:normAutofit/>
          </a:bodyPr>
          <a:lstStyle/>
          <a:p>
            <a:pPr algn="just"/>
            <a:r>
              <a:rPr lang="en-GB" sz="1800" dirty="0">
                <a:latin typeface="Avenir Next LT Pro"/>
              </a:rPr>
              <a:t>Sapin, K. (2013) Essential skills for youth work practice. 2nd </a:t>
            </a:r>
            <a:r>
              <a:rPr lang="en-GB" sz="1800" err="1">
                <a:latin typeface="Avenir Next LT Pro"/>
              </a:rPr>
              <a:t>edn</a:t>
            </a:r>
            <a:r>
              <a:rPr lang="en-GB" sz="1800" dirty="0">
                <a:latin typeface="Avenir Next LT Pro"/>
              </a:rPr>
              <a:t>. London: Sage Publications Ltd.</a:t>
            </a:r>
          </a:p>
          <a:p>
            <a:pPr algn="just"/>
            <a:r>
              <a:rPr lang="en-GB" sz="1800" dirty="0">
                <a:latin typeface="Avenir Next LT Pro"/>
              </a:rPr>
              <a:t>Shelter Cymru (2024) </a:t>
            </a:r>
            <a:r>
              <a:rPr lang="en-GB" sz="1800" i="1" dirty="0">
                <a:latin typeface="Avenir Next LT Pro"/>
              </a:rPr>
              <a:t>Advice for young people. </a:t>
            </a:r>
            <a:r>
              <a:rPr lang="en-GB" sz="1800" dirty="0">
                <a:latin typeface="Avenir Next LT Pro"/>
              </a:rPr>
              <a:t>Available at: </a:t>
            </a:r>
            <a:r>
              <a:rPr lang="en-GB" sz="1800" u="sng" dirty="0">
                <a:solidFill>
                  <a:srgbClr val="2A99E8"/>
                </a:solidFill>
                <a:latin typeface="Avenir Next LT Pro"/>
                <a:hlinkClick r:id="rId2">
                  <a:extLst>
                    <a:ext uri="{A12FA001-AC4F-418D-AE19-62706E023703}">
                      <ahyp:hlinkClr xmlns:ahyp="http://schemas.microsoft.com/office/drawing/2018/hyperlinkcolor" val="tx"/>
                    </a:ext>
                  </a:extLst>
                </a:hlinkClick>
              </a:rPr>
              <a:t>https://sheltercymru.org.uk/housing-advice/advice-for-young-people/</a:t>
            </a:r>
            <a:r>
              <a:rPr lang="en-GB" sz="1800" dirty="0">
                <a:latin typeface="Avenir Next LT Pro"/>
              </a:rPr>
              <a:t> (Accessed: 10 January 2025).</a:t>
            </a:r>
          </a:p>
          <a:p>
            <a:pPr algn="just"/>
            <a:r>
              <a:rPr lang="en-GB" sz="1800" dirty="0">
                <a:latin typeface="Avenir Next LT Pro"/>
              </a:rPr>
              <a:t>Simpson, F. (2020) </a:t>
            </a:r>
            <a:r>
              <a:rPr lang="en-GB" sz="1800" i="1" dirty="0">
                <a:latin typeface="Avenir Next LT Pro"/>
              </a:rPr>
              <a:t>Living in poverty ‘increases risk of childhood trauma’. </a:t>
            </a:r>
            <a:r>
              <a:rPr lang="en-GB" sz="1800" dirty="0">
                <a:latin typeface="Avenir Next LT Pro"/>
              </a:rPr>
              <a:t> Available at: </a:t>
            </a:r>
            <a:r>
              <a:rPr lang="en-GB" sz="1800" u="sng" dirty="0">
                <a:solidFill>
                  <a:srgbClr val="2A99E8"/>
                </a:solidFill>
                <a:latin typeface="Avenir Next LT Pro"/>
                <a:hlinkClick r:id="rId3">
                  <a:extLst>
                    <a:ext uri="{A12FA001-AC4F-418D-AE19-62706E023703}">
                      <ahyp:hlinkClr xmlns:ahyp="http://schemas.microsoft.com/office/drawing/2018/hyperlinkcolor" val="tx"/>
                    </a:ext>
                  </a:extLst>
                </a:hlinkClick>
              </a:rPr>
              <a:t>https://www.cypnow.co.uk/content/news/living-in-poverty-increases-risk-of-childhood-trauma/</a:t>
            </a:r>
            <a:r>
              <a:rPr lang="en-GB" sz="1800" dirty="0">
                <a:latin typeface="Avenir Next LT Pro"/>
              </a:rPr>
              <a:t> (Accessed: 7 December 2024).</a:t>
            </a:r>
          </a:p>
          <a:p>
            <a:pPr algn="just"/>
            <a:r>
              <a:rPr lang="en-GB" sz="1800" dirty="0">
                <a:latin typeface="Avenir Next LT Pro"/>
              </a:rPr>
              <a:t>The Children’s Society (2024) </a:t>
            </a:r>
            <a:r>
              <a:rPr lang="en-GB" sz="1800" i="1" dirty="0">
                <a:latin typeface="Avenir Next LT Pro"/>
              </a:rPr>
              <a:t>What are the effects of child poverty? </a:t>
            </a:r>
            <a:r>
              <a:rPr lang="en-GB" sz="1800" dirty="0">
                <a:latin typeface="Avenir Next LT Pro"/>
              </a:rPr>
              <a:t>Available at: </a:t>
            </a:r>
            <a:r>
              <a:rPr lang="en-GB" sz="1800" u="sng" dirty="0">
                <a:solidFill>
                  <a:srgbClr val="2A99E8"/>
                </a:solidFill>
                <a:latin typeface="Avenir Next LT Pro"/>
                <a:hlinkClick r:id="rId4">
                  <a:extLst>
                    <a:ext uri="{A12FA001-AC4F-418D-AE19-62706E023703}">
                      <ahyp:hlinkClr xmlns:ahyp="http://schemas.microsoft.com/office/drawing/2018/hyperlinkcolor" val="tx"/>
                    </a:ext>
                  </a:extLst>
                </a:hlinkClick>
              </a:rPr>
              <a:t>https://www.childrenssociety.org.uk/what-we-do/our-work/ending-child-poverty/effects-of-living-in-poverty</a:t>
            </a:r>
            <a:r>
              <a:rPr lang="en-GB" sz="1800" dirty="0">
                <a:latin typeface="Avenir Next LT Pro"/>
              </a:rPr>
              <a:t> (Accessed: 7 December 2024).</a:t>
            </a:r>
          </a:p>
          <a:p>
            <a:pPr algn="just"/>
            <a:r>
              <a:rPr lang="en-GB" sz="1800" dirty="0">
                <a:latin typeface="Avenir Next LT Pro"/>
              </a:rPr>
              <a:t>UNICEF (2024) </a:t>
            </a:r>
            <a:r>
              <a:rPr lang="en-GB" sz="1800" i="1" dirty="0">
                <a:latin typeface="Avenir Next LT Pro"/>
              </a:rPr>
              <a:t>A summary of the Un convention on the rights of the child. </a:t>
            </a:r>
            <a:r>
              <a:rPr lang="en-GB" sz="1800" dirty="0">
                <a:latin typeface="Avenir Next LT Pro"/>
              </a:rPr>
              <a:t>Available at: </a:t>
            </a:r>
            <a:r>
              <a:rPr lang="en-GB" sz="1800" i="1" dirty="0">
                <a:latin typeface="Avenir Next LT Pro"/>
              </a:rPr>
              <a:t> </a:t>
            </a:r>
            <a:r>
              <a:rPr lang="en-GB" sz="1800" u="sng" dirty="0">
                <a:solidFill>
                  <a:srgbClr val="2A99E8"/>
                </a:solidFill>
                <a:latin typeface="Avenir Next LT Pro"/>
                <a:hlinkClick r:id="rId5">
                  <a:extLst>
                    <a:ext uri="{A12FA001-AC4F-418D-AE19-62706E023703}">
                      <ahyp:hlinkClr xmlns:ahyp="http://schemas.microsoft.com/office/drawing/2018/hyperlinkcolor" val="tx"/>
                    </a:ext>
                  </a:extLst>
                </a:hlinkClick>
              </a:rPr>
              <a:t>https://www.unicef.org.uk/wp-content/uploads/2019/10/UNCRC_summary-1_1.pdf</a:t>
            </a:r>
            <a:r>
              <a:rPr lang="en-GB" sz="1800" dirty="0">
                <a:latin typeface="Avenir Next LT Pro"/>
              </a:rPr>
              <a:t> (Accessed: 6 December 2024).</a:t>
            </a:r>
          </a:p>
          <a:p>
            <a:endParaRPr lang="en-GB" dirty="0"/>
          </a:p>
        </p:txBody>
      </p:sp>
    </p:spTree>
    <p:extLst>
      <p:ext uri="{BB962C8B-B14F-4D97-AF65-F5344CB8AC3E}">
        <p14:creationId xmlns:p14="http://schemas.microsoft.com/office/powerpoint/2010/main" val="230149451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835A9-7802-00B7-9104-26B4F13100A1}"/>
              </a:ext>
            </a:extLst>
          </p:cNvPr>
          <p:cNvSpPr>
            <a:spLocks noGrp="1"/>
          </p:cNvSpPr>
          <p:nvPr>
            <p:ph type="title"/>
          </p:nvPr>
        </p:nvSpPr>
        <p:spPr>
          <a:xfrm>
            <a:off x="525717" y="-246329"/>
            <a:ext cx="10077557" cy="1325563"/>
          </a:xfrm>
        </p:spPr>
        <p:txBody>
          <a:bodyPr/>
          <a:lstStyle/>
          <a:p>
            <a:r>
              <a:rPr lang="en-GB" dirty="0"/>
              <a:t>Reference List</a:t>
            </a:r>
          </a:p>
        </p:txBody>
      </p:sp>
      <p:sp>
        <p:nvSpPr>
          <p:cNvPr id="3" name="Content Placeholder 2">
            <a:extLst>
              <a:ext uri="{FF2B5EF4-FFF2-40B4-BE49-F238E27FC236}">
                <a16:creationId xmlns:a16="http://schemas.microsoft.com/office/drawing/2014/main" id="{D6CBDE3E-1BD5-3E9C-28C9-5CB26093C7ED}"/>
              </a:ext>
            </a:extLst>
          </p:cNvPr>
          <p:cNvSpPr>
            <a:spLocks noGrp="1"/>
          </p:cNvSpPr>
          <p:nvPr>
            <p:ph idx="1"/>
          </p:nvPr>
        </p:nvSpPr>
        <p:spPr>
          <a:xfrm>
            <a:off x="254319" y="1488488"/>
            <a:ext cx="10077557" cy="4488497"/>
          </a:xfrm>
          <a:solidFill>
            <a:schemeClr val="bg1"/>
          </a:solidFill>
        </p:spPr>
        <p:txBody>
          <a:bodyPr vert="horz" lIns="91440" tIns="45720" rIns="91440" bIns="45720" rtlCol="0" anchor="t">
            <a:noAutofit/>
          </a:bodyPr>
          <a:lstStyle/>
          <a:p>
            <a:pPr algn="just"/>
            <a:r>
              <a:rPr lang="en-GB" sz="1800" dirty="0">
                <a:latin typeface="Avenir Next LT Pro"/>
              </a:rPr>
              <a:t>Welsh Government (2024) </a:t>
            </a:r>
            <a:r>
              <a:rPr lang="en-GB" sz="1800" i="1" dirty="0">
                <a:latin typeface="Avenir Next LT Pro"/>
              </a:rPr>
              <a:t>Free school meals: information for local authorities and schools. </a:t>
            </a:r>
            <a:r>
              <a:rPr lang="en-GB" sz="1800" dirty="0">
                <a:latin typeface="Avenir Next LT Pro"/>
              </a:rPr>
              <a:t>Available at: </a:t>
            </a:r>
            <a:r>
              <a:rPr lang="en-GB" sz="1800" u="sng" dirty="0">
                <a:solidFill>
                  <a:srgbClr val="2A99E8"/>
                </a:solidFill>
                <a:latin typeface="Avenir Next LT Pro"/>
                <a:hlinkClick r:id="rId2">
                  <a:extLst>
                    <a:ext uri="{A12FA001-AC4F-418D-AE19-62706E023703}">
                      <ahyp:hlinkClr xmlns:ahyp="http://schemas.microsoft.com/office/drawing/2018/hyperlinkcolor" val="tx"/>
                    </a:ext>
                  </a:extLst>
                </a:hlinkClick>
              </a:rPr>
              <a:t>https://www.gov.wales/free-school-meals-information-local-authorities-and-schools</a:t>
            </a:r>
            <a:r>
              <a:rPr lang="en-GB" sz="1800" dirty="0">
                <a:solidFill>
                  <a:srgbClr val="2A99E8"/>
                </a:solidFill>
                <a:latin typeface="Avenir Next LT Pro"/>
              </a:rPr>
              <a:t> </a:t>
            </a:r>
            <a:r>
              <a:rPr lang="en-GB" sz="1800" dirty="0">
                <a:latin typeface="Avenir Next LT Pro"/>
              </a:rPr>
              <a:t>(Accessed: 7 December 2024).</a:t>
            </a:r>
          </a:p>
          <a:p>
            <a:pPr algn="just"/>
            <a:r>
              <a:rPr lang="en-US" sz="1800" dirty="0">
                <a:latin typeface="Avenir Next LT Pro"/>
              </a:rPr>
              <a:t>Welsh Government (2024) </a:t>
            </a:r>
            <a:r>
              <a:rPr lang="en-US" sz="1800" i="1" dirty="0">
                <a:latin typeface="Avenir Next LT Pro"/>
              </a:rPr>
              <a:t>The Well-being of Future Generations. </a:t>
            </a:r>
            <a:r>
              <a:rPr lang="en-US" sz="1800" dirty="0">
                <a:latin typeface="Avenir Next LT Pro"/>
              </a:rPr>
              <a:t>Available at: </a:t>
            </a:r>
            <a:r>
              <a:rPr lang="en-US" sz="1800" i="1" dirty="0">
                <a:latin typeface="Avenir Next LT Pro"/>
              </a:rPr>
              <a:t> </a:t>
            </a:r>
            <a:r>
              <a:rPr lang="en-US" sz="1800" u="sng" dirty="0">
                <a:solidFill>
                  <a:srgbClr val="2A99E8"/>
                </a:solidFill>
                <a:latin typeface="Avenir Next LT Pro"/>
                <a:hlinkClick r:id="rId3">
                  <a:extLst>
                    <a:ext uri="{A12FA001-AC4F-418D-AE19-62706E023703}">
                      <ahyp:hlinkClr xmlns:ahyp="http://schemas.microsoft.com/office/drawing/2018/hyperlinkcolor" val="tx"/>
                    </a:ext>
                  </a:extLst>
                </a:hlinkClick>
              </a:rPr>
              <a:t>https://www.gov.wales/well-being-of-future-generations-wales</a:t>
            </a:r>
            <a:r>
              <a:rPr lang="en-US" sz="1800" dirty="0">
                <a:latin typeface="Avenir Next LT Pro"/>
              </a:rPr>
              <a:t> (Accessed: 8 December).</a:t>
            </a:r>
            <a:endParaRPr lang="en-GB" sz="1800" dirty="0">
              <a:latin typeface="Avenir Next LT Pro"/>
            </a:endParaRPr>
          </a:p>
          <a:p>
            <a:pPr algn="just"/>
            <a:r>
              <a:rPr lang="en-US" sz="1800" dirty="0">
                <a:latin typeface="Avenir Next LT Pro"/>
              </a:rPr>
              <a:t>World Health </a:t>
            </a:r>
            <a:r>
              <a:rPr lang="en-US" sz="1800" err="1">
                <a:latin typeface="Avenir Next LT Pro"/>
              </a:rPr>
              <a:t>Organisation</a:t>
            </a:r>
            <a:r>
              <a:rPr lang="en-US" sz="1800" dirty="0">
                <a:latin typeface="Avenir Next LT Pro"/>
              </a:rPr>
              <a:t> (2024) </a:t>
            </a:r>
            <a:r>
              <a:rPr lang="en-US" sz="1800" i="1" dirty="0">
                <a:latin typeface="Avenir Next LT Pro"/>
              </a:rPr>
              <a:t>Adolescent Health. </a:t>
            </a:r>
            <a:r>
              <a:rPr lang="en-US" sz="1800" dirty="0">
                <a:latin typeface="Avenir Next LT Pro"/>
              </a:rPr>
              <a:t>Available at: </a:t>
            </a:r>
            <a:r>
              <a:rPr lang="en-US" sz="1800" u="sng" dirty="0">
                <a:solidFill>
                  <a:srgbClr val="2A99E8"/>
                </a:solidFill>
                <a:latin typeface="Avenir Next LT Pro"/>
                <a:hlinkClick r:id="rId4">
                  <a:extLst>
                    <a:ext uri="{A12FA001-AC4F-418D-AE19-62706E023703}">
                      <ahyp:hlinkClr xmlns:ahyp="http://schemas.microsoft.com/office/drawing/2018/hyperlinkcolor" val="tx"/>
                    </a:ext>
                  </a:extLst>
                </a:hlinkClick>
              </a:rPr>
              <a:t>https://www.who.int/health-topics/adolescent-health#tab=tab_1</a:t>
            </a:r>
            <a:r>
              <a:rPr lang="en-US" sz="1800" dirty="0">
                <a:solidFill>
                  <a:srgbClr val="2A99E8"/>
                </a:solidFill>
                <a:latin typeface="Avenir Next LT Pro"/>
              </a:rPr>
              <a:t> </a:t>
            </a:r>
            <a:r>
              <a:rPr lang="en-US" sz="1800" dirty="0">
                <a:latin typeface="Avenir Next LT Pro"/>
              </a:rPr>
              <a:t>(Accessed: 8 December 2024).</a:t>
            </a:r>
            <a:endParaRPr lang="en-GB" sz="1800" dirty="0">
              <a:latin typeface="Avenir Next LT Pro"/>
            </a:endParaRPr>
          </a:p>
          <a:p>
            <a:pPr algn="just"/>
            <a:r>
              <a:rPr lang="en-GB" sz="1800" dirty="0">
                <a:latin typeface="Avenir Next LT Pro"/>
              </a:rPr>
              <a:t>Young Minds (2025) </a:t>
            </a:r>
            <a:r>
              <a:rPr lang="en-GB" sz="1800" i="1" dirty="0">
                <a:latin typeface="Avenir Next LT Pro"/>
              </a:rPr>
              <a:t>Understanding trauma and adversity. </a:t>
            </a:r>
            <a:r>
              <a:rPr lang="en-GB" sz="1800" dirty="0">
                <a:latin typeface="Avenir Next LT Pro"/>
              </a:rPr>
              <a:t> Available at: </a:t>
            </a:r>
            <a:r>
              <a:rPr lang="en-GB" sz="1800" i="1" dirty="0">
                <a:latin typeface="Avenir Next LT Pro"/>
              </a:rPr>
              <a:t> </a:t>
            </a:r>
            <a:r>
              <a:rPr lang="en-GB" sz="1800" dirty="0">
                <a:latin typeface="Avenir Next LT Pro"/>
              </a:rPr>
              <a:t> </a:t>
            </a:r>
            <a:r>
              <a:rPr lang="en-GB" sz="1800" u="sng" dirty="0">
                <a:solidFill>
                  <a:srgbClr val="2A99E8"/>
                </a:solidFill>
                <a:latin typeface="Avenir Next LT Pro"/>
                <a:hlinkClick r:id="rId5">
                  <a:extLst>
                    <a:ext uri="{A12FA001-AC4F-418D-AE19-62706E023703}">
                      <ahyp:hlinkClr xmlns:ahyp="http://schemas.microsoft.com/office/drawing/2018/hyperlinkcolor" val="tx"/>
                    </a:ext>
                  </a:extLst>
                </a:hlinkClick>
              </a:rPr>
              <a:t>https://www.youngminds.org.uk/professional/resources/understanding-trauma-and-adversity/</a:t>
            </a:r>
            <a:r>
              <a:rPr lang="en-GB" sz="1800" dirty="0">
                <a:latin typeface="Avenir Next LT Pro"/>
              </a:rPr>
              <a:t> (Accessed: 7 January 2025).</a:t>
            </a:r>
          </a:p>
          <a:p>
            <a:pPr algn="just"/>
            <a:r>
              <a:rPr lang="en-GB" sz="1800" dirty="0">
                <a:latin typeface="Avenir Next LT Pro"/>
              </a:rPr>
              <a:t>Youth Work in Wales Review Group (2022) </a:t>
            </a:r>
            <a:r>
              <a:rPr lang="en-GB" sz="1800" i="1" dirty="0">
                <a:latin typeface="Avenir Next LT Pro"/>
              </a:rPr>
              <a:t>Youth Work in Wales: Principles and Purposes</a:t>
            </a:r>
            <a:r>
              <a:rPr lang="en-GB" sz="1800" dirty="0">
                <a:latin typeface="Avenir Next LT Pro"/>
              </a:rPr>
              <a:t>, Cardiff: Youth Work in Wales Review Group.</a:t>
            </a:r>
          </a:p>
          <a:p>
            <a:endParaRPr lang="en-GB" dirty="0"/>
          </a:p>
        </p:txBody>
      </p:sp>
    </p:spTree>
    <p:extLst>
      <p:ext uri="{BB962C8B-B14F-4D97-AF65-F5344CB8AC3E}">
        <p14:creationId xmlns:p14="http://schemas.microsoft.com/office/powerpoint/2010/main" val="2357184210"/>
      </p:ext>
    </p:extLst>
  </p:cSld>
  <p:clrMapOvr>
    <a:masterClrMapping/>
  </p:clrMapOvr>
</p:sld>
</file>

<file path=ppt/theme/theme1.xml><?xml version="1.0" encoding="utf-8"?>
<a:theme xmlns:a="http://schemas.openxmlformats.org/drawingml/2006/main" name="RocaVTI">
  <a:themeElements>
    <a:clrScheme name="AnalogousFromLightSeedRightStep">
      <a:dk1>
        <a:srgbClr val="000000"/>
      </a:dk1>
      <a:lt1>
        <a:srgbClr val="FFFFFF"/>
      </a:lt1>
      <a:dk2>
        <a:srgbClr val="412440"/>
      </a:dk2>
      <a:lt2>
        <a:srgbClr val="E8E4E2"/>
      </a:lt2>
      <a:accent1>
        <a:srgbClr val="81A7BB"/>
      </a:accent1>
      <a:accent2>
        <a:srgbClr val="7F8DBA"/>
      </a:accent2>
      <a:accent3>
        <a:srgbClr val="9F96C6"/>
      </a:accent3>
      <a:accent4>
        <a:srgbClr val="A27FBA"/>
      </a:accent4>
      <a:accent5>
        <a:srgbClr val="C492C4"/>
      </a:accent5>
      <a:accent6>
        <a:srgbClr val="BA7FA1"/>
      </a:accent6>
      <a:hlink>
        <a:srgbClr val="A7765D"/>
      </a:hlink>
      <a:folHlink>
        <a:srgbClr val="7F7F7F"/>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aVTI" id="{D79FE1D1-0489-4A69-8531-D0B8CDC31CBE}" vid="{CEBA7FE6-C04B-474E-964F-B022887AD13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37</Slides>
  <Notes>0</Notes>
  <HiddenSlides>0</HiddenSlides>
  <MMClips>0</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RocaVTI</vt:lpstr>
      <vt:lpstr>Young people in poverty: Their experiences of adolescence and Adverse Childhood Experiences (ACEs)</vt:lpstr>
      <vt:lpstr>Contents</vt:lpstr>
      <vt:lpstr>Adolescence, Adverse Childhood Experiences (ACEs) and young people in poverty</vt:lpstr>
      <vt:lpstr>Adolescence - Definition</vt:lpstr>
      <vt:lpstr>Background – Adverse Childhood Experiences </vt:lpstr>
      <vt:lpstr>Why is this this important?</vt:lpstr>
      <vt:lpstr>Young people in poverty</vt:lpstr>
      <vt:lpstr>Young people in poverty</vt:lpstr>
      <vt:lpstr>Risk factors</vt:lpstr>
      <vt:lpstr>Education - Adolescence</vt:lpstr>
      <vt:lpstr>Health and well-being - Adolescence</vt:lpstr>
      <vt:lpstr>Homelessness - Adolescence</vt:lpstr>
      <vt:lpstr>Domestic Violence - ACEs</vt:lpstr>
      <vt:lpstr>Neglect - ACEs</vt:lpstr>
      <vt:lpstr>Substance Misuse - ACEs</vt:lpstr>
      <vt:lpstr>Interventions</vt:lpstr>
      <vt:lpstr>Intervention 1 – Child Poverty Strategy for Wales 2024</vt:lpstr>
      <vt:lpstr>Intervention 2 - Free School Meals campaign</vt:lpstr>
      <vt:lpstr>Intervention 3 – Cognitive Processing Therapy (CPT)</vt:lpstr>
      <vt:lpstr>Intervention 4 – Shelter Cymru</vt:lpstr>
      <vt:lpstr> </vt:lpstr>
      <vt:lpstr>Most powerful intervention – Youth work </vt:lpstr>
      <vt:lpstr>Youth Work's response and additional theories/policies to support</vt:lpstr>
      <vt:lpstr>United Nations Convention on the Rights of the Child (UNCRC)</vt:lpstr>
      <vt:lpstr>5 pillars of Youth Work</vt:lpstr>
      <vt:lpstr>Youth Work National Occupational Standards values </vt:lpstr>
      <vt:lpstr>Maslow's Hierarchy of Needs</vt:lpstr>
      <vt:lpstr>5 ways to well-being</vt:lpstr>
      <vt:lpstr>Well-being of Future Generations (Wales) Act 2015</vt:lpstr>
      <vt:lpstr>Summary</vt:lpstr>
      <vt:lpstr>Reference List</vt:lpstr>
      <vt:lpstr>Reference List</vt:lpstr>
      <vt:lpstr>Reference List </vt:lpstr>
      <vt:lpstr>Reference List</vt:lpstr>
      <vt:lpstr>Reference List</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1833</cp:revision>
  <dcterms:created xsi:type="dcterms:W3CDTF">2024-12-07T21:23:12Z</dcterms:created>
  <dcterms:modified xsi:type="dcterms:W3CDTF">2025-01-13T19:18:06Z</dcterms:modified>
</cp:coreProperties>
</file>