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C1EC8-EEEE-42DE-A058-DB748FEB0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35E71D-E4B7-43D8-853E-A4CBE48F6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E3F6B-FD4A-4863-87A4-A67B3E07C50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A3DB28-9317-425E-9533-5CF82F0A9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D1F915-A6D9-4CD7-8AE0-D5D22FC5C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DD46C-6726-4EBF-B5FA-988E2BE57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15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A9A5C5-580E-445D-BB0F-81A9CE844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9F18D-878B-42BD-B0EE-03D9E7768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2F4F7-2DF9-4238-A639-E84F0618DA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E3F6B-FD4A-4863-87A4-A67B3E07C50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80A6D-DA07-4284-89F0-46FB306B07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49968-6076-4B7A-B3F3-AD4DDDC0B0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DD46C-6726-4EBF-B5FA-988E2BE57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69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F24709-F837-49B3-9906-4364C668E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How the Railways have impacted places and the environment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1A79A3-6053-496E-B6D0-19D36CAF3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06754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4CC95-052E-48F3-A269-707E98005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Introduction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CD044-A779-4479-983F-614CC80505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25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9AED9C-C783-4DF4-B6C9-807D80F26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How the Railways have affected the environment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F33F2-7275-4EC3-A6A0-3A264181CF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6440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74E25C-A20E-4372-AC9F-1CC1C31BD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3200"/>
              <a:t>How has railways have affected places?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CD1871-E487-4A60-B832-4C11011104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263969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EB6AE-DCB9-40E5-AABD-FFB151A68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4000"/>
              <a:t>Lampeter and the light Railway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BBDF7C-CE11-40C4-8069-2F6A080F5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82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1529E-AE26-4D25-B187-BC8CB63D6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/>
              <a:t>The Carmarthen to Aberystwyth line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02832-D53C-4583-AAF5-CBCA7A78D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05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D369F-5E2F-4229-B158-6B5157EA5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/>
              <a:t>Evidence of the railway in Lampeter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BB77E-2669-4CC4-9374-E7A983A148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75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77DB9F-A3FF-4AFD-85FB-AE3D9BBE4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4000"/>
              <a:t>Should the railway come back?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7A3B52-FE8D-4AD0-8711-36A1B8F93E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10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08E33-E238-4483-8943-3639C0D99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To conclude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4135C-95F5-4989-9DFC-5DC7607FFF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857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CB88BD-4D43-454C-8F40-AF5DB3872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u="sng"/>
              <a:t>Sources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7BD18-1A30-490E-801B-11A2C4FB2B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50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2A0182-6835-4CA7-8011-4E2AE2A01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Thank You for listening  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2E0478-1A7B-4118-B3A7-698EA83A9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0204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How the Railways have impacted places and the environment</vt:lpstr>
      <vt:lpstr>Introduction</vt:lpstr>
      <vt:lpstr>How the Railways have affected the environment </vt:lpstr>
      <vt:lpstr>How has railways have affected places?</vt:lpstr>
      <vt:lpstr>Lampeter and the light Railway</vt:lpstr>
      <vt:lpstr>The Carmarthen to Aberystwyth line </vt:lpstr>
      <vt:lpstr>Evidence of the railway in Lampeter</vt:lpstr>
      <vt:lpstr>Should the railway come back? </vt:lpstr>
      <vt:lpstr>To conclude</vt:lpstr>
      <vt:lpstr>Sources</vt:lpstr>
      <vt:lpstr>Thank You for listening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the Railways have impacted places and the environment</dc:title>
  <dc:creator>David Stewart Hinsull (2103522)</dc:creator>
  <cp:lastModifiedBy>David Stewart Hinsull (2103522)</cp:lastModifiedBy>
  <cp:revision>1</cp:revision>
  <dcterms:created xsi:type="dcterms:W3CDTF">2021-10-07T19:29:37Z</dcterms:created>
  <dcterms:modified xsi:type="dcterms:W3CDTF">2021-10-07T19:29:37Z</dcterms:modified>
</cp:coreProperties>
</file>