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781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323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80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840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4656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115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8701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868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3301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9555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1/19/2020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846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14" r:id="rId5"/>
    <p:sldLayoutId id="2147483708" r:id="rId6"/>
    <p:sldLayoutId id="2147483709" r:id="rId7"/>
    <p:sldLayoutId id="2147483710" r:id="rId8"/>
    <p:sldLayoutId id="2147483713" r:id="rId9"/>
    <p:sldLayoutId id="2147483711" r:id="rId10"/>
    <p:sldLayoutId id="2147483712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AAA949-59D9-4B6A-846F-B82027C96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4C13BAB-7C00-4D21-A857-E3D41C0A2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4797" y="1661699"/>
            <a:ext cx="3703320" cy="949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F1FF39A-AC3C-4066-9D4C-519AA2281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5983" y="1812471"/>
            <a:ext cx="3702134" cy="3383831"/>
          </a:xfrm>
          <a:prstGeom prst="rect">
            <a:avLst/>
          </a:prstGeom>
          <a:solidFill>
            <a:schemeClr val="bg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7286C-1A43-49F9-A595-3FAEC58C95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9065" y="2324906"/>
            <a:ext cx="3403426" cy="15886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Writing a postcard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89FBAB-63F1-4543-A3D7-DB4BA488DF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9065" y="3945248"/>
            <a:ext cx="3549052" cy="1104271"/>
          </a:xfrm>
        </p:spPr>
        <p:txBody>
          <a:bodyPr>
            <a:normAutofit/>
          </a:bodyPr>
          <a:lstStyle/>
          <a:p>
            <a:r>
              <a:rPr lang="en-GB" sz="2400" dirty="0" err="1"/>
              <a:t>Ysgrifennu</a:t>
            </a:r>
            <a:r>
              <a:rPr lang="en-GB" sz="2400" dirty="0"/>
              <a:t> </a:t>
            </a:r>
            <a:r>
              <a:rPr lang="en-GB" sz="2400" dirty="0" err="1"/>
              <a:t>Cerdyn</a:t>
            </a:r>
            <a:r>
              <a:rPr lang="en-GB" sz="2400" dirty="0"/>
              <a:t> Post</a:t>
            </a:r>
          </a:p>
        </p:txBody>
      </p:sp>
    </p:spTree>
    <p:extLst>
      <p:ext uri="{BB962C8B-B14F-4D97-AF65-F5344CB8AC3E}">
        <p14:creationId xmlns:p14="http://schemas.microsoft.com/office/powerpoint/2010/main" val="4240921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C0524398-BFB4-4C4A-8317-83B8729F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A67B9-43EC-4EC5-96A3-D32614DC5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0" y="434087"/>
            <a:ext cx="3511233" cy="62390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</a:rPr>
              <a:t>What is a postcard?</a:t>
            </a: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Beth </a:t>
            </a:r>
            <a:r>
              <a:rPr lang="en-US" sz="3600" dirty="0" err="1">
                <a:solidFill>
                  <a:schemeClr val="tx1"/>
                </a:solidFill>
              </a:rPr>
              <a:t>yw</a:t>
            </a:r>
            <a:r>
              <a:rPr lang="en-US" sz="3600" dirty="0">
                <a:solidFill>
                  <a:schemeClr val="tx1"/>
                </a:solidFill>
              </a:rPr>
              <a:t> </a:t>
            </a:r>
            <a:r>
              <a:rPr lang="en-US" sz="3600" dirty="0" err="1">
                <a:solidFill>
                  <a:schemeClr val="tx1"/>
                </a:solidFill>
              </a:rPr>
              <a:t>cerdyn</a:t>
            </a:r>
            <a:r>
              <a:rPr lang="en-US" sz="3600" dirty="0">
                <a:solidFill>
                  <a:schemeClr val="tx1"/>
                </a:solidFill>
              </a:rPr>
              <a:t> post?</a:t>
            </a:r>
            <a:br>
              <a:rPr lang="en-US" sz="3600" dirty="0">
                <a:solidFill>
                  <a:schemeClr val="tx1"/>
                </a:solidFill>
              </a:rPr>
            </a:br>
            <a:br>
              <a:rPr lang="en-US" sz="3600" dirty="0">
                <a:solidFill>
                  <a:schemeClr val="tx1"/>
                </a:solidFill>
              </a:rPr>
            </a:br>
            <a:br>
              <a:rPr lang="en-US" sz="3600" dirty="0">
                <a:solidFill>
                  <a:schemeClr val="tx1"/>
                </a:solidFill>
              </a:rPr>
            </a:br>
            <a:r>
              <a:rPr lang="en-US" sz="3600" dirty="0">
                <a:solidFill>
                  <a:schemeClr val="tx1"/>
                </a:solidFill>
              </a:rPr>
              <a:t>Why would we send a postcard?</a:t>
            </a:r>
            <a:br>
              <a:rPr lang="en-US" sz="3600" dirty="0">
                <a:solidFill>
                  <a:schemeClr val="tx1"/>
                </a:solidFill>
              </a:rPr>
            </a:br>
            <a:endParaRPr lang="en-US" sz="3600" dirty="0">
              <a:solidFill>
                <a:schemeClr val="tx1"/>
              </a:solidFill>
            </a:endParaRP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5596171-380E-4139-ACBB-ADB0FD2267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9016"/>
          <a:stretch/>
        </p:blipFill>
        <p:spPr bwMode="auto">
          <a:xfrm>
            <a:off x="8310880" y="286515"/>
            <a:ext cx="3434587" cy="312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3882000A-03EF-42B9-831B-EF4F6CFFF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329" y="3539407"/>
            <a:ext cx="4529138" cy="3133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5931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8F44F-B8C6-4BD3-818A-5E563A150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006" y="1259840"/>
            <a:ext cx="11147754" cy="4378960"/>
          </a:xfrm>
        </p:spPr>
        <p:txBody>
          <a:bodyPr anchor="t">
            <a:normAutofit/>
          </a:bodyPr>
          <a:lstStyle/>
          <a:p>
            <a:br>
              <a:rPr lang="en-GB" dirty="0"/>
            </a:br>
            <a:r>
              <a:rPr lang="en-GB" dirty="0"/>
              <a:t>I went to –               Es I </a:t>
            </a:r>
            <a:r>
              <a:rPr lang="en-GB" dirty="0" err="1"/>
              <a:t>I</a:t>
            </a:r>
            <a:r>
              <a:rPr lang="en-GB" dirty="0"/>
              <a:t>                                                            </a:t>
            </a:r>
            <a:br>
              <a:rPr lang="en-GB" dirty="0"/>
            </a:br>
            <a:r>
              <a:rPr lang="en-GB" dirty="0"/>
              <a:t>								</a:t>
            </a:r>
            <a:br>
              <a:rPr lang="en-GB" dirty="0"/>
            </a:br>
            <a:r>
              <a:rPr lang="en-GB" dirty="0"/>
              <a:t>I wore –       </a:t>
            </a:r>
            <a:r>
              <a:rPr lang="en-GB" dirty="0" err="1"/>
              <a:t>Gwisgais</a:t>
            </a:r>
            <a:r>
              <a:rPr lang="en-GB" dirty="0"/>
              <a:t> I </a:t>
            </a:r>
            <a:br>
              <a:rPr lang="en-GB" dirty="0"/>
            </a:br>
            <a:r>
              <a:rPr lang="en-GB" dirty="0"/>
              <a:t>                                                                           </a:t>
            </a:r>
            <a:br>
              <a:rPr lang="en-GB" dirty="0"/>
            </a:br>
            <a:r>
              <a:rPr lang="en-GB" dirty="0"/>
              <a:t>I saw – 	</a:t>
            </a:r>
            <a:r>
              <a:rPr lang="en-GB" dirty="0" err="1"/>
              <a:t>Gwelais</a:t>
            </a:r>
            <a:r>
              <a:rPr lang="en-GB" dirty="0"/>
              <a:t> </a:t>
            </a:r>
            <a:r>
              <a:rPr lang="en-GB" dirty="0" err="1"/>
              <a:t>i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 ate – </a:t>
            </a:r>
            <a:r>
              <a:rPr lang="en-GB" dirty="0" err="1"/>
              <a:t>Bwytais</a:t>
            </a:r>
            <a:r>
              <a:rPr lang="en-GB" dirty="0"/>
              <a:t> </a:t>
            </a:r>
            <a:r>
              <a:rPr lang="en-GB" dirty="0" err="1"/>
              <a:t>i</a:t>
            </a:r>
            <a:endParaRPr lang="en-GB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868669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3B05A4-157F-403C-939A-ED1B6A0A0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4CCCE9-2223-4D1E-A15E-63E26A662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1229360"/>
            <a:ext cx="11082488" cy="4572000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Countries –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Scotland – </a:t>
            </a:r>
            <a:r>
              <a:rPr lang="en-GB" dirty="0" err="1"/>
              <a:t>Y’r</a:t>
            </a:r>
            <a:r>
              <a:rPr lang="en-GB" dirty="0"/>
              <a:t> Alban</a:t>
            </a:r>
            <a:br>
              <a:rPr lang="en-GB" dirty="0"/>
            </a:br>
            <a:r>
              <a:rPr lang="en-GB" dirty="0"/>
              <a:t>Spain - </a:t>
            </a:r>
            <a:r>
              <a:rPr lang="en-GB" dirty="0" err="1"/>
              <a:t>Sbaen</a:t>
            </a:r>
            <a:br>
              <a:rPr lang="en-GB" dirty="0"/>
            </a:br>
            <a:r>
              <a:rPr lang="en-GB" dirty="0"/>
              <a:t>America – America </a:t>
            </a:r>
            <a:br>
              <a:rPr lang="en-GB" dirty="0"/>
            </a:br>
            <a:r>
              <a:rPr lang="en-GB" dirty="0"/>
              <a:t>Italy -  </a:t>
            </a:r>
            <a:r>
              <a:rPr lang="en-GB" dirty="0" err="1"/>
              <a:t>Y’r</a:t>
            </a:r>
            <a:r>
              <a:rPr lang="en-GB" dirty="0"/>
              <a:t> </a:t>
            </a:r>
            <a:r>
              <a:rPr lang="en-GB" dirty="0" err="1"/>
              <a:t>Eidal</a:t>
            </a:r>
            <a:br>
              <a:rPr lang="en-GB" dirty="0"/>
            </a:br>
            <a:r>
              <a:rPr lang="en-GB" dirty="0"/>
              <a:t>England - </a:t>
            </a:r>
            <a:r>
              <a:rPr lang="en-GB" dirty="0" err="1"/>
              <a:t>Lloegr</a:t>
            </a:r>
            <a:br>
              <a:rPr lang="en-GB" dirty="0"/>
            </a:br>
            <a:r>
              <a:rPr lang="en-GB" dirty="0"/>
              <a:t>Wales - Cymru</a:t>
            </a:r>
            <a:br>
              <a:rPr lang="en-GB" dirty="0"/>
            </a:br>
            <a:r>
              <a:rPr lang="en-GB" dirty="0"/>
              <a:t>Ireland - </a:t>
            </a:r>
            <a:r>
              <a:rPr lang="en-GB" dirty="0" err="1"/>
              <a:t>Iwerddon</a:t>
            </a:r>
            <a:br>
              <a:rPr lang="en-GB" dirty="0"/>
            </a:br>
            <a:r>
              <a:rPr lang="en-GB" dirty="0"/>
              <a:t>France - </a:t>
            </a:r>
            <a:r>
              <a:rPr lang="en-GB" dirty="0" err="1"/>
              <a:t>Ffrainc</a:t>
            </a:r>
            <a:br>
              <a:rPr lang="en-GB" dirty="0"/>
            </a:br>
            <a:r>
              <a:rPr lang="en-GB" dirty="0"/>
              <a:t>Australia - </a:t>
            </a:r>
            <a:r>
              <a:rPr lang="en-GB" dirty="0" err="1"/>
              <a:t>Awstralia</a:t>
            </a:r>
            <a:endParaRPr lang="en-GB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8CCE107-A70B-4916-9A0B-751C70B9B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3642"/>
            <a:ext cx="11298933" cy="512708"/>
          </a:xfrm>
          <a:prstGeom prst="rect">
            <a:avLst/>
          </a:prstGeom>
          <a:solidFill>
            <a:srgbClr val="969FA7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925BC7-7CC5-4A0C-9B3D-8829EBF28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4244340" y="3329711"/>
            <a:ext cx="3703320" cy="5872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E67D916-28C7-4965-BA3C-287FB8579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5878019"/>
            <a:ext cx="11298933" cy="512708"/>
          </a:xfrm>
          <a:prstGeom prst="rect">
            <a:avLst/>
          </a:prstGeom>
          <a:solidFill>
            <a:srgbClr val="969FA7">
              <a:alpha val="50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7059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CF4EB5C-ED25-4675-8255-2F5B12CFF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14EC6E-A557-42A2-BCDC-3ABFFC5E5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5482C9-EB42-4BFE-95BF-7FD661F0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39E646-A625-4A26-86ED-BD90EDD32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474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AD737D-D647-443F-9163-0F3C783B4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732" y="1577340"/>
            <a:ext cx="5421641" cy="3703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7200" dirty="0">
                <a:solidFill>
                  <a:srgbClr val="FFFFFF">
                    <a:alpha val="90000"/>
                  </a:srgbClr>
                </a:solidFill>
              </a:rPr>
              <a:t>Let's ask some questions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171433" y="3383280"/>
            <a:ext cx="3703320" cy="91440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6435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ividendVTI">
  <a:themeElements>
    <a:clrScheme name="AnalogousFromRegularSeed_2SEEDS">
      <a:dk1>
        <a:srgbClr val="000000"/>
      </a:dk1>
      <a:lt1>
        <a:srgbClr val="FFFFFF"/>
      </a:lt1>
      <a:dk2>
        <a:srgbClr val="41242B"/>
      </a:dk2>
      <a:lt2>
        <a:srgbClr val="E2E5E8"/>
      </a:lt2>
      <a:accent1>
        <a:srgbClr val="E72D29"/>
      </a:accent1>
      <a:accent2>
        <a:srgbClr val="D56A17"/>
      </a:accent2>
      <a:accent3>
        <a:srgbClr val="B8A221"/>
      </a:accent3>
      <a:accent4>
        <a:srgbClr val="14B4A3"/>
      </a:accent4>
      <a:accent5>
        <a:srgbClr val="29ADE7"/>
      </a:accent5>
      <a:accent6>
        <a:srgbClr val="194DD5"/>
      </a:accent6>
      <a:hlink>
        <a:srgbClr val="3F87BF"/>
      </a:hlink>
      <a:folHlink>
        <a:srgbClr val="7F7F7F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1536</TotalTime>
  <Words>112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Franklin Gothic Book</vt:lpstr>
      <vt:lpstr>Franklin Gothic Demi</vt:lpstr>
      <vt:lpstr>Gill Sans MT</vt:lpstr>
      <vt:lpstr>Wingdings 2</vt:lpstr>
      <vt:lpstr>DividendVTI</vt:lpstr>
      <vt:lpstr>Writing a postcard</vt:lpstr>
      <vt:lpstr>What is a postcard? Beth yw cerdyn post?   Why would we send a postcard? </vt:lpstr>
      <vt:lpstr> I went to –               Es I I                                                                      I wore –       Gwisgais I                                                                              I saw –  Gwelais i  I ate – Bwytais i</vt:lpstr>
      <vt:lpstr>Countries –   Scotland – Y’r Alban Spain - Sbaen America – America  Italy -  Y’r Eidal England - Lloegr Wales - Cymru Ireland - Iwerddon France - Ffrainc Australia - Awstralia</vt:lpstr>
      <vt:lpstr>Let's ask some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postcard</dc:title>
  <dc:creator>Gregory Lees-griffiths</dc:creator>
  <cp:lastModifiedBy>Gregory Lees-griffiths (1804263)</cp:lastModifiedBy>
  <cp:revision>4</cp:revision>
  <dcterms:created xsi:type="dcterms:W3CDTF">2020-01-19T13:38:02Z</dcterms:created>
  <dcterms:modified xsi:type="dcterms:W3CDTF">2020-01-20T15:14:57Z</dcterms:modified>
</cp:coreProperties>
</file>