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A0C0B-B773-B0D0-ADD2-C7FE07F43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C7F68E-2685-4282-F667-86AA62300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5A2AF-CB07-415E-9734-8C61DC75224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EC70CA-5159-57D3-3188-C2F7A6A2F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7C5158-2C6F-F020-84AA-BFA412F5D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7F874-6B31-4489-B956-5D2C0DFDC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010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FF95A4-2ABB-86AD-07C6-7FFB5EDF6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327C92-E871-2F0A-AC59-1AAB26959F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FC9CD-DAA5-7796-9FF7-EF5F0C802C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65A2AF-CB07-415E-9734-8C61DC75224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6360B-BD74-D662-3BDE-C0F5E55F9F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34924-B8B8-FD61-3B10-3915CCA268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B7F874-6B31-4489-B956-5D2C0DFDC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555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FAF4BE-C4AA-98A7-3879-BCBF75AE6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8814A9-B46F-F22E-D8AE-800109D03CC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220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DDC78D6-87CA-118E-266A-E908982E0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5B6F18-80EC-CD6E-18BC-FC0A94B314A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146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FD3B66F-6E82-02B3-326A-BF06308D6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78529E-8D6B-49D1-24F1-6B0138A65A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087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6416A2-E677-784E-3D36-7BF37AF1D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>
                <a:latin typeface="Arial" pitchFamily="34"/>
                <a:cs typeface="Arial" pitchFamily="34"/>
              </a:rPr>
              <a:t>2. Who I Help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212EA4-F4D4-D265-5C2A-0C3FF2BB5E9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926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09F305E-35D2-9D77-0170-22823B76D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8A2078-287D-B6A4-EA54-5E5D62E69BE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248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7DEB7BA-FFBA-4C31-B089-07780F6EF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71112B-6E0D-E394-18A6-BB6DD69D94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037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051738-B4A1-C3EA-84C7-3A413B33E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>
                <a:latin typeface="Arial" pitchFamily="34"/>
                <a:cs typeface="Arial" pitchFamily="34"/>
              </a:rPr>
              <a:t>5. PESTLE – Why 2026 is perfect (Part 1)</a:t>
            </a:r>
            <a:br>
              <a:rPr lang="en-GB" sz="2600"/>
            </a:br>
            <a:endParaRPr lang="en-GB" sz="2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816883-57BA-C361-77C5-E8C69A4316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118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0A95C26-5FEA-3EBE-3373-4E4011D18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>
                <a:latin typeface="Arial" pitchFamily="34"/>
                <a:cs typeface="Arial" pitchFamily="34"/>
              </a:rPr>
              <a:t>6. PESTLE – Why 2026 is perfect (Part 2)</a:t>
            </a:r>
            <a:br>
              <a:rPr lang="en-GB" sz="2900"/>
            </a:br>
            <a:endParaRPr lang="en-GB" sz="29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D314FB-8B52-D570-7FD7-BDB13AA73A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523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3F55DEC-4BC8-0B72-70AD-ED318B4BF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600" b="1">
                <a:latin typeface="Arial" pitchFamily="34"/>
                <a:cs typeface="Arial" pitchFamily="34"/>
              </a:rPr>
              <a:t>7</a:t>
            </a:r>
            <a:r>
              <a:rPr lang="en-GB" b="1">
                <a:latin typeface="Arial" pitchFamily="34"/>
                <a:cs typeface="Arial" pitchFamily="34"/>
              </a:rPr>
              <a:t>. How I will find customers</a:t>
            </a:r>
            <a:br>
              <a:rPr lang="en-GB" sz="2600"/>
            </a:br>
            <a:endParaRPr lang="en-GB" sz="2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E51C36-3F25-A3B5-0B11-6BB0CD2357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2577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0218EAE-BEE8-8712-247C-1FD26C27A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761F6B-5C5B-CBCE-5143-4EF5185A2E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150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682535-3920-A897-05CC-167A7C16E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 b="1">
                <a:latin typeface="Arial" pitchFamily="34"/>
                <a:cs typeface="Arial" pitchFamily="34"/>
              </a:rPr>
              <a:t>9. Conclusion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3F5DBB-15FD-9325-48E8-1E5F94D2164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579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B97786-985A-A871-6E83-C43E8849F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 b="1">
                <a:latin typeface="Arial" pitchFamily="34"/>
                <a:cs typeface="Arial" pitchFamily="34"/>
              </a:rPr>
              <a:t>10. Thank you. Questions?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293A83-B8C1-B3BB-BFCA-EEC08CBA59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186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8421B2-5495-9DB8-0F16-FB808579F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 b="1">
                <a:latin typeface="Arial" pitchFamily="34"/>
                <a:cs typeface="Arial" pitchFamily="34"/>
              </a:rPr>
              <a:t>10.References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847547-5358-2EBB-33BE-F89C9214B6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4182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</Words>
  <Application>Microsoft Office PowerPoint</Application>
  <PresentationFormat>Widescreen</PresentationFormat>
  <Paragraphs>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2. Who I Help</vt:lpstr>
      <vt:lpstr>PowerPoint Presentation</vt:lpstr>
      <vt:lpstr>PowerPoint Presentation</vt:lpstr>
      <vt:lpstr>5. PESTLE – Why 2026 is perfect (Part 1) </vt:lpstr>
      <vt:lpstr>6. PESTLE – Why 2026 is perfect (Part 2) </vt:lpstr>
      <vt:lpstr>7. How I will find customers </vt:lpstr>
      <vt:lpstr>PowerPoint Presentation</vt:lpstr>
      <vt:lpstr>9. Conclusion </vt:lpstr>
      <vt:lpstr>10. Thank you. Questions?</vt:lpstr>
      <vt:lpstr>10.References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Andrius Druteika (2430317)</dc:creator>
  <cp:lastModifiedBy>Andrius Druteika (2430317)</cp:lastModifiedBy>
  <cp:revision>1</cp:revision>
  <dcterms:created xsi:type="dcterms:W3CDTF">2025-12-08T06:11:43Z</dcterms:created>
  <dcterms:modified xsi:type="dcterms:W3CDTF">2025-12-08T06:11:43Z</dcterms:modified>
</cp:coreProperties>
</file>