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isha Bibi" initials="AB" lastIdx="1" clrIdx="0">
    <p:extLst>
      <p:ext uri="{19B8F6BF-5375-455C-9EA6-DF929625EA0E}">
        <p15:presenceInfo xmlns:p15="http://schemas.microsoft.com/office/powerpoint/2012/main" userId="S::2122694@student.uwtsd.ac.uk::473e9736-a2a9-43a8-b63e-a6666be55ef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commentAuthors" Target="commentAuthors.xml" /><Relationship Id="rId9" Type="http://schemas.microsoft.com/office/2016/11/relationships/changesInfo" Target="changesInfos/changesInfo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 Bibi" userId="473e9736-a2a9-43a8-b63e-a6666be55ef3" providerId="ADAL" clId="{118BBF0F-8C5E-DD4D-9A0E-3656FD4FE377}"/>
    <pc:docChg chg="undo custSel addSld modSld">
      <pc:chgData name="Aisha Bibi" userId="473e9736-a2a9-43a8-b63e-a6666be55ef3" providerId="ADAL" clId="{118BBF0F-8C5E-DD4D-9A0E-3656FD4FE377}" dt="2022-02-25T10:32:11.205" v="11"/>
      <pc:docMkLst>
        <pc:docMk/>
      </pc:docMkLst>
      <pc:sldChg chg="addSp delSp modSp addCm delCm">
        <pc:chgData name="Aisha Bibi" userId="473e9736-a2a9-43a8-b63e-a6666be55ef3" providerId="ADAL" clId="{118BBF0F-8C5E-DD4D-9A0E-3656FD4FE377}" dt="2022-02-25T10:31:28.957" v="7" actId="21"/>
        <pc:sldMkLst>
          <pc:docMk/>
          <pc:sldMk cId="2805521308" sldId="256"/>
        </pc:sldMkLst>
        <pc:spChg chg="del">
          <ac:chgData name="Aisha Bibi" userId="473e9736-a2a9-43a8-b63e-a6666be55ef3" providerId="ADAL" clId="{118BBF0F-8C5E-DD4D-9A0E-3656FD4FE377}" dt="2022-02-25T10:18:47.458" v="0" actId="21"/>
          <ac:spMkLst>
            <pc:docMk/>
            <pc:sldMk cId="2805521308" sldId="256"/>
            <ac:spMk id="2" creationId="{66B9A70F-7CE4-3943-8AD6-FD4DEC726950}"/>
          </ac:spMkLst>
        </pc:spChg>
        <pc:spChg chg="add del">
          <ac:chgData name="Aisha Bibi" userId="473e9736-a2a9-43a8-b63e-a6666be55ef3" providerId="ADAL" clId="{118BBF0F-8C5E-DD4D-9A0E-3656FD4FE377}" dt="2022-02-25T10:31:28.957" v="7" actId="21"/>
          <ac:spMkLst>
            <pc:docMk/>
            <pc:sldMk cId="2805521308" sldId="256"/>
            <ac:spMk id="3" creationId="{BFB0C0EC-2484-0245-BCDC-5B4BD2A7909C}"/>
          </ac:spMkLst>
        </pc:spChg>
        <pc:graphicFrameChg chg="add del modGraphic">
          <ac:chgData name="Aisha Bibi" userId="473e9736-a2a9-43a8-b63e-a6666be55ef3" providerId="ADAL" clId="{118BBF0F-8C5E-DD4D-9A0E-3656FD4FE377}" dt="2022-02-25T10:31:23.396" v="5"/>
          <ac:graphicFrameMkLst>
            <pc:docMk/>
            <pc:sldMk cId="2805521308" sldId="256"/>
            <ac:graphicFrameMk id="4" creationId="{C24136CE-0183-3D4A-8B72-1ACFE8C89E45}"/>
          </ac:graphicFrameMkLst>
        </pc:graphicFrameChg>
      </pc:sldChg>
      <pc:sldChg chg="addSp delSp modSp new">
        <pc:chgData name="Aisha Bibi" userId="473e9736-a2a9-43a8-b63e-a6666be55ef3" providerId="ADAL" clId="{118BBF0F-8C5E-DD4D-9A0E-3656FD4FE377}" dt="2022-02-25T10:32:11.205" v="11"/>
        <pc:sldMkLst>
          <pc:docMk/>
          <pc:sldMk cId="3677874243" sldId="257"/>
        </pc:sldMkLst>
        <pc:spChg chg="del">
          <ac:chgData name="Aisha Bibi" userId="473e9736-a2a9-43a8-b63e-a6666be55ef3" providerId="ADAL" clId="{118BBF0F-8C5E-DD4D-9A0E-3656FD4FE377}" dt="2022-02-25T10:31:55.616" v="9" actId="21"/>
          <ac:spMkLst>
            <pc:docMk/>
            <pc:sldMk cId="3677874243" sldId="257"/>
            <ac:spMk id="2" creationId="{2C618465-4701-8B41-9DB0-C6611D8AD1E5}"/>
          </ac:spMkLst>
        </pc:spChg>
        <pc:spChg chg="del">
          <ac:chgData name="Aisha Bibi" userId="473e9736-a2a9-43a8-b63e-a6666be55ef3" providerId="ADAL" clId="{118BBF0F-8C5E-DD4D-9A0E-3656FD4FE377}" dt="2022-02-25T10:31:58.665" v="10" actId="21"/>
          <ac:spMkLst>
            <pc:docMk/>
            <pc:sldMk cId="3677874243" sldId="257"/>
            <ac:spMk id="3" creationId="{D3FD21F4-DF81-A247-80B8-FD94B05DB77A}"/>
          </ac:spMkLst>
        </pc:spChg>
        <pc:graphicFrameChg chg="add modGraphic">
          <ac:chgData name="Aisha Bibi" userId="473e9736-a2a9-43a8-b63e-a6666be55ef3" providerId="ADAL" clId="{118BBF0F-8C5E-DD4D-9A0E-3656FD4FE377}" dt="2022-02-25T10:32:11.205" v="11"/>
          <ac:graphicFrameMkLst>
            <pc:docMk/>
            <pc:sldMk cId="3677874243" sldId="257"/>
            <ac:graphicFrameMk id="4" creationId="{C9BAA8E0-E977-CF44-83D0-7A51EB54395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99CC51-5E51-F140-BD9D-146761240A33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C277BC7F-B784-B940-A6C8-CB728AD955E7}">
      <dgm:prSet phldrT="[Text]" phldr="1"/>
      <dgm:spPr/>
      <dgm:t>
        <a:bodyPr/>
        <a:lstStyle/>
        <a:p>
          <a:endParaRPr lang="en-GB"/>
        </a:p>
      </dgm:t>
    </dgm:pt>
    <dgm:pt modelId="{D7406D34-C6F3-514B-A8B8-08AD469EA20E}" type="parTrans" cxnId="{491F311A-469F-9946-A8D6-8C5A4C098B4A}">
      <dgm:prSet/>
      <dgm:spPr/>
      <dgm:t>
        <a:bodyPr/>
        <a:lstStyle/>
        <a:p>
          <a:endParaRPr lang="en-GB"/>
        </a:p>
      </dgm:t>
    </dgm:pt>
    <dgm:pt modelId="{9ADBBEEC-792F-E548-BBF9-2D3578758A5F}" type="sibTrans" cxnId="{491F311A-469F-9946-A8D6-8C5A4C098B4A}">
      <dgm:prSet/>
      <dgm:spPr/>
      <dgm:t>
        <a:bodyPr/>
        <a:lstStyle/>
        <a:p>
          <a:endParaRPr lang="en-GB"/>
        </a:p>
      </dgm:t>
    </dgm:pt>
    <dgm:pt modelId="{1B58FA44-A085-B446-AEF2-952F66CB0BBA}">
      <dgm:prSet phldrT="[Text]" phldr="1"/>
      <dgm:spPr/>
      <dgm:t>
        <a:bodyPr/>
        <a:lstStyle/>
        <a:p>
          <a:endParaRPr lang="en-GB"/>
        </a:p>
      </dgm:t>
    </dgm:pt>
    <dgm:pt modelId="{92B7B558-DB93-B842-BC92-FAE18E13ACD0}" type="parTrans" cxnId="{BA709C2A-155F-684D-9145-A9EB0769899B}">
      <dgm:prSet/>
      <dgm:spPr/>
      <dgm:t>
        <a:bodyPr/>
        <a:lstStyle/>
        <a:p>
          <a:endParaRPr lang="en-GB"/>
        </a:p>
      </dgm:t>
    </dgm:pt>
    <dgm:pt modelId="{19A83F85-635D-1F40-A1A7-494B36EEB1B2}" type="sibTrans" cxnId="{BA709C2A-155F-684D-9145-A9EB0769899B}">
      <dgm:prSet/>
      <dgm:spPr/>
      <dgm:t>
        <a:bodyPr/>
        <a:lstStyle/>
        <a:p>
          <a:endParaRPr lang="en-GB"/>
        </a:p>
      </dgm:t>
    </dgm:pt>
    <dgm:pt modelId="{625738F9-6117-6142-9B9E-7BB65EE67113}">
      <dgm:prSet phldrT="[Text]" phldr="1"/>
      <dgm:spPr/>
      <dgm:t>
        <a:bodyPr/>
        <a:lstStyle/>
        <a:p>
          <a:endParaRPr lang="en-GB"/>
        </a:p>
      </dgm:t>
    </dgm:pt>
    <dgm:pt modelId="{42955E6C-6D1A-964D-AD54-3A7394A66634}" type="parTrans" cxnId="{8B9BF7F1-99C1-134C-AF67-FF5362B94B37}">
      <dgm:prSet/>
      <dgm:spPr/>
      <dgm:t>
        <a:bodyPr/>
        <a:lstStyle/>
        <a:p>
          <a:endParaRPr lang="en-GB"/>
        </a:p>
      </dgm:t>
    </dgm:pt>
    <dgm:pt modelId="{3D770542-F196-714F-BE51-8F19455CBC90}" type="sibTrans" cxnId="{8B9BF7F1-99C1-134C-AF67-FF5362B94B37}">
      <dgm:prSet/>
      <dgm:spPr/>
      <dgm:t>
        <a:bodyPr/>
        <a:lstStyle/>
        <a:p>
          <a:endParaRPr lang="en-GB"/>
        </a:p>
      </dgm:t>
    </dgm:pt>
    <dgm:pt modelId="{5706B507-CBD2-CA4B-A7A0-A7E9D0062EBF}">
      <dgm:prSet phldrT="[Text]" phldr="1"/>
      <dgm:spPr/>
      <dgm:t>
        <a:bodyPr/>
        <a:lstStyle/>
        <a:p>
          <a:endParaRPr lang="en-GB"/>
        </a:p>
      </dgm:t>
    </dgm:pt>
    <dgm:pt modelId="{5C26A2A3-3660-884C-9643-1080CD1DE949}" type="parTrans" cxnId="{5AE2AA38-EE91-F347-BE28-0CB85A507D5A}">
      <dgm:prSet/>
      <dgm:spPr/>
      <dgm:t>
        <a:bodyPr/>
        <a:lstStyle/>
        <a:p>
          <a:endParaRPr lang="en-GB"/>
        </a:p>
      </dgm:t>
    </dgm:pt>
    <dgm:pt modelId="{B0A2396B-075F-CB42-8324-2055AA5592BD}" type="sibTrans" cxnId="{5AE2AA38-EE91-F347-BE28-0CB85A507D5A}">
      <dgm:prSet/>
      <dgm:spPr/>
      <dgm:t>
        <a:bodyPr/>
        <a:lstStyle/>
        <a:p>
          <a:endParaRPr lang="en-GB"/>
        </a:p>
      </dgm:t>
    </dgm:pt>
    <dgm:pt modelId="{91614DB8-CEC1-BF4D-A76B-D0CDB4802B04}">
      <dgm:prSet phldrT="[Text]" phldr="1"/>
      <dgm:spPr/>
      <dgm:t>
        <a:bodyPr/>
        <a:lstStyle/>
        <a:p>
          <a:endParaRPr lang="en-GB"/>
        </a:p>
      </dgm:t>
    </dgm:pt>
    <dgm:pt modelId="{D62BA03D-2D39-1A40-88BD-BBDD5FAB3DAB}" type="parTrans" cxnId="{5155ED77-B6B7-A644-834D-4D68BB0DB9B3}">
      <dgm:prSet/>
      <dgm:spPr/>
      <dgm:t>
        <a:bodyPr/>
        <a:lstStyle/>
        <a:p>
          <a:endParaRPr lang="en-GB"/>
        </a:p>
      </dgm:t>
    </dgm:pt>
    <dgm:pt modelId="{6CE2A92B-BE2A-4344-8BA4-73AA335479BA}" type="sibTrans" cxnId="{5155ED77-B6B7-A644-834D-4D68BB0DB9B3}">
      <dgm:prSet/>
      <dgm:spPr/>
      <dgm:t>
        <a:bodyPr/>
        <a:lstStyle/>
        <a:p>
          <a:endParaRPr lang="en-GB"/>
        </a:p>
      </dgm:t>
    </dgm:pt>
    <dgm:pt modelId="{446E84DD-DD59-1D4A-8C98-9DFC83197035}">
      <dgm:prSet phldrT="[Text]" phldr="1"/>
      <dgm:spPr/>
      <dgm:t>
        <a:bodyPr/>
        <a:lstStyle/>
        <a:p>
          <a:endParaRPr lang="en-GB"/>
        </a:p>
      </dgm:t>
    </dgm:pt>
    <dgm:pt modelId="{6EB03DAE-A542-C645-88BF-AF0D1A6FC9BC}" type="parTrans" cxnId="{BAAFB117-64E8-2549-885D-D886B6A99AA0}">
      <dgm:prSet/>
      <dgm:spPr/>
      <dgm:t>
        <a:bodyPr/>
        <a:lstStyle/>
        <a:p>
          <a:endParaRPr lang="en-GB"/>
        </a:p>
      </dgm:t>
    </dgm:pt>
    <dgm:pt modelId="{F60672FE-656F-2D4B-A0AF-220E4C7AFD15}" type="sibTrans" cxnId="{BAAFB117-64E8-2549-885D-D886B6A99AA0}">
      <dgm:prSet/>
      <dgm:spPr/>
      <dgm:t>
        <a:bodyPr/>
        <a:lstStyle/>
        <a:p>
          <a:endParaRPr lang="en-GB"/>
        </a:p>
      </dgm:t>
    </dgm:pt>
    <dgm:pt modelId="{C1EFB1DC-4B46-C247-B1BE-13138F185731}" type="pres">
      <dgm:prSet presAssocID="{1299CC51-5E51-F140-BD9D-146761240A33}" presName="Name0" presStyleCnt="0">
        <dgm:presLayoutVars>
          <dgm:chMax/>
          <dgm:chPref/>
          <dgm:dir/>
          <dgm:animLvl val="lvl"/>
        </dgm:presLayoutVars>
      </dgm:prSet>
      <dgm:spPr/>
    </dgm:pt>
    <dgm:pt modelId="{16D59DED-C319-6842-84CA-DF8ED2628044}" type="pres">
      <dgm:prSet presAssocID="{C277BC7F-B784-B940-A6C8-CB728AD955E7}" presName="composite" presStyleCnt="0"/>
      <dgm:spPr/>
    </dgm:pt>
    <dgm:pt modelId="{D80B0B80-FD15-B84D-9524-A7D74529D1AA}" type="pres">
      <dgm:prSet presAssocID="{C277BC7F-B784-B940-A6C8-CB728AD955E7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9DD59ADE-699C-0248-BF65-C758CED2DFFF}" type="pres">
      <dgm:prSet presAssocID="{C277BC7F-B784-B940-A6C8-CB728AD955E7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701436A5-41F2-5A43-9EE6-1B51980CB498}" type="pres">
      <dgm:prSet presAssocID="{C277BC7F-B784-B940-A6C8-CB728AD955E7}" presName="BalanceSpacing" presStyleCnt="0"/>
      <dgm:spPr/>
    </dgm:pt>
    <dgm:pt modelId="{3D3FAF6A-2644-6044-83B5-C83CDFE8639C}" type="pres">
      <dgm:prSet presAssocID="{C277BC7F-B784-B940-A6C8-CB728AD955E7}" presName="BalanceSpacing1" presStyleCnt="0"/>
      <dgm:spPr/>
    </dgm:pt>
    <dgm:pt modelId="{F1AE1B0F-8F8C-DC42-BA71-929FC0F6B70F}" type="pres">
      <dgm:prSet presAssocID="{9ADBBEEC-792F-E548-BBF9-2D3578758A5F}" presName="Accent1Text" presStyleLbl="node1" presStyleIdx="1" presStyleCnt="6"/>
      <dgm:spPr/>
    </dgm:pt>
    <dgm:pt modelId="{AFDC365E-D0E0-9740-9B26-1774A6325CA9}" type="pres">
      <dgm:prSet presAssocID="{9ADBBEEC-792F-E548-BBF9-2D3578758A5F}" presName="spaceBetweenRectangles" presStyleCnt="0"/>
      <dgm:spPr/>
    </dgm:pt>
    <dgm:pt modelId="{EA94C9ED-AED0-1549-A86C-93AC5572E0A9}" type="pres">
      <dgm:prSet presAssocID="{625738F9-6117-6142-9B9E-7BB65EE67113}" presName="composite" presStyleCnt="0"/>
      <dgm:spPr/>
    </dgm:pt>
    <dgm:pt modelId="{AF77252F-691D-134B-823D-D0F98280034B}" type="pres">
      <dgm:prSet presAssocID="{625738F9-6117-6142-9B9E-7BB65EE67113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F604DBBB-8490-5B4E-B289-3F3A4CE11795}" type="pres">
      <dgm:prSet presAssocID="{625738F9-6117-6142-9B9E-7BB65EE67113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41FE7BE-6125-0A4C-8819-E06760662C80}" type="pres">
      <dgm:prSet presAssocID="{625738F9-6117-6142-9B9E-7BB65EE67113}" presName="BalanceSpacing" presStyleCnt="0"/>
      <dgm:spPr/>
    </dgm:pt>
    <dgm:pt modelId="{754253F8-60A0-D649-BD56-951375666284}" type="pres">
      <dgm:prSet presAssocID="{625738F9-6117-6142-9B9E-7BB65EE67113}" presName="BalanceSpacing1" presStyleCnt="0"/>
      <dgm:spPr/>
    </dgm:pt>
    <dgm:pt modelId="{99D25306-3898-8F45-B661-D75488F2A6D8}" type="pres">
      <dgm:prSet presAssocID="{3D770542-F196-714F-BE51-8F19455CBC90}" presName="Accent1Text" presStyleLbl="node1" presStyleIdx="3" presStyleCnt="6"/>
      <dgm:spPr/>
    </dgm:pt>
    <dgm:pt modelId="{5A423084-229F-A047-B209-7E3D87234604}" type="pres">
      <dgm:prSet presAssocID="{3D770542-F196-714F-BE51-8F19455CBC90}" presName="spaceBetweenRectangles" presStyleCnt="0"/>
      <dgm:spPr/>
    </dgm:pt>
    <dgm:pt modelId="{89A0DCE5-29B5-FD4F-9DC0-5F36B3B9716A}" type="pres">
      <dgm:prSet presAssocID="{91614DB8-CEC1-BF4D-A76B-D0CDB4802B04}" presName="composite" presStyleCnt="0"/>
      <dgm:spPr/>
    </dgm:pt>
    <dgm:pt modelId="{5DF5857E-054B-354F-AC3E-0A51EB22F917}" type="pres">
      <dgm:prSet presAssocID="{91614DB8-CEC1-BF4D-A76B-D0CDB4802B04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EF5048A8-3CFE-174D-9435-846C2373EDF4}" type="pres">
      <dgm:prSet presAssocID="{91614DB8-CEC1-BF4D-A76B-D0CDB4802B04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42290988-3CE8-FB44-8D34-06B53BBB39C5}" type="pres">
      <dgm:prSet presAssocID="{91614DB8-CEC1-BF4D-A76B-D0CDB4802B04}" presName="BalanceSpacing" presStyleCnt="0"/>
      <dgm:spPr/>
    </dgm:pt>
    <dgm:pt modelId="{12019AA6-2830-AC48-A7A7-A8148A604757}" type="pres">
      <dgm:prSet presAssocID="{91614DB8-CEC1-BF4D-A76B-D0CDB4802B04}" presName="BalanceSpacing1" presStyleCnt="0"/>
      <dgm:spPr/>
    </dgm:pt>
    <dgm:pt modelId="{62697D1D-AD3F-AC40-95BA-7B2B4CDCD0E2}" type="pres">
      <dgm:prSet presAssocID="{6CE2A92B-BE2A-4344-8BA4-73AA335479BA}" presName="Accent1Text" presStyleLbl="node1" presStyleIdx="5" presStyleCnt="6"/>
      <dgm:spPr/>
    </dgm:pt>
  </dgm:ptLst>
  <dgm:cxnLst>
    <dgm:cxn modelId="{BAAFB117-64E8-2549-885D-D886B6A99AA0}" srcId="{91614DB8-CEC1-BF4D-A76B-D0CDB4802B04}" destId="{446E84DD-DD59-1D4A-8C98-9DFC83197035}" srcOrd="0" destOrd="0" parTransId="{6EB03DAE-A542-C645-88BF-AF0D1A6FC9BC}" sibTransId="{F60672FE-656F-2D4B-A0AF-220E4C7AFD15}"/>
    <dgm:cxn modelId="{491F311A-469F-9946-A8D6-8C5A4C098B4A}" srcId="{1299CC51-5E51-F140-BD9D-146761240A33}" destId="{C277BC7F-B784-B940-A6C8-CB728AD955E7}" srcOrd="0" destOrd="0" parTransId="{D7406D34-C6F3-514B-A8B8-08AD469EA20E}" sibTransId="{9ADBBEEC-792F-E548-BBF9-2D3578758A5F}"/>
    <dgm:cxn modelId="{3AE29D1B-A91F-7B49-BCB7-3630856B4019}" type="presOf" srcId="{5706B507-CBD2-CA4B-A7A0-A7E9D0062EBF}" destId="{F604DBBB-8490-5B4E-B289-3F3A4CE11795}" srcOrd="0" destOrd="0" presId="urn:microsoft.com/office/officeart/2008/layout/AlternatingHexagons"/>
    <dgm:cxn modelId="{05D96F1E-5A00-DE4B-87BC-CFC4981F9E97}" type="presOf" srcId="{6CE2A92B-BE2A-4344-8BA4-73AA335479BA}" destId="{62697D1D-AD3F-AC40-95BA-7B2B4CDCD0E2}" srcOrd="0" destOrd="0" presId="urn:microsoft.com/office/officeart/2008/layout/AlternatingHexagons"/>
    <dgm:cxn modelId="{BA709C2A-155F-684D-9145-A9EB0769899B}" srcId="{C277BC7F-B784-B940-A6C8-CB728AD955E7}" destId="{1B58FA44-A085-B446-AEF2-952F66CB0BBA}" srcOrd="0" destOrd="0" parTransId="{92B7B558-DB93-B842-BC92-FAE18E13ACD0}" sibTransId="{19A83F85-635D-1F40-A1A7-494B36EEB1B2}"/>
    <dgm:cxn modelId="{5AE2AA38-EE91-F347-BE28-0CB85A507D5A}" srcId="{625738F9-6117-6142-9B9E-7BB65EE67113}" destId="{5706B507-CBD2-CA4B-A7A0-A7E9D0062EBF}" srcOrd="0" destOrd="0" parTransId="{5C26A2A3-3660-884C-9643-1080CD1DE949}" sibTransId="{B0A2396B-075F-CB42-8324-2055AA5592BD}"/>
    <dgm:cxn modelId="{9A0EB63B-4F75-2748-A690-A15EA5F2F429}" type="presOf" srcId="{1B58FA44-A085-B446-AEF2-952F66CB0BBA}" destId="{9DD59ADE-699C-0248-BF65-C758CED2DFFF}" srcOrd="0" destOrd="0" presId="urn:microsoft.com/office/officeart/2008/layout/AlternatingHexagons"/>
    <dgm:cxn modelId="{81C0F13D-CB15-C049-A34B-8FF9F91D2ABE}" type="presOf" srcId="{9ADBBEEC-792F-E548-BBF9-2D3578758A5F}" destId="{F1AE1B0F-8F8C-DC42-BA71-929FC0F6B70F}" srcOrd="0" destOrd="0" presId="urn:microsoft.com/office/officeart/2008/layout/AlternatingHexagons"/>
    <dgm:cxn modelId="{5155ED77-B6B7-A644-834D-4D68BB0DB9B3}" srcId="{1299CC51-5E51-F140-BD9D-146761240A33}" destId="{91614DB8-CEC1-BF4D-A76B-D0CDB4802B04}" srcOrd="2" destOrd="0" parTransId="{D62BA03D-2D39-1A40-88BD-BBDD5FAB3DAB}" sibTransId="{6CE2A92B-BE2A-4344-8BA4-73AA335479BA}"/>
    <dgm:cxn modelId="{9CD256AF-0B98-7244-BCEE-04B658BDF7E7}" type="presOf" srcId="{91614DB8-CEC1-BF4D-A76B-D0CDB4802B04}" destId="{5DF5857E-054B-354F-AC3E-0A51EB22F917}" srcOrd="0" destOrd="0" presId="urn:microsoft.com/office/officeart/2008/layout/AlternatingHexagons"/>
    <dgm:cxn modelId="{0DA8E1DC-A76C-3141-BE38-CB17DE7BEA37}" type="presOf" srcId="{3D770542-F196-714F-BE51-8F19455CBC90}" destId="{99D25306-3898-8F45-B661-D75488F2A6D8}" srcOrd="0" destOrd="0" presId="urn:microsoft.com/office/officeart/2008/layout/AlternatingHexagons"/>
    <dgm:cxn modelId="{BF66A2E0-EB0F-B64D-AC1A-2150282B6D20}" type="presOf" srcId="{625738F9-6117-6142-9B9E-7BB65EE67113}" destId="{AF77252F-691D-134B-823D-D0F98280034B}" srcOrd="0" destOrd="0" presId="urn:microsoft.com/office/officeart/2008/layout/AlternatingHexagons"/>
    <dgm:cxn modelId="{808C60F1-9343-EC4C-B15A-91EA1F0B9EC4}" type="presOf" srcId="{1299CC51-5E51-F140-BD9D-146761240A33}" destId="{C1EFB1DC-4B46-C247-B1BE-13138F185731}" srcOrd="0" destOrd="0" presId="urn:microsoft.com/office/officeart/2008/layout/AlternatingHexagons"/>
    <dgm:cxn modelId="{8B9BF7F1-99C1-134C-AF67-FF5362B94B37}" srcId="{1299CC51-5E51-F140-BD9D-146761240A33}" destId="{625738F9-6117-6142-9B9E-7BB65EE67113}" srcOrd="1" destOrd="0" parTransId="{42955E6C-6D1A-964D-AD54-3A7394A66634}" sibTransId="{3D770542-F196-714F-BE51-8F19455CBC90}"/>
    <dgm:cxn modelId="{9EA410FE-D0A8-744E-83B0-F8A2F49406B4}" type="presOf" srcId="{446E84DD-DD59-1D4A-8C98-9DFC83197035}" destId="{EF5048A8-3CFE-174D-9435-846C2373EDF4}" srcOrd="0" destOrd="0" presId="urn:microsoft.com/office/officeart/2008/layout/AlternatingHexagons"/>
    <dgm:cxn modelId="{394583FF-1E16-8A42-A8D9-4B448EB6B9CF}" type="presOf" srcId="{C277BC7F-B784-B940-A6C8-CB728AD955E7}" destId="{D80B0B80-FD15-B84D-9524-A7D74529D1AA}" srcOrd="0" destOrd="0" presId="urn:microsoft.com/office/officeart/2008/layout/AlternatingHexagons"/>
    <dgm:cxn modelId="{4503B1FE-9D2A-044E-BD2C-0EAF84A80F78}" type="presParOf" srcId="{C1EFB1DC-4B46-C247-B1BE-13138F185731}" destId="{16D59DED-C319-6842-84CA-DF8ED2628044}" srcOrd="0" destOrd="0" presId="urn:microsoft.com/office/officeart/2008/layout/AlternatingHexagons"/>
    <dgm:cxn modelId="{A5D1357C-71B9-794E-BEF0-8C2BA647FFA7}" type="presParOf" srcId="{16D59DED-C319-6842-84CA-DF8ED2628044}" destId="{D80B0B80-FD15-B84D-9524-A7D74529D1AA}" srcOrd="0" destOrd="0" presId="urn:microsoft.com/office/officeart/2008/layout/AlternatingHexagons"/>
    <dgm:cxn modelId="{F3762A77-0B9F-F541-93EC-6723575079C0}" type="presParOf" srcId="{16D59DED-C319-6842-84CA-DF8ED2628044}" destId="{9DD59ADE-699C-0248-BF65-C758CED2DFFF}" srcOrd="1" destOrd="0" presId="urn:microsoft.com/office/officeart/2008/layout/AlternatingHexagons"/>
    <dgm:cxn modelId="{04BF1670-FD63-864F-B57A-920B24C901BF}" type="presParOf" srcId="{16D59DED-C319-6842-84CA-DF8ED2628044}" destId="{701436A5-41F2-5A43-9EE6-1B51980CB498}" srcOrd="2" destOrd="0" presId="urn:microsoft.com/office/officeart/2008/layout/AlternatingHexagons"/>
    <dgm:cxn modelId="{92A00A69-73CB-0E4F-A4F7-0D8D3B682549}" type="presParOf" srcId="{16D59DED-C319-6842-84CA-DF8ED2628044}" destId="{3D3FAF6A-2644-6044-83B5-C83CDFE8639C}" srcOrd="3" destOrd="0" presId="urn:microsoft.com/office/officeart/2008/layout/AlternatingHexagons"/>
    <dgm:cxn modelId="{B1012418-7EC7-9B43-BFE0-CC740003238A}" type="presParOf" srcId="{16D59DED-C319-6842-84CA-DF8ED2628044}" destId="{F1AE1B0F-8F8C-DC42-BA71-929FC0F6B70F}" srcOrd="4" destOrd="0" presId="urn:microsoft.com/office/officeart/2008/layout/AlternatingHexagons"/>
    <dgm:cxn modelId="{E8C6B4EF-78C7-F14C-9CB8-43000899D0AF}" type="presParOf" srcId="{C1EFB1DC-4B46-C247-B1BE-13138F185731}" destId="{AFDC365E-D0E0-9740-9B26-1774A6325CA9}" srcOrd="1" destOrd="0" presId="urn:microsoft.com/office/officeart/2008/layout/AlternatingHexagons"/>
    <dgm:cxn modelId="{393C8E0B-E94A-744C-8B0D-81F7FEECEF0A}" type="presParOf" srcId="{C1EFB1DC-4B46-C247-B1BE-13138F185731}" destId="{EA94C9ED-AED0-1549-A86C-93AC5572E0A9}" srcOrd="2" destOrd="0" presId="urn:microsoft.com/office/officeart/2008/layout/AlternatingHexagons"/>
    <dgm:cxn modelId="{83E03424-E82F-8242-B53D-4EA362BC3DD0}" type="presParOf" srcId="{EA94C9ED-AED0-1549-A86C-93AC5572E0A9}" destId="{AF77252F-691D-134B-823D-D0F98280034B}" srcOrd="0" destOrd="0" presId="urn:microsoft.com/office/officeart/2008/layout/AlternatingHexagons"/>
    <dgm:cxn modelId="{22D86D47-B14B-B34C-A2F3-2FE1F55C14A8}" type="presParOf" srcId="{EA94C9ED-AED0-1549-A86C-93AC5572E0A9}" destId="{F604DBBB-8490-5B4E-B289-3F3A4CE11795}" srcOrd="1" destOrd="0" presId="urn:microsoft.com/office/officeart/2008/layout/AlternatingHexagons"/>
    <dgm:cxn modelId="{504A8817-E189-F246-9C91-024B75CA4D26}" type="presParOf" srcId="{EA94C9ED-AED0-1549-A86C-93AC5572E0A9}" destId="{941FE7BE-6125-0A4C-8819-E06760662C80}" srcOrd="2" destOrd="0" presId="urn:microsoft.com/office/officeart/2008/layout/AlternatingHexagons"/>
    <dgm:cxn modelId="{1F3FDD73-6240-5C48-9ADF-EF126112DD13}" type="presParOf" srcId="{EA94C9ED-AED0-1549-A86C-93AC5572E0A9}" destId="{754253F8-60A0-D649-BD56-951375666284}" srcOrd="3" destOrd="0" presId="urn:microsoft.com/office/officeart/2008/layout/AlternatingHexagons"/>
    <dgm:cxn modelId="{3FAA974A-F118-054E-BAFF-E6B915F80A71}" type="presParOf" srcId="{EA94C9ED-AED0-1549-A86C-93AC5572E0A9}" destId="{99D25306-3898-8F45-B661-D75488F2A6D8}" srcOrd="4" destOrd="0" presId="urn:microsoft.com/office/officeart/2008/layout/AlternatingHexagons"/>
    <dgm:cxn modelId="{4EDBACA2-B031-F241-B162-2D8F44000BED}" type="presParOf" srcId="{C1EFB1DC-4B46-C247-B1BE-13138F185731}" destId="{5A423084-229F-A047-B209-7E3D87234604}" srcOrd="3" destOrd="0" presId="urn:microsoft.com/office/officeart/2008/layout/AlternatingHexagons"/>
    <dgm:cxn modelId="{0D455553-9EDB-5741-BFC5-D83F0833804D}" type="presParOf" srcId="{C1EFB1DC-4B46-C247-B1BE-13138F185731}" destId="{89A0DCE5-29B5-FD4F-9DC0-5F36B3B9716A}" srcOrd="4" destOrd="0" presId="urn:microsoft.com/office/officeart/2008/layout/AlternatingHexagons"/>
    <dgm:cxn modelId="{9E079F44-DBB0-794E-AA7E-E23E48A5A759}" type="presParOf" srcId="{89A0DCE5-29B5-FD4F-9DC0-5F36B3B9716A}" destId="{5DF5857E-054B-354F-AC3E-0A51EB22F917}" srcOrd="0" destOrd="0" presId="urn:microsoft.com/office/officeart/2008/layout/AlternatingHexagons"/>
    <dgm:cxn modelId="{F4C47D15-C34C-2D48-B618-94D405452A90}" type="presParOf" srcId="{89A0DCE5-29B5-FD4F-9DC0-5F36B3B9716A}" destId="{EF5048A8-3CFE-174D-9435-846C2373EDF4}" srcOrd="1" destOrd="0" presId="urn:microsoft.com/office/officeart/2008/layout/AlternatingHexagons"/>
    <dgm:cxn modelId="{56535C67-CB11-CA48-8DA5-901DD4E5581B}" type="presParOf" srcId="{89A0DCE5-29B5-FD4F-9DC0-5F36B3B9716A}" destId="{42290988-3CE8-FB44-8D34-06B53BBB39C5}" srcOrd="2" destOrd="0" presId="urn:microsoft.com/office/officeart/2008/layout/AlternatingHexagons"/>
    <dgm:cxn modelId="{65505A74-927F-B541-8FBA-CB28C99CD8D7}" type="presParOf" srcId="{89A0DCE5-29B5-FD4F-9DC0-5F36B3B9716A}" destId="{12019AA6-2830-AC48-A7A7-A8148A604757}" srcOrd="3" destOrd="0" presId="urn:microsoft.com/office/officeart/2008/layout/AlternatingHexagons"/>
    <dgm:cxn modelId="{DEA41749-ED26-724C-8C36-D7513FA493E6}" type="presParOf" srcId="{89A0DCE5-29B5-FD4F-9DC0-5F36B3B9716A}" destId="{62697D1D-AD3F-AC40-95BA-7B2B4CDCD0E2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B0B80-FD15-B84D-9524-A7D74529D1AA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-5400000">
        <a:off x="3909687" y="313106"/>
        <a:ext cx="1202866" cy="1382606"/>
      </dsp:txXfrm>
    </dsp:sp>
    <dsp:sp modelId="{9DD59ADE-699C-0248-BF65-C758CED2DFFF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5437901" y="401821"/>
        <a:ext cx="2241629" cy="1205177"/>
      </dsp:txXfrm>
    </dsp:sp>
    <dsp:sp modelId="{F1AE1B0F-8F8C-DC42-BA71-929FC0F6B70F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022380" y="313106"/>
        <a:ext cx="1202866" cy="1382606"/>
      </dsp:txXfrm>
    </dsp:sp>
    <dsp:sp modelId="{AF77252F-691D-134B-823D-D0F98280034B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-5400000">
        <a:off x="2962418" y="2018030"/>
        <a:ext cx="1202866" cy="1382606"/>
      </dsp:txXfrm>
    </dsp:sp>
    <dsp:sp modelId="{F604DBBB-8490-5B4E-B289-3F3A4CE11795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48468" y="2106744"/>
        <a:ext cx="2169318" cy="1205177"/>
      </dsp:txXfrm>
    </dsp:sp>
    <dsp:sp modelId="{99D25306-3898-8F45-B661-D75488F2A6D8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4849725" y="2018030"/>
        <a:ext cx="1202866" cy="1382606"/>
      </dsp:txXfrm>
    </dsp:sp>
    <dsp:sp modelId="{5DF5857E-054B-354F-AC3E-0A51EB22F917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-5400000">
        <a:off x="3909687" y="3722953"/>
        <a:ext cx="1202866" cy="1382606"/>
      </dsp:txXfrm>
    </dsp:sp>
    <dsp:sp modelId="{EF5048A8-3CFE-174D-9435-846C2373EDF4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5437901" y="3811668"/>
        <a:ext cx="2241629" cy="1205177"/>
      </dsp:txXfrm>
    </dsp:sp>
    <dsp:sp modelId="{62697D1D-AD3F-AC40-95BA-7B2B4CDCD0E2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5C62F-58A1-CC4A-BF9D-6384487900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779296-DC60-C242-B020-CE86A2015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5EC95-39DC-F245-8E33-9EC6A9E1A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EEB76-60D2-C64C-BE3C-1CB92FEF5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8508C-6B89-A348-B276-34CA42969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8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BFFBE-E82A-1C4D-B9C2-B7D3E0E67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3ADDA-6DA5-DA4C-BB7A-57897499A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C3999-4DD4-0445-A4D7-C40A61DEB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0BA78-CF29-8744-9D9B-553E9578C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133CD-C033-894E-AF1E-292080BD2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189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AFD38-CD08-A24C-B443-B52A74410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F8801-CCE1-B942-89FC-9822347FC8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46CBA-4F06-194D-BDED-8DD98047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FFC86B-63E9-9243-A20B-9715D7C9E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DCF1F-E64D-4B4E-AA21-F6761E50A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024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B7460-DBA1-CB44-B332-236396E79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33880-446B-E74D-90D8-33E33BC4B3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F511-4F8D-0646-9869-9075B77982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F98ED0-98E3-0B4B-A41E-488AF2717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85C1D0-006C-FA41-A54F-46EA8686C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9F3685-D4AB-B742-8F0D-DD01D3FD9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99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FD617-817E-C446-9FDA-CE01C1E53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BDBE7-6645-6841-88D3-4BB6D4E4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759309-05C1-5E45-B166-77AAC1F77E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D578D1-273A-0D4D-A40F-E6E6307A1B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D7E91-5471-7146-8B88-98A1CD4BC4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2D1448-4184-C14F-84F9-BE061D535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5EA4C0-B128-6B4E-AF78-61C698218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09AFC2-EEBF-4645-B02A-5EB05041D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86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E9C31-742C-524F-A2A4-BD3EEF39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82ECD-D526-134B-A2F4-BCAFE1F2A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BEF439-9CB9-B048-B567-2213E4905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EBC526-C22C-B54E-8D02-34AA89892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09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C6D5A2-6746-B245-918C-FE0CE3771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466BC2-E92A-2B45-B91E-534AC8B81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DCF94-7ADD-9F48-BF1F-A267E86F8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33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B64AF-364D-484A-B87E-FC225F96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DE6C1-EBFA-AC41-9EF5-1F40F6A39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8878A-3AC9-3B42-B528-FE4D1F4DC0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F624C2-19B4-FA45-9CB8-3431ACA65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5018F-4608-AE48-A789-00B4469D3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5B5BA-7E56-614D-8D6D-8FD85BFE9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608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06618-447E-7E42-8673-44027ABC8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1F529D-F5F8-F945-997E-957EEAE3E2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376C0D-911E-7446-8E73-BAF7D5A823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D60D3-7505-0C45-95AC-2EB617958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E6D43-09EF-4747-85B8-0D09C4BB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3E8C3-5A42-9D4C-9217-0D76C68D5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460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F975D-A228-6B49-A961-F4F90E3CB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1CD4FB-B3AB-1949-829C-584F6157E9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ED38E-70D6-314B-B00A-3011465FA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7A131-572C-6842-A2B9-DFDC4900D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58603-C887-2343-B1D6-F616CE819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91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DC081C-C70B-D844-BBB7-33C65BBDB5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7253C8-9D95-9441-8AF0-4656B5B3CD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CF521-6715-2042-99D2-501F21D59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922CF-CF31-F04B-866C-07E88EEC5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AE0BF-77CF-1849-905F-913C86D07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35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CAF13A-F964-7C40-9F6D-C544A0B5A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2F4294-8D5D-E448-BF65-1E0A91EB8E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A1847-AF6F-4344-99A4-D2C132E91F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40B5C-0E04-EB45-95B4-5ECC4BF01EBA}" type="datetimeFigureOut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01251-EC4F-2841-9F49-7F666F6B53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0502B-399F-984D-B436-3C0E12FAA5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D8DA3-3D46-8442-AED2-3EB280775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692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5521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9BAA8E0-E977-CF44-83D0-7A51EB5439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840725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7874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Aisha Bibi</dc:creator>
  <cp:lastModifiedBy>Aisha Bibi</cp:lastModifiedBy>
  <cp:revision>1</cp:revision>
  <dcterms:created xsi:type="dcterms:W3CDTF">2022-02-25T10:18:42Z</dcterms:created>
  <dcterms:modified xsi:type="dcterms:W3CDTF">2022-02-25T10:32:21Z</dcterms:modified>
</cp:coreProperties>
</file>