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2"/>
  </p:notesMasterIdLst>
  <p:sldIdLst>
    <p:sldId id="256" r:id="rId2"/>
    <p:sldId id="296" r:id="rId3"/>
    <p:sldId id="298" r:id="rId4"/>
    <p:sldId id="292" r:id="rId5"/>
    <p:sldId id="299" r:id="rId6"/>
    <p:sldId id="275" r:id="rId7"/>
    <p:sldId id="272" r:id="rId8"/>
    <p:sldId id="274" r:id="rId9"/>
    <p:sldId id="297" r:id="rId10"/>
    <p:sldId id="263" r:id="rId11"/>
    <p:sldId id="257" r:id="rId12"/>
    <p:sldId id="258" r:id="rId13"/>
    <p:sldId id="259" r:id="rId14"/>
    <p:sldId id="261" r:id="rId15"/>
    <p:sldId id="277" r:id="rId16"/>
    <p:sldId id="262" r:id="rId17"/>
    <p:sldId id="264" r:id="rId18"/>
    <p:sldId id="265" r:id="rId19"/>
    <p:sldId id="266" r:id="rId20"/>
    <p:sldId id="267" r:id="rId21"/>
    <p:sldId id="268" r:id="rId22"/>
    <p:sldId id="276" r:id="rId23"/>
    <p:sldId id="284" r:id="rId24"/>
    <p:sldId id="269" r:id="rId25"/>
    <p:sldId id="280" r:id="rId26"/>
    <p:sldId id="273" r:id="rId27"/>
    <p:sldId id="290" r:id="rId28"/>
    <p:sldId id="279" r:id="rId29"/>
    <p:sldId id="271" r:id="rId30"/>
    <p:sldId id="286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/>
    <p:restoredTop sz="94579"/>
  </p:normalViewPr>
  <p:slideViewPr>
    <p:cSldViewPr snapToGrid="0" snapToObjects="1">
      <p:cViewPr varScale="1">
        <p:scale>
          <a:sx n="84" d="100"/>
          <a:sy n="84" d="100"/>
        </p:scale>
        <p:origin x="184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notesMaster" Target="notesMasters/notesMaster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presProps" Target="presProps.xml"/><Relationship Id="rId34" Type="http://schemas.openxmlformats.org/officeDocument/2006/relationships/viewProps" Target="viewProps.xml"/><Relationship Id="rId35" Type="http://schemas.openxmlformats.org/officeDocument/2006/relationships/theme" Target="theme/theme1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6CF3C2-0FAE-A444-B155-929D223C8AC5}" type="datetimeFigureOut">
              <a:rPr lang="en-US" smtClean="0"/>
              <a:t>3/13/18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214817-6EE7-F94B-B79C-BB6C640B1D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576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/>
              <a:t>3/13/18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/>
              <a:t>3/13/18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/>
              <a:t>3/13/18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/>
              <a:t>3/13/18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/>
              <a:t>3/13/18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/>
              <a:t>3/13/18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/>
              <a:t>3/13/18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/>
              <a:t>3/13/18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/>
              <a:t>3/13/18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/>
              <a:t>3/13/18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/>
              <a:t>3/13/18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/>
              <a:t>3/13/18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/>
              <a:t>3/13/18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/>
              <a:t>3/13/18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/>
              <a:t>3/13/18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/>
              <a:t>3/13/18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/>
              <a:t>3/13/18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51CF1133-3259-4C45-BABA-5B62D9C6F78D}" type="datetimeFigureOut">
              <a:rPr lang="en-US" dirty="0"/>
              <a:t>3/13/18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tiff"/><Relationship Id="rId3" Type="http://schemas.openxmlformats.org/officeDocument/2006/relationships/image" Target="../media/image4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tif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tif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tif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tif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tif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tiff"/><Relationship Id="rId3" Type="http://schemas.openxmlformats.org/officeDocument/2006/relationships/image" Target="../media/image13.tif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tif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tif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tif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tif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tif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tif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tif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tif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tif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tif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tif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mailto:https://www.youtube.com/watch?v=5KPyCXlgokU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tiff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tiff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Supporting</a:t>
            </a:r>
            <a:br>
              <a:rPr lang="en-US" dirty="0" smtClean="0"/>
            </a:br>
            <a:r>
              <a:rPr lang="en-US" dirty="0" smtClean="0"/>
              <a:t> vulnerable learners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JD Parker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845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Myrddin</a:t>
            </a:r>
            <a:r>
              <a:rPr lang="en-US" dirty="0"/>
              <a:t> CP </a:t>
            </a:r>
            <a:r>
              <a:rPr lang="en-US" dirty="0" smtClean="0"/>
              <a:t>School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/>
              <a:t>Mainstream Primary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4930" y="2095448"/>
            <a:ext cx="696214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050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Myrddin</a:t>
            </a:r>
            <a:r>
              <a:rPr lang="en-US" dirty="0" smtClean="0"/>
              <a:t> CP School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4800" dirty="0" smtClean="0"/>
              <a:t>Mainstream</a:t>
            </a:r>
          </a:p>
          <a:p>
            <a:r>
              <a:rPr lang="en-US" sz="4800" dirty="0" err="1" smtClean="0"/>
              <a:t>Myrddin</a:t>
            </a:r>
            <a:r>
              <a:rPr lang="en-US" sz="4800" dirty="0" smtClean="0"/>
              <a:t> Special Needs  Unit</a:t>
            </a:r>
          </a:p>
          <a:p>
            <a:r>
              <a:rPr lang="en-US" sz="4800" dirty="0" smtClean="0"/>
              <a:t>Flying Start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387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Flying start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550817" y="1407332"/>
            <a:ext cx="1067424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charset="0"/>
              <a:buChar char="•"/>
            </a:pPr>
            <a:r>
              <a:rPr lang="en-US" sz="2800" dirty="0">
                <a:latin typeface="Helvetica" charset="0"/>
              </a:rPr>
              <a:t>Flying Start - Little Wizards </a:t>
            </a:r>
            <a:endParaRPr lang="en-US" sz="2800" dirty="0" smtClean="0">
              <a:latin typeface="Helvetica" charset="0"/>
            </a:endParaRP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latin typeface="Helvetica" charset="0"/>
              </a:rPr>
              <a:t>2.5 </a:t>
            </a:r>
            <a:r>
              <a:rPr lang="en-US" sz="2800" dirty="0" smtClean="0">
                <a:latin typeface="Helvetica" charset="0"/>
              </a:rPr>
              <a:t>hours </a:t>
            </a:r>
            <a:r>
              <a:rPr lang="en-US" sz="2800" dirty="0">
                <a:latin typeface="Helvetica" charset="0"/>
              </a:rPr>
              <a:t>free child care per week for 20 </a:t>
            </a:r>
            <a:r>
              <a:rPr lang="en-US" sz="2800" dirty="0" smtClean="0">
                <a:latin typeface="Helvetica" charset="0"/>
              </a:rPr>
              <a:t>2-3 year olds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latin typeface="Helvetica" charset="0"/>
              </a:rPr>
              <a:t>Term following </a:t>
            </a:r>
            <a:r>
              <a:rPr lang="en-US" sz="2800" dirty="0">
                <a:latin typeface="Helvetica" charset="0"/>
              </a:rPr>
              <a:t>3rd birthday </a:t>
            </a:r>
            <a:endParaRPr lang="en-US" sz="2800" dirty="0" smtClean="0">
              <a:latin typeface="Helvetica" charset="0"/>
            </a:endParaRP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latin typeface="Helvetica" charset="0"/>
              </a:rPr>
              <a:t>Access via post code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latin typeface="Helvetica" charset="0"/>
              </a:rPr>
              <a:t>Focus </a:t>
            </a:r>
            <a:r>
              <a:rPr lang="en-US" sz="2800" dirty="0">
                <a:latin typeface="Helvetica" charset="0"/>
              </a:rPr>
              <a:t>on play and routines, snack time, literacy, communication, stories, nursery </a:t>
            </a:r>
            <a:r>
              <a:rPr lang="en-US" sz="2800" dirty="0" smtClean="0">
                <a:latin typeface="Helvetica" charset="0"/>
              </a:rPr>
              <a:t>rhymes and social skills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latin typeface="Helvetica" charset="0"/>
              </a:rPr>
              <a:t>Identify </a:t>
            </a:r>
            <a:r>
              <a:rPr lang="en-US" sz="2800" dirty="0">
                <a:latin typeface="Helvetica" charset="0"/>
              </a:rPr>
              <a:t>problems </a:t>
            </a:r>
            <a:r>
              <a:rPr lang="en-US" sz="2800" dirty="0" smtClean="0">
                <a:latin typeface="Helvetica" charset="0"/>
              </a:rPr>
              <a:t>early, </a:t>
            </a:r>
            <a:r>
              <a:rPr lang="en-US" sz="2800" dirty="0">
                <a:latin typeface="Helvetica" charset="0"/>
              </a:rPr>
              <a:t>good </a:t>
            </a:r>
            <a:r>
              <a:rPr lang="en-US" sz="2800" dirty="0" smtClean="0">
                <a:latin typeface="Helvetica" charset="0"/>
              </a:rPr>
              <a:t>links with </a:t>
            </a:r>
            <a:r>
              <a:rPr lang="en-US" sz="2800" dirty="0">
                <a:latin typeface="Helvetica" charset="0"/>
              </a:rPr>
              <a:t>health </a:t>
            </a:r>
            <a:r>
              <a:rPr lang="en-US" sz="2800" dirty="0" smtClean="0">
                <a:latin typeface="Helvetica" charset="0"/>
              </a:rPr>
              <a:t>authority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latin typeface="Helvetica" charset="0"/>
              </a:rPr>
              <a:t>Children </a:t>
            </a:r>
            <a:r>
              <a:rPr lang="en-US" sz="2800" dirty="0">
                <a:latin typeface="Helvetica" charset="0"/>
              </a:rPr>
              <a:t>who are eligible for flying start remain under care of F</a:t>
            </a:r>
            <a:r>
              <a:rPr lang="en-US" sz="2800" dirty="0" smtClean="0">
                <a:latin typeface="Helvetica" charset="0"/>
              </a:rPr>
              <a:t>lying Start </a:t>
            </a:r>
            <a:r>
              <a:rPr lang="en-US" sz="2800" dirty="0">
                <a:latin typeface="Helvetica" charset="0"/>
              </a:rPr>
              <a:t>health visitor until 5th </a:t>
            </a:r>
            <a:r>
              <a:rPr lang="en-US" sz="2800" dirty="0" smtClean="0">
                <a:latin typeface="Helvetica" charset="0"/>
              </a:rPr>
              <a:t>birthday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latin typeface="Helvetica" charset="0"/>
              </a:rPr>
              <a:t>Develop </a:t>
            </a:r>
            <a:r>
              <a:rPr lang="en-US" sz="2800" dirty="0">
                <a:latin typeface="Helvetica" charset="0"/>
              </a:rPr>
              <a:t>relationships with parents and </a:t>
            </a:r>
            <a:r>
              <a:rPr lang="en-US" sz="2800" dirty="0" smtClean="0">
                <a:latin typeface="Helvetica" charset="0"/>
              </a:rPr>
              <a:t>families </a:t>
            </a:r>
            <a:r>
              <a:rPr lang="mr-IN" sz="2800" dirty="0" smtClean="0">
                <a:latin typeface="Helvetica" charset="0"/>
              </a:rPr>
              <a:t>–</a:t>
            </a:r>
            <a:r>
              <a:rPr lang="en-US" sz="2800" dirty="0" smtClean="0">
                <a:latin typeface="Helvetica" charset="0"/>
              </a:rPr>
              <a:t> visits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>
                <a:latin typeface="Helvetica" charset="0"/>
              </a:rPr>
              <a:t>Key </a:t>
            </a:r>
            <a:r>
              <a:rPr lang="en-US" sz="2800" dirty="0">
                <a:latin typeface="Helvetica" charset="0"/>
              </a:rPr>
              <a:t>is good staff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96927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Mainstream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9794" y="1892210"/>
            <a:ext cx="8151223" cy="4965790"/>
          </a:xfrm>
        </p:spPr>
        <p:txBody>
          <a:bodyPr numCol="2">
            <a:normAutofit fontScale="92500" lnSpcReduction="20000"/>
          </a:bodyPr>
          <a:lstStyle/>
          <a:p>
            <a:r>
              <a:rPr lang="en-US" sz="3600" dirty="0" smtClean="0"/>
              <a:t>FSM </a:t>
            </a:r>
          </a:p>
          <a:p>
            <a:r>
              <a:rPr lang="en-US" sz="3600" dirty="0" smtClean="0"/>
              <a:t>PDG</a:t>
            </a:r>
          </a:p>
          <a:p>
            <a:r>
              <a:rPr lang="en-US" sz="3600" dirty="0" smtClean="0"/>
              <a:t>LAC</a:t>
            </a:r>
          </a:p>
          <a:p>
            <a:r>
              <a:rPr lang="en-US" sz="3600" dirty="0" smtClean="0"/>
              <a:t>EAL</a:t>
            </a:r>
          </a:p>
          <a:p>
            <a:r>
              <a:rPr lang="en-US" sz="3600" dirty="0" smtClean="0"/>
              <a:t>ALN</a:t>
            </a:r>
          </a:p>
          <a:p>
            <a:r>
              <a:rPr lang="en-US" sz="3600" dirty="0" smtClean="0"/>
              <a:t>1:1 support</a:t>
            </a:r>
          </a:p>
          <a:p>
            <a:endParaRPr lang="en-US" sz="3600" dirty="0"/>
          </a:p>
          <a:p>
            <a:endParaRPr lang="en-US" sz="3600" dirty="0" smtClean="0"/>
          </a:p>
          <a:p>
            <a:endParaRPr lang="en-US" sz="3600" dirty="0"/>
          </a:p>
          <a:p>
            <a:endParaRPr lang="en-US" sz="3600" dirty="0" smtClean="0"/>
          </a:p>
          <a:p>
            <a:r>
              <a:rPr lang="en-US" sz="3600" dirty="0" smtClean="0"/>
              <a:t>Refugee</a:t>
            </a:r>
          </a:p>
          <a:p>
            <a:r>
              <a:rPr lang="en-US" sz="3600" dirty="0" smtClean="0"/>
              <a:t>Traveler families </a:t>
            </a:r>
          </a:p>
          <a:p>
            <a:r>
              <a:rPr lang="en-US" sz="3600" dirty="0" smtClean="0"/>
              <a:t>Forces families</a:t>
            </a:r>
          </a:p>
          <a:p>
            <a:r>
              <a:rPr lang="en-US" sz="3600" dirty="0" smtClean="0"/>
              <a:t>Parental involvement</a:t>
            </a:r>
          </a:p>
          <a:p>
            <a:r>
              <a:rPr lang="en-US" sz="3600" dirty="0" smtClean="0"/>
              <a:t>Catch up</a:t>
            </a:r>
          </a:p>
          <a:p>
            <a:r>
              <a:rPr lang="en-US" sz="3600" dirty="0" smtClean="0"/>
              <a:t>Daily reader</a:t>
            </a:r>
          </a:p>
          <a:p>
            <a:r>
              <a:rPr lang="en-US" sz="3600" dirty="0" smtClean="0"/>
              <a:t>Nurture group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15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Myrddin</a:t>
            </a:r>
            <a:r>
              <a:rPr lang="en-US" dirty="0"/>
              <a:t> Special Needs Unit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5685" y="1518843"/>
            <a:ext cx="5787015" cy="3616885"/>
          </a:xfrm>
          <a:prstGeom prst="rect">
            <a:avLst/>
          </a:prstGeom>
        </p:spPr>
      </p:pic>
      <p:pic>
        <p:nvPicPr>
          <p:cNvPr id="5" name="Content Placeholder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1230" y="2877381"/>
            <a:ext cx="5435209" cy="3616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6485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Playground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56217" y="1825625"/>
            <a:ext cx="696214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4994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Soft play and ball pool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69431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537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Myrddin</a:t>
            </a:r>
            <a:r>
              <a:rPr lang="en-US" dirty="0" smtClean="0"/>
              <a:t> Special needs Unit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3600" dirty="0" smtClean="0"/>
              <a:t>SLD</a:t>
            </a:r>
            <a:r>
              <a:rPr lang="en-US" sz="3600" dirty="0"/>
              <a:t>, PMLD, ASD </a:t>
            </a:r>
            <a:endParaRPr lang="en-US" sz="3600" dirty="0" smtClean="0"/>
          </a:p>
          <a:p>
            <a:r>
              <a:rPr lang="en-US" sz="3600" dirty="0" smtClean="0"/>
              <a:t>Entry </a:t>
            </a:r>
            <a:r>
              <a:rPr lang="en-US" sz="3600" dirty="0"/>
              <a:t>via panel system depending on evidence presented which includes reports written </a:t>
            </a:r>
            <a:r>
              <a:rPr lang="en-US" sz="3600" dirty="0" smtClean="0"/>
              <a:t>by: </a:t>
            </a:r>
          </a:p>
          <a:p>
            <a:pPr lvl="1"/>
            <a:r>
              <a:rPr lang="en-US" sz="3200" dirty="0" smtClean="0"/>
              <a:t>Educational Psychologists</a:t>
            </a:r>
          </a:p>
          <a:p>
            <a:pPr lvl="1"/>
            <a:r>
              <a:rPr lang="en-US" sz="3200" dirty="0" smtClean="0"/>
              <a:t>Speech and Language </a:t>
            </a:r>
            <a:r>
              <a:rPr lang="en-US" sz="3200" dirty="0" smtClean="0"/>
              <a:t>Therapists</a:t>
            </a:r>
            <a:endParaRPr lang="en-US" sz="3200" dirty="0" smtClean="0"/>
          </a:p>
          <a:p>
            <a:pPr lvl="1"/>
            <a:r>
              <a:rPr lang="en-US" sz="3200" dirty="0" smtClean="0"/>
              <a:t>Occupational Therapists </a:t>
            </a:r>
          </a:p>
          <a:p>
            <a:pPr lvl="1"/>
            <a:r>
              <a:rPr lang="en-US" sz="3200" smtClean="0"/>
              <a:t>Physiotherapists</a:t>
            </a:r>
            <a:endParaRPr lang="en-US" sz="3200" dirty="0" smtClean="0"/>
          </a:p>
          <a:p>
            <a:pPr lvl="1"/>
            <a:r>
              <a:rPr lang="en-US" sz="3200" dirty="0"/>
              <a:t>C</a:t>
            </a:r>
            <a:r>
              <a:rPr lang="en-US" sz="3200" dirty="0" smtClean="0"/>
              <a:t>hild </a:t>
            </a:r>
            <a:r>
              <a:rPr lang="en-US" sz="3200" dirty="0"/>
              <a:t>disability </a:t>
            </a:r>
            <a:r>
              <a:rPr lang="en-US" sz="3200" dirty="0" smtClean="0"/>
              <a:t>team</a:t>
            </a:r>
          </a:p>
          <a:p>
            <a:pPr lvl="1"/>
            <a:r>
              <a:rPr lang="en-US" sz="3200" dirty="0"/>
              <a:t>M</a:t>
            </a:r>
            <a:r>
              <a:rPr lang="en-US" sz="3200" dirty="0" smtClean="0"/>
              <a:t>edical information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611367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Swimming 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99614" y="1825625"/>
            <a:ext cx="707534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7719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Hydro </a:t>
            </a:r>
            <a:r>
              <a:rPr lang="en-US" dirty="0"/>
              <a:t>therapy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36395" y="1825625"/>
            <a:ext cx="580178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0407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PECS - picture exchange communication system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56855" y="1891279"/>
            <a:ext cx="6278290" cy="4484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6400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Visual timetables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73383" y="1690688"/>
            <a:ext cx="6696220" cy="4804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6280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UV room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47107" y="1825625"/>
            <a:ext cx="7380361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8701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Snoezlen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9314" y="1690688"/>
            <a:ext cx="4408360" cy="2933563"/>
          </a:xfrm>
          <a:prstGeom prst="rect">
            <a:avLst/>
          </a:prstGeom>
        </p:spPr>
      </p:pic>
      <p:pic>
        <p:nvPicPr>
          <p:cNvPr id="5" name="Content Placeholder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6208" y="1690688"/>
            <a:ext cx="6136478" cy="3451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4795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Tac </a:t>
            </a:r>
            <a:r>
              <a:rPr lang="en-US" dirty="0" err="1" smtClean="0"/>
              <a:t>pac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51760" y="1934803"/>
            <a:ext cx="6135687" cy="4080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8665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Bike ability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20775" y="2018101"/>
            <a:ext cx="10233025" cy="3966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4550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Disability horse riding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99215" y="1959925"/>
            <a:ext cx="5693372" cy="426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5108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</a:t>
            </a:r>
            <a:r>
              <a:rPr lang="en-US" dirty="0" smtClean="0"/>
              <a:t>ry slope ski-</a:t>
            </a:r>
            <a:r>
              <a:rPr lang="en-US" dirty="0" err="1" smtClean="0"/>
              <a:t>ing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69431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9568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Surfing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8806" y="1825625"/>
            <a:ext cx="7236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799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Lego therapy 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7226" y="1825625"/>
            <a:ext cx="790012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1779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Taking children into the </a:t>
            </a:r>
            <a:r>
              <a:rPr lang="en-US" dirty="0" smtClean="0"/>
              <a:t>locality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44787" y="2299494"/>
            <a:ext cx="6985000" cy="340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085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Fundraising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69431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4409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Tobi eye gaze</a:t>
            </a:r>
            <a:endParaRPr lang="en-US" dirty="0"/>
          </a:p>
        </p:txBody>
      </p:sp>
      <p:pic>
        <p:nvPicPr>
          <p:cNvPr id="6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69431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2104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Tobi eye gaze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69431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8337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Assistive technology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51419" y="1930129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4685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err="1">
                <a:hlinkClick r:id="rId2"/>
              </a:rPr>
              <a:t>www.youtube.com</a:t>
            </a:r>
            <a:r>
              <a:rPr lang="en-US" dirty="0">
                <a:hlinkClick r:id="rId2"/>
              </a:rPr>
              <a:t>/</a:t>
            </a:r>
            <a:r>
              <a:rPr lang="en-US" dirty="0" err="1">
                <a:hlinkClick r:id="rId2"/>
              </a:rPr>
              <a:t>watch?v</a:t>
            </a:r>
            <a:r>
              <a:rPr lang="en-US" dirty="0">
                <a:hlinkClick r:id="rId2"/>
              </a:rPr>
              <a:t>=5KPyCXlgokU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0229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Canolfan</a:t>
            </a:r>
            <a:r>
              <a:rPr lang="en-US" dirty="0" smtClean="0"/>
              <a:t> </a:t>
            </a:r>
            <a:r>
              <a:rPr lang="en-US" dirty="0" err="1" smtClean="0"/>
              <a:t>Cothi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56217" y="1825625"/>
            <a:ext cx="696214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7849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69029" y="365125"/>
            <a:ext cx="7469596" cy="5602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9418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Any questions?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61264" y="1874225"/>
            <a:ext cx="508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805107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TotalTime>809</TotalTime>
  <Words>142</Words>
  <Application>Microsoft Macintosh PowerPoint</Application>
  <PresentationFormat>Widescreen</PresentationFormat>
  <Paragraphs>67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Calibri</vt:lpstr>
      <vt:lpstr>Corbel</vt:lpstr>
      <vt:lpstr>Helvetica</vt:lpstr>
      <vt:lpstr>Mangal</vt:lpstr>
      <vt:lpstr>Arial</vt:lpstr>
      <vt:lpstr>Depth</vt:lpstr>
      <vt:lpstr>Supporting  vulnerable learners</vt:lpstr>
      <vt:lpstr>Myrddin CP School  Mainstream Primary</vt:lpstr>
      <vt:lpstr>Myrddin CP School</vt:lpstr>
      <vt:lpstr>Flying start</vt:lpstr>
      <vt:lpstr>Mainstream</vt:lpstr>
      <vt:lpstr>Myrddin Special Needs Unit</vt:lpstr>
      <vt:lpstr>Playground</vt:lpstr>
      <vt:lpstr>Soft play and ball pool</vt:lpstr>
      <vt:lpstr>Myrddin Special needs Unit</vt:lpstr>
      <vt:lpstr>Swimming </vt:lpstr>
      <vt:lpstr>Hydro therapy</vt:lpstr>
      <vt:lpstr>PECS - picture exchange communication system</vt:lpstr>
      <vt:lpstr>Visual timetables</vt:lpstr>
      <vt:lpstr>UV room</vt:lpstr>
      <vt:lpstr>Snoezlen</vt:lpstr>
      <vt:lpstr>Tac pac</vt:lpstr>
      <vt:lpstr>Bike ability</vt:lpstr>
      <vt:lpstr>Disability horse riding</vt:lpstr>
      <vt:lpstr>Dry slope ski-ing</vt:lpstr>
      <vt:lpstr>Surfing </vt:lpstr>
      <vt:lpstr>Lego therapy </vt:lpstr>
      <vt:lpstr>Taking children into the locality</vt:lpstr>
      <vt:lpstr>Fundraising</vt:lpstr>
      <vt:lpstr>Tobi eye gaze</vt:lpstr>
      <vt:lpstr>Tobi eye gaze</vt:lpstr>
      <vt:lpstr>Assistive technology</vt:lpstr>
      <vt:lpstr>PowerPoint Presentation</vt:lpstr>
      <vt:lpstr>Canolfan Cothi</vt:lpstr>
      <vt:lpstr>PowerPoint Presentation</vt:lpstr>
      <vt:lpstr>Any questions?</vt:lpstr>
    </vt:vector>
  </TitlesOfParts>
  <Company/>
  <LinksUpToDate>false</LinksUpToDate>
  <SharedDoc>false</SharedDoc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Gail Parker</dc:creator>
  <cp:lastModifiedBy>Gail Parker</cp:lastModifiedBy>
  <cp:revision>9</cp:revision>
  <dcterms:created xsi:type="dcterms:W3CDTF">2018-03-13T07:46:10Z</dcterms:created>
  <dcterms:modified xsi:type="dcterms:W3CDTF">2018-03-13T21:30:42Z</dcterms:modified>
</cp:coreProperties>
</file>