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69" r:id="rId6"/>
    <p:sldId id="257" r:id="rId7"/>
    <p:sldId id="274" r:id="rId8"/>
    <p:sldId id="263" r:id="rId9"/>
    <p:sldId id="260" r:id="rId10"/>
    <p:sldId id="273" r:id="rId11"/>
    <p:sldId id="261" r:id="rId12"/>
    <p:sldId id="264" r:id="rId13"/>
    <p:sldId id="265" r:id="rId14"/>
    <p:sldId id="266" r:id="rId15"/>
    <p:sldId id="267" r:id="rId16"/>
    <p:sldId id="262" r:id="rId17"/>
    <p:sldId id="27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D1814C-236F-42B0-B862-FE6D17E8B7A1}" v="52" dt="2024-05-01T13:50:50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900" autoAdjust="0"/>
  </p:normalViewPr>
  <p:slideViewPr>
    <p:cSldViewPr snapToGrid="0">
      <p:cViewPr>
        <p:scale>
          <a:sx n="53" d="100"/>
          <a:sy n="53" d="100"/>
        </p:scale>
        <p:origin x="11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Amponsah (2314497)" userId="ff612061-cbac-4c52-a3b9-4063aa43aa05" providerId="ADAL" clId="{D6D1814C-236F-42B0-B862-FE6D17E8B7A1}"/>
    <pc:docChg chg="undo custSel modSld modMainMaster">
      <pc:chgData name="Diana Amponsah (2314497)" userId="ff612061-cbac-4c52-a3b9-4063aa43aa05" providerId="ADAL" clId="{D6D1814C-236F-42B0-B862-FE6D17E8B7A1}" dt="2024-05-01T13:50:50.151" v="3991"/>
      <pc:docMkLst>
        <pc:docMk/>
      </pc:docMkLst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1099069273" sldId="256"/>
        </pc:sldMkLst>
        <pc:spChg chg="del mod">
          <ac:chgData name="Diana Amponsah (2314497)" userId="ff612061-cbac-4c52-a3b9-4063aa43aa05" providerId="ADAL" clId="{D6D1814C-236F-42B0-B862-FE6D17E8B7A1}" dt="2024-05-01T09:22:48.222" v="1019" actId="478"/>
          <ac:spMkLst>
            <pc:docMk/>
            <pc:sldMk cId="1099069273" sldId="256"/>
            <ac:spMk id="3" creationId="{484D0FDC-7090-51CC-04C4-36679FACBF33}"/>
          </ac:spMkLst>
        </pc:spChg>
        <pc:spChg chg="add mod">
          <ac:chgData name="Diana Amponsah (2314497)" userId="ff612061-cbac-4c52-a3b9-4063aa43aa05" providerId="ADAL" clId="{D6D1814C-236F-42B0-B862-FE6D17E8B7A1}" dt="2024-05-01T09:23:01.858" v="1021" actId="14100"/>
          <ac:spMkLst>
            <pc:docMk/>
            <pc:sldMk cId="1099069273" sldId="256"/>
            <ac:spMk id="7" creationId="{9350B9CE-517F-8C31-020D-92EB939EF885}"/>
          </ac:spMkLst>
        </pc:spChg>
        <pc:picChg chg="add del mod">
          <ac:chgData name="Diana Amponsah (2314497)" userId="ff612061-cbac-4c52-a3b9-4063aa43aa05" providerId="ADAL" clId="{D6D1814C-236F-42B0-B862-FE6D17E8B7A1}" dt="2024-04-30T21:02:09.579" v="262"/>
          <ac:picMkLst>
            <pc:docMk/>
            <pc:sldMk cId="1099069273" sldId="256"/>
            <ac:picMk id="4" creationId="{2F7FA776-3BE5-FA2F-5E44-174D6B89AE56}"/>
          </ac:picMkLst>
        </pc:picChg>
        <pc:picChg chg="add del mod">
          <ac:chgData name="Diana Amponsah (2314497)" userId="ff612061-cbac-4c52-a3b9-4063aa43aa05" providerId="ADAL" clId="{D6D1814C-236F-42B0-B862-FE6D17E8B7A1}" dt="2024-05-01T09:04:51.666" v="1000" actId="478"/>
          <ac:picMkLst>
            <pc:docMk/>
            <pc:sldMk cId="1099069273" sldId="256"/>
            <ac:picMk id="5" creationId="{08625709-8ABA-63CE-2FE2-18D47E9673A2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1099069273" sldId="256"/>
            <ac:picMk id="5" creationId="{D26E3239-0654-A392-71FF-C4C2FCE80B35}"/>
          </ac:picMkLst>
        </pc:picChg>
      </pc:sldChg>
      <pc:sldChg chg="addSp delSp modSp mod modTransition delAnim modAnim modNotesTx">
        <pc:chgData name="Diana Amponsah (2314497)" userId="ff612061-cbac-4c52-a3b9-4063aa43aa05" providerId="ADAL" clId="{D6D1814C-236F-42B0-B862-FE6D17E8B7A1}" dt="2024-05-01T13:50:50.151" v="3991"/>
        <pc:sldMkLst>
          <pc:docMk/>
          <pc:sldMk cId="4158839531" sldId="257"/>
        </pc:sldMkLst>
        <pc:spChg chg="mod">
          <ac:chgData name="Diana Amponsah (2314497)" userId="ff612061-cbac-4c52-a3b9-4063aa43aa05" providerId="ADAL" clId="{D6D1814C-236F-42B0-B862-FE6D17E8B7A1}" dt="2024-05-01T12:27:21.405" v="2431" actId="26606"/>
          <ac:spMkLst>
            <pc:docMk/>
            <pc:sldMk cId="4158839531" sldId="257"/>
            <ac:spMk id="2" creationId="{42319027-F7D9-4C24-3434-BB8DE54EFD8A}"/>
          </ac:spMkLst>
        </pc:spChg>
        <pc:spChg chg="mod">
          <ac:chgData name="Diana Amponsah (2314497)" userId="ff612061-cbac-4c52-a3b9-4063aa43aa05" providerId="ADAL" clId="{D6D1814C-236F-42B0-B862-FE6D17E8B7A1}" dt="2024-05-01T12:27:54.805" v="2434" actId="2710"/>
          <ac:spMkLst>
            <pc:docMk/>
            <pc:sldMk cId="4158839531" sldId="257"/>
            <ac:spMk id="3" creationId="{C9891A47-0279-3500-4B1E-1E27B3194B95}"/>
          </ac:spMkLst>
        </pc:spChg>
        <pc:spChg chg="add del">
          <ac:chgData name="Diana Amponsah (2314497)" userId="ff612061-cbac-4c52-a3b9-4063aa43aa05" providerId="ADAL" clId="{D6D1814C-236F-42B0-B862-FE6D17E8B7A1}" dt="2024-05-01T12:27:21.399" v="2430" actId="26606"/>
          <ac:spMkLst>
            <pc:docMk/>
            <pc:sldMk cId="4158839531" sldId="257"/>
            <ac:spMk id="118" creationId="{C0763A76-9F1C-4FC5-82B7-DD475DA461B2}"/>
          </ac:spMkLst>
        </pc:spChg>
        <pc:spChg chg="add del">
          <ac:chgData name="Diana Amponsah (2314497)" userId="ff612061-cbac-4c52-a3b9-4063aa43aa05" providerId="ADAL" clId="{D6D1814C-236F-42B0-B862-FE6D17E8B7A1}" dt="2024-05-01T12:27:21.399" v="2430" actId="26606"/>
          <ac:spMkLst>
            <pc:docMk/>
            <pc:sldMk cId="4158839531" sldId="257"/>
            <ac:spMk id="120" creationId="{E81BF4F6-F2CF-4984-9D14-D6966D92F99F}"/>
          </ac:spMkLst>
        </pc:spChg>
        <pc:spChg chg="add">
          <ac:chgData name="Diana Amponsah (2314497)" userId="ff612061-cbac-4c52-a3b9-4063aa43aa05" providerId="ADAL" clId="{D6D1814C-236F-42B0-B862-FE6D17E8B7A1}" dt="2024-05-01T12:27:21.405" v="2431" actId="26606"/>
          <ac:spMkLst>
            <pc:docMk/>
            <pc:sldMk cId="4158839531" sldId="257"/>
            <ac:spMk id="122" creationId="{45D37F4E-DDB4-456B-97E0-9937730A039F}"/>
          </ac:spMkLst>
        </pc:spChg>
        <pc:spChg chg="add">
          <ac:chgData name="Diana Amponsah (2314497)" userId="ff612061-cbac-4c52-a3b9-4063aa43aa05" providerId="ADAL" clId="{D6D1814C-236F-42B0-B862-FE6D17E8B7A1}" dt="2024-05-01T12:27:21.405" v="2431" actId="26606"/>
          <ac:spMkLst>
            <pc:docMk/>
            <pc:sldMk cId="4158839531" sldId="257"/>
            <ac:spMk id="123" creationId="{B2DD41CD-8F47-4F56-AD12-4E2FF7696987}"/>
          </ac:spMkLst>
        </pc:spChg>
        <pc:grpChg chg="add del">
          <ac:chgData name="Diana Amponsah (2314497)" userId="ff612061-cbac-4c52-a3b9-4063aa43aa05" providerId="ADAL" clId="{D6D1814C-236F-42B0-B862-FE6D17E8B7A1}" dt="2024-05-01T12:27:21.405" v="2431" actId="26606"/>
          <ac:grpSpMkLst>
            <pc:docMk/>
            <pc:sldMk cId="4158839531" sldId="257"/>
            <ac:grpSpMk id="111" creationId="{114ED94A-C85D-4CD3-4205-438D21CE6B38}"/>
          </ac:grpSpMkLst>
        </pc:grpChg>
        <pc:picChg chg="add del mod">
          <ac:chgData name="Diana Amponsah (2314497)" userId="ff612061-cbac-4c52-a3b9-4063aa43aa05" providerId="ADAL" clId="{D6D1814C-236F-42B0-B862-FE6D17E8B7A1}" dt="2024-04-30T21:02:09.579" v="262"/>
          <ac:picMkLst>
            <pc:docMk/>
            <pc:sldMk cId="4158839531" sldId="257"/>
            <ac:picMk id="4" creationId="{EA588BE0-3DD8-606E-FD84-759B3ED95EEB}"/>
          </ac:picMkLst>
        </pc:picChg>
        <pc:picChg chg="mod">
          <ac:chgData name="Diana Amponsah (2314497)" userId="ff612061-cbac-4c52-a3b9-4063aa43aa05" providerId="ADAL" clId="{D6D1814C-236F-42B0-B862-FE6D17E8B7A1}" dt="2024-05-01T12:27:21.405" v="2431" actId="26606"/>
          <ac:picMkLst>
            <pc:docMk/>
            <pc:sldMk cId="4158839531" sldId="257"/>
            <ac:picMk id="5" creationId="{A39E9A10-C75A-1E5B-3D57-2BF021F97031}"/>
          </ac:picMkLst>
        </pc:picChg>
        <pc:picChg chg="add del mod">
          <ac:chgData name="Diana Amponsah (2314497)" userId="ff612061-cbac-4c52-a3b9-4063aa43aa05" providerId="ADAL" clId="{D6D1814C-236F-42B0-B862-FE6D17E8B7A1}" dt="2024-05-01T09:05:08.414" v="1002" actId="478"/>
          <ac:picMkLst>
            <pc:docMk/>
            <pc:sldMk cId="4158839531" sldId="257"/>
            <ac:picMk id="6" creationId="{6FDEBAE6-7448-D1D1-AC1A-CCB46EF81C01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4158839531" sldId="257"/>
            <ac:picMk id="7" creationId="{3923BD84-20C0-83C3-D040-D2E0A67CF5EC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2153278137" sldId="260"/>
        </pc:sldMkLst>
        <pc:picChg chg="add del mod">
          <ac:chgData name="Diana Amponsah (2314497)" userId="ff612061-cbac-4c52-a3b9-4063aa43aa05" providerId="ADAL" clId="{D6D1814C-236F-42B0-B862-FE6D17E8B7A1}" dt="2024-05-01T09:05:40.612" v="1005" actId="478"/>
          <ac:picMkLst>
            <pc:docMk/>
            <pc:sldMk cId="2153278137" sldId="260"/>
            <ac:picMk id="5" creationId="{B15821D8-DE61-5258-492E-1E2017988318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2153278137" sldId="260"/>
            <ac:picMk id="6" creationId="{E877896B-51A5-AA7D-481A-F13CC243C798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3519719623" sldId="261"/>
        </pc:sldMkLst>
        <pc:spChg chg="mod">
          <ac:chgData name="Diana Amponsah (2314497)" userId="ff612061-cbac-4c52-a3b9-4063aa43aa05" providerId="ADAL" clId="{D6D1814C-236F-42B0-B862-FE6D17E8B7A1}" dt="2024-05-01T13:29:49.499" v="3882" actId="403"/>
          <ac:spMkLst>
            <pc:docMk/>
            <pc:sldMk cId="3519719623" sldId="261"/>
            <ac:spMk id="80" creationId="{F66D5AE2-B941-4B1B-BC47-375DD983CEE5}"/>
          </ac:spMkLst>
        </pc:spChg>
        <pc:picChg chg="add del mod">
          <ac:chgData name="Diana Amponsah (2314497)" userId="ff612061-cbac-4c52-a3b9-4063aa43aa05" providerId="ADAL" clId="{D6D1814C-236F-42B0-B862-FE6D17E8B7A1}" dt="2024-05-01T09:05:50.075" v="1007" actId="478"/>
          <ac:picMkLst>
            <pc:docMk/>
            <pc:sldMk cId="3519719623" sldId="261"/>
            <ac:picMk id="4" creationId="{71BE9CC8-BEE7-BBB0-1940-FF09D4C1AA71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3519719623" sldId="261"/>
            <ac:picMk id="5" creationId="{AA92A341-CE4B-D855-64F1-B1CD43E4E97D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4082188828" sldId="262"/>
        </pc:sldMkLst>
        <pc:spChg chg="mod">
          <ac:chgData name="Diana Amponsah (2314497)" userId="ff612061-cbac-4c52-a3b9-4063aa43aa05" providerId="ADAL" clId="{D6D1814C-236F-42B0-B862-FE6D17E8B7A1}" dt="2024-04-30T20:28:44.349" v="92" actId="20577"/>
          <ac:spMkLst>
            <pc:docMk/>
            <pc:sldMk cId="4082188828" sldId="262"/>
            <ac:spMk id="2" creationId="{3F4A93CE-1242-D217-27E7-5C8FA3EA3EDC}"/>
          </ac:spMkLst>
        </pc:spChg>
        <pc:spChg chg="mod">
          <ac:chgData name="Diana Amponsah (2314497)" userId="ff612061-cbac-4c52-a3b9-4063aa43aa05" providerId="ADAL" clId="{D6D1814C-236F-42B0-B862-FE6D17E8B7A1}" dt="2024-05-01T10:00:10.240" v="1570" actId="20577"/>
          <ac:spMkLst>
            <pc:docMk/>
            <pc:sldMk cId="4082188828" sldId="262"/>
            <ac:spMk id="3" creationId="{C6719BF7-1FB9-9256-1808-ABBEB7EB6125}"/>
          </ac:spMkLst>
        </pc:spChg>
        <pc:picChg chg="add del mod">
          <ac:chgData name="Diana Amponsah (2314497)" userId="ff612061-cbac-4c52-a3b9-4063aa43aa05" providerId="ADAL" clId="{D6D1814C-236F-42B0-B862-FE6D17E8B7A1}" dt="2024-05-01T09:06:22.977" v="1012" actId="478"/>
          <ac:picMkLst>
            <pc:docMk/>
            <pc:sldMk cId="4082188828" sldId="262"/>
            <ac:picMk id="5" creationId="{E5F0DA5A-B7B6-F841-9FCD-206CCE65FEFA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4082188828" sldId="262"/>
            <ac:picMk id="6" creationId="{3B38C7AF-9B54-11AA-25A2-25EC6B041E9B}"/>
          </ac:picMkLst>
        </pc:picChg>
      </pc:sldChg>
      <pc:sldChg chg="addSp delSp modSp mod modTransition delAnim modAnim modNotesTx">
        <pc:chgData name="Diana Amponsah (2314497)" userId="ff612061-cbac-4c52-a3b9-4063aa43aa05" providerId="ADAL" clId="{D6D1814C-236F-42B0-B862-FE6D17E8B7A1}" dt="2024-05-01T13:50:50.151" v="3991"/>
        <pc:sldMkLst>
          <pc:docMk/>
          <pc:sldMk cId="2315516848" sldId="263"/>
        </pc:sldMkLst>
        <pc:spChg chg="mod">
          <ac:chgData name="Diana Amponsah (2314497)" userId="ff612061-cbac-4c52-a3b9-4063aa43aa05" providerId="ADAL" clId="{D6D1814C-236F-42B0-B862-FE6D17E8B7A1}" dt="2024-05-01T12:41:25.638" v="3388" actId="20577"/>
          <ac:spMkLst>
            <pc:docMk/>
            <pc:sldMk cId="2315516848" sldId="263"/>
            <ac:spMk id="3" creationId="{167C3DDD-1E32-9911-6749-AC012A58CE7C}"/>
          </ac:spMkLst>
        </pc:spChg>
        <pc:picChg chg="add del mod">
          <ac:chgData name="Diana Amponsah (2314497)" userId="ff612061-cbac-4c52-a3b9-4063aa43aa05" providerId="ADAL" clId="{D6D1814C-236F-42B0-B862-FE6D17E8B7A1}" dt="2024-05-01T09:05:32.770" v="1004" actId="478"/>
          <ac:picMkLst>
            <pc:docMk/>
            <pc:sldMk cId="2315516848" sldId="263"/>
            <ac:picMk id="5" creationId="{523091F9-10CB-C60D-72DB-539F15A01CE0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2315516848" sldId="263"/>
            <ac:picMk id="6" creationId="{395BC273-20DD-1438-ABDF-C3473FC1C3D4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1529124512" sldId="264"/>
        </pc:sldMkLst>
        <pc:spChg chg="mod">
          <ac:chgData name="Diana Amponsah (2314497)" userId="ff612061-cbac-4c52-a3b9-4063aa43aa05" providerId="ADAL" clId="{D6D1814C-236F-42B0-B862-FE6D17E8B7A1}" dt="2024-05-01T13:30:07.785" v="3884" actId="255"/>
          <ac:spMkLst>
            <pc:docMk/>
            <pc:sldMk cId="1529124512" sldId="264"/>
            <ac:spMk id="59" creationId="{9AF022A4-F2BB-A1F0-F7F5-B69D644A837D}"/>
          </ac:spMkLst>
        </pc:sp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1529124512" sldId="264"/>
            <ac:picMk id="5" creationId="{13CABC52-0D84-FDEE-51D9-F0D7749C3BAB}"/>
          </ac:picMkLst>
        </pc:picChg>
        <pc:picChg chg="add del mod">
          <ac:chgData name="Diana Amponsah (2314497)" userId="ff612061-cbac-4c52-a3b9-4063aa43aa05" providerId="ADAL" clId="{D6D1814C-236F-42B0-B862-FE6D17E8B7A1}" dt="2024-05-01T09:05:59.019" v="1008" actId="478"/>
          <ac:picMkLst>
            <pc:docMk/>
            <pc:sldMk cId="1529124512" sldId="264"/>
            <ac:picMk id="5" creationId="{7FFE7E87-6AD2-D253-9596-D56CA11ADC6B}"/>
          </ac:picMkLst>
        </pc:picChg>
        <pc:picChg chg="mod">
          <ac:chgData name="Diana Amponsah (2314497)" userId="ff612061-cbac-4c52-a3b9-4063aa43aa05" providerId="ADAL" clId="{D6D1814C-236F-42B0-B862-FE6D17E8B7A1}" dt="2024-05-01T12:45:34.600" v="3842" actId="688"/>
          <ac:picMkLst>
            <pc:docMk/>
            <pc:sldMk cId="1529124512" sldId="264"/>
            <ac:picMk id="57" creationId="{6FAA95EC-B8B0-C5BE-C337-2BA9D2A0F2D3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2704788608" sldId="265"/>
        </pc:sldMkLst>
        <pc:spChg chg="mod">
          <ac:chgData name="Diana Amponsah (2314497)" userId="ff612061-cbac-4c52-a3b9-4063aa43aa05" providerId="ADAL" clId="{D6D1814C-236F-42B0-B862-FE6D17E8B7A1}" dt="2024-05-01T12:50:10.394" v="3862" actId="113"/>
          <ac:spMkLst>
            <pc:docMk/>
            <pc:sldMk cId="2704788608" sldId="265"/>
            <ac:spMk id="3" creationId="{8010C98D-6749-B451-A6F5-C0C23DE4BA54}"/>
          </ac:spMkLst>
        </pc:sp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2704788608" sldId="265"/>
            <ac:picMk id="6" creationId="{25D1D305-05DB-4EC2-0111-7069295CB358}"/>
          </ac:picMkLst>
        </pc:picChg>
        <pc:picChg chg="add del mod">
          <ac:chgData name="Diana Amponsah (2314497)" userId="ff612061-cbac-4c52-a3b9-4063aa43aa05" providerId="ADAL" clId="{D6D1814C-236F-42B0-B862-FE6D17E8B7A1}" dt="2024-05-01T09:06:04.320" v="1009" actId="478"/>
          <ac:picMkLst>
            <pc:docMk/>
            <pc:sldMk cId="2704788608" sldId="265"/>
            <ac:picMk id="8" creationId="{14795ADF-AE3F-4424-C611-6269545E5A07}"/>
          </ac:picMkLst>
        </pc:picChg>
      </pc:sldChg>
      <pc:sldChg chg="addSp delSp modSp mod modTransition setBg addAnim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2541726461" sldId="266"/>
        </pc:sldMkLst>
        <pc:spChg chg="mod">
          <ac:chgData name="Diana Amponsah (2314497)" userId="ff612061-cbac-4c52-a3b9-4063aa43aa05" providerId="ADAL" clId="{D6D1814C-236F-42B0-B862-FE6D17E8B7A1}" dt="2024-05-01T13:44:14.195" v="3962" actId="26606"/>
          <ac:spMkLst>
            <pc:docMk/>
            <pc:sldMk cId="2541726461" sldId="266"/>
            <ac:spMk id="2" creationId="{E614A66B-E708-3D49-46F5-2E74F6547B5D}"/>
          </ac:spMkLst>
        </pc:spChg>
        <pc:spChg chg="mod">
          <ac:chgData name="Diana Amponsah (2314497)" userId="ff612061-cbac-4c52-a3b9-4063aa43aa05" providerId="ADAL" clId="{D6D1814C-236F-42B0-B862-FE6D17E8B7A1}" dt="2024-05-01T13:44:55.008" v="3975" actId="255"/>
          <ac:spMkLst>
            <pc:docMk/>
            <pc:sldMk cId="2541726461" sldId="266"/>
            <ac:spMk id="3" creationId="{E504ED00-3530-EF52-FA0D-88AD49F0DC7C}"/>
          </ac:spMkLst>
        </pc:spChg>
        <pc:spChg chg="del">
          <ac:chgData name="Diana Amponsah (2314497)" userId="ff612061-cbac-4c52-a3b9-4063aa43aa05" providerId="ADAL" clId="{D6D1814C-236F-42B0-B862-FE6D17E8B7A1}" dt="2024-05-01T13:30:37.140" v="3886" actId="26606"/>
          <ac:spMkLst>
            <pc:docMk/>
            <pc:sldMk cId="2541726461" sldId="266"/>
            <ac:spMk id="29" creationId="{95408913-B323-422F-B521-2957A5B7FEE8}"/>
          </ac:spMkLst>
        </pc:spChg>
        <pc:spChg chg="del">
          <ac:chgData name="Diana Amponsah (2314497)" userId="ff612061-cbac-4c52-a3b9-4063aa43aa05" providerId="ADAL" clId="{D6D1814C-236F-42B0-B862-FE6D17E8B7A1}" dt="2024-05-01T13:30:37.140" v="3886" actId="26606"/>
          <ac:spMkLst>
            <pc:docMk/>
            <pc:sldMk cId="2541726461" sldId="266"/>
            <ac:spMk id="31" creationId="{AA770EBD-5B77-46EC-BF58-EF27ACD6B47C}"/>
          </ac:spMkLst>
        </pc:spChg>
        <pc:spChg chg="add del">
          <ac:chgData name="Diana Amponsah (2314497)" userId="ff612061-cbac-4c52-a3b9-4063aa43aa05" providerId="ADAL" clId="{D6D1814C-236F-42B0-B862-FE6D17E8B7A1}" dt="2024-05-01T13:32:06.806" v="3912" actId="26606"/>
          <ac:spMkLst>
            <pc:docMk/>
            <pc:sldMk cId="2541726461" sldId="266"/>
            <ac:spMk id="36" creationId="{3AD318CC-E2A8-4E27-9548-A047A78999B1}"/>
          </ac:spMkLst>
        </pc:spChg>
        <pc:spChg chg="add del">
          <ac:chgData name="Diana Amponsah (2314497)" userId="ff612061-cbac-4c52-a3b9-4063aa43aa05" providerId="ADAL" clId="{D6D1814C-236F-42B0-B862-FE6D17E8B7A1}" dt="2024-05-01T13:32:06.806" v="3912" actId="26606"/>
          <ac:spMkLst>
            <pc:docMk/>
            <pc:sldMk cId="2541726461" sldId="266"/>
            <ac:spMk id="42" creationId="{2C1BBA94-3F40-40AA-8BB9-E69E25E537C1}"/>
          </ac:spMkLst>
        </pc:spChg>
        <pc:spChg chg="add del">
          <ac:chgData name="Diana Amponsah (2314497)" userId="ff612061-cbac-4c52-a3b9-4063aa43aa05" providerId="ADAL" clId="{D6D1814C-236F-42B0-B862-FE6D17E8B7A1}" dt="2024-05-01T13:31:56.386" v="3909" actId="26606"/>
          <ac:spMkLst>
            <pc:docMk/>
            <pc:sldMk cId="2541726461" sldId="266"/>
            <ac:spMk id="47" creationId="{3AD318CC-E2A8-4E27-9548-A047A78999B1}"/>
          </ac:spMkLst>
        </pc:spChg>
        <pc:spChg chg="add del">
          <ac:chgData name="Diana Amponsah (2314497)" userId="ff612061-cbac-4c52-a3b9-4063aa43aa05" providerId="ADAL" clId="{D6D1814C-236F-42B0-B862-FE6D17E8B7A1}" dt="2024-05-01T13:31:56.386" v="3909" actId="26606"/>
          <ac:spMkLst>
            <pc:docMk/>
            <pc:sldMk cId="2541726461" sldId="266"/>
            <ac:spMk id="53" creationId="{2C1BBA94-3F40-40AA-8BB9-E69E25E537C1}"/>
          </ac:spMkLst>
        </pc:spChg>
        <pc:spChg chg="add del">
          <ac:chgData name="Diana Amponsah (2314497)" userId="ff612061-cbac-4c52-a3b9-4063aa43aa05" providerId="ADAL" clId="{D6D1814C-236F-42B0-B862-FE6D17E8B7A1}" dt="2024-05-01T13:33:29.763" v="3947" actId="26606"/>
          <ac:spMkLst>
            <pc:docMk/>
            <pc:sldMk cId="2541726461" sldId="266"/>
            <ac:spMk id="54" creationId="{D5B0017B-2ECA-49AF-B397-DC140825DF8D}"/>
          </ac:spMkLst>
        </pc:spChg>
        <pc:spChg chg="add del">
          <ac:chgData name="Diana Amponsah (2314497)" userId="ff612061-cbac-4c52-a3b9-4063aa43aa05" providerId="ADAL" clId="{D6D1814C-236F-42B0-B862-FE6D17E8B7A1}" dt="2024-05-01T13:32:06.791" v="3911" actId="26606"/>
          <ac:spMkLst>
            <pc:docMk/>
            <pc:sldMk cId="2541726461" sldId="266"/>
            <ac:spMk id="55" creationId="{CBC4F608-B4B8-48C3-9572-C0F061B1CD99}"/>
          </ac:spMkLst>
        </pc:spChg>
        <pc:spChg chg="add del">
          <ac:chgData name="Diana Amponsah (2314497)" userId="ff612061-cbac-4c52-a3b9-4063aa43aa05" providerId="ADAL" clId="{D6D1814C-236F-42B0-B862-FE6D17E8B7A1}" dt="2024-05-01T13:32:06.791" v="3911" actId="26606"/>
          <ac:spMkLst>
            <pc:docMk/>
            <pc:sldMk cId="2541726461" sldId="266"/>
            <ac:spMk id="56" creationId="{8B9AA7C6-5E5A-498E-A6DF-A943376E09BC}"/>
          </ac:spMkLst>
        </pc:spChg>
        <pc:spChg chg="add del">
          <ac:chgData name="Diana Amponsah (2314497)" userId="ff612061-cbac-4c52-a3b9-4063aa43aa05" providerId="ADAL" clId="{D6D1814C-236F-42B0-B862-FE6D17E8B7A1}" dt="2024-05-01T13:32:06.791" v="3911" actId="26606"/>
          <ac:spMkLst>
            <pc:docMk/>
            <pc:sldMk cId="2541726461" sldId="266"/>
            <ac:spMk id="59" creationId="{81E140AE-0ABF-47C8-BF32-7D2F0CF2BA44}"/>
          </ac:spMkLst>
        </pc:spChg>
        <pc:spChg chg="add del">
          <ac:chgData name="Diana Amponsah (2314497)" userId="ff612061-cbac-4c52-a3b9-4063aa43aa05" providerId="ADAL" clId="{D6D1814C-236F-42B0-B862-FE6D17E8B7A1}" dt="2024-05-01T13:33:29.763" v="3947" actId="26606"/>
          <ac:spMkLst>
            <pc:docMk/>
            <pc:sldMk cId="2541726461" sldId="266"/>
            <ac:spMk id="61" creationId="{B6CDA21F-E7AF-4C75-8395-33F58D5B0E45}"/>
          </ac:spMkLst>
        </pc:spChg>
        <pc:spChg chg="add del">
          <ac:chgData name="Diana Amponsah (2314497)" userId="ff612061-cbac-4c52-a3b9-4063aa43aa05" providerId="ADAL" clId="{D6D1814C-236F-42B0-B862-FE6D17E8B7A1}" dt="2024-05-01T13:44:14.195" v="3962" actId="26606"/>
          <ac:spMkLst>
            <pc:docMk/>
            <pc:sldMk cId="2541726461" sldId="266"/>
            <ac:spMk id="69" creationId="{C0763A76-9F1C-4FC5-82B7-DD475DA461B2}"/>
          </ac:spMkLst>
        </pc:spChg>
        <pc:spChg chg="add del">
          <ac:chgData name="Diana Amponsah (2314497)" userId="ff612061-cbac-4c52-a3b9-4063aa43aa05" providerId="ADAL" clId="{D6D1814C-236F-42B0-B862-FE6D17E8B7A1}" dt="2024-05-01T13:44:14.195" v="3962" actId="26606"/>
          <ac:spMkLst>
            <pc:docMk/>
            <pc:sldMk cId="2541726461" sldId="266"/>
            <ac:spMk id="71" creationId="{E81BF4F6-F2CF-4984-9D14-D6966D92F99F}"/>
          </ac:spMkLst>
        </pc:spChg>
        <pc:spChg chg="add del">
          <ac:chgData name="Diana Amponsah (2314497)" userId="ff612061-cbac-4c52-a3b9-4063aa43aa05" providerId="ADAL" clId="{D6D1814C-236F-42B0-B862-FE6D17E8B7A1}" dt="2024-05-01T13:43:55.801" v="3958" actId="26606"/>
          <ac:spMkLst>
            <pc:docMk/>
            <pc:sldMk cId="2541726461" sldId="266"/>
            <ac:spMk id="76" creationId="{362810D9-2C5A-477D-949C-C191895477F3}"/>
          </ac:spMkLst>
        </pc:spChg>
        <pc:spChg chg="add del">
          <ac:chgData name="Diana Amponsah (2314497)" userId="ff612061-cbac-4c52-a3b9-4063aa43aa05" providerId="ADAL" clId="{D6D1814C-236F-42B0-B862-FE6D17E8B7A1}" dt="2024-05-01T13:43:55.801" v="3958" actId="26606"/>
          <ac:spMkLst>
            <pc:docMk/>
            <pc:sldMk cId="2541726461" sldId="266"/>
            <ac:spMk id="78" creationId="{081E4A58-353D-44AE-B2FC-2A74E2E400F7}"/>
          </ac:spMkLst>
        </pc:spChg>
        <pc:spChg chg="add del">
          <ac:chgData name="Diana Amponsah (2314497)" userId="ff612061-cbac-4c52-a3b9-4063aa43aa05" providerId="ADAL" clId="{D6D1814C-236F-42B0-B862-FE6D17E8B7A1}" dt="2024-05-01T13:44:14.190" v="3961" actId="26606"/>
          <ac:spMkLst>
            <pc:docMk/>
            <pc:sldMk cId="2541726461" sldId="266"/>
            <ac:spMk id="81" creationId="{27427488-068E-4B55-AC8D-CD070B8CD46D}"/>
          </ac:spMkLst>
        </pc:spChg>
        <pc:spChg chg="add del">
          <ac:chgData name="Diana Amponsah (2314497)" userId="ff612061-cbac-4c52-a3b9-4063aa43aa05" providerId="ADAL" clId="{D6D1814C-236F-42B0-B862-FE6D17E8B7A1}" dt="2024-05-01T13:44:14.190" v="3961" actId="26606"/>
          <ac:spMkLst>
            <pc:docMk/>
            <pc:sldMk cId="2541726461" sldId="266"/>
            <ac:spMk id="82" creationId="{3FE49A6B-0100-4397-88F8-FE2410D089A8}"/>
          </ac:spMkLst>
        </pc:spChg>
        <pc:spChg chg="add del">
          <ac:chgData name="Diana Amponsah (2314497)" userId="ff612061-cbac-4c52-a3b9-4063aa43aa05" providerId="ADAL" clId="{D6D1814C-236F-42B0-B862-FE6D17E8B7A1}" dt="2024-05-01T13:44:14.190" v="3961" actId="26606"/>
          <ac:spMkLst>
            <pc:docMk/>
            <pc:sldMk cId="2541726461" sldId="266"/>
            <ac:spMk id="84" creationId="{A20AF199-99C2-4569-9CAF-24514AE5E82A}"/>
          </ac:spMkLst>
        </pc:spChg>
        <pc:spChg chg="add">
          <ac:chgData name="Diana Amponsah (2314497)" userId="ff612061-cbac-4c52-a3b9-4063aa43aa05" providerId="ADAL" clId="{D6D1814C-236F-42B0-B862-FE6D17E8B7A1}" dt="2024-05-01T13:44:14.195" v="3962" actId="26606"/>
          <ac:spMkLst>
            <pc:docMk/>
            <pc:sldMk cId="2541726461" sldId="266"/>
            <ac:spMk id="86" creationId="{257363FD-7E77-4145-9483-331A807ADF0E}"/>
          </ac:spMkLst>
        </pc:spChg>
        <pc:grpChg chg="add del">
          <ac:chgData name="Diana Amponsah (2314497)" userId="ff612061-cbac-4c52-a3b9-4063aa43aa05" providerId="ADAL" clId="{D6D1814C-236F-42B0-B862-FE6D17E8B7A1}" dt="2024-05-01T13:32:06.806" v="3912" actId="26606"/>
          <ac:grpSpMkLst>
            <pc:docMk/>
            <pc:sldMk cId="2541726461" sldId="266"/>
            <ac:grpSpMk id="38" creationId="{B14B560F-9DD7-4302-A60B-EBD3EF59B073}"/>
          </ac:grpSpMkLst>
        </pc:grpChg>
        <pc:grpChg chg="add del">
          <ac:chgData name="Diana Amponsah (2314497)" userId="ff612061-cbac-4c52-a3b9-4063aa43aa05" providerId="ADAL" clId="{D6D1814C-236F-42B0-B862-FE6D17E8B7A1}" dt="2024-05-01T13:31:56.386" v="3909" actId="26606"/>
          <ac:grpSpMkLst>
            <pc:docMk/>
            <pc:sldMk cId="2541726461" sldId="266"/>
            <ac:grpSpMk id="49" creationId="{B14B560F-9DD7-4302-A60B-EBD3EF59B073}"/>
          </ac:grpSpMkLst>
        </pc:grpChg>
        <pc:grpChg chg="add del">
          <ac:chgData name="Diana Amponsah (2314497)" userId="ff612061-cbac-4c52-a3b9-4063aa43aa05" providerId="ADAL" clId="{D6D1814C-236F-42B0-B862-FE6D17E8B7A1}" dt="2024-05-01T13:32:06.791" v="3911" actId="26606"/>
          <ac:grpSpMkLst>
            <pc:docMk/>
            <pc:sldMk cId="2541726461" sldId="266"/>
            <ac:grpSpMk id="57" creationId="{83EAB11A-76F7-48F4-9B4F-5BFDF4BF9670}"/>
          </ac:grpSpMkLst>
        </pc:grpChg>
        <pc:grpChg chg="add del">
          <ac:chgData name="Diana Amponsah (2314497)" userId="ff612061-cbac-4c52-a3b9-4063aa43aa05" providerId="ADAL" clId="{D6D1814C-236F-42B0-B862-FE6D17E8B7A1}" dt="2024-05-01T13:33:29.763" v="3947" actId="26606"/>
          <ac:grpSpMkLst>
            <pc:docMk/>
            <pc:sldMk cId="2541726461" sldId="266"/>
            <ac:grpSpMk id="62" creationId="{AE1C45F0-260A-458C-96ED-C1F6D2151219}"/>
          </ac:grpSpMkLst>
        </pc:grpChg>
        <pc:grpChg chg="add del">
          <ac:chgData name="Diana Amponsah (2314497)" userId="ff612061-cbac-4c52-a3b9-4063aa43aa05" providerId="ADAL" clId="{D6D1814C-236F-42B0-B862-FE6D17E8B7A1}" dt="2024-05-01T13:44:14.190" v="3961" actId="26606"/>
          <ac:grpSpMkLst>
            <pc:docMk/>
            <pc:sldMk cId="2541726461" sldId="266"/>
            <ac:grpSpMk id="83" creationId="{5DD5AFF2-B0BF-41FA-BA95-B06DB47DF11B}"/>
          </ac:grpSpMkLst>
        </pc:grp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2541726461" sldId="266"/>
            <ac:picMk id="6" creationId="{1DCE92FC-F9EA-88ED-E73D-43444A1B700A}"/>
          </ac:picMkLst>
        </pc:picChg>
        <pc:picChg chg="add del mod">
          <ac:chgData name="Diana Amponsah (2314497)" userId="ff612061-cbac-4c52-a3b9-4063aa43aa05" providerId="ADAL" clId="{D6D1814C-236F-42B0-B862-FE6D17E8B7A1}" dt="2024-05-01T09:06:08.568" v="1010" actId="478"/>
          <ac:picMkLst>
            <pc:docMk/>
            <pc:sldMk cId="2541726461" sldId="266"/>
            <ac:picMk id="6" creationId="{7EB30D60-AC97-8F92-BAEE-36A4036C61C5}"/>
          </ac:picMkLst>
        </pc:picChg>
        <pc:picChg chg="add mod ord">
          <ac:chgData name="Diana Amponsah (2314497)" userId="ff612061-cbac-4c52-a3b9-4063aa43aa05" providerId="ADAL" clId="{D6D1814C-236F-42B0-B862-FE6D17E8B7A1}" dt="2024-05-01T13:44:14.195" v="3962" actId="26606"/>
          <ac:picMkLst>
            <pc:docMk/>
            <pc:sldMk cId="2541726461" sldId="266"/>
            <ac:picMk id="65" creationId="{559052E0-79A3-7409-D4D3-F2E3BCB4D4E2}"/>
          </ac:picMkLst>
        </pc:picChg>
        <pc:cxnChg chg="add del">
          <ac:chgData name="Diana Amponsah (2314497)" userId="ff612061-cbac-4c52-a3b9-4063aa43aa05" providerId="ADAL" clId="{D6D1814C-236F-42B0-B862-FE6D17E8B7A1}" dt="2024-05-01T13:33:29.763" v="3947" actId="26606"/>
          <ac:cxnSpMkLst>
            <pc:docMk/>
            <pc:sldMk cId="2541726461" sldId="266"/>
            <ac:cxnSpMk id="63" creationId="{6CF1BAF6-AD41-4082-B212-8A1F9A2E8779}"/>
          </ac:cxnSpMkLst>
        </pc:cxn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3425401025" sldId="267"/>
        </pc:sldMkLst>
        <pc:picChg chg="add del mod">
          <ac:chgData name="Diana Amponsah (2314497)" userId="ff612061-cbac-4c52-a3b9-4063aa43aa05" providerId="ADAL" clId="{D6D1814C-236F-42B0-B862-FE6D17E8B7A1}" dt="2024-05-01T09:06:12.812" v="1011" actId="478"/>
          <ac:picMkLst>
            <pc:docMk/>
            <pc:sldMk cId="3425401025" sldId="267"/>
            <ac:picMk id="5" creationId="{0D820A9C-9AC3-FE7E-6518-C53D7FC57C35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3425401025" sldId="267"/>
            <ac:picMk id="6" creationId="{ED5D555B-44D8-67D6-7054-A2ACC6F9E1E3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2083892316" sldId="269"/>
        </pc:sldMkLst>
        <pc:picChg chg="add del mod">
          <ac:chgData name="Diana Amponsah (2314497)" userId="ff612061-cbac-4c52-a3b9-4063aa43aa05" providerId="ADAL" clId="{D6D1814C-236F-42B0-B862-FE6D17E8B7A1}" dt="2024-04-30T21:02:09.579" v="262"/>
          <ac:picMkLst>
            <pc:docMk/>
            <pc:sldMk cId="2083892316" sldId="269"/>
            <ac:picMk id="3" creationId="{51D8FA5A-D547-1351-3E9B-A42095FFCFB3}"/>
          </ac:picMkLst>
        </pc:picChg>
        <pc:picChg chg="add del mod">
          <ac:chgData name="Diana Amponsah (2314497)" userId="ff612061-cbac-4c52-a3b9-4063aa43aa05" providerId="ADAL" clId="{D6D1814C-236F-42B0-B862-FE6D17E8B7A1}" dt="2024-05-01T09:05:00.702" v="1001" actId="478"/>
          <ac:picMkLst>
            <pc:docMk/>
            <pc:sldMk cId="2083892316" sldId="269"/>
            <ac:picMk id="4" creationId="{07290876-B862-BB9A-8462-E9704C77CD0A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2083892316" sldId="269"/>
            <ac:picMk id="5" creationId="{68E543C0-F5A5-D586-9DFE-984F0F9FD4C3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1116386674" sldId="273"/>
        </pc:sldMkLst>
        <pc:spChg chg="mod">
          <ac:chgData name="Diana Amponsah (2314497)" userId="ff612061-cbac-4c52-a3b9-4063aa43aa05" providerId="ADAL" clId="{D6D1814C-236F-42B0-B862-FE6D17E8B7A1}" dt="2024-05-01T13:29:00.933" v="3881" actId="5793"/>
          <ac:spMkLst>
            <pc:docMk/>
            <pc:sldMk cId="1116386674" sldId="273"/>
            <ac:spMk id="9" creationId="{8FCB2C93-D15D-31E6-0EA3-C4B16B609FEA}"/>
          </ac:spMkLst>
        </pc:spChg>
        <pc:picChg chg="add del mod">
          <ac:chgData name="Diana Amponsah (2314497)" userId="ff612061-cbac-4c52-a3b9-4063aa43aa05" providerId="ADAL" clId="{D6D1814C-236F-42B0-B862-FE6D17E8B7A1}" dt="2024-05-01T09:05:45.112" v="1006" actId="478"/>
          <ac:picMkLst>
            <pc:docMk/>
            <pc:sldMk cId="1116386674" sldId="273"/>
            <ac:picMk id="11" creationId="{1D3BDF9B-8271-8452-E06B-F7932016219B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1116386674" sldId="273"/>
            <ac:picMk id="12" creationId="{74BC333D-5325-9AC7-FA8F-E4003AA80318}"/>
          </ac:picMkLst>
        </pc:picChg>
      </pc:sldChg>
      <pc:sldChg chg="addSp delSp modSp mod modTransition delAnim modAnim modNotesTx">
        <pc:chgData name="Diana Amponsah (2314497)" userId="ff612061-cbac-4c52-a3b9-4063aa43aa05" providerId="ADAL" clId="{D6D1814C-236F-42B0-B862-FE6D17E8B7A1}" dt="2024-05-01T13:50:50.151" v="3991"/>
        <pc:sldMkLst>
          <pc:docMk/>
          <pc:sldMk cId="4222017888" sldId="274"/>
        </pc:sldMkLst>
        <pc:spChg chg="mod">
          <ac:chgData name="Diana Amponsah (2314497)" userId="ff612061-cbac-4c52-a3b9-4063aa43aa05" providerId="ADAL" clId="{D6D1814C-236F-42B0-B862-FE6D17E8B7A1}" dt="2024-05-01T12:36:49.548" v="2769" actId="20577"/>
          <ac:spMkLst>
            <pc:docMk/>
            <pc:sldMk cId="4222017888" sldId="274"/>
            <ac:spMk id="3" creationId="{7BD78D1E-C918-0C50-3376-09C794D76AA2}"/>
          </ac:spMkLst>
        </pc:spChg>
        <pc:picChg chg="add del mod">
          <ac:chgData name="Diana Amponsah (2314497)" userId="ff612061-cbac-4c52-a3b9-4063aa43aa05" providerId="ADAL" clId="{D6D1814C-236F-42B0-B862-FE6D17E8B7A1}" dt="2024-05-01T09:05:21.882" v="1003" actId="478"/>
          <ac:picMkLst>
            <pc:docMk/>
            <pc:sldMk cId="4222017888" sldId="274"/>
            <ac:picMk id="5" creationId="{6CC049B5-A9AC-9006-45CC-015BB81C694F}"/>
          </ac:picMkLst>
        </pc:picChg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4222017888" sldId="274"/>
            <ac:picMk id="6" creationId="{6C183464-29F8-90BF-9062-83B4AED8E451}"/>
          </ac:picMkLst>
        </pc:picChg>
      </pc:sldChg>
      <pc:sldChg chg="addSp delSp modSp mod modTransition delAnim modAnim">
        <pc:chgData name="Diana Amponsah (2314497)" userId="ff612061-cbac-4c52-a3b9-4063aa43aa05" providerId="ADAL" clId="{D6D1814C-236F-42B0-B862-FE6D17E8B7A1}" dt="2024-05-01T13:50:50.151" v="3991"/>
        <pc:sldMkLst>
          <pc:docMk/>
          <pc:sldMk cId="694642117" sldId="275"/>
        </pc:sldMkLst>
        <pc:picChg chg="add mod">
          <ac:chgData name="Diana Amponsah (2314497)" userId="ff612061-cbac-4c52-a3b9-4063aa43aa05" providerId="ADAL" clId="{D6D1814C-236F-42B0-B862-FE6D17E8B7A1}" dt="2024-05-01T13:50:50.151" v="3991"/>
          <ac:picMkLst>
            <pc:docMk/>
            <pc:sldMk cId="694642117" sldId="275"/>
            <ac:picMk id="5" creationId="{DFA15546-9B95-91D0-E944-C293388B5FA1}"/>
          </ac:picMkLst>
        </pc:picChg>
        <pc:picChg chg="add del mod">
          <ac:chgData name="Diana Amponsah (2314497)" userId="ff612061-cbac-4c52-a3b9-4063aa43aa05" providerId="ADAL" clId="{D6D1814C-236F-42B0-B862-FE6D17E8B7A1}" dt="2024-05-01T09:06:28.651" v="1013" actId="478"/>
          <ac:picMkLst>
            <pc:docMk/>
            <pc:sldMk cId="694642117" sldId="275"/>
            <ac:picMk id="5" creationId="{FF6A1697-8174-1F54-C4D8-A70304AA768F}"/>
          </ac:picMkLst>
        </pc:picChg>
      </pc:sldChg>
      <pc:sldMasterChg chg="modTransition modSldLayout">
        <pc:chgData name="Diana Amponsah (2314497)" userId="ff612061-cbac-4c52-a3b9-4063aa43aa05" providerId="ADAL" clId="{D6D1814C-236F-42B0-B862-FE6D17E8B7A1}" dt="2024-05-01T09:08:08.813" v="1016"/>
        <pc:sldMasterMkLst>
          <pc:docMk/>
          <pc:sldMasterMk cId="4188040417" sldId="2147483648"/>
        </pc:sldMasterMkLst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2525252514" sldId="2147483649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756885968" sldId="2147483650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3196858207" sldId="2147483651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2194371469" sldId="2147483652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3906451282" sldId="2147483653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758499982" sldId="2147483654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3140686201" sldId="2147483655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3506344134" sldId="2147483656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2255171273" sldId="2147483657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1129387892" sldId="2147483658"/>
          </pc:sldLayoutMkLst>
        </pc:sldLayoutChg>
        <pc:sldLayoutChg chg="modTransition">
          <pc:chgData name="Diana Amponsah (2314497)" userId="ff612061-cbac-4c52-a3b9-4063aa43aa05" providerId="ADAL" clId="{D6D1814C-236F-42B0-B862-FE6D17E8B7A1}" dt="2024-05-01T09:08:08.813" v="1016"/>
          <pc:sldLayoutMkLst>
            <pc:docMk/>
            <pc:sldMasterMk cId="4188040417" sldId="2147483648"/>
            <pc:sldLayoutMk cId="2921614002" sldId="2147483659"/>
          </pc:sldLayoutMkLst>
        </pc:sldLayoutChg>
      </pc:sldMasterChg>
    </pc:docChg>
  </pc:docChgLst>
  <pc:docChgLst>
    <pc:chgData name="Diana Amponsah" userId="ff612061-cbac-4c52-a3b9-4063aa43aa05" providerId="ADAL" clId="{D6D1814C-236F-42B0-B862-FE6D17E8B7A1}"/>
    <pc:docChg chg="undo custSel addSld delSld modSld sldOrd">
      <pc:chgData name="Diana Amponsah" userId="ff612061-cbac-4c52-a3b9-4063aa43aa05" providerId="ADAL" clId="{D6D1814C-236F-42B0-B862-FE6D17E8B7A1}" dt="2024-04-24T17:02:08.838" v="5929" actId="478"/>
      <pc:docMkLst>
        <pc:docMk/>
      </pc:docMkLst>
      <pc:sldChg chg="addSp delSp modSp mod modTransition delAnim modAnim">
        <pc:chgData name="Diana Amponsah" userId="ff612061-cbac-4c52-a3b9-4063aa43aa05" providerId="ADAL" clId="{D6D1814C-236F-42B0-B862-FE6D17E8B7A1}" dt="2024-04-24T17:01:40.437" v="5923" actId="478"/>
        <pc:sldMkLst>
          <pc:docMk/>
          <pc:sldMk cId="1099069273" sldId="256"/>
        </pc:sldMkLst>
        <pc:spChg chg="mod">
          <ac:chgData name="Diana Amponsah" userId="ff612061-cbac-4c52-a3b9-4063aa43aa05" providerId="ADAL" clId="{D6D1814C-236F-42B0-B862-FE6D17E8B7A1}" dt="2024-04-24T17:01:21.129" v="5922" actId="20577"/>
          <ac:spMkLst>
            <pc:docMk/>
            <pc:sldMk cId="1099069273" sldId="256"/>
            <ac:spMk id="2" creationId="{93F0582F-0530-985C-575A-B2FDA2DEFD45}"/>
          </ac:spMkLst>
        </pc:spChg>
        <pc:spChg chg="mod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3" creationId="{484D0FDC-7090-51CC-04C4-36679FACBF33}"/>
          </ac:spMkLst>
        </pc:spChg>
        <pc:spChg chg="del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8" creationId="{27427488-068E-4B55-AC8D-CD070B8CD46D}"/>
          </ac:spMkLst>
        </pc:spChg>
        <pc:spChg chg="del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14" creationId="{DE35DE37-E5F4-4D1E-8AE0-8A7D46F3B334}"/>
          </ac:spMkLst>
        </pc:spChg>
        <pc:spChg chg="del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16" creationId="{A20AF199-99C2-4569-9CAF-24514AE5E82A}"/>
          </ac:spMkLst>
        </pc:spChg>
        <pc:spChg chg="add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21" creationId="{27427488-068E-4B55-AC8D-CD070B8CD46D}"/>
          </ac:spMkLst>
        </pc:spChg>
        <pc:spChg chg="add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27" creationId="{E6A0E474-BC1B-4020-8F1C-5DB17CF64AD3}"/>
          </ac:spMkLst>
        </pc:spChg>
        <pc:spChg chg="add">
          <ac:chgData name="Diana Amponsah" userId="ff612061-cbac-4c52-a3b9-4063aa43aa05" providerId="ADAL" clId="{D6D1814C-236F-42B0-B862-FE6D17E8B7A1}" dt="2024-04-24T02:18:34.230" v="4819" actId="26606"/>
          <ac:spMkLst>
            <pc:docMk/>
            <pc:sldMk cId="1099069273" sldId="256"/>
            <ac:spMk id="29" creationId="{A20AF199-99C2-4569-9CAF-24514AE5E82A}"/>
          </ac:spMkLst>
        </pc:spChg>
        <pc:grpChg chg="del">
          <ac:chgData name="Diana Amponsah" userId="ff612061-cbac-4c52-a3b9-4063aa43aa05" providerId="ADAL" clId="{D6D1814C-236F-42B0-B862-FE6D17E8B7A1}" dt="2024-04-24T02:18:34.230" v="4819" actId="26606"/>
          <ac:grpSpMkLst>
            <pc:docMk/>
            <pc:sldMk cId="1099069273" sldId="256"/>
            <ac:grpSpMk id="10" creationId="{69007781-1AEE-4FE2-8527-FF7B46F123F7}"/>
          </ac:grpSpMkLst>
        </pc:grpChg>
        <pc:grpChg chg="add">
          <ac:chgData name="Diana Amponsah" userId="ff612061-cbac-4c52-a3b9-4063aa43aa05" providerId="ADAL" clId="{D6D1814C-236F-42B0-B862-FE6D17E8B7A1}" dt="2024-04-24T02:18:34.230" v="4819" actId="26606"/>
          <ac:grpSpMkLst>
            <pc:docMk/>
            <pc:sldMk cId="1099069273" sldId="256"/>
            <ac:grpSpMk id="23" creationId="{31460D47-75CD-497D-BC88-FA41997D2E49}"/>
          </ac:grpSpMkLst>
        </pc:grpChg>
        <pc:picChg chg="add del mod">
          <ac:chgData name="Diana Amponsah" userId="ff612061-cbac-4c52-a3b9-4063aa43aa05" providerId="ADAL" clId="{D6D1814C-236F-42B0-B862-FE6D17E8B7A1}" dt="2024-04-24T16:28:00.744" v="5385"/>
          <ac:picMkLst>
            <pc:docMk/>
            <pc:sldMk cId="1099069273" sldId="256"/>
            <ac:picMk id="4" creationId="{C3ADE45A-EEC5-37E1-FCDC-81AF97C05156}"/>
          </ac:picMkLst>
        </pc:picChg>
        <pc:picChg chg="add del mod">
          <ac:chgData name="Diana Amponsah" userId="ff612061-cbac-4c52-a3b9-4063aa43aa05" providerId="ADAL" clId="{D6D1814C-236F-42B0-B862-FE6D17E8B7A1}" dt="2024-04-24T16:28:08.584" v="5389"/>
          <ac:picMkLst>
            <pc:docMk/>
            <pc:sldMk cId="1099069273" sldId="256"/>
            <ac:picMk id="5" creationId="{B0904BD0-8445-7176-29B4-EBD26C9E9BB9}"/>
          </ac:picMkLst>
        </pc:picChg>
        <pc:picChg chg="add del mod ord">
          <ac:chgData name="Diana Amponsah" userId="ff612061-cbac-4c52-a3b9-4063aa43aa05" providerId="ADAL" clId="{D6D1814C-236F-42B0-B862-FE6D17E8B7A1}" dt="2024-04-24T16:28:51.868" v="5390"/>
          <ac:picMkLst>
            <pc:docMk/>
            <pc:sldMk cId="1099069273" sldId="256"/>
            <ac:picMk id="6" creationId="{09FD11F6-87AD-CCDB-8019-1CD61BB98587}"/>
          </ac:picMkLst>
        </pc:picChg>
        <pc:picChg chg="add del mod">
          <ac:chgData name="Diana Amponsah" userId="ff612061-cbac-4c52-a3b9-4063aa43aa05" providerId="ADAL" clId="{D6D1814C-236F-42B0-B862-FE6D17E8B7A1}" dt="2024-04-24T17:01:40.437" v="5923" actId="478"/>
          <ac:picMkLst>
            <pc:docMk/>
            <pc:sldMk cId="1099069273" sldId="256"/>
            <ac:picMk id="7" creationId="{4199754D-D1EB-E786-25A7-6D36AE23B582}"/>
          </ac:picMkLst>
        </pc:picChg>
      </pc:sldChg>
      <pc:sldChg chg="addSp delSp modSp mod modTransition delAnim modAnim modNotesTx">
        <pc:chgData name="Diana Amponsah" userId="ff612061-cbac-4c52-a3b9-4063aa43aa05" providerId="ADAL" clId="{D6D1814C-236F-42B0-B862-FE6D17E8B7A1}" dt="2024-04-24T17:01:46.028" v="5924" actId="478"/>
        <pc:sldMkLst>
          <pc:docMk/>
          <pc:sldMk cId="4158839531" sldId="257"/>
        </pc:sldMkLst>
        <pc:spChg chg="mod">
          <ac:chgData name="Diana Amponsah" userId="ff612061-cbac-4c52-a3b9-4063aa43aa05" providerId="ADAL" clId="{D6D1814C-236F-42B0-B862-FE6D17E8B7A1}" dt="2024-04-24T17:00:09.277" v="5891" actId="14100"/>
          <ac:spMkLst>
            <pc:docMk/>
            <pc:sldMk cId="4158839531" sldId="257"/>
            <ac:spMk id="2" creationId="{42319027-F7D9-4C24-3434-BB8DE54EFD8A}"/>
          </ac:spMkLst>
        </pc:spChg>
        <pc:spChg chg="mod">
          <ac:chgData name="Diana Amponsah" userId="ff612061-cbac-4c52-a3b9-4063aa43aa05" providerId="ADAL" clId="{D6D1814C-236F-42B0-B862-FE6D17E8B7A1}" dt="2024-04-24T16:35:32.531" v="5426" actId="20577"/>
          <ac:spMkLst>
            <pc:docMk/>
            <pc:sldMk cId="4158839531" sldId="257"/>
            <ac:spMk id="3" creationId="{C9891A47-0279-3500-4B1E-1E27B3194B95}"/>
          </ac:spMkLst>
        </pc:spChg>
        <pc:picChg chg="add del mod">
          <ac:chgData name="Diana Amponsah" userId="ff612061-cbac-4c52-a3b9-4063aa43aa05" providerId="ADAL" clId="{D6D1814C-236F-42B0-B862-FE6D17E8B7A1}" dt="2024-04-24T16:28:00.744" v="5385"/>
          <ac:picMkLst>
            <pc:docMk/>
            <pc:sldMk cId="4158839531" sldId="257"/>
            <ac:picMk id="4" creationId="{B3E04BAB-24BF-B30E-4A95-F05CA1E5E5AB}"/>
          </ac:picMkLst>
        </pc:picChg>
        <pc:picChg chg="add del mod">
          <ac:chgData name="Diana Amponsah" userId="ff612061-cbac-4c52-a3b9-4063aa43aa05" providerId="ADAL" clId="{D6D1814C-236F-42B0-B862-FE6D17E8B7A1}" dt="2024-04-24T16:28:08.584" v="5389"/>
          <ac:picMkLst>
            <pc:docMk/>
            <pc:sldMk cId="4158839531" sldId="257"/>
            <ac:picMk id="6" creationId="{14B570AE-1F6F-12BB-EB67-DDC7FFC62856}"/>
          </ac:picMkLst>
        </pc:picChg>
        <pc:picChg chg="add del mod ord">
          <ac:chgData name="Diana Amponsah" userId="ff612061-cbac-4c52-a3b9-4063aa43aa05" providerId="ADAL" clId="{D6D1814C-236F-42B0-B862-FE6D17E8B7A1}" dt="2024-04-24T16:28:51.868" v="5390"/>
          <ac:picMkLst>
            <pc:docMk/>
            <pc:sldMk cId="4158839531" sldId="257"/>
            <ac:picMk id="9" creationId="{40B6CC78-9DB4-159D-EA23-670DC67CC8C1}"/>
          </ac:picMkLst>
        </pc:picChg>
        <pc:picChg chg="add del mod">
          <ac:chgData name="Diana Amponsah" userId="ff612061-cbac-4c52-a3b9-4063aa43aa05" providerId="ADAL" clId="{D6D1814C-236F-42B0-B862-FE6D17E8B7A1}" dt="2024-04-24T17:01:46.028" v="5924" actId="478"/>
          <ac:picMkLst>
            <pc:docMk/>
            <pc:sldMk cId="4158839531" sldId="257"/>
            <ac:picMk id="10" creationId="{568C4AD2-816D-0FEE-2705-402D3DC933B3}"/>
          </ac:picMkLst>
        </pc:picChg>
      </pc:sldChg>
      <pc:sldChg chg="addSp modSp del mod">
        <pc:chgData name="Diana Amponsah" userId="ff612061-cbac-4c52-a3b9-4063aa43aa05" providerId="ADAL" clId="{D6D1814C-236F-42B0-B862-FE6D17E8B7A1}" dt="2024-04-23T11:36:17.368" v="1144" actId="2696"/>
        <pc:sldMkLst>
          <pc:docMk/>
          <pc:sldMk cId="1001278883" sldId="259"/>
        </pc:sldMkLst>
        <pc:graphicFrameChg chg="add modGraphic">
          <ac:chgData name="Diana Amponsah" userId="ff612061-cbac-4c52-a3b9-4063aa43aa05" providerId="ADAL" clId="{D6D1814C-236F-42B0-B862-FE6D17E8B7A1}" dt="2024-04-23T11:35:31.373" v="1143" actId="27309"/>
          <ac:graphicFrameMkLst>
            <pc:docMk/>
            <pc:sldMk cId="1001278883" sldId="259"/>
            <ac:graphicFrameMk id="4" creationId="{B53351B7-F0F3-0675-815A-47BA8C90DD95}"/>
          </ac:graphicFrameMkLst>
        </pc:graphicFrameChg>
      </pc:sldChg>
      <pc:sldChg chg="addSp delSp modSp mod modTransition">
        <pc:chgData name="Diana Amponsah" userId="ff612061-cbac-4c52-a3b9-4063aa43aa05" providerId="ADAL" clId="{D6D1814C-236F-42B0-B862-FE6D17E8B7A1}" dt="2024-04-24T17:01:57.429" v="5926" actId="478"/>
        <pc:sldMkLst>
          <pc:docMk/>
          <pc:sldMk cId="2153278137" sldId="260"/>
        </pc:sldMkLst>
        <pc:spChg chg="mod">
          <ac:chgData name="Diana Amponsah" userId="ff612061-cbac-4c52-a3b9-4063aa43aa05" providerId="ADAL" clId="{D6D1814C-236F-42B0-B862-FE6D17E8B7A1}" dt="2024-04-24T16:59:45.037" v="5887" actId="113"/>
          <ac:spMkLst>
            <pc:docMk/>
            <pc:sldMk cId="2153278137" sldId="260"/>
            <ac:spMk id="2" creationId="{63C84669-233E-5E6A-A8EA-1D271AF33DD2}"/>
          </ac:spMkLst>
        </pc:spChg>
        <pc:spChg chg="mod">
          <ac:chgData name="Diana Amponsah" userId="ff612061-cbac-4c52-a3b9-4063aa43aa05" providerId="ADAL" clId="{D6D1814C-236F-42B0-B862-FE6D17E8B7A1}" dt="2024-04-24T16:43:59.040" v="5574" actId="27636"/>
          <ac:spMkLst>
            <pc:docMk/>
            <pc:sldMk cId="2153278137" sldId="260"/>
            <ac:spMk id="3" creationId="{2DEE283A-4B82-6C27-5FAC-CACFCF8B4AF6}"/>
          </ac:spMkLst>
        </pc:spChg>
        <pc:picChg chg="add del mod">
          <ac:chgData name="Diana Amponsah" userId="ff612061-cbac-4c52-a3b9-4063aa43aa05" providerId="ADAL" clId="{D6D1814C-236F-42B0-B862-FE6D17E8B7A1}" dt="2024-04-24T17:01:57.429" v="5926" actId="478"/>
          <ac:picMkLst>
            <pc:docMk/>
            <pc:sldMk cId="2153278137" sldId="260"/>
            <ac:picMk id="4" creationId="{06B11A38-A3E5-C3DC-6F4A-D41A83C767CB}"/>
          </ac:picMkLst>
        </pc:picChg>
      </pc:sldChg>
      <pc:sldChg chg="addSp delSp modSp mod modTransition">
        <pc:chgData name="Diana Amponsah" userId="ff612061-cbac-4c52-a3b9-4063aa43aa05" providerId="ADAL" clId="{D6D1814C-236F-42B0-B862-FE6D17E8B7A1}" dt="2024-04-24T17:02:00.701" v="5927" actId="478"/>
        <pc:sldMkLst>
          <pc:docMk/>
          <pc:sldMk cId="3519719623" sldId="261"/>
        </pc:sldMkLst>
        <pc:spChg chg="mod">
          <ac:chgData name="Diana Amponsah" userId="ff612061-cbac-4c52-a3b9-4063aa43aa05" providerId="ADAL" clId="{D6D1814C-236F-42B0-B862-FE6D17E8B7A1}" dt="2024-04-24T16:59:15.924" v="5869" actId="113"/>
          <ac:spMkLst>
            <pc:docMk/>
            <pc:sldMk cId="3519719623" sldId="261"/>
            <ac:spMk id="2" creationId="{C0A4CB94-1E43-36D8-3FC2-9A2BED492328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76" creationId="{9F7D5CDA-D291-4307-BF55-1381FED29634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78" creationId="{59B296B9-C5A5-4E4F-9B60-C907B5F1466C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79" creationId="{D0300FD3-5AF1-6305-15FA-9078072672E2}"/>
          </ac:spMkLst>
        </pc:spChg>
        <pc:spChg chg="mod ord">
          <ac:chgData name="Diana Amponsah" userId="ff612061-cbac-4c52-a3b9-4063aa43aa05" providerId="ADAL" clId="{D6D1814C-236F-42B0-B862-FE6D17E8B7A1}" dt="2024-04-24T16:53:23.227" v="5773" actId="14100"/>
          <ac:spMkLst>
            <pc:docMk/>
            <pc:sldMk cId="3519719623" sldId="261"/>
            <ac:spMk id="80" creationId="{F66D5AE2-B941-4B1B-BC47-375DD983CEE5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85" creationId="{53E60C6D-4E85-4E14-BCDF-BF15C241F7CA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87" creationId="{7D42D292-4C48-479B-9E59-E29CD9871C0C}"/>
          </ac:spMkLst>
        </pc:spChg>
        <pc:spChg chg="add del">
          <ac:chgData name="Diana Amponsah" userId="ff612061-cbac-4c52-a3b9-4063aa43aa05" providerId="ADAL" clId="{D6D1814C-236F-42B0-B862-FE6D17E8B7A1}" dt="2024-04-24T16:51:00.496" v="5702" actId="26606"/>
          <ac:spMkLst>
            <pc:docMk/>
            <pc:sldMk cId="3519719623" sldId="261"/>
            <ac:spMk id="89" creationId="{533DF362-939D-4EEE-8DC4-6B54607E5611}"/>
          </ac:spMkLst>
        </pc:spChg>
        <pc:picChg chg="add del mod">
          <ac:chgData name="Diana Amponsah" userId="ff612061-cbac-4c52-a3b9-4063aa43aa05" providerId="ADAL" clId="{D6D1814C-236F-42B0-B862-FE6D17E8B7A1}" dt="2024-04-24T17:02:00.701" v="5927" actId="478"/>
          <ac:picMkLst>
            <pc:docMk/>
            <pc:sldMk cId="3519719623" sldId="261"/>
            <ac:picMk id="3" creationId="{241B4A9C-7413-6DCD-C3DA-0FC96524D44D}"/>
          </ac:picMkLst>
        </pc:picChg>
        <pc:picChg chg="mod ord">
          <ac:chgData name="Diana Amponsah" userId="ff612061-cbac-4c52-a3b9-4063aa43aa05" providerId="ADAL" clId="{D6D1814C-236F-42B0-B862-FE6D17E8B7A1}" dt="2024-04-24T16:51:11.636" v="5704" actId="14100"/>
          <ac:picMkLst>
            <pc:docMk/>
            <pc:sldMk cId="3519719623" sldId="261"/>
            <ac:picMk id="77" creationId="{FD156F24-2B2D-C633-A5E6-8826474B033E}"/>
          </ac:picMkLst>
        </pc:picChg>
      </pc:sldChg>
      <pc:sldChg chg="addSp delSp modSp mod modTransition">
        <pc:chgData name="Diana Amponsah" userId="ff612061-cbac-4c52-a3b9-4063aa43aa05" providerId="ADAL" clId="{D6D1814C-236F-42B0-B862-FE6D17E8B7A1}" dt="2024-04-24T17:02:05.597" v="5928" actId="478"/>
        <pc:sldMkLst>
          <pc:docMk/>
          <pc:sldMk cId="4082188828" sldId="262"/>
        </pc:sldMkLst>
        <pc:spChg chg="mod">
          <ac:chgData name="Diana Amponsah" userId="ff612061-cbac-4c52-a3b9-4063aa43aa05" providerId="ADAL" clId="{D6D1814C-236F-42B0-B862-FE6D17E8B7A1}" dt="2024-04-23T11:22:13.431" v="815" actId="20577"/>
          <ac:spMkLst>
            <pc:docMk/>
            <pc:sldMk cId="4082188828" sldId="262"/>
            <ac:spMk id="3" creationId="{C6719BF7-1FB9-9256-1808-ABBEB7EB6125}"/>
          </ac:spMkLst>
        </pc:spChg>
        <pc:picChg chg="add del mod">
          <ac:chgData name="Diana Amponsah" userId="ff612061-cbac-4c52-a3b9-4063aa43aa05" providerId="ADAL" clId="{D6D1814C-236F-42B0-B862-FE6D17E8B7A1}" dt="2024-04-24T17:02:05.597" v="5928" actId="478"/>
          <ac:picMkLst>
            <pc:docMk/>
            <pc:sldMk cId="4082188828" sldId="262"/>
            <ac:picMk id="4" creationId="{77BC7C68-D9D5-8BD9-D01D-2B691C5DB1FA}"/>
          </ac:picMkLst>
        </pc:picChg>
      </pc:sldChg>
      <pc:sldChg chg="addSp delSp modSp mod ord modTransition modNotesTx">
        <pc:chgData name="Diana Amponsah" userId="ff612061-cbac-4c52-a3b9-4063aa43aa05" providerId="ADAL" clId="{D6D1814C-236F-42B0-B862-FE6D17E8B7A1}" dt="2024-04-24T17:01:50.473" v="5925" actId="478"/>
        <pc:sldMkLst>
          <pc:docMk/>
          <pc:sldMk cId="2315516848" sldId="263"/>
        </pc:sldMkLst>
        <pc:spChg chg="mod">
          <ac:chgData name="Diana Amponsah" userId="ff612061-cbac-4c52-a3b9-4063aa43aa05" providerId="ADAL" clId="{D6D1814C-236F-42B0-B862-FE6D17E8B7A1}" dt="2024-04-24T16:59:50.485" v="5888" actId="113"/>
          <ac:spMkLst>
            <pc:docMk/>
            <pc:sldMk cId="2315516848" sldId="263"/>
            <ac:spMk id="2" creationId="{47BC17C2-554E-6CD9-1146-98FF4A212268}"/>
          </ac:spMkLst>
        </pc:spChg>
        <pc:spChg chg="mod">
          <ac:chgData name="Diana Amponsah" userId="ff612061-cbac-4c52-a3b9-4063aa43aa05" providerId="ADAL" clId="{D6D1814C-236F-42B0-B862-FE6D17E8B7A1}" dt="2024-04-24T16:41:35.280" v="5524" actId="27636"/>
          <ac:spMkLst>
            <pc:docMk/>
            <pc:sldMk cId="2315516848" sldId="263"/>
            <ac:spMk id="3" creationId="{167C3DDD-1E32-9911-6749-AC012A58CE7C}"/>
          </ac:spMkLst>
        </pc:spChg>
        <pc:picChg chg="add del mod">
          <ac:chgData name="Diana Amponsah" userId="ff612061-cbac-4c52-a3b9-4063aa43aa05" providerId="ADAL" clId="{D6D1814C-236F-42B0-B862-FE6D17E8B7A1}" dt="2024-04-24T17:01:50.473" v="5925" actId="478"/>
          <ac:picMkLst>
            <pc:docMk/>
            <pc:sldMk cId="2315516848" sldId="263"/>
            <ac:picMk id="4" creationId="{0F870F97-40DE-2D2F-70C1-CFEB7AA6FA8F}"/>
          </ac:picMkLst>
        </pc:picChg>
      </pc:sldChg>
      <pc:sldChg chg="addSp delSp modSp mod modTransition">
        <pc:chgData name="Diana Amponsah" userId="ff612061-cbac-4c52-a3b9-4063aa43aa05" providerId="ADAL" clId="{D6D1814C-236F-42B0-B862-FE6D17E8B7A1}" dt="2024-04-24T16:59:11.809" v="5868" actId="113"/>
        <pc:sldMkLst>
          <pc:docMk/>
          <pc:sldMk cId="1529124512" sldId="264"/>
        </pc:sldMkLst>
        <pc:spChg chg="mod">
          <ac:chgData name="Diana Amponsah" userId="ff612061-cbac-4c52-a3b9-4063aa43aa05" providerId="ADAL" clId="{D6D1814C-236F-42B0-B862-FE6D17E8B7A1}" dt="2024-04-24T16:59:11.809" v="5868" actId="113"/>
          <ac:spMkLst>
            <pc:docMk/>
            <pc:sldMk cId="1529124512" sldId="264"/>
            <ac:spMk id="2" creationId="{4739DC67-8C22-CBEF-61B0-181C747D1E73}"/>
          </ac:spMkLst>
        </pc:spChg>
        <pc:spChg chg="mod">
          <ac:chgData name="Diana Amponsah" userId="ff612061-cbac-4c52-a3b9-4063aa43aa05" providerId="ADAL" clId="{D6D1814C-236F-42B0-B862-FE6D17E8B7A1}" dt="2024-04-24T16:55:44.406" v="5801" actId="14100"/>
          <ac:spMkLst>
            <pc:docMk/>
            <pc:sldMk cId="1529124512" sldId="264"/>
            <ac:spMk id="59" creationId="{9AF022A4-F2BB-A1F0-F7F5-B69D644A837D}"/>
          </ac:spMkLst>
        </pc:spChg>
        <pc:spChg chg="add">
          <ac:chgData name="Diana Amponsah" userId="ff612061-cbac-4c52-a3b9-4063aa43aa05" providerId="ADAL" clId="{D6D1814C-236F-42B0-B862-FE6D17E8B7A1}" dt="2024-04-24T16:54:43.443" v="5776" actId="26606"/>
          <ac:spMkLst>
            <pc:docMk/>
            <pc:sldMk cId="1529124512" sldId="264"/>
            <ac:spMk id="87" creationId="{687AFE0E-B37D-4531-AFE8-231C8348EAF1}"/>
          </ac:spMkLst>
        </pc:spChg>
        <pc:grpChg chg="del">
          <ac:chgData name="Diana Amponsah" userId="ff612061-cbac-4c52-a3b9-4063aa43aa05" providerId="ADAL" clId="{D6D1814C-236F-42B0-B862-FE6D17E8B7A1}" dt="2024-04-24T16:54:43.443" v="5776" actId="26606"/>
          <ac:grpSpMkLst>
            <pc:docMk/>
            <pc:sldMk cId="1529124512" sldId="264"/>
            <ac:grpSpMk id="80" creationId="{A5AFD70F-20E3-55D2-E154-7D4FACFBB016}"/>
          </ac:grpSpMkLst>
        </pc:grpChg>
        <pc:picChg chg="add del mod">
          <ac:chgData name="Diana Amponsah" userId="ff612061-cbac-4c52-a3b9-4063aa43aa05" providerId="ADAL" clId="{D6D1814C-236F-42B0-B862-FE6D17E8B7A1}" dt="2024-04-24T16:54:18.604" v="5775" actId="478"/>
          <ac:picMkLst>
            <pc:docMk/>
            <pc:sldMk cId="1529124512" sldId="264"/>
            <ac:picMk id="3" creationId="{9454815E-1419-D354-1599-ADCFBDFA4959}"/>
          </ac:picMkLst>
        </pc:picChg>
        <pc:picChg chg="mod">
          <ac:chgData name="Diana Amponsah" userId="ff612061-cbac-4c52-a3b9-4063aa43aa05" providerId="ADAL" clId="{D6D1814C-236F-42B0-B862-FE6D17E8B7A1}" dt="2024-04-24T16:55:50.055" v="5802" actId="1076"/>
          <ac:picMkLst>
            <pc:docMk/>
            <pc:sldMk cId="1529124512" sldId="264"/>
            <ac:picMk id="57" creationId="{6FAA95EC-B8B0-C5BE-C337-2BA9D2A0F2D3}"/>
          </ac:picMkLst>
        </pc:picChg>
      </pc:sldChg>
      <pc:sldChg chg="addSp delSp modSp mod modTransition modMedia setBg delAnim">
        <pc:chgData name="Diana Amponsah" userId="ff612061-cbac-4c52-a3b9-4063aa43aa05" providerId="ADAL" clId="{D6D1814C-236F-42B0-B862-FE6D17E8B7A1}" dt="2024-04-24T16:59:08.028" v="5867" actId="113"/>
        <pc:sldMkLst>
          <pc:docMk/>
          <pc:sldMk cId="2704788608" sldId="265"/>
        </pc:sldMkLst>
        <pc:spChg chg="mod">
          <ac:chgData name="Diana Amponsah" userId="ff612061-cbac-4c52-a3b9-4063aa43aa05" providerId="ADAL" clId="{D6D1814C-236F-42B0-B862-FE6D17E8B7A1}" dt="2024-04-24T16:59:08.028" v="5867" actId="113"/>
          <ac:spMkLst>
            <pc:docMk/>
            <pc:sldMk cId="2704788608" sldId="265"/>
            <ac:spMk id="2" creationId="{37655A52-9191-7C54-26A5-35238B844144}"/>
          </ac:spMkLst>
        </pc:spChg>
        <pc:spChg chg="mod">
          <ac:chgData name="Diana Amponsah" userId="ff612061-cbac-4c52-a3b9-4063aa43aa05" providerId="ADAL" clId="{D6D1814C-236F-42B0-B862-FE6D17E8B7A1}" dt="2024-04-24T16:56:28.094" v="5817" actId="20577"/>
          <ac:spMkLst>
            <pc:docMk/>
            <pc:sldMk cId="2704788608" sldId="265"/>
            <ac:spMk id="3" creationId="{8010C98D-6749-B451-A6F5-C0C23DE4BA54}"/>
          </ac:spMkLst>
        </pc:spChg>
        <pc:spChg chg="add del">
          <ac:chgData name="Diana Amponsah" userId="ff612061-cbac-4c52-a3b9-4063aa43aa05" providerId="ADAL" clId="{D6D1814C-236F-42B0-B862-FE6D17E8B7A1}" dt="2024-04-24T16:56:09.109" v="5804" actId="26606"/>
          <ac:spMkLst>
            <pc:docMk/>
            <pc:sldMk cId="2704788608" sldId="265"/>
            <ac:spMk id="6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28:23.929" v="894" actId="26606"/>
          <ac:spMkLst>
            <pc:docMk/>
            <pc:sldMk cId="2704788608" sldId="265"/>
            <ac:spMk id="8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28:15.380" v="892" actId="26606"/>
          <ac:spMkLst>
            <pc:docMk/>
            <pc:sldMk cId="2704788608" sldId="265"/>
            <ac:spMk id="11" creationId="{59B296B9-C5A5-4E4F-9B60-C907B5F1466C}"/>
          </ac:spMkLst>
        </pc:spChg>
        <pc:spChg chg="add del">
          <ac:chgData name="Diana Amponsah" userId="ff612061-cbac-4c52-a3b9-4063aa43aa05" providerId="ADAL" clId="{D6D1814C-236F-42B0-B862-FE6D17E8B7A1}" dt="2024-04-23T11:28:15.380" v="892" actId="26606"/>
          <ac:spMkLst>
            <pc:docMk/>
            <pc:sldMk cId="2704788608" sldId="265"/>
            <ac:spMk id="12" creationId="{9F7D5CDA-D291-4307-BF55-1381FED29634}"/>
          </ac:spMkLst>
        </pc:spChg>
        <pc:spChg chg="add del">
          <ac:chgData name="Diana Amponsah" userId="ff612061-cbac-4c52-a3b9-4063aa43aa05" providerId="ADAL" clId="{D6D1814C-236F-42B0-B862-FE6D17E8B7A1}" dt="2024-04-23T11:28:15.380" v="892" actId="26606"/>
          <ac:spMkLst>
            <pc:docMk/>
            <pc:sldMk cId="2704788608" sldId="265"/>
            <ac:spMk id="13" creationId="{D0300FD3-5AF1-6305-15FA-9078072672E2}"/>
          </ac:spMkLst>
        </pc:spChg>
        <pc:spChg chg="add del">
          <ac:chgData name="Diana Amponsah" userId="ff612061-cbac-4c52-a3b9-4063aa43aa05" providerId="ADAL" clId="{D6D1814C-236F-42B0-B862-FE6D17E8B7A1}" dt="2024-04-23T11:28:23.929" v="894" actId="26606"/>
          <ac:spMkLst>
            <pc:docMk/>
            <pc:sldMk cId="2704788608" sldId="265"/>
            <ac:spMk id="16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3T11:28:23.929" v="894" actId="26606"/>
          <ac:spMkLst>
            <pc:docMk/>
            <pc:sldMk cId="2704788608" sldId="265"/>
            <ac:spMk id="19" creationId="{BD92035A-AA2F-4CD8-A556-1CE8BDEC75BD}"/>
          </ac:spMkLst>
        </pc:spChg>
        <pc:spChg chg="add del">
          <ac:chgData name="Diana Amponsah" userId="ff612061-cbac-4c52-a3b9-4063aa43aa05" providerId="ADAL" clId="{D6D1814C-236F-42B0-B862-FE6D17E8B7A1}" dt="2024-04-24T16:56:09.109" v="5804" actId="26606"/>
          <ac:spMkLst>
            <pc:docMk/>
            <pc:sldMk cId="2704788608" sldId="265"/>
            <ac:spMk id="20" creationId="{BD92035A-AA2F-4CD8-A556-1CE8BDEC75BD}"/>
          </ac:spMkLst>
        </pc:spChg>
        <pc:spChg chg="add del">
          <ac:chgData name="Diana Amponsah" userId="ff612061-cbac-4c52-a3b9-4063aa43aa05" providerId="ADAL" clId="{D6D1814C-236F-42B0-B862-FE6D17E8B7A1}" dt="2024-04-23T11:28:39.134" v="896" actId="26606"/>
          <ac:spMkLst>
            <pc:docMk/>
            <pc:sldMk cId="2704788608" sldId="265"/>
            <ac:spMk id="21" creationId="{C2554CA6-288E-4202-BC52-2E5A8F0C0AED}"/>
          </ac:spMkLst>
        </pc:spChg>
        <pc:spChg chg="add del">
          <ac:chgData name="Diana Amponsah" userId="ff612061-cbac-4c52-a3b9-4063aa43aa05" providerId="ADAL" clId="{D6D1814C-236F-42B0-B862-FE6D17E8B7A1}" dt="2024-04-23T11:28:39.134" v="896" actId="26606"/>
          <ac:spMkLst>
            <pc:docMk/>
            <pc:sldMk cId="2704788608" sldId="265"/>
            <ac:spMk id="22" creationId="{B10BB131-AC8E-4A8E-A5D1-36260F720C3B}"/>
          </ac:spMkLst>
        </pc:spChg>
        <pc:spChg chg="add del">
          <ac:chgData name="Diana Amponsah" userId="ff612061-cbac-4c52-a3b9-4063aa43aa05" providerId="ADAL" clId="{D6D1814C-236F-42B0-B862-FE6D17E8B7A1}" dt="2024-04-23T11:28:39.134" v="896" actId="26606"/>
          <ac:spMkLst>
            <pc:docMk/>
            <pc:sldMk cId="2704788608" sldId="265"/>
            <ac:spMk id="23" creationId="{5B7778FC-632E-4DCA-A7CB-0D7731CCF970}"/>
          </ac:spMkLst>
        </pc:spChg>
        <pc:spChg chg="add del">
          <ac:chgData name="Diana Amponsah" userId="ff612061-cbac-4c52-a3b9-4063aa43aa05" providerId="ADAL" clId="{D6D1814C-236F-42B0-B862-FE6D17E8B7A1}" dt="2024-04-23T11:28:39.134" v="896" actId="26606"/>
          <ac:spMkLst>
            <pc:docMk/>
            <pc:sldMk cId="2704788608" sldId="265"/>
            <ac:spMk id="24" creationId="{FA23A907-97FB-4A8F-880A-DD77401C4296}"/>
          </ac:spMkLst>
        </pc:spChg>
        <pc:spChg chg="add del">
          <ac:chgData name="Diana Amponsah" userId="ff612061-cbac-4c52-a3b9-4063aa43aa05" providerId="ADAL" clId="{D6D1814C-236F-42B0-B862-FE6D17E8B7A1}" dt="2024-04-24T16:56:09.109" v="5804" actId="26606"/>
          <ac:spMkLst>
            <pc:docMk/>
            <pc:sldMk cId="2704788608" sldId="265"/>
            <ac:spMk id="25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3T11:28:46.438" v="898" actId="26606"/>
          <ac:spMkLst>
            <pc:docMk/>
            <pc:sldMk cId="2704788608" sldId="265"/>
            <ac:spMk id="26" creationId="{3AD318CC-E2A8-4E27-9548-A047A78999B1}"/>
          </ac:spMkLst>
        </pc:spChg>
        <pc:spChg chg="add">
          <ac:chgData name="Diana Amponsah" userId="ff612061-cbac-4c52-a3b9-4063aa43aa05" providerId="ADAL" clId="{D6D1814C-236F-42B0-B862-FE6D17E8B7A1}" dt="2024-04-24T16:56:09.109" v="5804" actId="26606"/>
          <ac:spMkLst>
            <pc:docMk/>
            <pc:sldMk cId="2704788608" sldId="265"/>
            <ac:spMk id="29" creationId="{603A6265-E10C-4B85-9C20-E75FCAF9CC63}"/>
          </ac:spMkLst>
        </pc:spChg>
        <pc:spChg chg="add del">
          <ac:chgData name="Diana Amponsah" userId="ff612061-cbac-4c52-a3b9-4063aa43aa05" providerId="ADAL" clId="{D6D1814C-236F-42B0-B862-FE6D17E8B7A1}" dt="2024-04-23T11:28:46.438" v="898" actId="26606"/>
          <ac:spMkLst>
            <pc:docMk/>
            <pc:sldMk cId="2704788608" sldId="265"/>
            <ac:spMk id="30" creationId="{2C1BBA94-3F40-40AA-8BB9-E69E25E537C1}"/>
          </ac:spMkLst>
        </pc:spChg>
        <pc:spChg chg="add">
          <ac:chgData name="Diana Amponsah" userId="ff612061-cbac-4c52-a3b9-4063aa43aa05" providerId="ADAL" clId="{D6D1814C-236F-42B0-B862-FE6D17E8B7A1}" dt="2024-04-24T16:56:09.109" v="5804" actId="26606"/>
          <ac:spMkLst>
            <pc:docMk/>
            <pc:sldMk cId="2704788608" sldId="265"/>
            <ac:spMk id="31" creationId="{3ECBE1F1-D69B-4AFA-ABD5-8E41720EF6DE}"/>
          </ac:spMkLst>
        </pc:spChg>
        <pc:spChg chg="add del">
          <ac:chgData name="Diana Amponsah" userId="ff612061-cbac-4c52-a3b9-4063aa43aa05" providerId="ADAL" clId="{D6D1814C-236F-42B0-B862-FE6D17E8B7A1}" dt="2024-04-23T11:28:48.420" v="900" actId="26606"/>
          <ac:spMkLst>
            <pc:docMk/>
            <pc:sldMk cId="2704788608" sldId="265"/>
            <ac:spMk id="32" creationId="{081EA652-8C6A-4E69-BEB9-170809474553}"/>
          </ac:spMkLst>
        </pc:spChg>
        <pc:spChg chg="add del">
          <ac:chgData name="Diana Amponsah" userId="ff612061-cbac-4c52-a3b9-4063aa43aa05" providerId="ADAL" clId="{D6D1814C-236F-42B0-B862-FE6D17E8B7A1}" dt="2024-04-23T11:28:48.420" v="900" actId="26606"/>
          <ac:spMkLst>
            <pc:docMk/>
            <pc:sldMk cId="2704788608" sldId="265"/>
            <ac:spMk id="33" creationId="{5298780A-33B9-4EA2-8F67-DE68AD62841B}"/>
          </ac:spMkLst>
        </pc:spChg>
        <pc:spChg chg="add del">
          <ac:chgData name="Diana Amponsah" userId="ff612061-cbac-4c52-a3b9-4063aa43aa05" providerId="ADAL" clId="{D6D1814C-236F-42B0-B862-FE6D17E8B7A1}" dt="2024-04-23T11:28:48.420" v="900" actId="26606"/>
          <ac:spMkLst>
            <pc:docMk/>
            <pc:sldMk cId="2704788608" sldId="265"/>
            <ac:spMk id="34" creationId="{7F488E8B-4E1E-4402-8935-D4E6C02615C7}"/>
          </ac:spMkLst>
        </pc:spChg>
        <pc:spChg chg="add del">
          <ac:chgData name="Diana Amponsah" userId="ff612061-cbac-4c52-a3b9-4063aa43aa05" providerId="ADAL" clId="{D6D1814C-236F-42B0-B862-FE6D17E8B7A1}" dt="2024-04-23T11:29:16.625" v="921" actId="26606"/>
          <ac:spMkLst>
            <pc:docMk/>
            <pc:sldMk cId="2704788608" sldId="265"/>
            <ac:spMk id="36" creationId="{C1DD1A8A-57D5-4A81-AD04-532B043C5611}"/>
          </ac:spMkLst>
        </pc:spChg>
        <pc:spChg chg="add del">
          <ac:chgData name="Diana Amponsah" userId="ff612061-cbac-4c52-a3b9-4063aa43aa05" providerId="ADAL" clId="{D6D1814C-236F-42B0-B862-FE6D17E8B7A1}" dt="2024-04-23T11:29:16.625" v="921" actId="26606"/>
          <ac:spMkLst>
            <pc:docMk/>
            <pc:sldMk cId="2704788608" sldId="265"/>
            <ac:spMk id="38" creationId="{007891EC-4501-44ED-A8C8-B11B6DB767AB}"/>
          </ac:spMkLst>
        </pc:spChg>
        <pc:spChg chg="add del">
          <ac:chgData name="Diana Amponsah" userId="ff612061-cbac-4c52-a3b9-4063aa43aa05" providerId="ADAL" clId="{D6D1814C-236F-42B0-B862-FE6D17E8B7A1}" dt="2024-04-23T11:28:53.404" v="907" actId="26606"/>
          <ac:spMkLst>
            <pc:docMk/>
            <pc:sldMk cId="2704788608" sldId="265"/>
            <ac:spMk id="40" creationId="{C7D023E4-8DE1-436E-9847-ED6A4B4B04FD}"/>
          </ac:spMkLst>
        </pc:spChg>
        <pc:spChg chg="add del">
          <ac:chgData name="Diana Amponsah" userId="ff612061-cbac-4c52-a3b9-4063aa43aa05" providerId="ADAL" clId="{D6D1814C-236F-42B0-B862-FE6D17E8B7A1}" dt="2024-04-23T11:28:54.696" v="910" actId="26606"/>
          <ac:spMkLst>
            <pc:docMk/>
            <pc:sldMk cId="2704788608" sldId="265"/>
            <ac:spMk id="50" creationId="{A3363022-C969-41E9-8EB2-E4C94908C1FA}"/>
          </ac:spMkLst>
        </pc:spChg>
        <pc:spChg chg="add del">
          <ac:chgData name="Diana Amponsah" userId="ff612061-cbac-4c52-a3b9-4063aa43aa05" providerId="ADAL" clId="{D6D1814C-236F-42B0-B862-FE6D17E8B7A1}" dt="2024-04-23T11:28:54.696" v="910" actId="26606"/>
          <ac:spMkLst>
            <pc:docMk/>
            <pc:sldMk cId="2704788608" sldId="265"/>
            <ac:spMk id="51" creationId="{8D1AD6B3-BE88-4CEB-BA17-790657CC4729}"/>
          </ac:spMkLst>
        </pc:spChg>
        <pc:spChg chg="add del">
          <ac:chgData name="Diana Amponsah" userId="ff612061-cbac-4c52-a3b9-4063aa43aa05" providerId="ADAL" clId="{D6D1814C-236F-42B0-B862-FE6D17E8B7A1}" dt="2024-04-23T11:28:56.237" v="913" actId="26606"/>
          <ac:spMkLst>
            <pc:docMk/>
            <pc:sldMk cId="2704788608" sldId="265"/>
            <ac:spMk id="57" creationId="{A3363022-C969-41E9-8EB2-E4C94908C1FA}"/>
          </ac:spMkLst>
        </pc:spChg>
        <pc:spChg chg="add del">
          <ac:chgData name="Diana Amponsah" userId="ff612061-cbac-4c52-a3b9-4063aa43aa05" providerId="ADAL" clId="{D6D1814C-236F-42B0-B862-FE6D17E8B7A1}" dt="2024-04-23T11:28:56.237" v="913" actId="26606"/>
          <ac:spMkLst>
            <pc:docMk/>
            <pc:sldMk cId="2704788608" sldId="265"/>
            <ac:spMk id="58" creationId="{8D1AD6B3-BE88-4CEB-BA17-790657CC4729}"/>
          </ac:spMkLst>
        </pc:spChg>
        <pc:spChg chg="add del">
          <ac:chgData name="Diana Amponsah" userId="ff612061-cbac-4c52-a3b9-4063aa43aa05" providerId="ADAL" clId="{D6D1814C-236F-42B0-B862-FE6D17E8B7A1}" dt="2024-04-23T11:29:05.979" v="916" actId="26606"/>
          <ac:spMkLst>
            <pc:docMk/>
            <pc:sldMk cId="2704788608" sldId="265"/>
            <ac:spMk id="64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29:05.979" v="916" actId="26606"/>
          <ac:spMkLst>
            <pc:docMk/>
            <pc:sldMk cId="2704788608" sldId="265"/>
            <ac:spMk id="68" creationId="{BD92035A-AA2F-4CD8-A556-1CE8BDEC75BD}"/>
          </ac:spMkLst>
        </pc:spChg>
        <pc:spChg chg="add del">
          <ac:chgData name="Diana Amponsah" userId="ff612061-cbac-4c52-a3b9-4063aa43aa05" providerId="ADAL" clId="{D6D1814C-236F-42B0-B862-FE6D17E8B7A1}" dt="2024-04-23T11:29:05.979" v="916" actId="26606"/>
          <ac:spMkLst>
            <pc:docMk/>
            <pc:sldMk cId="2704788608" sldId="265"/>
            <ac:spMk id="69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3T11:29:13.266" v="919" actId="26606"/>
          <ac:spMkLst>
            <pc:docMk/>
            <pc:sldMk cId="2704788608" sldId="265"/>
            <ac:spMk id="71" creationId="{C2554CA6-288E-4202-BC52-2E5A8F0C0AED}"/>
          </ac:spMkLst>
        </pc:spChg>
        <pc:spChg chg="add del">
          <ac:chgData name="Diana Amponsah" userId="ff612061-cbac-4c52-a3b9-4063aa43aa05" providerId="ADAL" clId="{D6D1814C-236F-42B0-B862-FE6D17E8B7A1}" dt="2024-04-23T11:29:13.266" v="919" actId="26606"/>
          <ac:spMkLst>
            <pc:docMk/>
            <pc:sldMk cId="2704788608" sldId="265"/>
            <ac:spMk id="72" creationId="{B10BB131-AC8E-4A8E-A5D1-36260F720C3B}"/>
          </ac:spMkLst>
        </pc:spChg>
        <pc:spChg chg="add del">
          <ac:chgData name="Diana Amponsah" userId="ff612061-cbac-4c52-a3b9-4063aa43aa05" providerId="ADAL" clId="{D6D1814C-236F-42B0-B862-FE6D17E8B7A1}" dt="2024-04-23T11:29:13.266" v="919" actId="26606"/>
          <ac:spMkLst>
            <pc:docMk/>
            <pc:sldMk cId="2704788608" sldId="265"/>
            <ac:spMk id="73" creationId="{5B7778FC-632E-4DCA-A7CB-0D7731CCF970}"/>
          </ac:spMkLst>
        </pc:spChg>
        <pc:spChg chg="add del">
          <ac:chgData name="Diana Amponsah" userId="ff612061-cbac-4c52-a3b9-4063aa43aa05" providerId="ADAL" clId="{D6D1814C-236F-42B0-B862-FE6D17E8B7A1}" dt="2024-04-23T11:29:13.266" v="919" actId="26606"/>
          <ac:spMkLst>
            <pc:docMk/>
            <pc:sldMk cId="2704788608" sldId="265"/>
            <ac:spMk id="74" creationId="{FA23A907-97FB-4A8F-880A-DD77401C4296}"/>
          </ac:spMkLst>
        </pc:spChg>
        <pc:grpChg chg="add del">
          <ac:chgData name="Diana Amponsah" userId="ff612061-cbac-4c52-a3b9-4063aa43aa05" providerId="ADAL" clId="{D6D1814C-236F-42B0-B862-FE6D17E8B7A1}" dt="2024-04-23T11:28:23.929" v="894" actId="26606"/>
          <ac:grpSpMkLst>
            <pc:docMk/>
            <pc:sldMk cId="2704788608" sldId="265"/>
            <ac:grpSpMk id="10" creationId="{5D1A9D8B-3117-4D9D-BDA4-DD81895098B0}"/>
          </ac:grpSpMkLst>
        </pc:grpChg>
        <pc:grpChg chg="add del">
          <ac:chgData name="Diana Amponsah" userId="ff612061-cbac-4c52-a3b9-4063aa43aa05" providerId="ADAL" clId="{D6D1814C-236F-42B0-B862-FE6D17E8B7A1}" dt="2024-04-24T16:56:09.109" v="5804" actId="26606"/>
          <ac:grpSpMkLst>
            <pc:docMk/>
            <pc:sldMk cId="2704788608" sldId="265"/>
            <ac:grpSpMk id="15" creationId="{5D1A9D8B-3117-4D9D-BDA4-DD81895098B0}"/>
          </ac:grpSpMkLst>
        </pc:grpChg>
        <pc:grpChg chg="add del">
          <ac:chgData name="Diana Amponsah" userId="ff612061-cbac-4c52-a3b9-4063aa43aa05" providerId="ADAL" clId="{D6D1814C-236F-42B0-B862-FE6D17E8B7A1}" dt="2024-04-23T11:28:46.438" v="898" actId="26606"/>
          <ac:grpSpMkLst>
            <pc:docMk/>
            <pc:sldMk cId="2704788608" sldId="265"/>
            <ac:grpSpMk id="27" creationId="{B14B560F-9DD7-4302-A60B-EBD3EF59B073}"/>
          </ac:grpSpMkLst>
        </pc:grpChg>
        <pc:grpChg chg="add del">
          <ac:chgData name="Diana Amponsah" userId="ff612061-cbac-4c52-a3b9-4063aa43aa05" providerId="ADAL" clId="{D6D1814C-236F-42B0-B862-FE6D17E8B7A1}" dt="2024-04-23T11:28:53.404" v="907" actId="26606"/>
          <ac:grpSpMkLst>
            <pc:docMk/>
            <pc:sldMk cId="2704788608" sldId="265"/>
            <ac:grpSpMk id="41" creationId="{B1E2B399-F3CE-4402-9418-377080B9A543}"/>
          </ac:grpSpMkLst>
        </pc:grpChg>
        <pc:grpChg chg="add del">
          <ac:chgData name="Diana Amponsah" userId="ff612061-cbac-4c52-a3b9-4063aa43aa05" providerId="ADAL" clId="{D6D1814C-236F-42B0-B862-FE6D17E8B7A1}" dt="2024-04-23T11:28:53.404" v="907" actId="26606"/>
          <ac:grpSpMkLst>
            <pc:docMk/>
            <pc:sldMk cId="2704788608" sldId="265"/>
            <ac:grpSpMk id="44" creationId="{E27AF472-EAE3-4572-AB69-B92BD10DBC6D}"/>
          </ac:grpSpMkLst>
        </pc:grpChg>
        <pc:grpChg chg="add del">
          <ac:chgData name="Diana Amponsah" userId="ff612061-cbac-4c52-a3b9-4063aa43aa05" providerId="ADAL" clId="{D6D1814C-236F-42B0-B862-FE6D17E8B7A1}" dt="2024-04-23T11:28:54.696" v="910" actId="26606"/>
          <ac:grpSpMkLst>
            <pc:docMk/>
            <pc:sldMk cId="2704788608" sldId="265"/>
            <ac:grpSpMk id="53" creationId="{89D1390B-7E13-4B4F-9CB2-391063412E54}"/>
          </ac:grpSpMkLst>
        </pc:grpChg>
        <pc:grpChg chg="add del">
          <ac:chgData name="Diana Amponsah" userId="ff612061-cbac-4c52-a3b9-4063aa43aa05" providerId="ADAL" clId="{D6D1814C-236F-42B0-B862-FE6D17E8B7A1}" dt="2024-04-23T11:28:56.237" v="913" actId="26606"/>
          <ac:grpSpMkLst>
            <pc:docMk/>
            <pc:sldMk cId="2704788608" sldId="265"/>
            <ac:grpSpMk id="60" creationId="{89D1390B-7E13-4B4F-9CB2-391063412E54}"/>
          </ac:grpSpMkLst>
        </pc:grpChg>
        <pc:grpChg chg="add del">
          <ac:chgData name="Diana Amponsah" userId="ff612061-cbac-4c52-a3b9-4063aa43aa05" providerId="ADAL" clId="{D6D1814C-236F-42B0-B862-FE6D17E8B7A1}" dt="2024-04-23T11:29:05.979" v="916" actId="26606"/>
          <ac:grpSpMkLst>
            <pc:docMk/>
            <pc:sldMk cId="2704788608" sldId="265"/>
            <ac:grpSpMk id="65" creationId="{5D1A9D8B-3117-4D9D-BDA4-DD81895098B0}"/>
          </ac:grpSpMkLst>
        </pc:grpChg>
        <pc:picChg chg="add del mod">
          <ac:chgData name="Diana Amponsah" userId="ff612061-cbac-4c52-a3b9-4063aa43aa05" providerId="ADAL" clId="{D6D1814C-236F-42B0-B862-FE6D17E8B7A1}" dt="2024-04-24T16:55:56.332" v="5803" actId="478"/>
          <ac:picMkLst>
            <pc:docMk/>
            <pc:sldMk cId="2704788608" sldId="265"/>
            <ac:picMk id="4" creationId="{468D6F98-463B-199A-799D-55C21593871B}"/>
          </ac:picMkLst>
        </pc:picChg>
        <pc:picChg chg="add del">
          <ac:chgData name="Diana Amponsah" userId="ff612061-cbac-4c52-a3b9-4063aa43aa05" providerId="ADAL" clId="{D6D1814C-236F-42B0-B862-FE6D17E8B7A1}" dt="2024-04-23T11:28:08.519" v="890" actId="26606"/>
          <ac:picMkLst>
            <pc:docMk/>
            <pc:sldMk cId="2704788608" sldId="265"/>
            <ac:picMk id="5" creationId="{26836E98-4FE9-2A89-11D7-1F63E741FB91}"/>
          </ac:picMkLst>
        </pc:picChg>
        <pc:picChg chg="add del">
          <ac:chgData name="Diana Amponsah" userId="ff612061-cbac-4c52-a3b9-4063aa43aa05" providerId="ADAL" clId="{D6D1814C-236F-42B0-B862-FE6D17E8B7A1}" dt="2024-04-23T11:28:53.404" v="907" actId="26606"/>
          <ac:picMkLst>
            <pc:docMk/>
            <pc:sldMk cId="2704788608" sldId="265"/>
            <ac:picMk id="7" creationId="{3C0B9A56-E662-6B9C-4116-49F98FC24037}"/>
          </ac:picMkLst>
        </pc:picChg>
        <pc:picChg chg="add del">
          <ac:chgData name="Diana Amponsah" userId="ff612061-cbac-4c52-a3b9-4063aa43aa05" providerId="ADAL" clId="{D6D1814C-236F-42B0-B862-FE6D17E8B7A1}" dt="2024-04-23T11:28:15.380" v="892" actId="26606"/>
          <ac:picMkLst>
            <pc:docMk/>
            <pc:sldMk cId="2704788608" sldId="265"/>
            <ac:picMk id="14" creationId="{609B4743-474C-053F-E537-CE6D89A75163}"/>
          </ac:picMkLst>
        </pc:picChg>
        <pc:picChg chg="add">
          <ac:chgData name="Diana Amponsah" userId="ff612061-cbac-4c52-a3b9-4063aa43aa05" providerId="ADAL" clId="{D6D1814C-236F-42B0-B862-FE6D17E8B7A1}" dt="2024-04-24T16:56:09.109" v="5804" actId="26606"/>
          <ac:picMkLst>
            <pc:docMk/>
            <pc:sldMk cId="2704788608" sldId="265"/>
            <ac:picMk id="28" creationId="{DA5EF058-79A3-E515-E947-25DEC2571474}"/>
          </ac:picMkLst>
        </pc:picChg>
        <pc:picChg chg="add del mod">
          <ac:chgData name="Diana Amponsah" userId="ff612061-cbac-4c52-a3b9-4063aa43aa05" providerId="ADAL" clId="{D6D1814C-236F-42B0-B862-FE6D17E8B7A1}" dt="2024-04-23T11:29:16.625" v="921" actId="26606"/>
          <ac:picMkLst>
            <pc:docMk/>
            <pc:sldMk cId="2704788608" sldId="265"/>
            <ac:picMk id="37" creationId="{BE11D53B-227A-F618-14AF-85BC2CA191B8}"/>
          </ac:picMkLst>
        </pc:picChg>
        <pc:picChg chg="add del">
          <ac:chgData name="Diana Amponsah" userId="ff612061-cbac-4c52-a3b9-4063aa43aa05" providerId="ADAL" clId="{D6D1814C-236F-42B0-B862-FE6D17E8B7A1}" dt="2024-04-23T11:28:54.696" v="910" actId="26606"/>
          <ac:picMkLst>
            <pc:docMk/>
            <pc:sldMk cId="2704788608" sldId="265"/>
            <ac:picMk id="52" creationId="{F520A56E-9007-3263-4E80-4B8DB32939C3}"/>
          </ac:picMkLst>
        </pc:picChg>
        <pc:picChg chg="add del">
          <ac:chgData name="Diana Amponsah" userId="ff612061-cbac-4c52-a3b9-4063aa43aa05" providerId="ADAL" clId="{D6D1814C-236F-42B0-B862-FE6D17E8B7A1}" dt="2024-04-23T11:28:56.237" v="913" actId="26606"/>
          <ac:picMkLst>
            <pc:docMk/>
            <pc:sldMk cId="2704788608" sldId="265"/>
            <ac:picMk id="59" creationId="{3C0B9A56-E662-6B9C-4116-49F98FC24037}"/>
          </ac:picMkLst>
        </pc:picChg>
        <pc:cxnChg chg="add del">
          <ac:chgData name="Diana Amponsah" userId="ff612061-cbac-4c52-a3b9-4063aa43aa05" providerId="ADAL" clId="{D6D1814C-236F-42B0-B862-FE6D17E8B7A1}" dt="2024-04-23T11:28:08.519" v="890" actId="26606"/>
          <ac:cxnSpMkLst>
            <pc:docMk/>
            <pc:sldMk cId="2704788608" sldId="265"/>
            <ac:cxnSpMk id="9" creationId="{1503BFE4-729B-D9D0-C17B-501E6AF1127A}"/>
          </ac:cxnSpMkLst>
        </pc:cxnChg>
      </pc:sldChg>
      <pc:sldChg chg="addSp delSp modSp mod modTransition setBg">
        <pc:chgData name="Diana Amponsah" userId="ff612061-cbac-4c52-a3b9-4063aa43aa05" providerId="ADAL" clId="{D6D1814C-236F-42B0-B862-FE6D17E8B7A1}" dt="2024-04-24T16:59:04.385" v="5866" actId="113"/>
        <pc:sldMkLst>
          <pc:docMk/>
          <pc:sldMk cId="2541726461" sldId="266"/>
        </pc:sldMkLst>
        <pc:spChg chg="mod">
          <ac:chgData name="Diana Amponsah" userId="ff612061-cbac-4c52-a3b9-4063aa43aa05" providerId="ADAL" clId="{D6D1814C-236F-42B0-B862-FE6D17E8B7A1}" dt="2024-04-24T16:59:04.385" v="5866" actId="113"/>
          <ac:spMkLst>
            <pc:docMk/>
            <pc:sldMk cId="2541726461" sldId="266"/>
            <ac:spMk id="2" creationId="{E614A66B-E708-3D49-46F5-2E74F6547B5D}"/>
          </ac:spMkLst>
        </pc:spChg>
        <pc:spChg chg="mod">
          <ac:chgData name="Diana Amponsah" userId="ff612061-cbac-4c52-a3b9-4063aa43aa05" providerId="ADAL" clId="{D6D1814C-236F-42B0-B862-FE6D17E8B7A1}" dt="2024-04-24T16:58:00.781" v="5834" actId="14100"/>
          <ac:spMkLst>
            <pc:docMk/>
            <pc:sldMk cId="2541726461" sldId="266"/>
            <ac:spMk id="3" creationId="{E504ED00-3530-EF52-FA0D-88AD49F0DC7C}"/>
          </ac:spMkLst>
        </pc:spChg>
        <pc:spChg chg="add del">
          <ac:chgData name="Diana Amponsah" userId="ff612061-cbac-4c52-a3b9-4063aa43aa05" providerId="ADAL" clId="{D6D1814C-236F-42B0-B862-FE6D17E8B7A1}" dt="2024-04-24T16:57:13.716" v="5821" actId="26606"/>
          <ac:spMkLst>
            <pc:docMk/>
            <pc:sldMk cId="2541726461" sldId="266"/>
            <ac:spMk id="8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47:10.467" v="1607" actId="26606"/>
          <ac:spMkLst>
            <pc:docMk/>
            <pc:sldMk cId="2541726461" sldId="266"/>
            <ac:spMk id="9" creationId="{C0763A76-9F1C-4FC5-82B7-DD475DA461B2}"/>
          </ac:spMkLst>
        </pc:spChg>
        <pc:spChg chg="add del">
          <ac:chgData name="Diana Amponsah" userId="ff612061-cbac-4c52-a3b9-4063aa43aa05" providerId="ADAL" clId="{D6D1814C-236F-42B0-B862-FE6D17E8B7A1}" dt="2024-04-23T11:47:10.467" v="1607" actId="26606"/>
          <ac:spMkLst>
            <pc:docMk/>
            <pc:sldMk cId="2541726461" sldId="266"/>
            <ac:spMk id="11" creationId="{E81BF4F6-F2CF-4984-9D14-D6966D92F99F}"/>
          </ac:spMkLst>
        </pc:spChg>
        <pc:spChg chg="add del">
          <ac:chgData name="Diana Amponsah" userId="ff612061-cbac-4c52-a3b9-4063aa43aa05" providerId="ADAL" clId="{D6D1814C-236F-42B0-B862-FE6D17E8B7A1}" dt="2024-04-24T16:57:13.716" v="5821" actId="26606"/>
          <ac:spMkLst>
            <pc:docMk/>
            <pc:sldMk cId="2541726461" sldId="266"/>
            <ac:spMk id="14" creationId="{47159AC2-C98F-4C93-B774-B19EE1BEBDB1}"/>
          </ac:spMkLst>
        </pc:spChg>
        <pc:spChg chg="add del">
          <ac:chgData name="Diana Amponsah" userId="ff612061-cbac-4c52-a3b9-4063aa43aa05" providerId="ADAL" clId="{D6D1814C-236F-42B0-B862-FE6D17E8B7A1}" dt="2024-04-24T16:57:13.716" v="5821" actId="26606"/>
          <ac:spMkLst>
            <pc:docMk/>
            <pc:sldMk cId="2541726461" sldId="266"/>
            <ac:spMk id="16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4T16:57:33.200" v="5823" actId="26606"/>
          <ac:spMkLst>
            <pc:docMk/>
            <pc:sldMk cId="2541726461" sldId="266"/>
            <ac:spMk id="22" creationId="{3ECBE1F1-D69B-4AFA-ABD5-8E41720EF6DE}"/>
          </ac:spMkLst>
        </pc:spChg>
        <pc:spChg chg="add del">
          <ac:chgData name="Diana Amponsah" userId="ff612061-cbac-4c52-a3b9-4063aa43aa05" providerId="ADAL" clId="{D6D1814C-236F-42B0-B862-FE6D17E8B7A1}" dt="2024-04-24T16:57:33.200" v="5823" actId="26606"/>
          <ac:spMkLst>
            <pc:docMk/>
            <pc:sldMk cId="2541726461" sldId="266"/>
            <ac:spMk id="24" creationId="{603A6265-E10C-4B85-9C20-E75FCAF9CC63}"/>
          </ac:spMkLst>
        </pc:spChg>
        <pc:spChg chg="add">
          <ac:chgData name="Diana Amponsah" userId="ff612061-cbac-4c52-a3b9-4063aa43aa05" providerId="ADAL" clId="{D6D1814C-236F-42B0-B862-FE6D17E8B7A1}" dt="2024-04-24T16:57:33.200" v="5823" actId="26606"/>
          <ac:spMkLst>
            <pc:docMk/>
            <pc:sldMk cId="2541726461" sldId="266"/>
            <ac:spMk id="29" creationId="{95408913-B323-422F-B521-2957A5B7FEE8}"/>
          </ac:spMkLst>
        </pc:spChg>
        <pc:spChg chg="add">
          <ac:chgData name="Diana Amponsah" userId="ff612061-cbac-4c52-a3b9-4063aa43aa05" providerId="ADAL" clId="{D6D1814C-236F-42B0-B862-FE6D17E8B7A1}" dt="2024-04-24T16:57:33.200" v="5823" actId="26606"/>
          <ac:spMkLst>
            <pc:docMk/>
            <pc:sldMk cId="2541726461" sldId="266"/>
            <ac:spMk id="31" creationId="{AA770EBD-5B77-46EC-BF58-EF27ACD6B47C}"/>
          </ac:spMkLst>
        </pc:spChg>
        <pc:grpChg chg="add del">
          <ac:chgData name="Diana Amponsah" userId="ff612061-cbac-4c52-a3b9-4063aa43aa05" providerId="ADAL" clId="{D6D1814C-236F-42B0-B862-FE6D17E8B7A1}" dt="2024-04-24T16:57:13.716" v="5821" actId="26606"/>
          <ac:grpSpMkLst>
            <pc:docMk/>
            <pc:sldMk cId="2541726461" sldId="266"/>
            <ac:grpSpMk id="10" creationId="{8553B86A-3688-4590-934F-8CD074A9BF68}"/>
          </ac:grpSpMkLst>
        </pc:grpChg>
        <pc:picChg chg="add del mod">
          <ac:chgData name="Diana Amponsah" userId="ff612061-cbac-4c52-a3b9-4063aa43aa05" providerId="ADAL" clId="{D6D1814C-236F-42B0-B862-FE6D17E8B7A1}" dt="2024-04-24T16:56:41.532" v="5820" actId="478"/>
          <ac:picMkLst>
            <pc:docMk/>
            <pc:sldMk cId="2541726461" sldId="266"/>
            <ac:picMk id="4" creationId="{30FDB25E-1597-B58A-1A10-2766C9FE3380}"/>
          </ac:picMkLst>
        </pc:picChg>
        <pc:picChg chg="add del">
          <ac:chgData name="Diana Amponsah" userId="ff612061-cbac-4c52-a3b9-4063aa43aa05" providerId="ADAL" clId="{D6D1814C-236F-42B0-B862-FE6D17E8B7A1}" dt="2024-04-23T11:47:10.467" v="1607" actId="26606"/>
          <ac:picMkLst>
            <pc:docMk/>
            <pc:sldMk cId="2541726461" sldId="266"/>
            <ac:picMk id="5" creationId="{7867DD2B-CC65-6F3B-4F2E-8031163E06B4}"/>
          </ac:picMkLst>
        </pc:picChg>
        <pc:picChg chg="add del">
          <ac:chgData name="Diana Amponsah" userId="ff612061-cbac-4c52-a3b9-4063aa43aa05" providerId="ADAL" clId="{D6D1814C-236F-42B0-B862-FE6D17E8B7A1}" dt="2024-04-24T16:57:20.985" v="5822" actId="478"/>
          <ac:picMkLst>
            <pc:docMk/>
            <pc:sldMk cId="2541726461" sldId="266"/>
            <ac:picMk id="18" creationId="{F401BCB9-1325-D713-F6C7-5AFB9133A4B3}"/>
          </ac:picMkLst>
        </pc:picChg>
      </pc:sldChg>
      <pc:sldChg chg="addSp delSp modSp new mod modTransition setBg">
        <pc:chgData name="Diana Amponsah" userId="ff612061-cbac-4c52-a3b9-4063aa43aa05" providerId="ADAL" clId="{D6D1814C-236F-42B0-B862-FE6D17E8B7A1}" dt="2024-04-24T16:58:58" v="5865" actId="1076"/>
        <pc:sldMkLst>
          <pc:docMk/>
          <pc:sldMk cId="3425401025" sldId="267"/>
        </pc:sldMkLst>
        <pc:spChg chg="mod">
          <ac:chgData name="Diana Amponsah" userId="ff612061-cbac-4c52-a3b9-4063aa43aa05" providerId="ADAL" clId="{D6D1814C-236F-42B0-B862-FE6D17E8B7A1}" dt="2024-04-24T16:58:58" v="5865" actId="1076"/>
          <ac:spMkLst>
            <pc:docMk/>
            <pc:sldMk cId="3425401025" sldId="267"/>
            <ac:spMk id="2" creationId="{383DF526-4216-5114-9B73-9B66405932AD}"/>
          </ac:spMkLst>
        </pc:spChg>
        <pc:spChg chg="mod">
          <ac:chgData name="Diana Amponsah" userId="ff612061-cbac-4c52-a3b9-4063aa43aa05" providerId="ADAL" clId="{D6D1814C-236F-42B0-B862-FE6D17E8B7A1}" dt="2024-04-24T16:58:51.278" v="5864" actId="27636"/>
          <ac:spMkLst>
            <pc:docMk/>
            <pc:sldMk cId="3425401025" sldId="267"/>
            <ac:spMk id="3" creationId="{070CA6A6-1F1E-6667-779D-3504AD0E430B}"/>
          </ac:spMkLst>
        </pc:spChg>
        <pc:spChg chg="add del">
          <ac:chgData name="Diana Amponsah" userId="ff612061-cbac-4c52-a3b9-4063aa43aa05" providerId="ADAL" clId="{D6D1814C-236F-42B0-B862-FE6D17E8B7A1}" dt="2024-04-23T11:45:59.200" v="1601" actId="26606"/>
          <ac:spMkLst>
            <pc:docMk/>
            <pc:sldMk cId="3425401025" sldId="267"/>
            <ac:spMk id="8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45:59.200" v="1601" actId="26606"/>
          <ac:spMkLst>
            <pc:docMk/>
            <pc:sldMk cId="3425401025" sldId="267"/>
            <ac:spMk id="14" creationId="{BD92035A-AA2F-4CD8-A556-1CE8BDEC75BD}"/>
          </ac:spMkLst>
        </pc:spChg>
        <pc:spChg chg="add del">
          <ac:chgData name="Diana Amponsah" userId="ff612061-cbac-4c52-a3b9-4063aa43aa05" providerId="ADAL" clId="{D6D1814C-236F-42B0-B862-FE6D17E8B7A1}" dt="2024-04-23T11:45:59.200" v="1601" actId="26606"/>
          <ac:spMkLst>
            <pc:docMk/>
            <pc:sldMk cId="3425401025" sldId="267"/>
            <ac:spMk id="16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3T11:45:59.184" v="1600" actId="26606"/>
          <ac:spMkLst>
            <pc:docMk/>
            <pc:sldMk cId="3425401025" sldId="267"/>
            <ac:spMk id="21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1:45:59.184" v="1600" actId="26606"/>
          <ac:spMkLst>
            <pc:docMk/>
            <pc:sldMk cId="3425401025" sldId="267"/>
            <ac:spMk id="27" creationId="{D06891CE-5B9C-4B9E-AA78-3A5E25434F86}"/>
          </ac:spMkLst>
        </pc:spChg>
        <pc:spChg chg="add del">
          <ac:chgData name="Diana Amponsah" userId="ff612061-cbac-4c52-a3b9-4063aa43aa05" providerId="ADAL" clId="{D6D1814C-236F-42B0-B862-FE6D17E8B7A1}" dt="2024-04-23T11:45:59.184" v="1600" actId="26606"/>
          <ac:spMkLst>
            <pc:docMk/>
            <pc:sldMk cId="3425401025" sldId="267"/>
            <ac:spMk id="29" creationId="{ED888B23-07FA-482A-96DF-47E31AF1A603}"/>
          </ac:spMkLst>
        </pc:spChg>
        <pc:grpChg chg="add del">
          <ac:chgData name="Diana Amponsah" userId="ff612061-cbac-4c52-a3b9-4063aa43aa05" providerId="ADAL" clId="{D6D1814C-236F-42B0-B862-FE6D17E8B7A1}" dt="2024-04-23T11:45:59.200" v="1601" actId="26606"/>
          <ac:grpSpMkLst>
            <pc:docMk/>
            <pc:sldMk cId="3425401025" sldId="267"/>
            <ac:grpSpMk id="10" creationId="{5D1A9D8B-3117-4D9D-BDA4-DD81895098B0}"/>
          </ac:grpSpMkLst>
        </pc:grpChg>
        <pc:grpChg chg="add">
          <ac:chgData name="Diana Amponsah" userId="ff612061-cbac-4c52-a3b9-4063aa43aa05" providerId="ADAL" clId="{D6D1814C-236F-42B0-B862-FE6D17E8B7A1}" dt="2024-04-23T11:45:59.200" v="1601" actId="26606"/>
          <ac:grpSpMkLst>
            <pc:docMk/>
            <pc:sldMk cId="3425401025" sldId="267"/>
            <ac:grpSpMk id="22" creationId="{5EFBDE31-BB3E-6CFC-23CD-B5976DA38438}"/>
          </ac:grpSpMkLst>
        </pc:grpChg>
        <pc:grpChg chg="add del">
          <ac:chgData name="Diana Amponsah" userId="ff612061-cbac-4c52-a3b9-4063aa43aa05" providerId="ADAL" clId="{D6D1814C-236F-42B0-B862-FE6D17E8B7A1}" dt="2024-04-23T11:45:59.184" v="1600" actId="26606"/>
          <ac:grpSpMkLst>
            <pc:docMk/>
            <pc:sldMk cId="3425401025" sldId="267"/>
            <ac:grpSpMk id="23" creationId="{A23D792D-D9F2-4EB4-ADE2-65A518DA6489}"/>
          </ac:grpSpMkLst>
        </pc:grpChg>
        <pc:picChg chg="add del mod">
          <ac:chgData name="Diana Amponsah" userId="ff612061-cbac-4c52-a3b9-4063aa43aa05" providerId="ADAL" clId="{D6D1814C-236F-42B0-B862-FE6D17E8B7A1}" dt="2024-04-24T16:58:26.377" v="5846" actId="478"/>
          <ac:picMkLst>
            <pc:docMk/>
            <pc:sldMk cId="3425401025" sldId="267"/>
            <ac:picMk id="4" creationId="{AE3B97F4-BE1E-542A-3377-03D948661EC5}"/>
          </ac:picMkLst>
        </pc:picChg>
        <pc:picChg chg="add">
          <ac:chgData name="Diana Amponsah" userId="ff612061-cbac-4c52-a3b9-4063aa43aa05" providerId="ADAL" clId="{D6D1814C-236F-42B0-B862-FE6D17E8B7A1}" dt="2024-04-23T11:45:59.200" v="1601" actId="26606"/>
          <ac:picMkLst>
            <pc:docMk/>
            <pc:sldMk cId="3425401025" sldId="267"/>
            <ac:picMk id="18" creationId="{24962EB3-1FC5-057B-946B-1C31ECAC1DE2}"/>
          </ac:picMkLst>
        </pc:picChg>
      </pc:sldChg>
      <pc:sldChg chg="addSp delSp modSp new del mod ord setBg">
        <pc:chgData name="Diana Amponsah" userId="ff612061-cbac-4c52-a3b9-4063aa43aa05" providerId="ADAL" clId="{D6D1814C-236F-42B0-B862-FE6D17E8B7A1}" dt="2024-04-24T01:37:26.073" v="3952" actId="2696"/>
        <pc:sldMkLst>
          <pc:docMk/>
          <pc:sldMk cId="2205983116" sldId="268"/>
        </pc:sldMkLst>
        <pc:spChg chg="mod">
          <ac:chgData name="Diana Amponsah" userId="ff612061-cbac-4c52-a3b9-4063aa43aa05" providerId="ADAL" clId="{D6D1814C-236F-42B0-B862-FE6D17E8B7A1}" dt="2024-04-23T18:24:05.004" v="3307" actId="255"/>
          <ac:spMkLst>
            <pc:docMk/>
            <pc:sldMk cId="2205983116" sldId="268"/>
            <ac:spMk id="2" creationId="{1CC58E65-244F-3BC7-BA60-4C2ABBE727BC}"/>
          </ac:spMkLst>
        </pc:spChg>
        <pc:spChg chg="add del mod">
          <ac:chgData name="Diana Amponsah" userId="ff612061-cbac-4c52-a3b9-4063aa43aa05" providerId="ADAL" clId="{D6D1814C-236F-42B0-B862-FE6D17E8B7A1}" dt="2024-04-23T18:24:05.978" v="3308" actId="26606"/>
          <ac:spMkLst>
            <pc:docMk/>
            <pc:sldMk cId="2205983116" sldId="268"/>
            <ac:spMk id="3" creationId="{D09EFFFD-24DE-688A-57BD-3335A67D8E0E}"/>
          </ac:spMkLst>
        </pc:spChg>
        <pc:spChg chg="add del mod">
          <ac:chgData name="Diana Amponsah" userId="ff612061-cbac-4c52-a3b9-4063aa43aa05" providerId="ADAL" clId="{D6D1814C-236F-42B0-B862-FE6D17E8B7A1}" dt="2024-04-23T18:22:04.292" v="3281" actId="26606"/>
          <ac:spMkLst>
            <pc:docMk/>
            <pc:sldMk cId="2205983116" sldId="268"/>
            <ac:spMk id="7" creationId="{D09EFFFD-24DE-688A-57BD-3335A67D8E0E}"/>
          </ac:spMkLst>
        </pc:spChg>
        <pc:spChg chg="add del">
          <ac:chgData name="Diana Amponsah" userId="ff612061-cbac-4c52-a3b9-4063aa43aa05" providerId="ADAL" clId="{D6D1814C-236F-42B0-B862-FE6D17E8B7A1}" dt="2024-04-23T18:22:04.292" v="3281" actId="26606"/>
          <ac:spMkLst>
            <pc:docMk/>
            <pc:sldMk cId="2205983116" sldId="268"/>
            <ac:spMk id="8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8:22:04.292" v="3281" actId="26606"/>
          <ac:spMkLst>
            <pc:docMk/>
            <pc:sldMk cId="2205983116" sldId="268"/>
            <ac:spMk id="14" creationId="{BD92035A-AA2F-4CD8-A556-1CE8BDEC75BD}"/>
          </ac:spMkLst>
        </pc:spChg>
        <pc:spChg chg="add del">
          <ac:chgData name="Diana Amponsah" userId="ff612061-cbac-4c52-a3b9-4063aa43aa05" providerId="ADAL" clId="{D6D1814C-236F-42B0-B862-FE6D17E8B7A1}" dt="2024-04-23T18:22:04.292" v="3281" actId="26606"/>
          <ac:spMkLst>
            <pc:docMk/>
            <pc:sldMk cId="2205983116" sldId="268"/>
            <ac:spMk id="16" creationId="{ED888B23-07FA-482A-96DF-47E31AF1A603}"/>
          </ac:spMkLst>
        </pc:spChg>
        <pc:spChg chg="add del">
          <ac:chgData name="Diana Amponsah" userId="ff612061-cbac-4c52-a3b9-4063aa43aa05" providerId="ADAL" clId="{D6D1814C-236F-42B0-B862-FE6D17E8B7A1}" dt="2024-04-23T18:22:21.771" v="3284" actId="26606"/>
          <ac:spMkLst>
            <pc:docMk/>
            <pc:sldMk cId="2205983116" sldId="268"/>
            <ac:spMk id="18" creationId="{C2554CA6-288E-4202-BC52-2E5A8F0C0AED}"/>
          </ac:spMkLst>
        </pc:spChg>
        <pc:spChg chg="add del">
          <ac:chgData name="Diana Amponsah" userId="ff612061-cbac-4c52-a3b9-4063aa43aa05" providerId="ADAL" clId="{D6D1814C-236F-42B0-B862-FE6D17E8B7A1}" dt="2024-04-23T18:22:21.771" v="3284" actId="26606"/>
          <ac:spMkLst>
            <pc:docMk/>
            <pc:sldMk cId="2205983116" sldId="268"/>
            <ac:spMk id="19" creationId="{B10BB131-AC8E-4A8E-A5D1-36260F720C3B}"/>
          </ac:spMkLst>
        </pc:spChg>
        <pc:spChg chg="add del">
          <ac:chgData name="Diana Amponsah" userId="ff612061-cbac-4c52-a3b9-4063aa43aa05" providerId="ADAL" clId="{D6D1814C-236F-42B0-B862-FE6D17E8B7A1}" dt="2024-04-23T18:22:21.771" v="3284" actId="26606"/>
          <ac:spMkLst>
            <pc:docMk/>
            <pc:sldMk cId="2205983116" sldId="268"/>
            <ac:spMk id="20" creationId="{5B7778FC-632E-4DCA-A7CB-0D7731CCF970}"/>
          </ac:spMkLst>
        </pc:spChg>
        <pc:spChg chg="add del">
          <ac:chgData name="Diana Amponsah" userId="ff612061-cbac-4c52-a3b9-4063aa43aa05" providerId="ADAL" clId="{D6D1814C-236F-42B0-B862-FE6D17E8B7A1}" dt="2024-04-23T18:22:21.771" v="3284" actId="26606"/>
          <ac:spMkLst>
            <pc:docMk/>
            <pc:sldMk cId="2205983116" sldId="268"/>
            <ac:spMk id="21" creationId="{FA23A907-97FB-4A8F-880A-DD77401C4296}"/>
          </ac:spMkLst>
        </pc:spChg>
        <pc:spChg chg="add del mod">
          <ac:chgData name="Diana Amponsah" userId="ff612061-cbac-4c52-a3b9-4063aa43aa05" providerId="ADAL" clId="{D6D1814C-236F-42B0-B862-FE6D17E8B7A1}" dt="2024-04-23T18:22:21.771" v="3284" actId="26606"/>
          <ac:spMkLst>
            <pc:docMk/>
            <pc:sldMk cId="2205983116" sldId="268"/>
            <ac:spMk id="22" creationId="{D09EFFFD-24DE-688A-57BD-3335A67D8E0E}"/>
          </ac:spMkLst>
        </pc:spChg>
        <pc:spChg chg="add del">
          <ac:chgData name="Diana Amponsah" userId="ff612061-cbac-4c52-a3b9-4063aa43aa05" providerId="ADAL" clId="{D6D1814C-236F-42B0-B862-FE6D17E8B7A1}" dt="2024-04-23T18:24:04.398" v="3306" actId="26606"/>
          <ac:spMkLst>
            <pc:docMk/>
            <pc:sldMk cId="2205983116" sldId="268"/>
            <ac:spMk id="30" creationId="{B50AB553-2A96-4A92-96F2-93548E096954}"/>
          </ac:spMkLst>
        </pc:spChg>
        <pc:spChg chg="add del">
          <ac:chgData name="Diana Amponsah" userId="ff612061-cbac-4c52-a3b9-4063aa43aa05" providerId="ADAL" clId="{D6D1814C-236F-42B0-B862-FE6D17E8B7A1}" dt="2024-04-23T18:24:02.169" v="3305" actId="26606"/>
          <ac:spMkLst>
            <pc:docMk/>
            <pc:sldMk cId="2205983116" sldId="268"/>
            <ac:spMk id="35" creationId="{B50AB553-2A96-4A92-96F2-93548E096954}"/>
          </ac:spMkLst>
        </pc:spChg>
        <pc:grpChg chg="add del">
          <ac:chgData name="Diana Amponsah" userId="ff612061-cbac-4c52-a3b9-4063aa43aa05" providerId="ADAL" clId="{D6D1814C-236F-42B0-B862-FE6D17E8B7A1}" dt="2024-04-23T18:22:04.292" v="3281" actId="26606"/>
          <ac:grpSpMkLst>
            <pc:docMk/>
            <pc:sldMk cId="2205983116" sldId="268"/>
            <ac:grpSpMk id="10" creationId="{5D1A9D8B-3117-4D9D-BDA4-DD81895098B0}"/>
          </ac:grpSpMkLst>
        </pc:grpChg>
        <pc:graphicFrameChg chg="add del">
          <ac:chgData name="Diana Amponsah" userId="ff612061-cbac-4c52-a3b9-4063aa43aa05" providerId="ADAL" clId="{D6D1814C-236F-42B0-B862-FE6D17E8B7A1}" dt="2024-04-23T18:21:50.470" v="3278" actId="26606"/>
          <ac:graphicFrameMkLst>
            <pc:docMk/>
            <pc:sldMk cId="2205983116" sldId="268"/>
            <ac:graphicFrameMk id="5" creationId="{E88B664A-C253-650E-06F6-985535282AF4}"/>
          </ac:graphicFrameMkLst>
        </pc:graphicFrameChg>
        <pc:graphicFrameChg chg="add del mod modGraphic">
          <ac:chgData name="Diana Amponsah" userId="ff612061-cbac-4c52-a3b9-4063aa43aa05" providerId="ADAL" clId="{D6D1814C-236F-42B0-B862-FE6D17E8B7A1}" dt="2024-04-23T18:24:05.978" v="3308" actId="26606"/>
          <ac:graphicFrameMkLst>
            <pc:docMk/>
            <pc:sldMk cId="2205983116" sldId="268"/>
            <ac:graphicFrameMk id="24" creationId="{E88B664A-C253-650E-06F6-985535282AF4}"/>
          </ac:graphicFrameMkLst>
        </pc:graphicFrameChg>
        <pc:picChg chg="add del mod">
          <ac:chgData name="Diana Amponsah" userId="ff612061-cbac-4c52-a3b9-4063aa43aa05" providerId="ADAL" clId="{D6D1814C-236F-42B0-B862-FE6D17E8B7A1}" dt="2024-04-23T18:24:04.398" v="3306" actId="26606"/>
          <ac:picMkLst>
            <pc:docMk/>
            <pc:sldMk cId="2205983116" sldId="268"/>
            <ac:picMk id="26" creationId="{00335EEF-FCF2-CC64-C87D-25482D7E121E}"/>
          </ac:picMkLst>
        </pc:picChg>
      </pc:sldChg>
      <pc:sldChg chg="addSp delSp modSp new mod ord modTransition setBg delAnim modAnim">
        <pc:chgData name="Diana Amponsah" userId="ff612061-cbac-4c52-a3b9-4063aa43aa05" providerId="ADAL" clId="{D6D1814C-236F-42B0-B862-FE6D17E8B7A1}" dt="2024-04-24T17:00:14.285" v="5892" actId="113"/>
        <pc:sldMkLst>
          <pc:docMk/>
          <pc:sldMk cId="2083892316" sldId="269"/>
        </pc:sldMkLst>
        <pc:spChg chg="mod">
          <ac:chgData name="Diana Amponsah" userId="ff612061-cbac-4c52-a3b9-4063aa43aa05" providerId="ADAL" clId="{D6D1814C-236F-42B0-B862-FE6D17E8B7A1}" dt="2024-04-24T17:00:14.285" v="5892" actId="113"/>
          <ac:spMkLst>
            <pc:docMk/>
            <pc:sldMk cId="2083892316" sldId="269"/>
            <ac:spMk id="2" creationId="{958EFA34-F6A6-70B4-E532-DBB8F99057BF}"/>
          </ac:spMkLst>
        </pc:spChg>
        <pc:spChg chg="del mod">
          <ac:chgData name="Diana Amponsah" userId="ff612061-cbac-4c52-a3b9-4063aa43aa05" providerId="ADAL" clId="{D6D1814C-236F-42B0-B862-FE6D17E8B7A1}" dt="2024-04-24T16:42:33.246" v="5537" actId="26606"/>
          <ac:spMkLst>
            <pc:docMk/>
            <pc:sldMk cId="2083892316" sldId="269"/>
            <ac:spMk id="3" creationId="{64072993-DE9C-2C7C-D30E-6183477C04D7}"/>
          </ac:spMkLst>
        </pc:spChg>
        <pc:spChg chg="add del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9" creationId="{BACC6370-2D7E-4714-9D71-7542949D7D5D}"/>
          </ac:spMkLst>
        </pc:spChg>
        <pc:spChg chg="add del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11" creationId="{F68B3F68-107C-434F-AA38-110D5EA91B85}"/>
          </ac:spMkLst>
        </pc:spChg>
        <pc:spChg chg="add del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13" creationId="{AAD0DBB9-1A4B-4391-81D4-CB19F9AB918A}"/>
          </ac:spMkLst>
        </pc:spChg>
        <pc:spChg chg="add del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15" creationId="{063BBA22-50EA-4C4D-BE05-F1CE4E63AA56}"/>
          </ac:spMkLst>
        </pc:spChg>
        <pc:spChg chg="add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20" creationId="{BACC6370-2D7E-4714-9D71-7542949D7D5D}"/>
          </ac:spMkLst>
        </pc:spChg>
        <pc:spChg chg="add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22" creationId="{F68B3F68-107C-434F-AA38-110D5EA91B85}"/>
          </ac:spMkLst>
        </pc:spChg>
        <pc:spChg chg="add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24" creationId="{AAD0DBB9-1A4B-4391-81D4-CB19F9AB918A}"/>
          </ac:spMkLst>
        </pc:spChg>
        <pc:spChg chg="add">
          <ac:chgData name="Diana Amponsah" userId="ff612061-cbac-4c52-a3b9-4063aa43aa05" providerId="ADAL" clId="{D6D1814C-236F-42B0-B862-FE6D17E8B7A1}" dt="2024-04-24T16:43:04.594" v="5548" actId="26606"/>
          <ac:spMkLst>
            <pc:docMk/>
            <pc:sldMk cId="2083892316" sldId="269"/>
            <ac:spMk id="26" creationId="{063BBA22-50EA-4C4D-BE05-F1CE4E63AA56}"/>
          </ac:spMkLst>
        </pc:spChg>
        <pc:graphicFrameChg chg="add mod modGraphic">
          <ac:chgData name="Diana Amponsah" userId="ff612061-cbac-4c52-a3b9-4063aa43aa05" providerId="ADAL" clId="{D6D1814C-236F-42B0-B862-FE6D17E8B7A1}" dt="2024-04-24T16:43:09.862" v="5550" actId="403"/>
          <ac:graphicFrameMkLst>
            <pc:docMk/>
            <pc:sldMk cId="2083892316" sldId="269"/>
            <ac:graphicFrameMk id="8" creationId="{6ACD6D6D-B46D-C989-3472-09B040383063}"/>
          </ac:graphicFrameMkLst>
        </pc:graphicFrameChg>
        <pc:picChg chg="add del mod">
          <ac:chgData name="Diana Amponsah" userId="ff612061-cbac-4c52-a3b9-4063aa43aa05" providerId="ADAL" clId="{D6D1814C-236F-42B0-B862-FE6D17E8B7A1}" dt="2024-04-24T16:28:00.744" v="5385"/>
          <ac:picMkLst>
            <pc:docMk/>
            <pc:sldMk cId="2083892316" sldId="269"/>
            <ac:picMk id="4" creationId="{7D146E52-8CBD-CD10-FACE-E2184C7FFD9A}"/>
          </ac:picMkLst>
        </pc:picChg>
        <pc:picChg chg="add del mod">
          <ac:chgData name="Diana Amponsah" userId="ff612061-cbac-4c52-a3b9-4063aa43aa05" providerId="ADAL" clId="{D6D1814C-236F-42B0-B862-FE6D17E8B7A1}" dt="2024-04-24T16:28:08.584" v="5389"/>
          <ac:picMkLst>
            <pc:docMk/>
            <pc:sldMk cId="2083892316" sldId="269"/>
            <ac:picMk id="5" creationId="{645EAA0C-B4EE-41B7-8829-C4BC9928278D}"/>
          </ac:picMkLst>
        </pc:picChg>
        <pc:picChg chg="add del mod ord">
          <ac:chgData name="Diana Amponsah" userId="ff612061-cbac-4c52-a3b9-4063aa43aa05" providerId="ADAL" clId="{D6D1814C-236F-42B0-B862-FE6D17E8B7A1}" dt="2024-04-24T16:28:51.868" v="5390"/>
          <ac:picMkLst>
            <pc:docMk/>
            <pc:sldMk cId="2083892316" sldId="269"/>
            <ac:picMk id="6" creationId="{E1EDAD09-0366-8BB6-AF2A-EC1C2355FE7D}"/>
          </ac:picMkLst>
        </pc:picChg>
        <pc:picChg chg="add del mod">
          <ac:chgData name="Diana Amponsah" userId="ff612061-cbac-4c52-a3b9-4063aa43aa05" providerId="ADAL" clId="{D6D1814C-236F-42B0-B862-FE6D17E8B7A1}" dt="2024-04-24T16:42:23.563" v="5536" actId="478"/>
          <ac:picMkLst>
            <pc:docMk/>
            <pc:sldMk cId="2083892316" sldId="269"/>
            <ac:picMk id="7" creationId="{513FE137-8E8E-41EB-D0B4-17BBEBD661E4}"/>
          </ac:picMkLst>
        </pc:picChg>
      </pc:sldChg>
      <pc:sldChg chg="addSp delSp modSp new del mod setBg">
        <pc:chgData name="Diana Amponsah" userId="ff612061-cbac-4c52-a3b9-4063aa43aa05" providerId="ADAL" clId="{D6D1814C-236F-42B0-B862-FE6D17E8B7A1}" dt="2024-04-24T12:09:46.086" v="5381" actId="2696"/>
        <pc:sldMkLst>
          <pc:docMk/>
          <pc:sldMk cId="1409759235" sldId="270"/>
        </pc:sldMkLst>
        <pc:spChg chg="mod">
          <ac:chgData name="Diana Amponsah" userId="ff612061-cbac-4c52-a3b9-4063aa43aa05" providerId="ADAL" clId="{D6D1814C-236F-42B0-B862-FE6D17E8B7A1}" dt="2024-04-23T17:58:26.683" v="2769" actId="255"/>
          <ac:spMkLst>
            <pc:docMk/>
            <pc:sldMk cId="1409759235" sldId="270"/>
            <ac:spMk id="2" creationId="{D87D28E0-0624-E201-3194-D30705C21A10}"/>
          </ac:spMkLst>
        </pc:spChg>
        <pc:spChg chg="mod">
          <ac:chgData name="Diana Amponsah" userId="ff612061-cbac-4c52-a3b9-4063aa43aa05" providerId="ADAL" clId="{D6D1814C-236F-42B0-B862-FE6D17E8B7A1}" dt="2024-04-24T02:10:10.620" v="4768" actId="255"/>
          <ac:spMkLst>
            <pc:docMk/>
            <pc:sldMk cId="1409759235" sldId="270"/>
            <ac:spMk id="3" creationId="{EF8451FA-B5CF-6008-9D87-391F5FC8B321}"/>
          </ac:spMkLst>
        </pc:spChg>
        <pc:spChg chg="add">
          <ac:chgData name="Diana Amponsah" userId="ff612061-cbac-4c52-a3b9-4063aa43aa05" providerId="ADAL" clId="{D6D1814C-236F-42B0-B862-FE6D17E8B7A1}" dt="2024-04-23T17:57:54.713" v="2766" actId="26606"/>
          <ac:spMkLst>
            <pc:docMk/>
            <pc:sldMk cId="1409759235" sldId="270"/>
            <ac:spMk id="8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3T17:57:54.322" v="2765" actId="26606"/>
          <ac:spMkLst>
            <pc:docMk/>
            <pc:sldMk cId="1409759235" sldId="270"/>
            <ac:spMk id="9" creationId="{9F7D5CDA-D291-4307-BF55-1381FED29634}"/>
          </ac:spMkLst>
        </pc:spChg>
        <pc:spChg chg="add">
          <ac:chgData name="Diana Amponsah" userId="ff612061-cbac-4c52-a3b9-4063aa43aa05" providerId="ADAL" clId="{D6D1814C-236F-42B0-B862-FE6D17E8B7A1}" dt="2024-04-23T17:57:54.713" v="2766" actId="26606"/>
          <ac:spMkLst>
            <pc:docMk/>
            <pc:sldMk cId="1409759235" sldId="270"/>
            <ac:spMk id="14" creationId="{BD92035A-AA2F-4CD8-A556-1CE8BDEC75BD}"/>
          </ac:spMkLst>
        </pc:spChg>
        <pc:spChg chg="add">
          <ac:chgData name="Diana Amponsah" userId="ff612061-cbac-4c52-a3b9-4063aa43aa05" providerId="ADAL" clId="{D6D1814C-236F-42B0-B862-FE6D17E8B7A1}" dt="2024-04-23T17:57:54.713" v="2766" actId="26606"/>
          <ac:spMkLst>
            <pc:docMk/>
            <pc:sldMk cId="1409759235" sldId="270"/>
            <ac:spMk id="16" creationId="{ED888B23-07FA-482A-96DF-47E31AF1A603}"/>
          </ac:spMkLst>
        </pc:spChg>
        <pc:grpChg chg="add">
          <ac:chgData name="Diana Amponsah" userId="ff612061-cbac-4c52-a3b9-4063aa43aa05" providerId="ADAL" clId="{D6D1814C-236F-42B0-B862-FE6D17E8B7A1}" dt="2024-04-23T17:57:54.713" v="2766" actId="26606"/>
          <ac:grpSpMkLst>
            <pc:docMk/>
            <pc:sldMk cId="1409759235" sldId="270"/>
            <ac:grpSpMk id="10" creationId="{5D1A9D8B-3117-4D9D-BDA4-DD81895098B0}"/>
          </ac:grpSpMkLst>
        </pc:grpChg>
        <pc:picChg chg="add del">
          <ac:chgData name="Diana Amponsah" userId="ff612061-cbac-4c52-a3b9-4063aa43aa05" providerId="ADAL" clId="{D6D1814C-236F-42B0-B862-FE6D17E8B7A1}" dt="2024-04-23T17:57:54.322" v="2765" actId="26606"/>
          <ac:picMkLst>
            <pc:docMk/>
            <pc:sldMk cId="1409759235" sldId="270"/>
            <ac:picMk id="5" creationId="{33D485C7-B6B1-329F-AD98-5EDA3830BF8F}"/>
          </ac:picMkLst>
        </pc:picChg>
      </pc:sldChg>
      <pc:sldChg chg="new del">
        <pc:chgData name="Diana Amponsah" userId="ff612061-cbac-4c52-a3b9-4063aa43aa05" providerId="ADAL" clId="{D6D1814C-236F-42B0-B862-FE6D17E8B7A1}" dt="2024-04-24T01:37:31.262" v="3953" actId="2696"/>
        <pc:sldMkLst>
          <pc:docMk/>
          <pc:sldMk cId="2710594674" sldId="271"/>
        </pc:sldMkLst>
      </pc:sldChg>
      <pc:sldChg chg="new del">
        <pc:chgData name="Diana Amponsah" userId="ff612061-cbac-4c52-a3b9-4063aa43aa05" providerId="ADAL" clId="{D6D1814C-236F-42B0-B862-FE6D17E8B7A1}" dt="2024-04-24T01:37:36.907" v="3954" actId="2696"/>
        <pc:sldMkLst>
          <pc:docMk/>
          <pc:sldMk cId="2926544446" sldId="272"/>
        </pc:sldMkLst>
      </pc:sldChg>
      <pc:sldChg chg="addSp delSp modSp new mod modTransition setBg">
        <pc:chgData name="Diana Amponsah" userId="ff612061-cbac-4c52-a3b9-4063aa43aa05" providerId="ADAL" clId="{D6D1814C-236F-42B0-B862-FE6D17E8B7A1}" dt="2024-04-24T16:59:26.999" v="5872" actId="20577"/>
        <pc:sldMkLst>
          <pc:docMk/>
          <pc:sldMk cId="1116386674" sldId="273"/>
        </pc:sldMkLst>
        <pc:spChg chg="mod">
          <ac:chgData name="Diana Amponsah" userId="ff612061-cbac-4c52-a3b9-4063aa43aa05" providerId="ADAL" clId="{D6D1814C-236F-42B0-B862-FE6D17E8B7A1}" dt="2024-04-24T16:59:26.999" v="5872" actId="20577"/>
          <ac:spMkLst>
            <pc:docMk/>
            <pc:sldMk cId="1116386674" sldId="273"/>
            <ac:spMk id="2" creationId="{BA042721-05F7-BBC1-613F-0E0ECB692E84}"/>
          </ac:spMkLst>
        </pc:spChg>
        <pc:spChg chg="mod">
          <ac:chgData name="Diana Amponsah" userId="ff612061-cbac-4c52-a3b9-4063aa43aa05" providerId="ADAL" clId="{D6D1814C-236F-42B0-B862-FE6D17E8B7A1}" dt="2024-04-24T16:48:04.324" v="5651" actId="113"/>
          <ac:spMkLst>
            <pc:docMk/>
            <pc:sldMk cId="1116386674" sldId="273"/>
            <ac:spMk id="3" creationId="{F2711FA1-2469-40EF-A6EA-A01E97DCD34B}"/>
          </ac:spMkLst>
        </pc:spChg>
        <pc:spChg chg="add del mod">
          <ac:chgData name="Diana Amponsah" userId="ff612061-cbac-4c52-a3b9-4063aa43aa05" providerId="ADAL" clId="{D6D1814C-236F-42B0-B862-FE6D17E8B7A1}" dt="2024-04-24T02:17:41.274" v="4816" actId="26606"/>
          <ac:spMkLst>
            <pc:docMk/>
            <pc:sldMk cId="1116386674" sldId="273"/>
            <ac:spMk id="4" creationId="{EA91319D-E96A-681A-1418-FF706E7F0485}"/>
          </ac:spMkLst>
        </pc:spChg>
        <pc:spChg chg="mod">
          <ac:chgData name="Diana Amponsah" userId="ff612061-cbac-4c52-a3b9-4063aa43aa05" providerId="ADAL" clId="{D6D1814C-236F-42B0-B862-FE6D17E8B7A1}" dt="2024-04-24T16:48:06.587" v="5652" actId="113"/>
          <ac:spMkLst>
            <pc:docMk/>
            <pc:sldMk cId="1116386674" sldId="273"/>
            <ac:spMk id="5" creationId="{422FA94D-7DC4-FC0A-CE83-919E91ED628E}"/>
          </ac:spMkLst>
        </pc:spChg>
        <pc:spChg chg="mod">
          <ac:chgData name="Diana Amponsah" userId="ff612061-cbac-4c52-a3b9-4063aa43aa05" providerId="ADAL" clId="{D6D1814C-236F-42B0-B862-FE6D17E8B7A1}" dt="2024-04-24T16:48:51.531" v="5683" actId="20577"/>
          <ac:spMkLst>
            <pc:docMk/>
            <pc:sldMk cId="1116386674" sldId="273"/>
            <ac:spMk id="6" creationId="{F239DF7C-84E5-AF65-4462-127F639C8441}"/>
          </ac:spMkLst>
        </pc:spChg>
        <pc:spChg chg="add mod">
          <ac:chgData name="Diana Amponsah" userId="ff612061-cbac-4c52-a3b9-4063aa43aa05" providerId="ADAL" clId="{D6D1814C-236F-42B0-B862-FE6D17E8B7A1}" dt="2024-04-24T16:49:22.250" v="5691" actId="20577"/>
          <ac:spMkLst>
            <pc:docMk/>
            <pc:sldMk cId="1116386674" sldId="273"/>
            <ac:spMk id="7" creationId="{CB476D92-B58E-3F71-8202-11DD11CC4E97}"/>
          </ac:spMkLst>
        </pc:spChg>
        <pc:spChg chg="add mod">
          <ac:chgData name="Diana Amponsah" userId="ff612061-cbac-4c52-a3b9-4063aa43aa05" providerId="ADAL" clId="{D6D1814C-236F-42B0-B862-FE6D17E8B7A1}" dt="2024-04-24T16:48:08.942" v="5653" actId="113"/>
          <ac:spMkLst>
            <pc:docMk/>
            <pc:sldMk cId="1116386674" sldId="273"/>
            <ac:spMk id="8" creationId="{4FC6B550-E138-77C8-103E-77BAB69F8246}"/>
          </ac:spMkLst>
        </pc:spChg>
        <pc:spChg chg="add mod">
          <ac:chgData name="Diana Amponsah" userId="ff612061-cbac-4c52-a3b9-4063aa43aa05" providerId="ADAL" clId="{D6D1814C-236F-42B0-B862-FE6D17E8B7A1}" dt="2024-04-24T16:50:03.513" v="5700" actId="1076"/>
          <ac:spMkLst>
            <pc:docMk/>
            <pc:sldMk cId="1116386674" sldId="273"/>
            <ac:spMk id="9" creationId="{8FCB2C93-D15D-31E6-0EA3-C4B16B609FEA}"/>
          </ac:spMkLst>
        </pc:spChg>
        <pc:spChg chg="add mod">
          <ac:chgData name="Diana Amponsah" userId="ff612061-cbac-4c52-a3b9-4063aa43aa05" providerId="ADAL" clId="{D6D1814C-236F-42B0-B862-FE6D17E8B7A1}" dt="2024-04-24T16:49:57.811" v="5699" actId="1076"/>
          <ac:spMkLst>
            <pc:docMk/>
            <pc:sldMk cId="1116386674" sldId="273"/>
            <ac:spMk id="10" creationId="{F60DEA1E-6711-DA8D-A874-0B0168A5D30A}"/>
          </ac:spMkLst>
        </pc:spChg>
        <pc:spChg chg="add del">
          <ac:chgData name="Diana Amponsah" userId="ff612061-cbac-4c52-a3b9-4063aa43aa05" providerId="ADAL" clId="{D6D1814C-236F-42B0-B862-FE6D17E8B7A1}" dt="2024-04-24T02:16:50.510" v="4802" actId="26606"/>
          <ac:spMkLst>
            <pc:docMk/>
            <pc:sldMk cId="1116386674" sldId="273"/>
            <ac:spMk id="12" creationId="{89A320C9-9735-4D13-8279-C1C674841392}"/>
          </ac:spMkLst>
        </pc:spChg>
        <pc:spChg chg="add del">
          <ac:chgData name="Diana Amponsah" userId="ff612061-cbac-4c52-a3b9-4063aa43aa05" providerId="ADAL" clId="{D6D1814C-236F-42B0-B862-FE6D17E8B7A1}" dt="2024-04-24T02:16:50.510" v="4802" actId="26606"/>
          <ac:spMkLst>
            <pc:docMk/>
            <pc:sldMk cId="1116386674" sldId="273"/>
            <ac:spMk id="14" creationId="{92544CF4-9B52-4A7B-A4B3-88C72729B77D}"/>
          </ac:spMkLst>
        </pc:spChg>
        <pc:spChg chg="add del">
          <ac:chgData name="Diana Amponsah" userId="ff612061-cbac-4c52-a3b9-4063aa43aa05" providerId="ADAL" clId="{D6D1814C-236F-42B0-B862-FE6D17E8B7A1}" dt="2024-04-24T02:16:50.510" v="4802" actId="26606"/>
          <ac:spMkLst>
            <pc:docMk/>
            <pc:sldMk cId="1116386674" sldId="273"/>
            <ac:spMk id="16" creationId="{E75862C5-5C00-4421-BC7B-9B7B86DBC80D}"/>
          </ac:spMkLst>
        </pc:spChg>
        <pc:spChg chg="add del">
          <ac:chgData name="Diana Amponsah" userId="ff612061-cbac-4c52-a3b9-4063aa43aa05" providerId="ADAL" clId="{D6D1814C-236F-42B0-B862-FE6D17E8B7A1}" dt="2024-04-24T02:16:50.510" v="4802" actId="26606"/>
          <ac:spMkLst>
            <pc:docMk/>
            <pc:sldMk cId="1116386674" sldId="273"/>
            <ac:spMk id="18" creationId="{089440EF-9BE9-4AE9-8C28-00B02296CDB6}"/>
          </ac:spMkLst>
        </pc:spChg>
        <pc:spChg chg="add del">
          <ac:chgData name="Diana Amponsah" userId="ff612061-cbac-4c52-a3b9-4063aa43aa05" providerId="ADAL" clId="{D6D1814C-236F-42B0-B862-FE6D17E8B7A1}" dt="2024-04-24T02:17:41.274" v="4815" actId="26606"/>
          <ac:spMkLst>
            <pc:docMk/>
            <pc:sldMk cId="1116386674" sldId="273"/>
            <ac:spMk id="26" creationId="{5C8908E2-EE49-44D2-9428-A28D2312A8D5}"/>
          </ac:spMkLst>
        </pc:spChg>
        <pc:spChg chg="add del">
          <ac:chgData name="Diana Amponsah" userId="ff612061-cbac-4c52-a3b9-4063aa43aa05" providerId="ADAL" clId="{D6D1814C-236F-42B0-B862-FE6D17E8B7A1}" dt="2024-04-24T02:17:41.274" v="4815" actId="26606"/>
          <ac:spMkLst>
            <pc:docMk/>
            <pc:sldMk cId="1116386674" sldId="273"/>
            <ac:spMk id="29" creationId="{7449A6C7-D15F-4AA5-BFA5-71A404B47016}"/>
          </ac:spMkLst>
        </pc:spChg>
        <pc:spChg chg="add del">
          <ac:chgData name="Diana Amponsah" userId="ff612061-cbac-4c52-a3b9-4063aa43aa05" providerId="ADAL" clId="{D6D1814C-236F-42B0-B862-FE6D17E8B7A1}" dt="2024-04-24T02:17:41.274" v="4815" actId="26606"/>
          <ac:spMkLst>
            <pc:docMk/>
            <pc:sldMk cId="1116386674" sldId="273"/>
            <ac:spMk id="30" creationId="{ED888B23-07FA-482A-96DF-47E31AF1A603}"/>
          </ac:spMkLst>
        </pc:spChg>
        <pc:spChg chg="add del mod">
          <ac:chgData name="Diana Amponsah" userId="ff612061-cbac-4c52-a3b9-4063aa43aa05" providerId="ADAL" clId="{D6D1814C-236F-42B0-B862-FE6D17E8B7A1}" dt="2024-04-24T02:17:41.274" v="4815" actId="26606"/>
          <ac:spMkLst>
            <pc:docMk/>
            <pc:sldMk cId="1116386674" sldId="273"/>
            <ac:spMk id="31" creationId="{EA91319D-E96A-681A-1418-FF706E7F0485}"/>
          </ac:spMkLst>
        </pc:spChg>
        <pc:spChg chg="add">
          <ac:chgData name="Diana Amponsah" userId="ff612061-cbac-4c52-a3b9-4063aa43aa05" providerId="ADAL" clId="{D6D1814C-236F-42B0-B862-FE6D17E8B7A1}" dt="2024-04-24T02:17:41.274" v="4816" actId="26606"/>
          <ac:spMkLst>
            <pc:docMk/>
            <pc:sldMk cId="1116386674" sldId="273"/>
            <ac:spMk id="33" creationId="{AE2B703B-46F9-481A-A605-82E2A828C4FA}"/>
          </ac:spMkLst>
        </pc:spChg>
        <pc:spChg chg="add">
          <ac:chgData name="Diana Amponsah" userId="ff612061-cbac-4c52-a3b9-4063aa43aa05" providerId="ADAL" clId="{D6D1814C-236F-42B0-B862-FE6D17E8B7A1}" dt="2024-04-24T02:17:41.274" v="4816" actId="26606"/>
          <ac:spMkLst>
            <pc:docMk/>
            <pc:sldMk cId="1116386674" sldId="273"/>
            <ac:spMk id="34" creationId="{F13BE4D7-0C3D-4906-B230-A1C5B4665CCF}"/>
          </ac:spMkLst>
        </pc:spChg>
        <pc:spChg chg="add mod">
          <ac:chgData name="Diana Amponsah" userId="ff612061-cbac-4c52-a3b9-4063aa43aa05" providerId="ADAL" clId="{D6D1814C-236F-42B0-B862-FE6D17E8B7A1}" dt="2024-04-24T16:48:02.220" v="5650" actId="1076"/>
          <ac:spMkLst>
            <pc:docMk/>
            <pc:sldMk cId="1116386674" sldId="273"/>
            <ac:spMk id="35" creationId="{EA91319D-E96A-681A-1418-FF706E7F0485}"/>
          </ac:spMkLst>
        </pc:spChg>
        <pc:grpChg chg="add del">
          <ac:chgData name="Diana Amponsah" userId="ff612061-cbac-4c52-a3b9-4063aa43aa05" providerId="ADAL" clId="{D6D1814C-236F-42B0-B862-FE6D17E8B7A1}" dt="2024-04-24T02:17:41.274" v="4815" actId="26606"/>
          <ac:grpSpMkLst>
            <pc:docMk/>
            <pc:sldMk cId="1116386674" sldId="273"/>
            <ac:grpSpMk id="27" creationId="{05314994-6337-4875-8CF5-652CAFE8342C}"/>
          </ac:grpSpMkLst>
        </pc:grpChg>
        <pc:graphicFrameChg chg="add del mod modGraphic">
          <ac:chgData name="Diana Amponsah" userId="ff612061-cbac-4c52-a3b9-4063aa43aa05" providerId="ADAL" clId="{D6D1814C-236F-42B0-B862-FE6D17E8B7A1}" dt="2024-04-24T02:16:08.247" v="4798" actId="21"/>
          <ac:graphicFrameMkLst>
            <pc:docMk/>
            <pc:sldMk cId="1116386674" sldId="273"/>
            <ac:graphicFrameMk id="8" creationId="{5FFFE62C-6877-BC07-516A-325D7C916C71}"/>
          </ac:graphicFrameMkLst>
        </pc:graphicFrameChg>
        <pc:graphicFrameChg chg="add del">
          <ac:chgData name="Diana Amponsah" userId="ff612061-cbac-4c52-a3b9-4063aa43aa05" providerId="ADAL" clId="{D6D1814C-236F-42B0-B862-FE6D17E8B7A1}" dt="2024-04-24T02:17:04.464" v="4805" actId="26606"/>
          <ac:graphicFrameMkLst>
            <pc:docMk/>
            <pc:sldMk cId="1116386674" sldId="273"/>
            <ac:graphicFrameMk id="20" creationId="{00726168-33ED-5397-54C7-21BDF0C2A910}"/>
          </ac:graphicFrameMkLst>
        </pc:graphicFrameChg>
        <pc:graphicFrameChg chg="add del">
          <ac:chgData name="Diana Amponsah" userId="ff612061-cbac-4c52-a3b9-4063aa43aa05" providerId="ADAL" clId="{D6D1814C-236F-42B0-B862-FE6D17E8B7A1}" dt="2024-04-24T02:17:29.370" v="4808" actId="26606"/>
          <ac:graphicFrameMkLst>
            <pc:docMk/>
            <pc:sldMk cId="1116386674" sldId="273"/>
            <ac:graphicFrameMk id="22" creationId="{EE8D47F8-A762-6BDE-B825-B4F149E83C95}"/>
          </ac:graphicFrameMkLst>
        </pc:graphicFrameChg>
        <pc:graphicFrameChg chg="add del">
          <ac:chgData name="Diana Amponsah" userId="ff612061-cbac-4c52-a3b9-4063aa43aa05" providerId="ADAL" clId="{D6D1814C-236F-42B0-B862-FE6D17E8B7A1}" dt="2024-04-24T02:17:36.214" v="4811" actId="26606"/>
          <ac:graphicFrameMkLst>
            <pc:docMk/>
            <pc:sldMk cId="1116386674" sldId="273"/>
            <ac:graphicFrameMk id="24" creationId="{D8E8CA30-00E2-F8B0-30DB-AF3FBD220DE9}"/>
          </ac:graphicFrameMkLst>
        </pc:graphicFrameChg>
        <pc:picChg chg="add del mod">
          <ac:chgData name="Diana Amponsah" userId="ff612061-cbac-4c52-a3b9-4063aa43aa05" providerId="ADAL" clId="{D6D1814C-236F-42B0-B862-FE6D17E8B7A1}" dt="2024-04-24T16:44:16.165" v="5575" actId="478"/>
          <ac:picMkLst>
            <pc:docMk/>
            <pc:sldMk cId="1116386674" sldId="273"/>
            <ac:picMk id="4" creationId="{8400637C-538B-94EE-7401-749E1D74F868}"/>
          </ac:picMkLst>
        </pc:picChg>
      </pc:sldChg>
      <pc:sldChg chg="addSp delSp modSp new mod modTransition setBg addAnim delAnim modNotesTx">
        <pc:chgData name="Diana Amponsah" userId="ff612061-cbac-4c52-a3b9-4063aa43aa05" providerId="ADAL" clId="{D6D1814C-236F-42B0-B862-FE6D17E8B7A1}" dt="2024-04-24T16:59:55.253" v="5889" actId="113"/>
        <pc:sldMkLst>
          <pc:docMk/>
          <pc:sldMk cId="4222017888" sldId="274"/>
        </pc:sldMkLst>
        <pc:spChg chg="mod">
          <ac:chgData name="Diana Amponsah" userId="ff612061-cbac-4c52-a3b9-4063aa43aa05" providerId="ADAL" clId="{D6D1814C-236F-42B0-B862-FE6D17E8B7A1}" dt="2024-04-24T16:59:55.253" v="5889" actId="113"/>
          <ac:spMkLst>
            <pc:docMk/>
            <pc:sldMk cId="4222017888" sldId="274"/>
            <ac:spMk id="2" creationId="{2E9FDBFA-E7CE-87A5-F881-28E783FD54C1}"/>
          </ac:spMkLst>
        </pc:spChg>
        <pc:spChg chg="mod">
          <ac:chgData name="Diana Amponsah" userId="ff612061-cbac-4c52-a3b9-4063aa43aa05" providerId="ADAL" clId="{D6D1814C-236F-42B0-B862-FE6D17E8B7A1}" dt="2024-04-24T16:39:02.152" v="5470" actId="27636"/>
          <ac:spMkLst>
            <pc:docMk/>
            <pc:sldMk cId="4222017888" sldId="274"/>
            <ac:spMk id="3" creationId="{7BD78D1E-C918-0C50-3376-09C794D76AA2}"/>
          </ac:spMkLst>
        </pc:spChg>
        <pc:spChg chg="add del">
          <ac:chgData name="Diana Amponsah" userId="ff612061-cbac-4c52-a3b9-4063aa43aa05" providerId="ADAL" clId="{D6D1814C-236F-42B0-B862-FE6D17E8B7A1}" dt="2024-04-24T02:07:49.478" v="4746" actId="26606"/>
          <ac:spMkLst>
            <pc:docMk/>
            <pc:sldMk cId="4222017888" sldId="274"/>
            <ac:spMk id="8" creationId="{27427488-068E-4B55-AC8D-CD070B8CD46D}"/>
          </ac:spMkLst>
        </pc:spChg>
        <pc:spChg chg="add del">
          <ac:chgData name="Diana Amponsah" userId="ff612061-cbac-4c52-a3b9-4063aa43aa05" providerId="ADAL" clId="{D6D1814C-236F-42B0-B862-FE6D17E8B7A1}" dt="2024-04-24T02:08:11.079" v="4754" actId="26606"/>
          <ac:spMkLst>
            <pc:docMk/>
            <pc:sldMk cId="4222017888" sldId="274"/>
            <ac:spMk id="11" creationId="{13A48C6C-3CC4-4EE5-A773-EC1EB7F59CD4}"/>
          </ac:spMkLst>
        </pc:spChg>
        <pc:spChg chg="add del">
          <ac:chgData name="Diana Amponsah" userId="ff612061-cbac-4c52-a3b9-4063aa43aa05" providerId="ADAL" clId="{D6D1814C-236F-42B0-B862-FE6D17E8B7A1}" dt="2024-04-24T02:08:13.692" v="4756" actId="26606"/>
          <ac:spMkLst>
            <pc:docMk/>
            <pc:sldMk cId="4222017888" sldId="274"/>
            <ac:spMk id="12" creationId="{8D1AD6B3-BE88-4CEB-BA17-790657CC4729}"/>
          </ac:spMkLst>
        </pc:spChg>
        <pc:spChg chg="add del">
          <ac:chgData name="Diana Amponsah" userId="ff612061-cbac-4c52-a3b9-4063aa43aa05" providerId="ADAL" clId="{D6D1814C-236F-42B0-B862-FE6D17E8B7A1}" dt="2024-04-24T02:08:11.079" v="4754" actId="26606"/>
          <ac:spMkLst>
            <pc:docMk/>
            <pc:sldMk cId="4222017888" sldId="274"/>
            <ac:spMk id="13" creationId="{F489C2E0-4895-4B72-85EA-7EE9FAFFDC7E}"/>
          </ac:spMkLst>
        </pc:spChg>
        <pc:spChg chg="add del">
          <ac:chgData name="Diana Amponsah" userId="ff612061-cbac-4c52-a3b9-4063aa43aa05" providerId="ADAL" clId="{D6D1814C-236F-42B0-B862-FE6D17E8B7A1}" dt="2024-04-24T02:07:49.478" v="4746" actId="26606"/>
          <ac:spMkLst>
            <pc:docMk/>
            <pc:sldMk cId="4222017888" sldId="274"/>
            <ac:spMk id="14" creationId="{DE35DE37-E5F4-4D1E-8AE0-8A7D46F3B334}"/>
          </ac:spMkLst>
        </pc:spChg>
        <pc:spChg chg="add del">
          <ac:chgData name="Diana Amponsah" userId="ff612061-cbac-4c52-a3b9-4063aa43aa05" providerId="ADAL" clId="{D6D1814C-236F-42B0-B862-FE6D17E8B7A1}" dt="2024-04-24T02:07:49.478" v="4746" actId="26606"/>
          <ac:spMkLst>
            <pc:docMk/>
            <pc:sldMk cId="4222017888" sldId="274"/>
            <ac:spMk id="16" creationId="{A20AF199-99C2-4569-9CAF-24514AE5E82A}"/>
          </ac:spMkLst>
        </pc:spChg>
        <pc:spChg chg="add del">
          <ac:chgData name="Diana Amponsah" userId="ff612061-cbac-4c52-a3b9-4063aa43aa05" providerId="ADAL" clId="{D6D1814C-236F-42B0-B862-FE6D17E8B7A1}" dt="2024-04-24T02:08:01.352" v="4748" actId="26606"/>
          <ac:spMkLst>
            <pc:docMk/>
            <pc:sldMk cId="4222017888" sldId="274"/>
            <ac:spMk id="18" creationId="{F4155C20-3F0E-4576-8A0B-C345B62312DA}"/>
          </ac:spMkLst>
        </pc:spChg>
        <pc:spChg chg="add del">
          <ac:chgData name="Diana Amponsah" userId="ff612061-cbac-4c52-a3b9-4063aa43aa05" providerId="ADAL" clId="{D6D1814C-236F-42B0-B862-FE6D17E8B7A1}" dt="2024-04-24T02:08:01.352" v="4748" actId="26606"/>
          <ac:spMkLst>
            <pc:docMk/>
            <pc:sldMk cId="4222017888" sldId="274"/>
            <ac:spMk id="20" creationId="{0BAEB82B-9A6B-4982-B56B-7529C6EA9A95}"/>
          </ac:spMkLst>
        </pc:spChg>
        <pc:spChg chg="add del">
          <ac:chgData name="Diana Amponsah" userId="ff612061-cbac-4c52-a3b9-4063aa43aa05" providerId="ADAL" clId="{D6D1814C-236F-42B0-B862-FE6D17E8B7A1}" dt="2024-04-24T02:08:01.352" v="4748" actId="26606"/>
          <ac:spMkLst>
            <pc:docMk/>
            <pc:sldMk cId="4222017888" sldId="274"/>
            <ac:spMk id="21" creationId="{FC71CE45-EECF-4555-AD4B-1B3D0D5D1540}"/>
          </ac:spMkLst>
        </pc:spChg>
        <pc:spChg chg="add del">
          <ac:chgData name="Diana Amponsah" userId="ff612061-cbac-4c52-a3b9-4063aa43aa05" providerId="ADAL" clId="{D6D1814C-236F-42B0-B862-FE6D17E8B7A1}" dt="2024-04-24T02:08:01.352" v="4748" actId="26606"/>
          <ac:spMkLst>
            <pc:docMk/>
            <pc:sldMk cId="4222017888" sldId="274"/>
            <ac:spMk id="22" creationId="{53AA89D1-0C70-46BB-8E35-5722A4B18A78}"/>
          </ac:spMkLst>
        </pc:spChg>
        <pc:spChg chg="add del">
          <ac:chgData name="Diana Amponsah" userId="ff612061-cbac-4c52-a3b9-4063aa43aa05" providerId="ADAL" clId="{D6D1814C-236F-42B0-B862-FE6D17E8B7A1}" dt="2024-04-24T02:08:08.122" v="4752" actId="26606"/>
          <ac:spMkLst>
            <pc:docMk/>
            <pc:sldMk cId="4222017888" sldId="274"/>
            <ac:spMk id="27" creationId="{8870DEF6-46A2-D4F8-8BE6-91165D93ECC4}"/>
          </ac:spMkLst>
        </pc:spChg>
        <pc:spChg chg="add del">
          <ac:chgData name="Diana Amponsah" userId="ff612061-cbac-4c52-a3b9-4063aa43aa05" providerId="ADAL" clId="{D6D1814C-236F-42B0-B862-FE6D17E8B7A1}" dt="2024-04-24T02:08:11.079" v="4754" actId="26606"/>
          <ac:spMkLst>
            <pc:docMk/>
            <pc:sldMk cId="4222017888" sldId="274"/>
            <ac:spMk id="30" creationId="{C73BBEEF-B456-4A39-B44B-5A53E698A15D}"/>
          </ac:spMkLst>
        </pc:spChg>
        <pc:spChg chg="add del">
          <ac:chgData name="Diana Amponsah" userId="ff612061-cbac-4c52-a3b9-4063aa43aa05" providerId="ADAL" clId="{D6D1814C-236F-42B0-B862-FE6D17E8B7A1}" dt="2024-04-24T02:08:13.692" v="4756" actId="26606"/>
          <ac:spMkLst>
            <pc:docMk/>
            <pc:sldMk cId="4222017888" sldId="274"/>
            <ac:spMk id="33" creationId="{A3363022-C969-41E9-8EB2-E4C94908C1FA}"/>
          </ac:spMkLst>
        </pc:spChg>
        <pc:spChg chg="add del">
          <ac:chgData name="Diana Amponsah" userId="ff612061-cbac-4c52-a3b9-4063aa43aa05" providerId="ADAL" clId="{D6D1814C-236F-42B0-B862-FE6D17E8B7A1}" dt="2024-04-24T02:08:30.635" v="4760" actId="26606"/>
          <ac:spMkLst>
            <pc:docMk/>
            <pc:sldMk cId="4222017888" sldId="274"/>
            <ac:spMk id="42" creationId="{E0AE394F-AFF1-4485-AF1F-7387A2F041AA}"/>
          </ac:spMkLst>
        </pc:spChg>
        <pc:spChg chg="add del">
          <ac:chgData name="Diana Amponsah" userId="ff612061-cbac-4c52-a3b9-4063aa43aa05" providerId="ADAL" clId="{D6D1814C-236F-42B0-B862-FE6D17E8B7A1}" dt="2024-04-24T02:08:30.635" v="4760" actId="26606"/>
          <ac:spMkLst>
            <pc:docMk/>
            <pc:sldMk cId="4222017888" sldId="274"/>
            <ac:spMk id="44" creationId="{5683D043-25BB-4AC9-8130-641179672614}"/>
          </ac:spMkLst>
        </pc:spChg>
        <pc:spChg chg="add del">
          <ac:chgData name="Diana Amponsah" userId="ff612061-cbac-4c52-a3b9-4063aa43aa05" providerId="ADAL" clId="{D6D1814C-236F-42B0-B862-FE6D17E8B7A1}" dt="2024-04-24T02:08:30.635" v="4760" actId="26606"/>
          <ac:spMkLst>
            <pc:docMk/>
            <pc:sldMk cId="4222017888" sldId="274"/>
            <ac:spMk id="45" creationId="{AA61CCAC-6875-474C-8E9E-F57ABF078C2B}"/>
          </ac:spMkLst>
        </pc:spChg>
        <pc:spChg chg="add del">
          <ac:chgData name="Diana Amponsah" userId="ff612061-cbac-4c52-a3b9-4063aa43aa05" providerId="ADAL" clId="{D6D1814C-236F-42B0-B862-FE6D17E8B7A1}" dt="2024-04-24T02:08:37.816" v="4764" actId="26606"/>
          <ac:spMkLst>
            <pc:docMk/>
            <pc:sldMk cId="4222017888" sldId="274"/>
            <ac:spMk id="47" creationId="{27427488-068E-4B55-AC8D-CD070B8CD46D}"/>
          </ac:spMkLst>
        </pc:spChg>
        <pc:spChg chg="add del">
          <ac:chgData name="Diana Amponsah" userId="ff612061-cbac-4c52-a3b9-4063aa43aa05" providerId="ADAL" clId="{D6D1814C-236F-42B0-B862-FE6D17E8B7A1}" dt="2024-04-24T02:08:37.816" v="4764" actId="26606"/>
          <ac:spMkLst>
            <pc:docMk/>
            <pc:sldMk cId="4222017888" sldId="274"/>
            <ac:spMk id="51" creationId="{DE35DE37-E5F4-4D1E-8AE0-8A7D46F3B334}"/>
          </ac:spMkLst>
        </pc:spChg>
        <pc:spChg chg="add del">
          <ac:chgData name="Diana Amponsah" userId="ff612061-cbac-4c52-a3b9-4063aa43aa05" providerId="ADAL" clId="{D6D1814C-236F-42B0-B862-FE6D17E8B7A1}" dt="2024-04-24T02:08:37.816" v="4764" actId="26606"/>
          <ac:spMkLst>
            <pc:docMk/>
            <pc:sldMk cId="4222017888" sldId="274"/>
            <ac:spMk id="52" creationId="{A20AF199-99C2-4569-9CAF-24514AE5E82A}"/>
          </ac:spMkLst>
        </pc:spChg>
        <pc:spChg chg="add del">
          <ac:chgData name="Diana Amponsah" userId="ff612061-cbac-4c52-a3b9-4063aa43aa05" providerId="ADAL" clId="{D6D1814C-236F-42B0-B862-FE6D17E8B7A1}" dt="2024-04-24T02:09:14.353" v="4766" actId="26606"/>
          <ac:spMkLst>
            <pc:docMk/>
            <pc:sldMk cId="4222017888" sldId="274"/>
            <ac:spMk id="54" creationId="{8CCAFF1A-D1B2-46EB-8523-C6342E8BCD30}"/>
          </ac:spMkLst>
        </pc:spChg>
        <pc:spChg chg="add del">
          <ac:chgData name="Diana Amponsah" userId="ff612061-cbac-4c52-a3b9-4063aa43aa05" providerId="ADAL" clId="{D6D1814C-236F-42B0-B862-FE6D17E8B7A1}" dt="2024-04-24T02:09:14.353" v="4766" actId="26606"/>
          <ac:spMkLst>
            <pc:docMk/>
            <pc:sldMk cId="4222017888" sldId="274"/>
            <ac:spMk id="55" creationId="{07A5AB53-A69D-44AD-A082-A638E21C92F8}"/>
          </ac:spMkLst>
        </pc:spChg>
        <pc:spChg chg="add del">
          <ac:chgData name="Diana Amponsah" userId="ff612061-cbac-4c52-a3b9-4063aa43aa05" providerId="ADAL" clId="{D6D1814C-236F-42B0-B862-FE6D17E8B7A1}" dt="2024-04-24T02:09:14.353" v="4766" actId="26606"/>
          <ac:spMkLst>
            <pc:docMk/>
            <pc:sldMk cId="4222017888" sldId="274"/>
            <ac:spMk id="56" creationId="{0D4B4339-43D3-4D48-8044-45AA1F7201EC}"/>
          </ac:spMkLst>
        </pc:spChg>
        <pc:spChg chg="add del">
          <ac:chgData name="Diana Amponsah" userId="ff612061-cbac-4c52-a3b9-4063aa43aa05" providerId="ADAL" clId="{D6D1814C-236F-42B0-B862-FE6D17E8B7A1}" dt="2024-04-24T16:37:42.854" v="5461" actId="26606"/>
          <ac:spMkLst>
            <pc:docMk/>
            <pc:sldMk cId="4222017888" sldId="274"/>
            <ac:spMk id="58" creationId="{F4155C20-3F0E-4576-8A0B-C345B62312DA}"/>
          </ac:spMkLst>
        </pc:spChg>
        <pc:spChg chg="add del">
          <ac:chgData name="Diana Amponsah" userId="ff612061-cbac-4c52-a3b9-4063aa43aa05" providerId="ADAL" clId="{D6D1814C-236F-42B0-B862-FE6D17E8B7A1}" dt="2024-04-24T16:37:42.854" v="5461" actId="26606"/>
          <ac:spMkLst>
            <pc:docMk/>
            <pc:sldMk cId="4222017888" sldId="274"/>
            <ac:spMk id="60" creationId="{0BAEB82B-9A6B-4982-B56B-7529C6EA9A95}"/>
          </ac:spMkLst>
        </pc:spChg>
        <pc:spChg chg="add del">
          <ac:chgData name="Diana Amponsah" userId="ff612061-cbac-4c52-a3b9-4063aa43aa05" providerId="ADAL" clId="{D6D1814C-236F-42B0-B862-FE6D17E8B7A1}" dt="2024-04-24T16:37:42.854" v="5461" actId="26606"/>
          <ac:spMkLst>
            <pc:docMk/>
            <pc:sldMk cId="4222017888" sldId="274"/>
            <ac:spMk id="61" creationId="{FC71CE45-EECF-4555-AD4B-1B3D0D5D1540}"/>
          </ac:spMkLst>
        </pc:spChg>
        <pc:spChg chg="add del">
          <ac:chgData name="Diana Amponsah" userId="ff612061-cbac-4c52-a3b9-4063aa43aa05" providerId="ADAL" clId="{D6D1814C-236F-42B0-B862-FE6D17E8B7A1}" dt="2024-04-24T16:37:42.854" v="5461" actId="26606"/>
          <ac:spMkLst>
            <pc:docMk/>
            <pc:sldMk cId="4222017888" sldId="274"/>
            <ac:spMk id="62" creationId="{53AA89D1-0C70-46BB-8E35-5722A4B18A78}"/>
          </ac:spMkLst>
        </pc:spChg>
        <pc:spChg chg="add">
          <ac:chgData name="Diana Amponsah" userId="ff612061-cbac-4c52-a3b9-4063aa43aa05" providerId="ADAL" clId="{D6D1814C-236F-42B0-B862-FE6D17E8B7A1}" dt="2024-04-24T16:37:42.854" v="5461" actId="26606"/>
          <ac:spMkLst>
            <pc:docMk/>
            <pc:sldMk cId="4222017888" sldId="274"/>
            <ac:spMk id="67" creationId="{5E7AA7E8-8006-4E1F-A566-FCF37EE6F35D}"/>
          </ac:spMkLst>
        </pc:spChg>
        <pc:grpChg chg="add del">
          <ac:chgData name="Diana Amponsah" userId="ff612061-cbac-4c52-a3b9-4063aa43aa05" providerId="ADAL" clId="{D6D1814C-236F-42B0-B862-FE6D17E8B7A1}" dt="2024-04-24T02:08:06.318" v="4750" actId="26606"/>
          <ac:grpSpMkLst>
            <pc:docMk/>
            <pc:sldMk cId="4222017888" sldId="274"/>
            <ac:grpSpMk id="9" creationId="{780C4553-5AA5-ABAD-A86E-A9DB53A55466}"/>
          </ac:grpSpMkLst>
        </pc:grpChg>
        <pc:grpChg chg="add del">
          <ac:chgData name="Diana Amponsah" userId="ff612061-cbac-4c52-a3b9-4063aa43aa05" providerId="ADAL" clId="{D6D1814C-236F-42B0-B862-FE6D17E8B7A1}" dt="2024-04-24T02:07:49.478" v="4746" actId="26606"/>
          <ac:grpSpMkLst>
            <pc:docMk/>
            <pc:sldMk cId="4222017888" sldId="274"/>
            <ac:grpSpMk id="10" creationId="{69007781-1AEE-4FE2-8527-FF7B46F123F7}"/>
          </ac:grpSpMkLst>
        </pc:grpChg>
        <pc:grpChg chg="add del">
          <ac:chgData name="Diana Amponsah" userId="ff612061-cbac-4c52-a3b9-4063aa43aa05" providerId="ADAL" clId="{D6D1814C-236F-42B0-B862-FE6D17E8B7A1}" dt="2024-04-24T02:08:13.692" v="4756" actId="26606"/>
          <ac:grpSpMkLst>
            <pc:docMk/>
            <pc:sldMk cId="4222017888" sldId="274"/>
            <ac:grpSpMk id="34" creationId="{89D1390B-7E13-4B4F-9CB2-391063412E54}"/>
          </ac:grpSpMkLst>
        </pc:grpChg>
        <pc:grpChg chg="add del">
          <ac:chgData name="Diana Amponsah" userId="ff612061-cbac-4c52-a3b9-4063aa43aa05" providerId="ADAL" clId="{D6D1814C-236F-42B0-B862-FE6D17E8B7A1}" dt="2024-04-24T02:08:20.930" v="4758" actId="26606"/>
          <ac:grpSpMkLst>
            <pc:docMk/>
            <pc:sldMk cId="4222017888" sldId="274"/>
            <ac:grpSpMk id="38" creationId="{780C4553-5AA5-ABAD-A86E-A9DB53A55466}"/>
          </ac:grpSpMkLst>
        </pc:grpChg>
        <pc:grpChg chg="add del">
          <ac:chgData name="Diana Amponsah" userId="ff612061-cbac-4c52-a3b9-4063aa43aa05" providerId="ADAL" clId="{D6D1814C-236F-42B0-B862-FE6D17E8B7A1}" dt="2024-04-24T02:08:37.816" v="4764" actId="26606"/>
          <ac:grpSpMkLst>
            <pc:docMk/>
            <pc:sldMk cId="4222017888" sldId="274"/>
            <ac:grpSpMk id="48" creationId="{69007781-1AEE-4FE2-8527-FF7B46F123F7}"/>
          </ac:grpSpMkLst>
        </pc:grpChg>
        <pc:picChg chg="add del mod">
          <ac:chgData name="Diana Amponsah" userId="ff612061-cbac-4c52-a3b9-4063aa43aa05" providerId="ADAL" clId="{D6D1814C-236F-42B0-B862-FE6D17E8B7A1}" dt="2024-04-24T16:37:10.484" v="5438" actId="478"/>
          <ac:picMkLst>
            <pc:docMk/>
            <pc:sldMk cId="4222017888" sldId="274"/>
            <ac:picMk id="4" creationId="{E8891806-0EB5-F7CD-5834-18715596017D}"/>
          </ac:picMkLst>
        </pc:picChg>
        <pc:picChg chg="add del">
          <ac:chgData name="Diana Amponsah" userId="ff612061-cbac-4c52-a3b9-4063aa43aa05" providerId="ADAL" clId="{D6D1814C-236F-42B0-B862-FE6D17E8B7A1}" dt="2024-04-24T02:08:06.318" v="4750" actId="26606"/>
          <ac:picMkLst>
            <pc:docMk/>
            <pc:sldMk cId="4222017888" sldId="274"/>
            <ac:picMk id="5" creationId="{7A4CDBF9-DDDC-0B90-7F51-E01C76626E2B}"/>
          </ac:picMkLst>
        </pc:picChg>
        <pc:picChg chg="add del">
          <ac:chgData name="Diana Amponsah" userId="ff612061-cbac-4c52-a3b9-4063aa43aa05" providerId="ADAL" clId="{D6D1814C-236F-42B0-B862-FE6D17E8B7A1}" dt="2024-04-24T02:08:13.692" v="4756" actId="26606"/>
          <ac:picMkLst>
            <pc:docMk/>
            <pc:sldMk cId="4222017888" sldId="274"/>
            <ac:picMk id="7" creationId="{B98152E4-2017-6218-CF4E-1407562D62CF}"/>
          </ac:picMkLst>
        </pc:picChg>
        <pc:picChg chg="add del">
          <ac:chgData name="Diana Amponsah" userId="ff612061-cbac-4c52-a3b9-4063aa43aa05" providerId="ADAL" clId="{D6D1814C-236F-42B0-B862-FE6D17E8B7A1}" dt="2024-04-24T02:08:08.122" v="4752" actId="26606"/>
          <ac:picMkLst>
            <pc:docMk/>
            <pc:sldMk cId="4222017888" sldId="274"/>
            <ac:picMk id="26" creationId="{2EAF1F6F-7502-15C6-8113-A346DED4DF2E}"/>
          </ac:picMkLst>
        </pc:picChg>
        <pc:picChg chg="add del">
          <ac:chgData name="Diana Amponsah" userId="ff612061-cbac-4c52-a3b9-4063aa43aa05" providerId="ADAL" clId="{D6D1814C-236F-42B0-B862-FE6D17E8B7A1}" dt="2024-04-24T02:08:11.079" v="4754" actId="26606"/>
          <ac:picMkLst>
            <pc:docMk/>
            <pc:sldMk cId="4222017888" sldId="274"/>
            <ac:picMk id="31" creationId="{ABB56873-292E-7816-3F5D-DF683B0F0FDB}"/>
          </ac:picMkLst>
        </pc:picChg>
        <pc:picChg chg="add del">
          <ac:chgData name="Diana Amponsah" userId="ff612061-cbac-4c52-a3b9-4063aa43aa05" providerId="ADAL" clId="{D6D1814C-236F-42B0-B862-FE6D17E8B7A1}" dt="2024-04-24T02:08:20.930" v="4758" actId="26606"/>
          <ac:picMkLst>
            <pc:docMk/>
            <pc:sldMk cId="4222017888" sldId="274"/>
            <ac:picMk id="37" creationId="{7A4CDBF9-DDDC-0B90-7F51-E01C76626E2B}"/>
          </ac:picMkLst>
        </pc:picChg>
        <pc:picChg chg="add del">
          <ac:chgData name="Diana Amponsah" userId="ff612061-cbac-4c52-a3b9-4063aa43aa05" providerId="ADAL" clId="{D6D1814C-236F-42B0-B862-FE6D17E8B7A1}" dt="2024-04-24T02:08:30.635" v="4760" actId="26606"/>
          <ac:picMkLst>
            <pc:docMk/>
            <pc:sldMk cId="4222017888" sldId="274"/>
            <ac:picMk id="43" creationId="{4C1A66A9-FAE2-B0CF-7945-A1B23497A81F}"/>
          </ac:picMkLst>
        </pc:picChg>
        <pc:cxnChg chg="add del">
          <ac:chgData name="Diana Amponsah" userId="ff612061-cbac-4c52-a3b9-4063aa43aa05" providerId="ADAL" clId="{D6D1814C-236F-42B0-B862-FE6D17E8B7A1}" dt="2024-04-24T02:08:01.352" v="4748" actId="26606"/>
          <ac:cxnSpMkLst>
            <pc:docMk/>
            <pc:sldMk cId="4222017888" sldId="274"/>
            <ac:cxnSpMk id="19" creationId="{56020367-4FD5-4596-8E10-C5F095CD8DBF}"/>
          </ac:cxnSpMkLst>
        </pc:cxnChg>
        <pc:cxnChg chg="add del">
          <ac:chgData name="Diana Amponsah" userId="ff612061-cbac-4c52-a3b9-4063aa43aa05" providerId="ADAL" clId="{D6D1814C-236F-42B0-B862-FE6D17E8B7A1}" dt="2024-04-24T02:08:08.122" v="4752" actId="26606"/>
          <ac:cxnSpMkLst>
            <pc:docMk/>
            <pc:sldMk cId="4222017888" sldId="274"/>
            <ac:cxnSpMk id="28" creationId="{522632D6-DED9-FDEC-FD9F-09FF0A4544CC}"/>
          </ac:cxnSpMkLst>
        </pc:cxnChg>
        <pc:cxnChg chg="add del">
          <ac:chgData name="Diana Amponsah" userId="ff612061-cbac-4c52-a3b9-4063aa43aa05" providerId="ADAL" clId="{D6D1814C-236F-42B0-B862-FE6D17E8B7A1}" dt="2024-04-24T16:37:42.854" v="5461" actId="26606"/>
          <ac:cxnSpMkLst>
            <pc:docMk/>
            <pc:sldMk cId="4222017888" sldId="274"/>
            <ac:cxnSpMk id="59" creationId="{56020367-4FD5-4596-8E10-C5F095CD8DBF}"/>
          </ac:cxnSpMkLst>
        </pc:cxnChg>
        <pc:cxnChg chg="add">
          <ac:chgData name="Diana Amponsah" userId="ff612061-cbac-4c52-a3b9-4063aa43aa05" providerId="ADAL" clId="{D6D1814C-236F-42B0-B862-FE6D17E8B7A1}" dt="2024-04-24T16:37:42.854" v="5461" actId="26606"/>
          <ac:cxnSpMkLst>
            <pc:docMk/>
            <pc:sldMk cId="4222017888" sldId="274"/>
            <ac:cxnSpMk id="69" creationId="{56020367-4FD5-4596-8E10-C5F095CD8DBF}"/>
          </ac:cxnSpMkLst>
        </pc:cxnChg>
      </pc:sldChg>
      <pc:sldChg chg="addSp delSp modSp new mod ord modTransition setBg">
        <pc:chgData name="Diana Amponsah" userId="ff612061-cbac-4c52-a3b9-4063aa43aa05" providerId="ADAL" clId="{D6D1814C-236F-42B0-B862-FE6D17E8B7A1}" dt="2024-04-24T17:02:08.838" v="5929" actId="478"/>
        <pc:sldMkLst>
          <pc:docMk/>
          <pc:sldMk cId="694642117" sldId="275"/>
        </pc:sldMkLst>
        <pc:spChg chg="mod">
          <ac:chgData name="Diana Amponsah" userId="ff612061-cbac-4c52-a3b9-4063aa43aa05" providerId="ADAL" clId="{D6D1814C-236F-42B0-B862-FE6D17E8B7A1}" dt="2024-04-24T12:08:34.579" v="5378" actId="26606"/>
          <ac:spMkLst>
            <pc:docMk/>
            <pc:sldMk cId="694642117" sldId="275"/>
            <ac:spMk id="2" creationId="{96772C83-EB37-6CEB-AB2A-6896DB3E431C}"/>
          </ac:spMkLst>
        </pc:spChg>
        <pc:spChg chg="mod">
          <ac:chgData name="Diana Amponsah" userId="ff612061-cbac-4c52-a3b9-4063aa43aa05" providerId="ADAL" clId="{D6D1814C-236F-42B0-B862-FE6D17E8B7A1}" dt="2024-04-24T16:59:35.674" v="5886" actId="20577"/>
          <ac:spMkLst>
            <pc:docMk/>
            <pc:sldMk cId="694642117" sldId="275"/>
            <ac:spMk id="3" creationId="{EA4952E5-7E75-8691-0A60-4B0CA136974C}"/>
          </ac:spMkLst>
        </pc:spChg>
        <pc:spChg chg="add">
          <ac:chgData name="Diana Amponsah" userId="ff612061-cbac-4c52-a3b9-4063aa43aa05" providerId="ADAL" clId="{D6D1814C-236F-42B0-B862-FE6D17E8B7A1}" dt="2024-04-24T12:08:34.579" v="5378" actId="26606"/>
          <ac:spMkLst>
            <pc:docMk/>
            <pc:sldMk cId="694642117" sldId="275"/>
            <ac:spMk id="8" creationId="{27427488-068E-4B55-AC8D-CD070B8CD46D}"/>
          </ac:spMkLst>
        </pc:spChg>
        <pc:spChg chg="add">
          <ac:chgData name="Diana Amponsah" userId="ff612061-cbac-4c52-a3b9-4063aa43aa05" providerId="ADAL" clId="{D6D1814C-236F-42B0-B862-FE6D17E8B7A1}" dt="2024-04-24T12:08:34.579" v="5378" actId="26606"/>
          <ac:spMkLst>
            <pc:docMk/>
            <pc:sldMk cId="694642117" sldId="275"/>
            <ac:spMk id="14" creationId="{DE35DE37-E5F4-4D1E-8AE0-8A7D46F3B334}"/>
          </ac:spMkLst>
        </pc:spChg>
        <pc:spChg chg="add">
          <ac:chgData name="Diana Amponsah" userId="ff612061-cbac-4c52-a3b9-4063aa43aa05" providerId="ADAL" clId="{D6D1814C-236F-42B0-B862-FE6D17E8B7A1}" dt="2024-04-24T12:08:34.579" v="5378" actId="26606"/>
          <ac:spMkLst>
            <pc:docMk/>
            <pc:sldMk cId="694642117" sldId="275"/>
            <ac:spMk id="16" creationId="{A20AF199-99C2-4569-9CAF-24514AE5E82A}"/>
          </ac:spMkLst>
        </pc:spChg>
        <pc:grpChg chg="add">
          <ac:chgData name="Diana Amponsah" userId="ff612061-cbac-4c52-a3b9-4063aa43aa05" providerId="ADAL" clId="{D6D1814C-236F-42B0-B862-FE6D17E8B7A1}" dt="2024-04-24T12:08:34.579" v="5378" actId="26606"/>
          <ac:grpSpMkLst>
            <pc:docMk/>
            <pc:sldMk cId="694642117" sldId="275"/>
            <ac:grpSpMk id="10" creationId="{69007781-1AEE-4FE2-8527-FF7B46F123F7}"/>
          </ac:grpSpMkLst>
        </pc:grpChg>
        <pc:picChg chg="add del mod">
          <ac:chgData name="Diana Amponsah" userId="ff612061-cbac-4c52-a3b9-4063aa43aa05" providerId="ADAL" clId="{D6D1814C-236F-42B0-B862-FE6D17E8B7A1}" dt="2024-04-24T17:02:08.838" v="5929" actId="478"/>
          <ac:picMkLst>
            <pc:docMk/>
            <pc:sldMk cId="694642117" sldId="275"/>
            <ac:picMk id="4" creationId="{8C42A3A7-CB21-167A-4999-2AA764E2B9D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A9FC6-3B99-4575-B0C0-E4FE8F28FFC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E5EFE33-A391-402E-BF9E-3648FBC21A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Introduction</a:t>
          </a:r>
          <a:endParaRPr lang="en-US" sz="2400"/>
        </a:p>
      </dgm:t>
    </dgm:pt>
    <dgm:pt modelId="{4D7E67AA-B68B-40AA-93CC-7484BE693F42}" type="parTrans" cxnId="{0A15EA16-C53B-4947-A561-1826ED4462BF}">
      <dgm:prSet/>
      <dgm:spPr/>
      <dgm:t>
        <a:bodyPr/>
        <a:lstStyle/>
        <a:p>
          <a:endParaRPr lang="en-US" sz="4000"/>
        </a:p>
      </dgm:t>
    </dgm:pt>
    <dgm:pt modelId="{6915EEB4-3ADB-4F21-823B-B3E37E26EBFE}" type="sibTrans" cxnId="{0A15EA16-C53B-4947-A561-1826ED4462BF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AD3EE4D4-0A70-43EB-8106-BF6B7DDBB4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My interview Experience</a:t>
          </a:r>
          <a:endParaRPr lang="en-US" sz="2400"/>
        </a:p>
      </dgm:t>
    </dgm:pt>
    <dgm:pt modelId="{7A09E212-AFED-4B35-95D4-8EFE168DFADA}" type="parTrans" cxnId="{1645210E-7CDE-4BE3-B17E-06AB2F45B416}">
      <dgm:prSet/>
      <dgm:spPr/>
      <dgm:t>
        <a:bodyPr/>
        <a:lstStyle/>
        <a:p>
          <a:endParaRPr lang="en-US" sz="4000"/>
        </a:p>
      </dgm:t>
    </dgm:pt>
    <dgm:pt modelId="{994F3237-D7DE-41DB-96E7-06D54D535540}" type="sibTrans" cxnId="{1645210E-7CDE-4BE3-B17E-06AB2F45B416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280B4D01-2CF2-47D4-8C46-A763EF8EB9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Personal Experience and Development</a:t>
          </a:r>
          <a:endParaRPr lang="en-US" sz="2400"/>
        </a:p>
      </dgm:t>
    </dgm:pt>
    <dgm:pt modelId="{63D2DC57-DA53-4CEC-8A1A-06C581BB5CBC}" type="parTrans" cxnId="{7FC5A986-73B6-4F2A-B535-810F3868A493}">
      <dgm:prSet/>
      <dgm:spPr/>
      <dgm:t>
        <a:bodyPr/>
        <a:lstStyle/>
        <a:p>
          <a:endParaRPr lang="en-US" sz="4000"/>
        </a:p>
      </dgm:t>
    </dgm:pt>
    <dgm:pt modelId="{9F26BCCA-242E-489F-AEDA-7D0636D3DC32}" type="sibTrans" cxnId="{7FC5A986-73B6-4F2A-B535-810F3868A493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05E995A7-B626-4414-8EB2-B6E968B1D1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SWOT Analysis</a:t>
          </a:r>
          <a:endParaRPr lang="en-US" sz="2400"/>
        </a:p>
      </dgm:t>
    </dgm:pt>
    <dgm:pt modelId="{00B08513-DD28-4C94-B429-5E9FDCD2FF61}" type="parTrans" cxnId="{B3E6DB03-909A-4D30-AE93-E5B4831368BE}">
      <dgm:prSet/>
      <dgm:spPr/>
      <dgm:t>
        <a:bodyPr/>
        <a:lstStyle/>
        <a:p>
          <a:endParaRPr lang="en-US" sz="4000"/>
        </a:p>
      </dgm:t>
    </dgm:pt>
    <dgm:pt modelId="{92EBC37A-9516-48E3-A475-34B992A53219}" type="sibTrans" cxnId="{B3E6DB03-909A-4D30-AE93-E5B4831368BE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8EA08173-B07A-4E9F-9155-317380F375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Conclusion</a:t>
          </a:r>
          <a:endParaRPr lang="en-US" sz="2400"/>
        </a:p>
      </dgm:t>
    </dgm:pt>
    <dgm:pt modelId="{6542B542-6710-4B47-A00B-0CB3DE94D8FC}" type="parTrans" cxnId="{D2A8BB99-91CA-4421-A327-6E5313119D3C}">
      <dgm:prSet/>
      <dgm:spPr/>
      <dgm:t>
        <a:bodyPr/>
        <a:lstStyle/>
        <a:p>
          <a:endParaRPr lang="en-US" sz="4000"/>
        </a:p>
      </dgm:t>
    </dgm:pt>
    <dgm:pt modelId="{2237D063-AB60-4659-9626-FCEDC7CB09D7}" type="sibTrans" cxnId="{D2A8BB99-91CA-4421-A327-6E5313119D3C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94A57E86-DCDA-4755-8B9B-055B3E53685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References</a:t>
          </a:r>
          <a:endParaRPr lang="en-US" sz="2400"/>
        </a:p>
      </dgm:t>
    </dgm:pt>
    <dgm:pt modelId="{60C2F37B-4681-4FF6-B9FB-060E6D086127}" type="parTrans" cxnId="{877855D9-1070-49AB-BDCF-B4BF59D6A75C}">
      <dgm:prSet/>
      <dgm:spPr/>
      <dgm:t>
        <a:bodyPr/>
        <a:lstStyle/>
        <a:p>
          <a:endParaRPr lang="en-US" sz="4000"/>
        </a:p>
      </dgm:t>
    </dgm:pt>
    <dgm:pt modelId="{0BD424D0-1477-46D1-AC3E-58056ADCCC92}" type="sibTrans" cxnId="{877855D9-1070-49AB-BDCF-B4BF59D6A75C}">
      <dgm:prSet/>
      <dgm:spPr/>
      <dgm:t>
        <a:bodyPr/>
        <a:lstStyle/>
        <a:p>
          <a:endParaRPr lang="en-US" sz="2400"/>
        </a:p>
      </dgm:t>
    </dgm:pt>
    <dgm:pt modelId="{1FC8CF31-A513-4E45-82F8-AE2EE3FE2F5F}" type="pres">
      <dgm:prSet presAssocID="{4DEA9FC6-3B99-4575-B0C0-E4FE8F28FFC5}" presName="root" presStyleCnt="0">
        <dgm:presLayoutVars>
          <dgm:dir/>
          <dgm:resizeHandles val="exact"/>
        </dgm:presLayoutVars>
      </dgm:prSet>
      <dgm:spPr/>
    </dgm:pt>
    <dgm:pt modelId="{019A62BB-4E54-4692-8A54-428CE1A3777E}" type="pres">
      <dgm:prSet presAssocID="{4DEA9FC6-3B99-4575-B0C0-E4FE8F28FFC5}" presName="container" presStyleCnt="0">
        <dgm:presLayoutVars>
          <dgm:dir/>
          <dgm:resizeHandles val="exact"/>
        </dgm:presLayoutVars>
      </dgm:prSet>
      <dgm:spPr/>
    </dgm:pt>
    <dgm:pt modelId="{71FD6476-6644-490B-B234-F5FDC98548E6}" type="pres">
      <dgm:prSet presAssocID="{FE5EFE33-A391-402E-BF9E-3648FBC21A53}" presName="compNode" presStyleCnt="0"/>
      <dgm:spPr/>
    </dgm:pt>
    <dgm:pt modelId="{757AE3D6-9041-4AEE-A918-0AA0642F8C6F}" type="pres">
      <dgm:prSet presAssocID="{FE5EFE33-A391-402E-BF9E-3648FBC21A53}" presName="iconBgRect" presStyleLbl="bgShp" presStyleIdx="0" presStyleCnt="6"/>
      <dgm:spPr/>
    </dgm:pt>
    <dgm:pt modelId="{3CA858EE-91A3-4324-87BD-F84A15DBD52A}" type="pres">
      <dgm:prSet presAssocID="{FE5EFE33-A391-402E-BF9E-3648FBC21A5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8E5658D-B5D1-4D8C-8DE5-045438A8CBCE}" type="pres">
      <dgm:prSet presAssocID="{FE5EFE33-A391-402E-BF9E-3648FBC21A53}" presName="spaceRect" presStyleCnt="0"/>
      <dgm:spPr/>
    </dgm:pt>
    <dgm:pt modelId="{394DDCA9-7995-4B0C-8BC0-4E5DDC7CBA1D}" type="pres">
      <dgm:prSet presAssocID="{FE5EFE33-A391-402E-BF9E-3648FBC21A53}" presName="textRect" presStyleLbl="revTx" presStyleIdx="0" presStyleCnt="6">
        <dgm:presLayoutVars>
          <dgm:chMax val="1"/>
          <dgm:chPref val="1"/>
        </dgm:presLayoutVars>
      </dgm:prSet>
      <dgm:spPr/>
    </dgm:pt>
    <dgm:pt modelId="{1A63C66A-EF30-46D6-BEF8-8267DDBE90E4}" type="pres">
      <dgm:prSet presAssocID="{6915EEB4-3ADB-4F21-823B-B3E37E26EBFE}" presName="sibTrans" presStyleLbl="sibTrans2D1" presStyleIdx="0" presStyleCnt="0"/>
      <dgm:spPr/>
    </dgm:pt>
    <dgm:pt modelId="{7019BB8E-D3F7-44F9-B320-33A644E2C9CF}" type="pres">
      <dgm:prSet presAssocID="{AD3EE4D4-0A70-43EB-8106-BF6B7DDBB4E7}" presName="compNode" presStyleCnt="0"/>
      <dgm:spPr/>
    </dgm:pt>
    <dgm:pt modelId="{F3F542E8-6C28-4930-87F0-EDCC84FC2D51}" type="pres">
      <dgm:prSet presAssocID="{AD3EE4D4-0A70-43EB-8106-BF6B7DDBB4E7}" presName="iconBgRect" presStyleLbl="bgShp" presStyleIdx="1" presStyleCnt="6"/>
      <dgm:spPr/>
    </dgm:pt>
    <dgm:pt modelId="{DDE2A54E-2448-4B26-834B-859E1909E738}" type="pres">
      <dgm:prSet presAssocID="{AD3EE4D4-0A70-43EB-8106-BF6B7DDBB4E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8545E38-7407-4E6E-8C2F-B4859CC7AA04}" type="pres">
      <dgm:prSet presAssocID="{AD3EE4D4-0A70-43EB-8106-BF6B7DDBB4E7}" presName="spaceRect" presStyleCnt="0"/>
      <dgm:spPr/>
    </dgm:pt>
    <dgm:pt modelId="{1D243D9F-9765-4700-92F9-FFD97D23B339}" type="pres">
      <dgm:prSet presAssocID="{AD3EE4D4-0A70-43EB-8106-BF6B7DDBB4E7}" presName="textRect" presStyleLbl="revTx" presStyleIdx="1" presStyleCnt="6">
        <dgm:presLayoutVars>
          <dgm:chMax val="1"/>
          <dgm:chPref val="1"/>
        </dgm:presLayoutVars>
      </dgm:prSet>
      <dgm:spPr/>
    </dgm:pt>
    <dgm:pt modelId="{0F021D9E-BE30-48FF-A694-2048189EF733}" type="pres">
      <dgm:prSet presAssocID="{994F3237-D7DE-41DB-96E7-06D54D535540}" presName="sibTrans" presStyleLbl="sibTrans2D1" presStyleIdx="0" presStyleCnt="0"/>
      <dgm:spPr/>
    </dgm:pt>
    <dgm:pt modelId="{49CE9958-F063-475D-AB1F-424F9B32BFB5}" type="pres">
      <dgm:prSet presAssocID="{280B4D01-2CF2-47D4-8C46-A763EF8EB9D4}" presName="compNode" presStyleCnt="0"/>
      <dgm:spPr/>
    </dgm:pt>
    <dgm:pt modelId="{9708C293-16D5-4E40-A006-593B9C4CD324}" type="pres">
      <dgm:prSet presAssocID="{280B4D01-2CF2-47D4-8C46-A763EF8EB9D4}" presName="iconBgRect" presStyleLbl="bgShp" presStyleIdx="2" presStyleCnt="6"/>
      <dgm:spPr/>
    </dgm:pt>
    <dgm:pt modelId="{45B77D6A-E35C-4970-A332-5A019A512FFC}" type="pres">
      <dgm:prSet presAssocID="{280B4D01-2CF2-47D4-8C46-A763EF8EB9D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C1E9207-7F30-46C8-B3A3-6CEB7991B017}" type="pres">
      <dgm:prSet presAssocID="{280B4D01-2CF2-47D4-8C46-A763EF8EB9D4}" presName="spaceRect" presStyleCnt="0"/>
      <dgm:spPr/>
    </dgm:pt>
    <dgm:pt modelId="{8B3D987E-B426-4DA1-B61E-FD068DB6BFE3}" type="pres">
      <dgm:prSet presAssocID="{280B4D01-2CF2-47D4-8C46-A763EF8EB9D4}" presName="textRect" presStyleLbl="revTx" presStyleIdx="2" presStyleCnt="6">
        <dgm:presLayoutVars>
          <dgm:chMax val="1"/>
          <dgm:chPref val="1"/>
        </dgm:presLayoutVars>
      </dgm:prSet>
      <dgm:spPr/>
    </dgm:pt>
    <dgm:pt modelId="{03A9A36F-486D-4E8C-8B7E-AA8B27F74BE5}" type="pres">
      <dgm:prSet presAssocID="{9F26BCCA-242E-489F-AEDA-7D0636D3DC32}" presName="sibTrans" presStyleLbl="sibTrans2D1" presStyleIdx="0" presStyleCnt="0"/>
      <dgm:spPr/>
    </dgm:pt>
    <dgm:pt modelId="{7952608D-5D1F-4013-84EC-F079EA03B605}" type="pres">
      <dgm:prSet presAssocID="{05E995A7-B626-4414-8EB2-B6E968B1D195}" presName="compNode" presStyleCnt="0"/>
      <dgm:spPr/>
    </dgm:pt>
    <dgm:pt modelId="{B32AD9D6-3910-485B-A6A4-975242BFEC60}" type="pres">
      <dgm:prSet presAssocID="{05E995A7-B626-4414-8EB2-B6E968B1D195}" presName="iconBgRect" presStyleLbl="bgShp" presStyleIdx="3" presStyleCnt="6"/>
      <dgm:spPr/>
    </dgm:pt>
    <dgm:pt modelId="{E9507C7C-0A81-477E-A482-7C8ED4562AFF}" type="pres">
      <dgm:prSet presAssocID="{05E995A7-B626-4414-8EB2-B6E968B1D19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056CA6A-F285-445F-BFE2-96ECBE8A28F7}" type="pres">
      <dgm:prSet presAssocID="{05E995A7-B626-4414-8EB2-B6E968B1D195}" presName="spaceRect" presStyleCnt="0"/>
      <dgm:spPr/>
    </dgm:pt>
    <dgm:pt modelId="{E88ED98E-2305-4987-B034-842D231496E7}" type="pres">
      <dgm:prSet presAssocID="{05E995A7-B626-4414-8EB2-B6E968B1D195}" presName="textRect" presStyleLbl="revTx" presStyleIdx="3" presStyleCnt="6">
        <dgm:presLayoutVars>
          <dgm:chMax val="1"/>
          <dgm:chPref val="1"/>
        </dgm:presLayoutVars>
      </dgm:prSet>
      <dgm:spPr/>
    </dgm:pt>
    <dgm:pt modelId="{D27CE223-5459-45D0-8AD8-6FD1224F7164}" type="pres">
      <dgm:prSet presAssocID="{92EBC37A-9516-48E3-A475-34B992A53219}" presName="sibTrans" presStyleLbl="sibTrans2D1" presStyleIdx="0" presStyleCnt="0"/>
      <dgm:spPr/>
    </dgm:pt>
    <dgm:pt modelId="{8D2F9827-26A1-4C72-847E-108F1B73008F}" type="pres">
      <dgm:prSet presAssocID="{8EA08173-B07A-4E9F-9155-317380F37553}" presName="compNode" presStyleCnt="0"/>
      <dgm:spPr/>
    </dgm:pt>
    <dgm:pt modelId="{40F4EBFB-2CD7-4710-BFA5-8CCFB449B3A1}" type="pres">
      <dgm:prSet presAssocID="{8EA08173-B07A-4E9F-9155-317380F37553}" presName="iconBgRect" presStyleLbl="bgShp" presStyleIdx="4" presStyleCnt="6"/>
      <dgm:spPr/>
    </dgm:pt>
    <dgm:pt modelId="{34DF184A-F4FA-4739-B9A0-AEF9E44505C5}" type="pres">
      <dgm:prSet presAssocID="{8EA08173-B07A-4E9F-9155-317380F3755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7E587BE-945B-4D96-9063-4F52EFBDA836}" type="pres">
      <dgm:prSet presAssocID="{8EA08173-B07A-4E9F-9155-317380F37553}" presName="spaceRect" presStyleCnt="0"/>
      <dgm:spPr/>
    </dgm:pt>
    <dgm:pt modelId="{1A3C4904-ACDF-4BD5-889D-12826B3CF642}" type="pres">
      <dgm:prSet presAssocID="{8EA08173-B07A-4E9F-9155-317380F37553}" presName="textRect" presStyleLbl="revTx" presStyleIdx="4" presStyleCnt="6">
        <dgm:presLayoutVars>
          <dgm:chMax val="1"/>
          <dgm:chPref val="1"/>
        </dgm:presLayoutVars>
      </dgm:prSet>
      <dgm:spPr/>
    </dgm:pt>
    <dgm:pt modelId="{1E7374EC-FF31-4F8C-B42A-8200D911E92E}" type="pres">
      <dgm:prSet presAssocID="{2237D063-AB60-4659-9626-FCEDC7CB09D7}" presName="sibTrans" presStyleLbl="sibTrans2D1" presStyleIdx="0" presStyleCnt="0"/>
      <dgm:spPr/>
    </dgm:pt>
    <dgm:pt modelId="{C0A767DD-7DE8-4B74-B5BA-9C6F75F7CBE4}" type="pres">
      <dgm:prSet presAssocID="{94A57E86-DCDA-4755-8B9B-055B3E53685D}" presName="compNode" presStyleCnt="0"/>
      <dgm:spPr/>
    </dgm:pt>
    <dgm:pt modelId="{26B0200B-F46B-450C-98B7-4E6D0A2F24EC}" type="pres">
      <dgm:prSet presAssocID="{94A57E86-DCDA-4755-8B9B-055B3E53685D}" presName="iconBgRect" presStyleLbl="bgShp" presStyleIdx="5" presStyleCnt="6"/>
      <dgm:spPr/>
    </dgm:pt>
    <dgm:pt modelId="{8E82CA2C-2C00-4C20-A58A-656FADC35EC4}" type="pres">
      <dgm:prSet presAssocID="{94A57E86-DCDA-4755-8B9B-055B3E5368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D14315D-6283-4BED-A677-0766A2751523}" type="pres">
      <dgm:prSet presAssocID="{94A57E86-DCDA-4755-8B9B-055B3E53685D}" presName="spaceRect" presStyleCnt="0"/>
      <dgm:spPr/>
    </dgm:pt>
    <dgm:pt modelId="{179DD95E-B9FA-4ED7-B610-889945778DE6}" type="pres">
      <dgm:prSet presAssocID="{94A57E86-DCDA-4755-8B9B-055B3E5368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3E6DB03-909A-4D30-AE93-E5B4831368BE}" srcId="{4DEA9FC6-3B99-4575-B0C0-E4FE8F28FFC5}" destId="{05E995A7-B626-4414-8EB2-B6E968B1D195}" srcOrd="3" destOrd="0" parTransId="{00B08513-DD28-4C94-B429-5E9FDCD2FF61}" sibTransId="{92EBC37A-9516-48E3-A475-34B992A53219}"/>
    <dgm:cxn modelId="{553AC907-D135-421C-9B72-A904CB23763C}" type="presOf" srcId="{92EBC37A-9516-48E3-A475-34B992A53219}" destId="{D27CE223-5459-45D0-8AD8-6FD1224F7164}" srcOrd="0" destOrd="0" presId="urn:microsoft.com/office/officeart/2018/2/layout/IconCircleList"/>
    <dgm:cxn modelId="{1645210E-7CDE-4BE3-B17E-06AB2F45B416}" srcId="{4DEA9FC6-3B99-4575-B0C0-E4FE8F28FFC5}" destId="{AD3EE4D4-0A70-43EB-8106-BF6B7DDBB4E7}" srcOrd="1" destOrd="0" parTransId="{7A09E212-AFED-4B35-95D4-8EFE168DFADA}" sibTransId="{994F3237-D7DE-41DB-96E7-06D54D535540}"/>
    <dgm:cxn modelId="{D0B09111-E5F2-45CD-A3D8-50BA985E7D5D}" type="presOf" srcId="{6915EEB4-3ADB-4F21-823B-B3E37E26EBFE}" destId="{1A63C66A-EF30-46D6-BEF8-8267DDBE90E4}" srcOrd="0" destOrd="0" presId="urn:microsoft.com/office/officeart/2018/2/layout/IconCircleList"/>
    <dgm:cxn modelId="{0A15EA16-C53B-4947-A561-1826ED4462BF}" srcId="{4DEA9FC6-3B99-4575-B0C0-E4FE8F28FFC5}" destId="{FE5EFE33-A391-402E-BF9E-3648FBC21A53}" srcOrd="0" destOrd="0" parTransId="{4D7E67AA-B68B-40AA-93CC-7484BE693F42}" sibTransId="{6915EEB4-3ADB-4F21-823B-B3E37E26EBFE}"/>
    <dgm:cxn modelId="{0E601B18-D4F4-4EE2-B863-279D2C6D5C51}" type="presOf" srcId="{AD3EE4D4-0A70-43EB-8106-BF6B7DDBB4E7}" destId="{1D243D9F-9765-4700-92F9-FFD97D23B339}" srcOrd="0" destOrd="0" presId="urn:microsoft.com/office/officeart/2018/2/layout/IconCircleList"/>
    <dgm:cxn modelId="{B049361A-CFA9-449C-99A4-B80BD070F9F3}" type="presOf" srcId="{9F26BCCA-242E-489F-AEDA-7D0636D3DC32}" destId="{03A9A36F-486D-4E8C-8B7E-AA8B27F74BE5}" srcOrd="0" destOrd="0" presId="urn:microsoft.com/office/officeart/2018/2/layout/IconCircleList"/>
    <dgm:cxn modelId="{7812E961-2E24-4AB0-A3CA-5CA5B82FDC1F}" type="presOf" srcId="{94A57E86-DCDA-4755-8B9B-055B3E53685D}" destId="{179DD95E-B9FA-4ED7-B610-889945778DE6}" srcOrd="0" destOrd="0" presId="urn:microsoft.com/office/officeart/2018/2/layout/IconCircleList"/>
    <dgm:cxn modelId="{C691F54A-FD3E-4FD1-9639-9B4F32E5A00B}" type="presOf" srcId="{4DEA9FC6-3B99-4575-B0C0-E4FE8F28FFC5}" destId="{1FC8CF31-A513-4E45-82F8-AE2EE3FE2F5F}" srcOrd="0" destOrd="0" presId="urn:microsoft.com/office/officeart/2018/2/layout/IconCircleList"/>
    <dgm:cxn modelId="{7FC5A986-73B6-4F2A-B535-810F3868A493}" srcId="{4DEA9FC6-3B99-4575-B0C0-E4FE8F28FFC5}" destId="{280B4D01-2CF2-47D4-8C46-A763EF8EB9D4}" srcOrd="2" destOrd="0" parTransId="{63D2DC57-DA53-4CEC-8A1A-06C581BB5CBC}" sibTransId="{9F26BCCA-242E-489F-AEDA-7D0636D3DC32}"/>
    <dgm:cxn modelId="{9654438E-7F32-4501-B18B-848D969E437C}" type="presOf" srcId="{05E995A7-B626-4414-8EB2-B6E968B1D195}" destId="{E88ED98E-2305-4987-B034-842D231496E7}" srcOrd="0" destOrd="0" presId="urn:microsoft.com/office/officeart/2018/2/layout/IconCircleList"/>
    <dgm:cxn modelId="{D2A8BB99-91CA-4421-A327-6E5313119D3C}" srcId="{4DEA9FC6-3B99-4575-B0C0-E4FE8F28FFC5}" destId="{8EA08173-B07A-4E9F-9155-317380F37553}" srcOrd="4" destOrd="0" parTransId="{6542B542-6710-4B47-A00B-0CB3DE94D8FC}" sibTransId="{2237D063-AB60-4659-9626-FCEDC7CB09D7}"/>
    <dgm:cxn modelId="{017A42AC-0294-43C2-9255-30FBFB08C3FD}" type="presOf" srcId="{FE5EFE33-A391-402E-BF9E-3648FBC21A53}" destId="{394DDCA9-7995-4B0C-8BC0-4E5DDC7CBA1D}" srcOrd="0" destOrd="0" presId="urn:microsoft.com/office/officeart/2018/2/layout/IconCircleList"/>
    <dgm:cxn modelId="{32807DB4-7047-4B82-B9FC-41AE3A65AACB}" type="presOf" srcId="{280B4D01-2CF2-47D4-8C46-A763EF8EB9D4}" destId="{8B3D987E-B426-4DA1-B61E-FD068DB6BFE3}" srcOrd="0" destOrd="0" presId="urn:microsoft.com/office/officeart/2018/2/layout/IconCircleList"/>
    <dgm:cxn modelId="{35AC81B6-36DD-4974-9698-93FDB9E9B03F}" type="presOf" srcId="{2237D063-AB60-4659-9626-FCEDC7CB09D7}" destId="{1E7374EC-FF31-4F8C-B42A-8200D911E92E}" srcOrd="0" destOrd="0" presId="urn:microsoft.com/office/officeart/2018/2/layout/IconCircleList"/>
    <dgm:cxn modelId="{53A245C8-2E7C-4426-888F-D10571CBC8C6}" type="presOf" srcId="{8EA08173-B07A-4E9F-9155-317380F37553}" destId="{1A3C4904-ACDF-4BD5-889D-12826B3CF642}" srcOrd="0" destOrd="0" presId="urn:microsoft.com/office/officeart/2018/2/layout/IconCircleList"/>
    <dgm:cxn modelId="{877855D9-1070-49AB-BDCF-B4BF59D6A75C}" srcId="{4DEA9FC6-3B99-4575-B0C0-E4FE8F28FFC5}" destId="{94A57E86-DCDA-4755-8B9B-055B3E53685D}" srcOrd="5" destOrd="0" parTransId="{60C2F37B-4681-4FF6-B9FB-060E6D086127}" sibTransId="{0BD424D0-1477-46D1-AC3E-58056ADCCC92}"/>
    <dgm:cxn modelId="{9EF561F8-34F3-42A3-A2C3-6DF48B09A584}" type="presOf" srcId="{994F3237-D7DE-41DB-96E7-06D54D535540}" destId="{0F021D9E-BE30-48FF-A694-2048189EF733}" srcOrd="0" destOrd="0" presId="urn:microsoft.com/office/officeart/2018/2/layout/IconCircleList"/>
    <dgm:cxn modelId="{58045459-03F4-49C6-8296-B1EEF1D46A67}" type="presParOf" srcId="{1FC8CF31-A513-4E45-82F8-AE2EE3FE2F5F}" destId="{019A62BB-4E54-4692-8A54-428CE1A3777E}" srcOrd="0" destOrd="0" presId="urn:microsoft.com/office/officeart/2018/2/layout/IconCircleList"/>
    <dgm:cxn modelId="{122A472F-16E6-49E8-8791-66E31CAE7CFD}" type="presParOf" srcId="{019A62BB-4E54-4692-8A54-428CE1A3777E}" destId="{71FD6476-6644-490B-B234-F5FDC98548E6}" srcOrd="0" destOrd="0" presId="urn:microsoft.com/office/officeart/2018/2/layout/IconCircleList"/>
    <dgm:cxn modelId="{AEF58C71-8C85-456C-B145-B564A9BE1D8D}" type="presParOf" srcId="{71FD6476-6644-490B-B234-F5FDC98548E6}" destId="{757AE3D6-9041-4AEE-A918-0AA0642F8C6F}" srcOrd="0" destOrd="0" presId="urn:microsoft.com/office/officeart/2018/2/layout/IconCircleList"/>
    <dgm:cxn modelId="{8234A2A7-CB0C-4B08-B8BB-42CCD3FE3E17}" type="presParOf" srcId="{71FD6476-6644-490B-B234-F5FDC98548E6}" destId="{3CA858EE-91A3-4324-87BD-F84A15DBD52A}" srcOrd="1" destOrd="0" presId="urn:microsoft.com/office/officeart/2018/2/layout/IconCircleList"/>
    <dgm:cxn modelId="{B71D0865-FDA3-494C-8261-E14C056A88D7}" type="presParOf" srcId="{71FD6476-6644-490B-B234-F5FDC98548E6}" destId="{38E5658D-B5D1-4D8C-8DE5-045438A8CBCE}" srcOrd="2" destOrd="0" presId="urn:microsoft.com/office/officeart/2018/2/layout/IconCircleList"/>
    <dgm:cxn modelId="{4D940EA6-0CDF-4442-94DA-993AFA71402D}" type="presParOf" srcId="{71FD6476-6644-490B-B234-F5FDC98548E6}" destId="{394DDCA9-7995-4B0C-8BC0-4E5DDC7CBA1D}" srcOrd="3" destOrd="0" presId="urn:microsoft.com/office/officeart/2018/2/layout/IconCircleList"/>
    <dgm:cxn modelId="{BCFAD20E-C8B1-4297-B5D6-20E26C3C2365}" type="presParOf" srcId="{019A62BB-4E54-4692-8A54-428CE1A3777E}" destId="{1A63C66A-EF30-46D6-BEF8-8267DDBE90E4}" srcOrd="1" destOrd="0" presId="urn:microsoft.com/office/officeart/2018/2/layout/IconCircleList"/>
    <dgm:cxn modelId="{733A6334-AF21-4A6C-AFA1-88A06C644A00}" type="presParOf" srcId="{019A62BB-4E54-4692-8A54-428CE1A3777E}" destId="{7019BB8E-D3F7-44F9-B320-33A644E2C9CF}" srcOrd="2" destOrd="0" presId="urn:microsoft.com/office/officeart/2018/2/layout/IconCircleList"/>
    <dgm:cxn modelId="{BF254C95-5A7C-44EE-A1BB-14480C296178}" type="presParOf" srcId="{7019BB8E-D3F7-44F9-B320-33A644E2C9CF}" destId="{F3F542E8-6C28-4930-87F0-EDCC84FC2D51}" srcOrd="0" destOrd="0" presId="urn:microsoft.com/office/officeart/2018/2/layout/IconCircleList"/>
    <dgm:cxn modelId="{2E47343E-8A3B-414F-8E06-181F39A6DB91}" type="presParOf" srcId="{7019BB8E-D3F7-44F9-B320-33A644E2C9CF}" destId="{DDE2A54E-2448-4B26-834B-859E1909E738}" srcOrd="1" destOrd="0" presId="urn:microsoft.com/office/officeart/2018/2/layout/IconCircleList"/>
    <dgm:cxn modelId="{B23B3CF4-4D68-49C3-9DE6-F2F77EC31EF2}" type="presParOf" srcId="{7019BB8E-D3F7-44F9-B320-33A644E2C9CF}" destId="{88545E38-7407-4E6E-8C2F-B4859CC7AA04}" srcOrd="2" destOrd="0" presId="urn:microsoft.com/office/officeart/2018/2/layout/IconCircleList"/>
    <dgm:cxn modelId="{A9D35268-762D-46FD-B13C-5C593BDFB4F0}" type="presParOf" srcId="{7019BB8E-D3F7-44F9-B320-33A644E2C9CF}" destId="{1D243D9F-9765-4700-92F9-FFD97D23B339}" srcOrd="3" destOrd="0" presId="urn:microsoft.com/office/officeart/2018/2/layout/IconCircleList"/>
    <dgm:cxn modelId="{B3EAE504-E566-4920-AEE8-4C34F0D7E550}" type="presParOf" srcId="{019A62BB-4E54-4692-8A54-428CE1A3777E}" destId="{0F021D9E-BE30-48FF-A694-2048189EF733}" srcOrd="3" destOrd="0" presId="urn:microsoft.com/office/officeart/2018/2/layout/IconCircleList"/>
    <dgm:cxn modelId="{ECBD38ED-9B55-4023-A17F-9A05D8C3D7B6}" type="presParOf" srcId="{019A62BB-4E54-4692-8A54-428CE1A3777E}" destId="{49CE9958-F063-475D-AB1F-424F9B32BFB5}" srcOrd="4" destOrd="0" presId="urn:microsoft.com/office/officeart/2018/2/layout/IconCircleList"/>
    <dgm:cxn modelId="{9184BC47-19C5-4F80-820A-D9CE2796C394}" type="presParOf" srcId="{49CE9958-F063-475D-AB1F-424F9B32BFB5}" destId="{9708C293-16D5-4E40-A006-593B9C4CD324}" srcOrd="0" destOrd="0" presId="urn:microsoft.com/office/officeart/2018/2/layout/IconCircleList"/>
    <dgm:cxn modelId="{CC9AA536-3229-456D-8BCA-966E93230C94}" type="presParOf" srcId="{49CE9958-F063-475D-AB1F-424F9B32BFB5}" destId="{45B77D6A-E35C-4970-A332-5A019A512FFC}" srcOrd="1" destOrd="0" presId="urn:microsoft.com/office/officeart/2018/2/layout/IconCircleList"/>
    <dgm:cxn modelId="{EC0A4142-1410-4F01-9379-A595EBD2DC58}" type="presParOf" srcId="{49CE9958-F063-475D-AB1F-424F9B32BFB5}" destId="{5C1E9207-7F30-46C8-B3A3-6CEB7991B017}" srcOrd="2" destOrd="0" presId="urn:microsoft.com/office/officeart/2018/2/layout/IconCircleList"/>
    <dgm:cxn modelId="{98238A28-F604-4FF7-8C81-7F56D7155F2F}" type="presParOf" srcId="{49CE9958-F063-475D-AB1F-424F9B32BFB5}" destId="{8B3D987E-B426-4DA1-B61E-FD068DB6BFE3}" srcOrd="3" destOrd="0" presId="urn:microsoft.com/office/officeart/2018/2/layout/IconCircleList"/>
    <dgm:cxn modelId="{69A8C170-A9A2-4792-8591-0D15B4E553C0}" type="presParOf" srcId="{019A62BB-4E54-4692-8A54-428CE1A3777E}" destId="{03A9A36F-486D-4E8C-8B7E-AA8B27F74BE5}" srcOrd="5" destOrd="0" presId="urn:microsoft.com/office/officeart/2018/2/layout/IconCircleList"/>
    <dgm:cxn modelId="{B9DB5DC5-2D60-455C-8FE9-0C26A6E67CAE}" type="presParOf" srcId="{019A62BB-4E54-4692-8A54-428CE1A3777E}" destId="{7952608D-5D1F-4013-84EC-F079EA03B605}" srcOrd="6" destOrd="0" presId="urn:microsoft.com/office/officeart/2018/2/layout/IconCircleList"/>
    <dgm:cxn modelId="{56C2CE6E-A05F-4406-8ECF-889486804675}" type="presParOf" srcId="{7952608D-5D1F-4013-84EC-F079EA03B605}" destId="{B32AD9D6-3910-485B-A6A4-975242BFEC60}" srcOrd="0" destOrd="0" presId="urn:microsoft.com/office/officeart/2018/2/layout/IconCircleList"/>
    <dgm:cxn modelId="{67AB5897-AAD6-43A2-B208-539CC47071B3}" type="presParOf" srcId="{7952608D-5D1F-4013-84EC-F079EA03B605}" destId="{E9507C7C-0A81-477E-A482-7C8ED4562AFF}" srcOrd="1" destOrd="0" presId="urn:microsoft.com/office/officeart/2018/2/layout/IconCircleList"/>
    <dgm:cxn modelId="{AC7854A3-4416-436C-955D-9484D678518F}" type="presParOf" srcId="{7952608D-5D1F-4013-84EC-F079EA03B605}" destId="{E056CA6A-F285-445F-BFE2-96ECBE8A28F7}" srcOrd="2" destOrd="0" presId="urn:microsoft.com/office/officeart/2018/2/layout/IconCircleList"/>
    <dgm:cxn modelId="{28A37347-5EBE-4064-B536-B346EFCAB47B}" type="presParOf" srcId="{7952608D-5D1F-4013-84EC-F079EA03B605}" destId="{E88ED98E-2305-4987-B034-842D231496E7}" srcOrd="3" destOrd="0" presId="urn:microsoft.com/office/officeart/2018/2/layout/IconCircleList"/>
    <dgm:cxn modelId="{804DA5BB-C89D-4563-984F-75F6EB289830}" type="presParOf" srcId="{019A62BB-4E54-4692-8A54-428CE1A3777E}" destId="{D27CE223-5459-45D0-8AD8-6FD1224F7164}" srcOrd="7" destOrd="0" presId="urn:microsoft.com/office/officeart/2018/2/layout/IconCircleList"/>
    <dgm:cxn modelId="{E39A9CC1-FBED-4647-BE86-2F83F628CD1E}" type="presParOf" srcId="{019A62BB-4E54-4692-8A54-428CE1A3777E}" destId="{8D2F9827-26A1-4C72-847E-108F1B73008F}" srcOrd="8" destOrd="0" presId="urn:microsoft.com/office/officeart/2018/2/layout/IconCircleList"/>
    <dgm:cxn modelId="{531B36F9-1D13-4252-AB74-65E338025DC5}" type="presParOf" srcId="{8D2F9827-26A1-4C72-847E-108F1B73008F}" destId="{40F4EBFB-2CD7-4710-BFA5-8CCFB449B3A1}" srcOrd="0" destOrd="0" presId="urn:microsoft.com/office/officeart/2018/2/layout/IconCircleList"/>
    <dgm:cxn modelId="{2D2B98AB-1DC8-47EB-A361-A3719E3F1157}" type="presParOf" srcId="{8D2F9827-26A1-4C72-847E-108F1B73008F}" destId="{34DF184A-F4FA-4739-B9A0-AEF9E44505C5}" srcOrd="1" destOrd="0" presId="urn:microsoft.com/office/officeart/2018/2/layout/IconCircleList"/>
    <dgm:cxn modelId="{1012B51E-81EC-4FE8-9495-D980E0F4AC29}" type="presParOf" srcId="{8D2F9827-26A1-4C72-847E-108F1B73008F}" destId="{87E587BE-945B-4D96-9063-4F52EFBDA836}" srcOrd="2" destOrd="0" presId="urn:microsoft.com/office/officeart/2018/2/layout/IconCircleList"/>
    <dgm:cxn modelId="{CABBD7A1-02E3-45EC-B6F3-58476B40868D}" type="presParOf" srcId="{8D2F9827-26A1-4C72-847E-108F1B73008F}" destId="{1A3C4904-ACDF-4BD5-889D-12826B3CF642}" srcOrd="3" destOrd="0" presId="urn:microsoft.com/office/officeart/2018/2/layout/IconCircleList"/>
    <dgm:cxn modelId="{5D72EF6E-AA61-4160-85F0-C75E3E26492E}" type="presParOf" srcId="{019A62BB-4E54-4692-8A54-428CE1A3777E}" destId="{1E7374EC-FF31-4F8C-B42A-8200D911E92E}" srcOrd="9" destOrd="0" presId="urn:microsoft.com/office/officeart/2018/2/layout/IconCircleList"/>
    <dgm:cxn modelId="{FA633BC1-773F-44A3-B352-92EA77019C91}" type="presParOf" srcId="{019A62BB-4E54-4692-8A54-428CE1A3777E}" destId="{C0A767DD-7DE8-4B74-B5BA-9C6F75F7CBE4}" srcOrd="10" destOrd="0" presId="urn:microsoft.com/office/officeart/2018/2/layout/IconCircleList"/>
    <dgm:cxn modelId="{4B47BF9E-9E31-465A-8598-7404DF0BF202}" type="presParOf" srcId="{C0A767DD-7DE8-4B74-B5BA-9C6F75F7CBE4}" destId="{26B0200B-F46B-450C-98B7-4E6D0A2F24EC}" srcOrd="0" destOrd="0" presId="urn:microsoft.com/office/officeart/2018/2/layout/IconCircleList"/>
    <dgm:cxn modelId="{11B68A7D-C164-4728-A95D-53F23460CE77}" type="presParOf" srcId="{C0A767DD-7DE8-4B74-B5BA-9C6F75F7CBE4}" destId="{8E82CA2C-2C00-4C20-A58A-656FADC35EC4}" srcOrd="1" destOrd="0" presId="urn:microsoft.com/office/officeart/2018/2/layout/IconCircleList"/>
    <dgm:cxn modelId="{5B5A138C-2545-489F-AC3E-BE00CCC2FB16}" type="presParOf" srcId="{C0A767DD-7DE8-4B74-B5BA-9C6F75F7CBE4}" destId="{FD14315D-6283-4BED-A677-0766A2751523}" srcOrd="2" destOrd="0" presId="urn:microsoft.com/office/officeart/2018/2/layout/IconCircleList"/>
    <dgm:cxn modelId="{F56FDCF3-9D42-4AC6-87F8-8A29797D40FD}" type="presParOf" srcId="{C0A767DD-7DE8-4B74-B5BA-9C6F75F7CBE4}" destId="{179DD95E-B9FA-4ED7-B610-889945778DE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E3D6-9041-4AEE-A918-0AA0642F8C6F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A858EE-91A3-4324-87BD-F84A15DBD52A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DDCA9-7995-4B0C-8BC0-4E5DDC7CBA1D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Introduction</a:t>
          </a:r>
          <a:endParaRPr lang="en-US" sz="2400" kern="1200"/>
        </a:p>
      </dsp:txBody>
      <dsp:txXfrm>
        <a:off x="1312541" y="828340"/>
        <a:ext cx="2148945" cy="911674"/>
      </dsp:txXfrm>
    </dsp:sp>
    <dsp:sp modelId="{F3F542E8-6C28-4930-87F0-EDCC84FC2D51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2A54E-2448-4B26-834B-859E1909E738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43D9F-9765-4700-92F9-FFD97D23B339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 interview Experience</a:t>
          </a:r>
          <a:endParaRPr lang="en-US" sz="2400" kern="1200"/>
        </a:p>
      </dsp:txBody>
      <dsp:txXfrm>
        <a:off x="4942957" y="828340"/>
        <a:ext cx="2148945" cy="911674"/>
      </dsp:txXfrm>
    </dsp:sp>
    <dsp:sp modelId="{9708C293-16D5-4E40-A006-593B9C4CD324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B77D6A-E35C-4970-A332-5A019A512FFC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D987E-B426-4DA1-B61E-FD068DB6BFE3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Personal Experience and Development</a:t>
          </a:r>
          <a:endParaRPr lang="en-US" sz="2400" kern="1200"/>
        </a:p>
      </dsp:txBody>
      <dsp:txXfrm>
        <a:off x="8573374" y="828340"/>
        <a:ext cx="2148945" cy="911674"/>
      </dsp:txXfrm>
    </dsp:sp>
    <dsp:sp modelId="{B32AD9D6-3910-485B-A6A4-975242BFEC60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07C7C-0A81-477E-A482-7C8ED4562AFF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ED98E-2305-4987-B034-842D231496E7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SWOT Analysis</a:t>
          </a:r>
          <a:endParaRPr lang="en-US" sz="2400" kern="1200"/>
        </a:p>
      </dsp:txBody>
      <dsp:txXfrm>
        <a:off x="1312541" y="2452790"/>
        <a:ext cx="2148945" cy="911674"/>
      </dsp:txXfrm>
    </dsp:sp>
    <dsp:sp modelId="{40F4EBFB-2CD7-4710-BFA5-8CCFB449B3A1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F184A-F4FA-4739-B9A0-AEF9E44505C5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C4904-ACDF-4BD5-889D-12826B3CF642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Conclusion</a:t>
          </a:r>
          <a:endParaRPr lang="en-US" sz="2400" kern="1200"/>
        </a:p>
      </dsp:txBody>
      <dsp:txXfrm>
        <a:off x="4942957" y="2452790"/>
        <a:ext cx="2148945" cy="911674"/>
      </dsp:txXfrm>
    </dsp:sp>
    <dsp:sp modelId="{26B0200B-F46B-450C-98B7-4E6D0A2F24EC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2CA2C-2C00-4C20-A58A-656FADC35EC4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DD95E-B9FA-4ED7-B610-889945778DE6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References</a:t>
          </a:r>
          <a:endParaRPr lang="en-US" sz="2400" kern="1200"/>
        </a:p>
      </dsp:txBody>
      <dsp:txXfrm>
        <a:off x="8573374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AEB96-C65A-4360-9A0C-0C58296273A1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250DA-157E-4EB3-BC81-738929608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702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795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12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003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108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3295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0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9408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250DA-157E-4EB3-BC81-7389296087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814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D3D48-B871-6061-968C-7845E7D02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0E0D5E-CE63-7B1B-B3D9-4540C8CE0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A173A-637D-4F27-FCEC-ED97ADA75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AA717-CDF2-8E24-187C-4177D7DC3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F80AD-20B8-37F8-1AB7-E7AC92377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25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7DB29-C97B-B540-BD8E-87EEC6FD6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CADE-F043-13AC-9139-852B95A7F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BD812A-A238-72ED-A1F6-BDF540721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E64B8-0D7E-45C9-C4DD-6C42CE08D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D34A4-EFCF-3D6A-3744-1A4DECC87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8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E8931-FF0D-CEDB-CA33-829EEC6EC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A39ED-5459-DC06-C99D-2F475D7B0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8F034-3531-84CA-80BA-EAACCF62D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2063C-0574-F2C7-9711-55D4B04F6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CBB6C-0D3E-594A-B7FB-0EBDD310D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5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8D6C8-0042-9121-D8A5-70D71B17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654DA-7409-4758-AB1A-A5D700E82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10AB7-0677-3021-6AE4-2179DAC3F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FDCF5E-131C-EFA4-CEFA-0FB41260A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AA51C-07D7-0F7D-7EB4-7FDA2BB02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FB17A-77F4-77E2-54FB-E3DF37FC5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371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E814-6CFB-8124-5F6E-5F4915FB5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C5BD83-487D-6CF1-7763-CA0A3A2732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A0D7D9-158E-B01E-AC7A-2A4F42B588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9E8353-B8C0-71C3-B282-4D5FB33A6A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A2F6A2-1AB2-6DB7-122A-A01B52511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E8729B-890F-3197-B851-02BDF13DB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F3E0C0-1A26-A3AE-7637-B9A670321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5332C0-DFFD-401F-742D-C393809C8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51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D7FA5-7551-37BD-8366-FFF65265E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3944C9-8659-87DB-6F87-DE2360388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A1AA5A-A9D7-56B5-5758-2098C3BFB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AEB599-6342-8E1F-AC31-24A65E01D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99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707061-E516-DA65-931F-3D7B5DC52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689ACE-D33C-0433-A9D9-471BB040D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F73DDC-DBB9-163B-F2EB-615235958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86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34577-CA02-D358-DA86-B5FB7418F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292AE-BBB0-1C5F-3AF5-AF03C9225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8BC6F0-3CB1-999A-066C-FAE366A34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201450-3235-73A0-697D-4B6819F54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EC75B3-6B94-A969-74D1-C0EAD7D71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36C8FF-CF2F-ADAB-3686-61360B159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44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9AAA-E91D-FD31-E905-5C5BCC0A3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57164-476D-8B73-D745-78958A9F41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446093-90BB-9C35-8E9F-C2174BF34B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26E9F-5A9F-ADC9-9F27-349630555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628E6D-634C-2FDF-0AC9-10E866F4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D4467A-C69D-30F3-166C-82D87C117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171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CB848-BBAA-128B-F884-235697953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5324D-8510-B6EB-32B3-7A4A6301D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1B07E-3403-368E-D6F0-A7C90555C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2FF8C-2788-7968-7331-622DA7AB8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67EEC-9F83-FBFE-A014-FD0207BA4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87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E492F-0411-B8A1-9CF9-BA6A662066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C5E09B-115C-EBFE-71AA-BC2289AE70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06443-9A05-89FB-B15D-C0935CF99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A9CFE-B764-B440-6F92-93B00D71F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D215F-30FD-8CA1-C2AA-999D4C673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614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887A06-E24D-9E82-5420-0E52B7BB0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249FD4-43D2-D337-1215-56A98BAFD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2E035-F47D-E26F-4EE4-D0A4F7E75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0CC200-23FD-411B-B1EB-7EFA959D5389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8A991-F11F-2EC9-E8B7-62D6AA9BE6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076F6-FB20-FE40-8BB5-9FBA87452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1E9FE6-F1FB-4923-A118-814DE8C43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40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1460D47-75CD-497D-BC88-FA41997D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9009592-A5E6-4C28-98E1-2066732D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0D59619-E7E2-49E5-B842-23F79868B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6A0E474-BC1B-4020-8F1C-5DB17CF64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0582F-0530-985C-575A-B2FDA2DEFD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8" y="1371603"/>
            <a:ext cx="8909305" cy="1752600"/>
          </a:xfrm>
        </p:spPr>
        <p:txBody>
          <a:bodyPr anchor="t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GB" sz="4400" b="1" dirty="0"/>
              <a:t>Working with others and social care: </a:t>
            </a:r>
            <a:br>
              <a:rPr lang="en-GB" sz="4400" b="1" dirty="0"/>
            </a:br>
            <a:r>
              <a:rPr lang="en-GB" sz="4400" b="1" dirty="0"/>
              <a:t>My Experience and Development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350B9CE-517F-8C31-020D-92EB939EF8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318502" cy="1655762"/>
          </a:xfrm>
        </p:spPr>
        <p:txBody>
          <a:bodyPr/>
          <a:lstStyle/>
          <a:p>
            <a:pPr algn="l"/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Diana Amponsah</a:t>
            </a:r>
          </a:p>
          <a:p>
            <a:pPr algn="l"/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Student:2314497</a:t>
            </a:r>
          </a:p>
          <a:p>
            <a:pPr algn="l"/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Date 3/05/2024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906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EFA34-F6A6-70B4-E532-DBB8F990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Context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ACD6D6D-B46D-C989-3472-09B040383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27926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3892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19027-F7D9-4C24-3434-BB8DE54E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Introduction</a:t>
            </a:r>
          </a:p>
        </p:txBody>
      </p:sp>
      <p:sp>
        <p:nvSpPr>
          <p:cNvPr id="1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91A47-0279-3500-4B1E-1E27B3194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 this presentation, I will talk about how important it is for healthcare and social care workers to work together, backed up by research showing that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a good team leads to better outcomes for patients, staff satisfaction, and improved performance for organizations. I will use the SWOT analysis framework to look at my strengths, weaknesses, opportunities, and threats.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A39E9A10-C75A-1E5B-3D57-2BF021F970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782" r="2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839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9FDBFA-E7CE-87A5-F881-28E783FD54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6800" b="1" dirty="0">
                <a:solidFill>
                  <a:srgbClr val="FFFFFF"/>
                </a:solidFill>
              </a:rPr>
              <a:t>My </a:t>
            </a:r>
            <a:br>
              <a:rPr lang="en-GB" sz="6800" b="1" dirty="0">
                <a:solidFill>
                  <a:srgbClr val="FFFFFF"/>
                </a:solidFill>
              </a:rPr>
            </a:br>
            <a:r>
              <a:rPr lang="en-GB" sz="6800" b="1" dirty="0">
                <a:solidFill>
                  <a:srgbClr val="FFFFFF"/>
                </a:solidFill>
              </a:rPr>
              <a:t>Interview </a:t>
            </a:r>
            <a:br>
              <a:rPr lang="en-GB" sz="6800" b="1" dirty="0">
                <a:solidFill>
                  <a:srgbClr val="FFFFFF"/>
                </a:solidFill>
              </a:rPr>
            </a:br>
            <a:r>
              <a:rPr lang="en-GB" sz="6800" b="1" dirty="0">
                <a:solidFill>
                  <a:srgbClr val="FFFFFF"/>
                </a:solidFill>
              </a:rPr>
              <a:t>Experience</a:t>
            </a:r>
            <a:br>
              <a:rPr lang="en-GB" sz="6800" b="1" dirty="0">
                <a:solidFill>
                  <a:srgbClr val="FFFFFF"/>
                </a:solidFill>
              </a:rPr>
            </a:br>
            <a:br>
              <a:rPr lang="en-GB" sz="6800" b="1" dirty="0">
                <a:solidFill>
                  <a:srgbClr val="FFFFFF"/>
                </a:solidFill>
              </a:rPr>
            </a:br>
            <a:endParaRPr lang="en-GB" sz="6800" b="1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78D1E-C918-0C50-3376-09C794D76A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711" y="1367572"/>
            <a:ext cx="5672176" cy="5095221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In my recent interview I had with my tutors I was feeling nervous and experiencing pressure, stress, and anxiety, I maintained composure by preparing questions beforehand.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I focused on demonstrating active listening, sitting straight, and using hand gestures to convey engagement.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When discussing my strengths and weaknesses, I strategically aligned them with the job description, emphasizing effective communication, empathy, and teamwork as my strengths, while framing weaknesses positively as areas for growth and improvement.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2017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BC17C2-554E-6CD9-1146-98FF4A212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Personal Experience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C3DDD-1E32-9911-6749-AC012A58C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2287" y="82296"/>
            <a:ext cx="5168171" cy="669340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</a:rPr>
              <a:t>Reflect on a critical event during my time in healthcare where a Patient’s sudden decline underscored the importance of effective teamwork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</a:rPr>
              <a:t>Collaborative healthcare delivery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</a:rPr>
              <a:t>Emphasizing the crucial role of clear communication and mutual respect within healthcare teams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</a:rPr>
              <a:t>Inspiring me to continuously improve my collaborative skills for better patient outcomes.</a:t>
            </a:r>
          </a:p>
        </p:txBody>
      </p:sp>
    </p:spTree>
    <p:extLst>
      <p:ext uri="{BB962C8B-B14F-4D97-AF65-F5344CB8AC3E}">
        <p14:creationId xmlns:p14="http://schemas.microsoft.com/office/powerpoint/2010/main" val="2315516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84669-233E-5E6A-A8EA-1D271AF33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75335"/>
            <a:ext cx="4654339" cy="2495971"/>
          </a:xfrm>
        </p:spPr>
        <p:txBody>
          <a:bodyPr anchor="t">
            <a:normAutofit/>
          </a:bodyPr>
          <a:lstStyle/>
          <a:p>
            <a:pPr algn="l"/>
            <a:r>
              <a:rPr lang="en-GB" sz="3600" b="1" dirty="0"/>
              <a:t>SWOT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EE283A-4B82-6C27-5FAC-CACFCF8B4A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198" y="2528616"/>
            <a:ext cx="4683341" cy="4032203"/>
          </a:xfrm>
        </p:spPr>
        <p:txBody>
          <a:bodyPr anchor="ctr">
            <a:normAutofit fontScale="92500" lnSpcReduction="10000"/>
          </a:bodyPr>
          <a:lstStyle/>
          <a:p>
            <a:pPr algn="l">
              <a:lnSpc>
                <a:spcPct val="150000"/>
              </a:lnSpc>
            </a:pPr>
            <a:r>
              <a:rPr lang="en-GB" sz="2800"/>
              <a:t>The  SWOT analysis is a tool used to look at the strengths, weaknesses, opportunities, and threats of a business or organization to help with planning and decision-making (Longhurst et al., 2020).</a:t>
            </a:r>
          </a:p>
          <a:p>
            <a:pPr algn="l"/>
            <a:endParaRPr lang="en-GB" sz="4400"/>
          </a:p>
        </p:txBody>
      </p:sp>
      <p:pic>
        <p:nvPicPr>
          <p:cNvPr id="86" name="Picture 85" descr="Pipette adding DNA sample to a petri dish">
            <a:extLst>
              <a:ext uri="{FF2B5EF4-FFF2-40B4-BE49-F238E27FC236}">
                <a16:creationId xmlns:a16="http://schemas.microsoft.com/office/drawing/2014/main" id="{AE841498-E1E3-384E-987B-8E7B0D426E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44" r="31427"/>
          <a:stretch/>
        </p:blipFill>
        <p:spPr>
          <a:xfrm>
            <a:off x="6638988" y="-1"/>
            <a:ext cx="5553012" cy="6858001"/>
          </a:xfrm>
          <a:prstGeom prst="rect">
            <a:avLst/>
          </a:prstGeom>
        </p:spPr>
      </p:pic>
      <p:grpSp>
        <p:nvGrpSpPr>
          <p:cNvPr id="87" name="Group 86">
            <a:extLst>
              <a:ext uri="{FF2B5EF4-FFF2-40B4-BE49-F238E27FC236}">
                <a16:creationId xmlns:a16="http://schemas.microsoft.com/office/drawing/2014/main" id="{F2C2385A-6F3A-07EF-D18E-AA9E680CE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6794B55E-EB5A-B230-96EA-54C8AEB19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2F58827A-DDAE-A009-92D2-4F4452814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3278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42721-05F7-BBC1-613F-0E0ECB692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SWOT Analysis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11FA1-2469-40EF-A6EA-A01E97DCD34B}"/>
              </a:ext>
            </a:extLst>
          </p:cNvPr>
          <p:cNvSpPr>
            <a:spLocks/>
          </p:cNvSpPr>
          <p:nvPr/>
        </p:nvSpPr>
        <p:spPr>
          <a:xfrm>
            <a:off x="1497145" y="1800911"/>
            <a:ext cx="4511376" cy="427939"/>
          </a:xfrm>
          <a:prstGeom prst="rect">
            <a:avLst/>
          </a:prstGeom>
        </p:spPr>
        <p:txBody>
          <a:bodyPr/>
          <a:lstStyle/>
          <a:p>
            <a:pPr defTabSz="795528"/>
            <a:r>
              <a:rPr lang="en-GB" sz="2800" b="1" dirty="0"/>
              <a:t>S</a:t>
            </a: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trengths</a:t>
            </a:r>
            <a:endParaRPr lang="en-GB" sz="4000" b="1" dirty="0"/>
          </a:p>
        </p:txBody>
      </p:sp>
      <p:sp>
        <p:nvSpPr>
          <p:cNvPr id="35" name="Content Placeholder 3">
            <a:extLst>
              <a:ext uri="{FF2B5EF4-FFF2-40B4-BE49-F238E27FC236}">
                <a16:creationId xmlns:a16="http://schemas.microsoft.com/office/drawing/2014/main" id="{EA91319D-E96A-681A-1418-FF706E7F0485}"/>
              </a:ext>
            </a:extLst>
          </p:cNvPr>
          <p:cNvSpPr>
            <a:spLocks/>
          </p:cNvSpPr>
          <p:nvPr/>
        </p:nvSpPr>
        <p:spPr>
          <a:xfrm>
            <a:off x="1466362" y="2352363"/>
            <a:ext cx="4511376" cy="1867556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95528"/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Effective communication</a:t>
            </a:r>
          </a:p>
          <a:p>
            <a:pPr defTabSz="795528"/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Empathy</a:t>
            </a:r>
          </a:p>
          <a:p>
            <a:pPr defTabSz="795528"/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Teamwork</a:t>
            </a:r>
          </a:p>
          <a:p>
            <a:pPr defTabSz="795528"/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Adaptability and Flexibility.</a:t>
            </a:r>
          </a:p>
          <a:p>
            <a:pPr defTabSz="795528"/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95528"/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95528"/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2FA94D-7DC4-FC0A-CE83-919E91ED628E}"/>
              </a:ext>
            </a:extLst>
          </p:cNvPr>
          <p:cNvSpPr>
            <a:spLocks/>
          </p:cNvSpPr>
          <p:nvPr/>
        </p:nvSpPr>
        <p:spPr>
          <a:xfrm>
            <a:off x="6161261" y="1800911"/>
            <a:ext cx="4533593" cy="427939"/>
          </a:xfrm>
          <a:prstGeom prst="rect">
            <a:avLst/>
          </a:prstGeom>
        </p:spPr>
        <p:txBody>
          <a:bodyPr/>
          <a:lstStyle/>
          <a:p>
            <a:pPr defTabSz="795528"/>
            <a:r>
              <a:rPr lang="en-GB" sz="2800" b="1" dirty="0"/>
              <a:t>W</a:t>
            </a: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eaknesses</a:t>
            </a:r>
            <a:endParaRPr lang="en-GB" sz="36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39DF7C-84E5-AF65-4462-127F639C8441}"/>
              </a:ext>
            </a:extLst>
          </p:cNvPr>
          <p:cNvSpPr>
            <a:spLocks/>
          </p:cNvSpPr>
          <p:nvPr/>
        </p:nvSpPr>
        <p:spPr>
          <a:xfrm>
            <a:off x="6161261" y="2375181"/>
            <a:ext cx="4533593" cy="2341380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Problem-solving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Over-reliance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Overcommunication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Time management.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476D92-B58E-3F71-8202-11DD11CC4E97}"/>
              </a:ext>
            </a:extLst>
          </p:cNvPr>
          <p:cNvSpPr txBox="1"/>
          <p:nvPr/>
        </p:nvSpPr>
        <p:spPr>
          <a:xfrm>
            <a:off x="1493180" y="4623022"/>
            <a:ext cx="419481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Leadership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Professional Development 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Networking and Relationship Building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C6B550-E138-77C8-103E-77BAB69F8246}"/>
              </a:ext>
            </a:extLst>
          </p:cNvPr>
          <p:cNvSpPr txBox="1"/>
          <p:nvPr/>
        </p:nvSpPr>
        <p:spPr>
          <a:xfrm>
            <a:off x="1493180" y="4130177"/>
            <a:ext cx="41948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/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Opportunities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CB2C93-D15D-31E6-0EA3-C4B16B609FEA}"/>
              </a:ext>
            </a:extLst>
          </p:cNvPr>
          <p:cNvSpPr txBox="1"/>
          <p:nvPr/>
        </p:nvSpPr>
        <p:spPr>
          <a:xfrm>
            <a:off x="6267486" y="4716561"/>
            <a:ext cx="419481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Competitive Environment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Technological Disruption</a:t>
            </a:r>
          </a:p>
          <a:p>
            <a:pPr defTabSz="795528"/>
            <a:r>
              <a:rPr lang="en-GB" sz="2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Workplace Dynamics</a:t>
            </a:r>
          </a:p>
          <a:p>
            <a:pPr defTabSz="795528"/>
            <a:r>
              <a:rPr lang="en-GB" sz="2600" dirty="0"/>
              <a:t>Time constraints.</a:t>
            </a:r>
            <a:endParaRPr lang="en-GB" sz="2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0DEA1E-6711-DA8D-A874-0B0168A5D30A}"/>
              </a:ext>
            </a:extLst>
          </p:cNvPr>
          <p:cNvSpPr txBox="1"/>
          <p:nvPr/>
        </p:nvSpPr>
        <p:spPr>
          <a:xfrm>
            <a:off x="6189533" y="4122981"/>
            <a:ext cx="4194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/>
            <a:r>
              <a:rPr lang="en-GB" sz="3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Threats</a:t>
            </a:r>
            <a:endParaRPr lang="en-GB" sz="18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6386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 descr="Puzzle pieces">
            <a:extLst>
              <a:ext uri="{FF2B5EF4-FFF2-40B4-BE49-F238E27FC236}">
                <a16:creationId xmlns:a16="http://schemas.microsoft.com/office/drawing/2014/main" id="{FD156F24-2B2D-C633-A5E6-8826474B03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87" r="16670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4CB94-1E43-36D8-3FC2-9A2BED492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327" y="0"/>
            <a:ext cx="4778387" cy="1025912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Strengths</a:t>
            </a:r>
          </a:p>
        </p:txBody>
      </p:sp>
      <p:sp>
        <p:nvSpPr>
          <p:cNvPr id="80" name="Content Placeholder 2">
            <a:extLst>
              <a:ext uri="{FF2B5EF4-FFF2-40B4-BE49-F238E27FC236}">
                <a16:creationId xmlns:a16="http://schemas.microsoft.com/office/drawing/2014/main" id="{F66D5AE2-B941-4B1B-BC47-375DD983C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326" y="1325105"/>
            <a:ext cx="5850673" cy="510365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dirty="0"/>
              <a:t>In my journey, I have identified several key strengths that I have been instrumental in my work:</a:t>
            </a:r>
          </a:p>
          <a:p>
            <a:pPr marL="0" indent="0">
              <a:buNone/>
            </a:pPr>
            <a:r>
              <a:rPr lang="en-GB" sz="2000" b="1" dirty="0"/>
              <a:t>Effective communication</a:t>
            </a:r>
            <a:r>
              <a:rPr lang="en-GB" sz="2000" dirty="0"/>
              <a:t>: I excel in conveying ideas clearly and effectively.</a:t>
            </a:r>
          </a:p>
          <a:p>
            <a:pPr marL="0" indent="0">
              <a:buNone/>
            </a:pPr>
            <a:r>
              <a:rPr lang="en-GB" sz="2000" dirty="0"/>
              <a:t>According to Smith, et al, (2023), effective communication and teamwork are components of patient-</a:t>
            </a:r>
            <a:r>
              <a:rPr lang="en-GB" sz="2000" dirty="0" err="1"/>
              <a:t>centered</a:t>
            </a:r>
            <a:r>
              <a:rPr lang="en-GB" sz="2000" dirty="0"/>
              <a:t> care.”</a:t>
            </a:r>
          </a:p>
          <a:p>
            <a:pPr marL="0" indent="0">
              <a:buNone/>
            </a:pPr>
            <a:r>
              <a:rPr lang="en-GB" sz="2000" b="1" dirty="0"/>
              <a:t>Empathy</a:t>
            </a:r>
            <a:r>
              <a:rPr lang="en-GB" sz="2000" dirty="0"/>
              <a:t>: I understand and relate to individual feelings and perspectives.  (Davis et al, 2017), emphasized that. </a:t>
            </a:r>
          </a:p>
          <a:p>
            <a:pPr marL="0" indent="0">
              <a:buNone/>
            </a:pPr>
            <a:r>
              <a:rPr lang="en-GB" sz="2000" b="1" dirty="0"/>
              <a:t>Adaptability and  Flexibility: </a:t>
            </a:r>
            <a:r>
              <a:rPr lang="en-GB" sz="2000" dirty="0"/>
              <a:t>I can easily adjust to new situations or changes.  I am open-minded and accommodate different changes and approaches.</a:t>
            </a:r>
          </a:p>
          <a:p>
            <a:pPr marL="0" indent="0">
              <a:buNone/>
            </a:pPr>
            <a:r>
              <a:rPr lang="en-GB" sz="2000" dirty="0"/>
              <a:t> Research by (Myers et al, 2016), is equipped to handle unexpected challenges.  Emphasized flexibility in employee satisfaction and work-life balance.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19719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9DC67-8C22-CBEF-61B0-181C747D1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913" y="8567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Weakness</a:t>
            </a:r>
          </a:p>
        </p:txBody>
      </p: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9AF022A4-F2BB-A1F0-F7F5-B69D644A8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13" y="842812"/>
            <a:ext cx="7709452" cy="73914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While I have identified strengths, I also recognize areas for my growth: </a:t>
            </a:r>
          </a:p>
          <a:p>
            <a:pPr marL="0" indent="0">
              <a:buNone/>
            </a:pPr>
            <a:r>
              <a:rPr lang="en-GB" sz="2000" b="1" dirty="0"/>
              <a:t>Over-reliance on teamwork: </a:t>
            </a:r>
            <a:r>
              <a:rPr lang="en-GB" sz="2000" dirty="0"/>
              <a:t>I have found out that depending too much on others may stop you from making your own decisions.</a:t>
            </a:r>
          </a:p>
          <a:p>
            <a:pPr marL="0" indent="0">
              <a:buNone/>
            </a:pPr>
            <a:r>
              <a:rPr lang="en-GB" sz="2000" dirty="0"/>
              <a:t>Roberts et at, (2021) highlight that excessive reliance on teamwork may inhibit individual decision-making.</a:t>
            </a:r>
          </a:p>
          <a:p>
            <a:pPr marL="0" indent="0">
              <a:buNone/>
            </a:pPr>
            <a:r>
              <a:rPr lang="en-GB" sz="2000" b="1" dirty="0"/>
              <a:t>Time management challenges: </a:t>
            </a:r>
            <a:r>
              <a:rPr lang="en-GB" sz="2000" dirty="0"/>
              <a:t>I have realized that not managing my time can be pressure and stressful.</a:t>
            </a:r>
          </a:p>
          <a:p>
            <a:pPr marL="0" indent="0">
              <a:buNone/>
            </a:pPr>
            <a:r>
              <a:rPr lang="en-GB" sz="2000" dirty="0"/>
              <a:t> Torres et al, (2019) emphasized that if time is not planned it causes stress. </a:t>
            </a:r>
          </a:p>
          <a:p>
            <a:pPr marL="0" indent="0">
              <a:buNone/>
            </a:pPr>
            <a:r>
              <a:rPr lang="en-GB" sz="2000" b="1" dirty="0"/>
              <a:t>Problem-solving: </a:t>
            </a:r>
            <a:r>
              <a:rPr lang="en-GB" sz="2000" dirty="0"/>
              <a:t>I noticed relying too much on solving problems alone might stop others from helping.</a:t>
            </a:r>
          </a:p>
          <a:p>
            <a:pPr marL="0" indent="0">
              <a:buNone/>
            </a:pPr>
            <a:r>
              <a:rPr lang="en-GB" sz="2000" dirty="0"/>
              <a:t> Gino et al, (2017), warn against over-reliance on problem-solving, which may hinder collaboration and innovation within teams.</a:t>
            </a:r>
          </a:p>
          <a:p>
            <a:pPr marL="0" indent="0">
              <a:buNone/>
            </a:pPr>
            <a:r>
              <a:rPr lang="en-GB" sz="2000" b="1" dirty="0"/>
              <a:t>Overcommunication:</a:t>
            </a:r>
            <a:r>
              <a:rPr lang="en-GB" sz="2000" dirty="0"/>
              <a:t> sometimes, I talk too much, which can make things confusing.</a:t>
            </a:r>
          </a:p>
          <a:p>
            <a:pPr marL="0" indent="0">
              <a:buNone/>
            </a:pPr>
            <a:r>
              <a:rPr lang="en-GB" sz="2000" dirty="0"/>
              <a:t> Brownell et al, ( 2015), note that excessive communication can lead to information overload and confusion.                            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7" name="Picture 56" descr="Exclamation mark on a yellow background">
            <a:extLst>
              <a:ext uri="{FF2B5EF4-FFF2-40B4-BE49-F238E27FC236}">
                <a16:creationId xmlns:a16="http://schemas.microsoft.com/office/drawing/2014/main" id="{6FAA95EC-B8B0-C5BE-C337-2BA9D2A0F2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79" r="1" b="1"/>
          <a:stretch/>
        </p:blipFill>
        <p:spPr>
          <a:xfrm>
            <a:off x="7957604" y="1560879"/>
            <a:ext cx="4109761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9124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 descr="Blue arrows pointing at a red button">
            <a:extLst>
              <a:ext uri="{FF2B5EF4-FFF2-40B4-BE49-F238E27FC236}">
                <a16:creationId xmlns:a16="http://schemas.microsoft.com/office/drawing/2014/main" id="{DA5EF058-79A3-E515-E947-25DEC25714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58" r="19483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55A52-9191-7C54-26A5-35238B8441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68614" y="0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/>
              <a:t>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10C98D-6749-B451-A6F5-C0C23DE4BA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1763101"/>
            <a:ext cx="5247340" cy="425225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Moving forward, I see several opportunities for growth and development.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Leadership Roles</a:t>
            </a:r>
            <a:r>
              <a:rPr lang="en-US" sz="1800" dirty="0"/>
              <a:t>: My strengths position me well to lead others effectively.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research by </a:t>
            </a:r>
            <a:r>
              <a:rPr lang="en-US" sz="1800" dirty="0" err="1"/>
              <a:t>Diggele</a:t>
            </a:r>
            <a:r>
              <a:rPr lang="en-US" sz="1800" dirty="0"/>
              <a:t> et al, (2020), good leadership produces a change movement.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Professional Development</a:t>
            </a:r>
            <a:r>
              <a:rPr lang="en-US" sz="1800" dirty="0"/>
              <a:t>: learning more can help me get better at what I do.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According to Filipe, et al, ( 2014), it promotes effective and best practices.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Networking and Relationship Building: </a:t>
            </a:r>
            <a:r>
              <a:rPr lang="en-US" sz="1800" dirty="0"/>
              <a:t>Making connections with others can lead me to new opportunities.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As studied by Guo, et al,( 2017), it plays a vital role in enhancing doctor-patient communication.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04788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559052E0-79A3-7409-D4D3-F2E3BCB4D4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091" b="239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4A66B-E708-3D49-46F5-2E74F6547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dirty="0"/>
              <a:t>Threats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04ED00-3530-EF52-FA0D-88AD49F0DC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However, I am mindful of potential threats that may impact my performance and well-being: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Competitive Environment</a:t>
            </a:r>
            <a:r>
              <a:rPr lang="en-US" sz="1800" dirty="0"/>
              <a:t>: in this place with lots of competition, my strengths might not make me stand out.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Brownell et al 2015 suggest that in a competitive place, strengths like communication and teamwork may not be enough to stand out.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Technological Disruption</a:t>
            </a:r>
            <a:r>
              <a:rPr lang="en-US" sz="1800" dirty="0"/>
              <a:t>: New technology might mean I have to learn new things all the time.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Support by Martin and Ellis (2016), warns that rapid technological advancements may require constant adaptation.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Workplace Dynamics</a:t>
            </a:r>
            <a:r>
              <a:rPr lang="en-US" sz="1800" dirty="0"/>
              <a:t>: I found that poor interaction with others can cause stress and decrease job satisfaction.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Research by Hall et al, 2018 not interacting with people at work can bring stress and burnout to conflicts.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Time constraints </a:t>
            </a:r>
            <a:r>
              <a:rPr lang="en-US" sz="1800" dirty="0"/>
              <a:t>it is also challenging for me to meet deadlines.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According to </a:t>
            </a:r>
            <a:r>
              <a:rPr lang="en-US" sz="1800" dirty="0" err="1"/>
              <a:t>Yus</a:t>
            </a:r>
            <a:r>
              <a:rPr lang="en-US" sz="1800" dirty="0"/>
              <a:t>–</a:t>
            </a:r>
            <a:r>
              <a:rPr lang="en-US" sz="1800" dirty="0" err="1"/>
              <a:t>Alquezar</a:t>
            </a:r>
            <a:r>
              <a:rPr lang="en-US" sz="1800" dirty="0"/>
              <a:t> Miguel,(2023), Time pressure is most vital in the healthcare industry where decisions are made.</a:t>
            </a:r>
          </a:p>
        </p:txBody>
      </p:sp>
    </p:spTree>
    <p:extLst>
      <p:ext uri="{BB962C8B-B14F-4D97-AF65-F5344CB8AC3E}">
        <p14:creationId xmlns:p14="http://schemas.microsoft.com/office/powerpoint/2010/main" val="2541726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DF526-4216-5114-9B73-9B664059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9078" y="741391"/>
            <a:ext cx="4491821" cy="769357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Conclusion</a:t>
            </a:r>
          </a:p>
        </p:txBody>
      </p:sp>
      <p:pic>
        <p:nvPicPr>
          <p:cNvPr id="18" name="Picture 17" descr="3D rendering of game pieces tied together with a rope">
            <a:extLst>
              <a:ext uri="{FF2B5EF4-FFF2-40B4-BE49-F238E27FC236}">
                <a16:creationId xmlns:a16="http://schemas.microsoft.com/office/drawing/2014/main" id="{24962EB3-1FC5-057B-946B-1C31ECAC1D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1" r="29753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CA6A6-1F1E-6667-779D-3504AD0E4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4053" y="1630017"/>
            <a:ext cx="5579164" cy="5035826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In conclusion, my journey in healthcare and social care has been shaped by a combination of strengths, weaknesses, opportunities, and threats.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By reflecting on my experience and embracing growth for opportunities, I am committed to further developing my skills and contributing positively to the field.</a:t>
            </a:r>
          </a:p>
        </p:txBody>
      </p:sp>
    </p:spTree>
    <p:extLst>
      <p:ext uri="{BB962C8B-B14F-4D97-AF65-F5344CB8AC3E}">
        <p14:creationId xmlns:p14="http://schemas.microsoft.com/office/powerpoint/2010/main" val="3425401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93CE-1242-D217-27E7-5C8FA3EA3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19BF7-1FB9-9256-1808-ABBEB7EB6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115" y="1178785"/>
            <a:ext cx="11170920" cy="486555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25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Davis, A., C., </a:t>
            </a:r>
            <a:r>
              <a:rPr lang="en-GB" sz="4300" dirty="0" err="1"/>
              <a:t>Leppanen</a:t>
            </a:r>
            <a:r>
              <a:rPr lang="en-GB" sz="4300" dirty="0"/>
              <a:t>, W., P., Kimberly, Bedard, T., </a:t>
            </a:r>
            <a:r>
              <a:rPr lang="en-GB" sz="4300" dirty="0" err="1"/>
              <a:t>Stroink</a:t>
            </a:r>
            <a:r>
              <a:rPr lang="en-GB" sz="4300" dirty="0"/>
              <a:t>, M., L. (2017) System Thicker Express an Elevated Capacity fir the Allocentric Components of Cognitive ad Affective Empathy, 35,(2), pp 216-229.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Diggle, C., V., Burgee A ., </a:t>
            </a:r>
            <a:r>
              <a:rPr lang="en-GB" sz="4300" dirty="0" err="1"/>
              <a:t>Mellis</a:t>
            </a:r>
            <a:r>
              <a:rPr lang="en-GB" sz="4300" dirty="0"/>
              <a:t>, C. (2020)  Leadership in healthcare education, (2),456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Filipe, H., P., Silva, E. D., </a:t>
            </a:r>
            <a:r>
              <a:rPr lang="en-GB" sz="4300" dirty="0" err="1"/>
              <a:t>Stulting</a:t>
            </a:r>
            <a:r>
              <a:rPr lang="en-GB" sz="4300" dirty="0"/>
              <a:t>, A. A., </a:t>
            </a:r>
            <a:r>
              <a:rPr lang="en-GB" sz="4300" dirty="0" err="1"/>
              <a:t>Golnik</a:t>
            </a:r>
            <a:r>
              <a:rPr lang="en-GB" sz="4300" dirty="0"/>
              <a:t> K., C.  (2014) Continuing Professional Development: Best Practices, 21,(2), pp 134-141.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Guo, S., Guo, X., Zhang, X., Vogel, D. (2017) Doctor-patient relationship </a:t>
            </a:r>
            <a:r>
              <a:rPr lang="en-GB" sz="4300" dirty="0" err="1"/>
              <a:t>strengths’s</a:t>
            </a:r>
            <a:r>
              <a:rPr lang="en-GB" sz="4300" dirty="0"/>
              <a:t> impact in an online healthcare community,  pp.279-300.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Green, P., I., Finkel E., J., Fitzsimons, G., M.,  Gino, F. (2017) The energizing nature of work engagement: Toward a new need-based theory of work motivation, 37, pp1-18.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400" dirty="0"/>
              <a:t>Hall, W., </a:t>
            </a:r>
            <a:r>
              <a:rPr lang="en-GB" sz="4400" dirty="0" err="1"/>
              <a:t>Schmader</a:t>
            </a:r>
            <a:r>
              <a:rPr lang="en-GB" sz="4400" dirty="0"/>
              <a:t>, T., </a:t>
            </a:r>
            <a:r>
              <a:rPr lang="en-GB" sz="4400" dirty="0" err="1"/>
              <a:t>Aday</a:t>
            </a:r>
            <a:r>
              <a:rPr lang="en-GB" sz="4400" dirty="0"/>
              <a:t>, A., Croft, E. (2018) Decoding the Dynamics of Social Identity Threat in the </a:t>
            </a:r>
            <a:r>
              <a:rPr lang="en-GB" sz="4400" dirty="0" err="1"/>
              <a:t>Workplace:A</a:t>
            </a:r>
            <a:r>
              <a:rPr lang="en-GB" sz="4400" dirty="0"/>
              <a:t> </a:t>
            </a:r>
            <a:r>
              <a:rPr lang="en-GB" sz="4400" dirty="0" err="1"/>
              <a:t>Withnin</a:t>
            </a:r>
            <a:r>
              <a:rPr lang="en-GB" sz="4400" dirty="0"/>
              <a:t>-Person Analysis of Women’s and Men’s Interactions in STEM.</a:t>
            </a:r>
            <a:endParaRPr lang="en-GB" sz="43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Longhurst, G. J., Stone, D., M., </a:t>
            </a:r>
            <a:r>
              <a:rPr lang="en-GB" sz="4300" dirty="0" err="1"/>
              <a:t>DuIohery</a:t>
            </a:r>
            <a:r>
              <a:rPr lang="en-GB" sz="4300" dirty="0"/>
              <a:t>, K., Scully, D., Campbell T., Smith, C., F. (2020) Strength, Weakness, Opportunity, Threat (SWOT)Analysis of the Adaptations to Anatomical Education I the United Kingdom and the Republic of Ireland in Response to the Covid-19 Pandemic.13(3), pp. 301-311.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400" dirty="0"/>
              <a:t>Roberts, A., P., J., </a:t>
            </a:r>
            <a:r>
              <a:rPr lang="en-GB" sz="4400" dirty="0" err="1"/>
              <a:t>Webster,L</a:t>
            </a:r>
            <a:r>
              <a:rPr lang="en-GB" sz="4400" dirty="0"/>
              <a:t>., V., Salmon, P., M., </a:t>
            </a:r>
            <a:r>
              <a:rPr lang="en-GB" sz="4400" dirty="0" err="1"/>
              <a:t>Flin</a:t>
            </a:r>
            <a:r>
              <a:rPr lang="en-GB" sz="4400" dirty="0"/>
              <a:t>, R Salsa, E., Cooke, N., N., Read, G., J., Stanton, N., A. (2021) State of science: models and methods for understanding and enhancing teams and teamwork in complex sociotechnical system. 65 (2) pp,161-187.</a:t>
            </a:r>
            <a:endParaRPr lang="en-GB" sz="43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Smith R., S., Brown, K., Cameron, C., (2023) Perception of graduate attribute development and application in PND graduates from US and NZ universities. pp, 86-101.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/>
              <a:t>Torres, M., Duarte, M., </a:t>
            </a:r>
            <a:r>
              <a:rPr lang="en-GB" sz="4300" dirty="0" err="1"/>
              <a:t>Conceicao</a:t>
            </a:r>
            <a:r>
              <a:rPr lang="en-GB" sz="4300" dirty="0"/>
              <a:t>, O. (2019) The influence of Time Management Behaviours on Performance and Stress.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300" dirty="0" err="1"/>
              <a:t>Yus-Alquezar</a:t>
            </a:r>
            <a:r>
              <a:rPr lang="en-GB" sz="4300" dirty="0"/>
              <a:t> Miguel, (2023) Time Constraints and the Quality of Physician Care.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/>
          </a:p>
          <a:p>
            <a:pPr marL="0" indent="0">
              <a:lnSpc>
                <a:spcPct val="150000"/>
              </a:lnSpc>
              <a:buNone/>
            </a:pPr>
            <a:endParaRPr lang="en-GB" sz="1200" dirty="0"/>
          </a:p>
          <a:p>
            <a:pPr marL="0" indent="0">
              <a:lnSpc>
                <a:spcPct val="150000"/>
              </a:lnSpc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82188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72C83-EB37-6CEB-AB2A-6896DB3E43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1676401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4952E5-7E75-8691-0A60-4B0CA13697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3429000"/>
            <a:ext cx="6781800" cy="17526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1">
                    <a:alpha val="55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946421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2|5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6" ma:contentTypeDescription="Create a new document." ma:contentTypeScope="" ma:versionID="14d956ee3100263b8528980c98ce26b4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a3b6d64fc16a3f2b09bfaa37c6a8d8fe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ServiceLocatio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CF48734-1864-4884-96DC-28EA011243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D7F8C-0E0B-4473-B26E-809C62488A94}">
  <ds:schemaRefs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dcmitype/"/>
    <ds:schemaRef ds:uri="550816ce-8156-4f45-b1c4-24236a73d01f"/>
    <ds:schemaRef ds:uri="http://schemas.microsoft.com/office/2006/metadata/properties"/>
    <ds:schemaRef ds:uri="http://schemas.microsoft.com/office/2006/documentManagement/types"/>
    <ds:schemaRef ds:uri="0ebdf10f-b5a3-45b6-acdb-7dc1eb398785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AECB121-3272-462E-A141-8B2F89EBB0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1012</TotalTime>
  <Words>1420</Words>
  <Application>Microsoft Office PowerPoint</Application>
  <PresentationFormat>Widescreen</PresentationFormat>
  <Paragraphs>108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Working with others and social care:  My Experience and Development</vt:lpstr>
      <vt:lpstr>Context</vt:lpstr>
      <vt:lpstr>Introduction</vt:lpstr>
      <vt:lpstr>My  Interview  Experience  </vt:lpstr>
      <vt:lpstr>Personal Experience and Development</vt:lpstr>
      <vt:lpstr>SWOT Analysis</vt:lpstr>
      <vt:lpstr>My SWOT Analysis</vt:lpstr>
      <vt:lpstr>Strengths</vt:lpstr>
      <vt:lpstr>Weakness</vt:lpstr>
      <vt:lpstr>Opportunities</vt:lpstr>
      <vt:lpstr>Threats 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Amponsah (2314497)</dc:creator>
  <cp:lastModifiedBy>Diana Amponsah (2314497)</cp:lastModifiedBy>
  <cp:revision>1</cp:revision>
  <dcterms:created xsi:type="dcterms:W3CDTF">2024-04-16T15:38:23Z</dcterms:created>
  <dcterms:modified xsi:type="dcterms:W3CDTF">2024-05-01T13:50:55Z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