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</p:sldMasterIdLst>
  <p:sldIdLst>
    <p:sldId id="256" r:id="rId3"/>
    <p:sldId id="258" r:id="rId4"/>
    <p:sldId id="257" r:id="rId5"/>
    <p:sldId id="324" r:id="rId6"/>
    <p:sldId id="259" r:id="rId7"/>
    <p:sldId id="263" r:id="rId8"/>
    <p:sldId id="267" r:id="rId9"/>
    <p:sldId id="271" r:id="rId10"/>
    <p:sldId id="27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4A9837-AA90-4372-8051-359A7B6EE15E}" v="2" dt="2025-05-19T12:05:58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1" d="100"/>
          <a:sy n="71" d="100"/>
        </p:scale>
        <p:origin x="101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02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64958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092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2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2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77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01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24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66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95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3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12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75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6903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54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325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05/21/2025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87864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EC772-D3DB-E19E-4E7A-800997D98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13A96E-78E6-D9B8-6CD2-2B2772BB9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35491-BC63-2E91-5154-C0A56BA73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78F32-3DC2-8010-80CE-DBDCD7493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CA1EA-4CB0-85A1-585B-8D2459875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1682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23E32-62FB-4491-E0B6-6CE3FF4AC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319D0-D74E-39A1-C816-A58A24E92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DD017-B2C9-96A8-453C-575D5C04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83A9C2-270C-E92D-53EE-549316B97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0F0E8-9FE8-0E74-9FCE-9558F7813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396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97D5D-2824-B0FF-E0F7-A68B8CEDE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2417EA-9339-9A98-FE52-0A903ACCFA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2383E-9DA0-6E72-CB58-A8AFBE4A6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D1DC4-14B5-929F-2815-317198788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85CC0-9E24-090C-839D-58158B5AF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8076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81B32-7546-C335-A89D-0EDB01276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4E85B-02CA-16B7-5B1E-73BDDA6CE5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A6D569-C00D-FDF0-FD16-2DB717EE40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0D5A9-F929-11FD-A27C-BF46B4FD0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D0A9E-9939-BB2B-C31B-EA6039BC6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1FA1AE-4411-4F6A-6BBB-D5FE15EEF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9177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B6F91-2029-0C8A-6BE7-E8C02BAAA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50800-641E-0C2C-F455-3D16E6DD5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102FF-D438-717A-1847-B2464314C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1B337E-D000-5F4E-BFAE-CD5B5154DF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74176-8365-2B6D-41CB-3F263906F4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22EC14-83BA-1FC4-7502-F31B181D0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9A30C4-5614-0F68-1894-1F1A8325A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69E997-DFC8-9560-5248-96E7D6E7C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7871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8AF1E-B3F7-A932-94D6-D7D1AF8A3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1E016B-9FAE-B3BD-C12C-8D4E73940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DE2BD7-DD21-B43B-A575-CD2EF4FC8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5A158-631F-43B1-6E7C-45F798E14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9677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287872-C7E4-12F6-680B-6219ECC20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890083-8B11-1282-48F4-0367D594D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3133-903A-17CE-1E3F-3838A4768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31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5746D-4EF5-CD77-D33E-92D94AED2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31E2-7F3D-9217-1102-A2882C973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02BCE-1B26-54DA-D571-4CC08C5072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D593F-5E73-8F1D-CB39-04E0421AA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F14446-BA13-314B-DF16-3683A72FD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E4AC3A-9E6E-946F-CBFA-634C3CF32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3378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5D51C-B3E7-B93B-6BF2-2B3415BA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12ED02-D494-8D10-7764-00135137A7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5FDC0-9057-CD6C-BEB9-6F9FC371D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FE0E2-9A43-8F02-7FC4-63868E79E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80418-FDC0-7CAD-6F85-EEF46AA0A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84F78-9A43-F172-5788-024C2D6EF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4157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C5E14-7852-33AB-6FA4-4B78A9FCC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0D4E3D-2BBE-DDCE-A4CD-A5E42BA8CA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93E8E-FA72-FC47-3624-99506609E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FF1E5-2115-5AC6-5A09-F64AB49C0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DD2A1-8A4A-0F82-C726-2875554C7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4848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29D518-3497-6082-C027-1D4C422C29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43F7AE-D0D6-4376-FEE4-6A115F4E0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71AA3-A796-DC01-EF96-4AD9ABB27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1F123-91DD-E1BB-7E04-65ABFBBCC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ADA36-D246-62C0-9FD0-F0F24FF50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6992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05/21/2025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555905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D74C5-FD00-48FD-A5DC-24D3B3CCE10D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80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ED45373-DE77-498F-AAFF-DE40BCF16721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FBFE52C-1FC5-4E78-BD03-BE57BD6BEE4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22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F436F5-A6E3-7946-5ABF-268E8FF45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49A19-3093-CCF1-5754-E44B08EB1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CEBBA-3B50-18C0-139B-5CC224CBD7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5C50A4-FDA9-47F8-8593-14AD2CE87E9F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82B74-5294-B5EF-0BC9-9254374BE7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14F63-822A-08E6-8228-6BDE1302A9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813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moodle.uwtsd.ac.uk/mod/scorm/player.php?a=7561&amp;currentorg=articulate_rise&amp;scoid=16494&amp;sesskey=QOEo35udXV&amp;display=popup&amp;mode=normal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moodle.uwtsd.ac.uk/mod/scorm/player.php?a=7735&amp;currentorg=articulate_rise&amp;scoid=17023&amp;sesskey=u7KUpwQeqC&amp;display=popup&amp;mode=normal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56F53-0E6D-8E10-1D40-BA89121456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F43CAA-5F72-68B6-C4D5-F9ADE575E9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Database Design Modelling Techniques (Tutorial)</a:t>
            </a:r>
          </a:p>
        </p:txBody>
      </p:sp>
    </p:spTree>
    <p:extLst>
      <p:ext uri="{BB962C8B-B14F-4D97-AF65-F5344CB8AC3E}">
        <p14:creationId xmlns:p14="http://schemas.microsoft.com/office/powerpoint/2010/main" val="3253794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38784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2 Section 2: 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Searching for Journal Articles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=7561&amp;currentorg=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=16494&amp;sesskey=QOEo35udXV&amp;display=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8FFA18-6427-764B-B1B0-B670FE7F79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815" t="26621" r="16420" b="46111"/>
          <a:stretch/>
        </p:blipFill>
        <p:spPr>
          <a:xfrm>
            <a:off x="8077200" y="3761581"/>
            <a:ext cx="2819400" cy="27312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1B463E-47E2-18F0-47BF-CA36363EC3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8742" y="1441027"/>
            <a:ext cx="4462712" cy="198797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B6B815-39F8-4B8A-6881-D99ED8CAFE3C}"/>
              </a:ext>
            </a:extLst>
          </p:cNvPr>
          <p:cNvSpPr txBox="1"/>
          <p:nvPr/>
        </p:nvSpPr>
        <p:spPr>
          <a:xfrm>
            <a:off x="869093" y="5127228"/>
            <a:ext cx="7014518" cy="1200329"/>
          </a:xfrm>
          <a:prstGeom prst="rect">
            <a:avLst/>
          </a:prstGeom>
          <a:solidFill>
            <a:srgbClr val="FFCC66"/>
          </a:solidFill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Let's explore this valuable online course.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Completion of this online course is essential; Kindly complete it before the next class.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99F974A-2D14-3477-664E-C62A018DED6A}"/>
              </a:ext>
            </a:extLst>
          </p:cNvPr>
          <p:cNvSpPr/>
          <p:nvPr/>
        </p:nvSpPr>
        <p:spPr>
          <a:xfrm rot="20236900">
            <a:off x="1260968" y="1684938"/>
            <a:ext cx="9262334" cy="3141233"/>
          </a:xfrm>
          <a:prstGeom prst="roundRect">
            <a:avLst/>
          </a:prstGeom>
          <a:noFill/>
          <a:ln w="76200" cap="flat" cmpd="tri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glow rad="152400">
                    <a:prstClr val="white">
                      <a:alpha val="74000"/>
                    </a:prstClr>
                  </a:glow>
                </a:effectLst>
                <a:uLnTx/>
                <a:uFillTx/>
                <a:latin typeface="Aptos" panose="02110004020202020204"/>
                <a:ea typeface="+mn-ea"/>
                <a:cs typeface="+mn-cs"/>
              </a:rPr>
              <a:t>Mission Accomplished</a:t>
            </a:r>
            <a:br>
              <a:rPr kumimoji="0" lang="en-GB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glow rad="152400">
                    <a:prstClr val="white">
                      <a:alpha val="74000"/>
                    </a:prstClr>
                  </a:glow>
                </a:effectLst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GB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glow rad="152400">
                    <a:prstClr val="white">
                      <a:alpha val="74000"/>
                    </a:prstClr>
                  </a:glow>
                </a:effectLst>
                <a:uLnTx/>
                <a:uFillTx/>
                <a:latin typeface="Aptos" panose="02110004020202020204"/>
                <a:ea typeface="+mn-ea"/>
                <a:cs typeface="+mn-cs"/>
              </a:rPr>
              <a:t>Week 1</a:t>
            </a:r>
          </a:p>
        </p:txBody>
      </p:sp>
    </p:spTree>
    <p:extLst>
      <p:ext uri="{BB962C8B-B14F-4D97-AF65-F5344CB8AC3E}">
        <p14:creationId xmlns:p14="http://schemas.microsoft.com/office/powerpoint/2010/main" val="1414131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551" y="1825625"/>
            <a:ext cx="647089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3 Section 4: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Introduction to AI 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=7735&amp;currentorg=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=17023&amp;sesskey=u7KUpwQeqC&amp;display=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E1E868-2D5A-618C-7034-42D3F6326E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519" t="26620" r="16123" b="46222"/>
          <a:stretch/>
        </p:blipFill>
        <p:spPr>
          <a:xfrm>
            <a:off x="8276602" y="4062470"/>
            <a:ext cx="2550160" cy="23850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CE4A8E-9E56-7134-5FB8-C5E7AAD279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3451" y="1690688"/>
            <a:ext cx="4876462" cy="223876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F1DC8DF-F5C6-F32D-DC29-AE4CE66DB058}"/>
              </a:ext>
            </a:extLst>
          </p:cNvPr>
          <p:cNvSpPr txBox="1"/>
          <p:nvPr/>
        </p:nvSpPr>
        <p:spPr>
          <a:xfrm>
            <a:off x="869093" y="5127228"/>
            <a:ext cx="7014518" cy="1200329"/>
          </a:xfrm>
          <a:prstGeom prst="rect">
            <a:avLst/>
          </a:prstGeom>
          <a:solidFill>
            <a:srgbClr val="FFCC66"/>
          </a:solidFill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Let's explore this valuable online course.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Completion of this online course is essential; Kindly complete it before the next class.</a:t>
            </a:r>
          </a:p>
        </p:txBody>
      </p:sp>
    </p:spTree>
    <p:extLst>
      <p:ext uri="{BB962C8B-B14F-4D97-AF65-F5344CB8AC3E}">
        <p14:creationId xmlns:p14="http://schemas.microsoft.com/office/powerpoint/2010/main" val="462251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/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1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Introduction to Database and DBMS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Week 2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3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Database Design Modelling Techniques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3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3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Entity Relationship Modelling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4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Normalization: Relational database Implementation using DBMS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5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MS Access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416308-B895-71BB-9361-D1D6CDEDF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dirty="0"/>
              <a:t>Part 1: Introduction to Data Modelling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ABF7BA-4033-6000-2C48-F2DB9EB442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Define data modelling and its significance in system development.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List three types of data modelling techniques and briefly explain each.</a:t>
            </a:r>
          </a:p>
        </p:txBody>
      </p:sp>
    </p:spTree>
    <p:extLst>
      <p:ext uri="{BB962C8B-B14F-4D97-AF65-F5344CB8AC3E}">
        <p14:creationId xmlns:p14="http://schemas.microsoft.com/office/powerpoint/2010/main" val="363356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E68BD8-1636-4E8B-99DB-44D36D304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167684-0E97-E0AB-9A22-17D5F9FCC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2: Conceptual Data Modelling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824965-227F-463C-201F-6E168DE3B12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Define conceptual data modelling.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Choose a scenario (e.g., university library system) and identify entities and their relationships.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Draw an Entity-Relationship Diagram (ERD) representing the conceptual model.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35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1721D-E39C-FC44-1179-16376946A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EFEDAA-DA3F-6138-C348-4CA91DF49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3: Logical Data Modelling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F52757-68DB-CE64-7874-BAE772F530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Explain the transition from conceptual to logical data modelling.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Identify attributes for the entities defined in the conceptual model.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Create a sample logical data model using the identified entities and attributes.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24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D1A4F-E41C-0C0C-1869-60059A8C3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3366BA-8A17-25CA-EF1C-FE72D9C8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4: Physical Data Modelling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74799A-BB31-7149-EB09-DEC961E5EE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Introduce physical data modelling and its purpose.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Define tables and relationships based on the logical data model.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Briefly discuss normalization and denormalization.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961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19218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2979ADD-A160-4F5E-BA70-B0A5C6BB9EE2}" vid="{A95A9701-7F45-4BEF-8A75-C20201765B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48160ED-8D13-4181-9543-02D05BED6ED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</Template>
  <TotalTime>1007</TotalTime>
  <Words>390</Words>
  <Application>Microsoft Office PowerPoint</Application>
  <PresentationFormat>Widescreen</PresentationFormat>
  <Paragraphs>56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UWTSD Serif 2025</vt:lpstr>
      <vt:lpstr>Office Theme</vt:lpstr>
      <vt:lpstr>Introduction to Web and Database Concept ACCA4023  Week 2</vt:lpstr>
      <vt:lpstr>Online Assignment Skills Programme</vt:lpstr>
      <vt:lpstr>Online Assignment Skills Programme</vt:lpstr>
      <vt:lpstr>Weekly schedule</vt:lpstr>
      <vt:lpstr>Part 1: Introduction to Data Modelling </vt:lpstr>
      <vt:lpstr>Part 2: Conceptual Data Modelling</vt:lpstr>
      <vt:lpstr>Part 3: Logical Data Modelling </vt:lpstr>
      <vt:lpstr>Part 4: Physical Data Modelling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8</cp:revision>
  <dcterms:created xsi:type="dcterms:W3CDTF">2025-05-12T15:14:48Z</dcterms:created>
  <dcterms:modified xsi:type="dcterms:W3CDTF">2025-05-21T14:30:29Z</dcterms:modified>
</cp:coreProperties>
</file>