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305287-4019-BF8F-B0D9-121195297C2C}" v="18" dt="2018-12-07T11:32:12.946"/>
    <p1510:client id="{F71D1977-D401-092A-9099-E93A6D939CD6}" v="1" dt="2018-12-07T12:25:05.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98" d="100"/>
          <a:sy n="98" d="100"/>
        </p:scale>
        <p:origin x="6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Jewson (1801935)" userId="S::1801935@student.uwtsd.ac.uk::f21211f2-d5a8-45f1-aa8a-ae1355b99234" providerId="AD" clId="Web-{3C305287-4019-BF8F-B0D9-121195297C2C}"/>
    <pc:docChg chg="addSld delSld modSld">
      <pc:chgData name="Catherine Jewson (1801935)" userId="S::1801935@student.uwtsd.ac.uk::f21211f2-d5a8-45f1-aa8a-ae1355b99234" providerId="AD" clId="Web-{3C305287-4019-BF8F-B0D9-121195297C2C}" dt="2018-12-07T12:01:43.476" v="129"/>
      <pc:docMkLst>
        <pc:docMk/>
      </pc:docMkLst>
      <pc:sldChg chg="del">
        <pc:chgData name="Catherine Jewson (1801935)" userId="S::1801935@student.uwtsd.ac.uk::f21211f2-d5a8-45f1-aa8a-ae1355b99234" providerId="AD" clId="Web-{3C305287-4019-BF8F-B0D9-121195297C2C}" dt="2018-12-07T11:29:26.541" v="0"/>
        <pc:sldMkLst>
          <pc:docMk/>
          <pc:sldMk cId="553726541" sldId="256"/>
        </pc:sldMkLst>
      </pc:sldChg>
      <pc:sldChg chg="addSp delSp modSp new modNotes">
        <pc:chgData name="Catherine Jewson (1801935)" userId="S::1801935@student.uwtsd.ac.uk::f21211f2-d5a8-45f1-aa8a-ae1355b99234" providerId="AD" clId="Web-{3C305287-4019-BF8F-B0D9-121195297C2C}" dt="2018-12-07T12:00:46.023" v="127"/>
        <pc:sldMkLst>
          <pc:docMk/>
          <pc:sldMk cId="1479263393" sldId="256"/>
        </pc:sldMkLst>
        <pc:spChg chg="del mod">
          <ac:chgData name="Catherine Jewson (1801935)" userId="S::1801935@student.uwtsd.ac.uk::f21211f2-d5a8-45f1-aa8a-ae1355b99234" providerId="AD" clId="Web-{3C305287-4019-BF8F-B0D9-121195297C2C}" dt="2018-12-07T11:31:31.493" v="19"/>
          <ac:spMkLst>
            <pc:docMk/>
            <pc:sldMk cId="1479263393" sldId="256"/>
            <ac:spMk id="2" creationId="{5C1EBC0C-D943-4626-A8B5-0D3D1BE609FA}"/>
          </ac:spMkLst>
        </pc:spChg>
        <pc:spChg chg="del">
          <ac:chgData name="Catherine Jewson (1801935)" userId="S::1801935@student.uwtsd.ac.uk::f21211f2-d5a8-45f1-aa8a-ae1355b99234" providerId="AD" clId="Web-{3C305287-4019-BF8F-B0D9-121195297C2C}" dt="2018-12-07T11:31:34.181" v="20"/>
          <ac:spMkLst>
            <pc:docMk/>
            <pc:sldMk cId="1479263393" sldId="256"/>
            <ac:spMk id="3" creationId="{444F1A1C-1DE9-4B50-99C0-D3B2E09D915B}"/>
          </ac:spMkLst>
        </pc:spChg>
        <pc:spChg chg="add mod ord">
          <ac:chgData name="Catherine Jewson (1801935)" userId="S::1801935@student.uwtsd.ac.uk::f21211f2-d5a8-45f1-aa8a-ae1355b99234" providerId="AD" clId="Web-{3C305287-4019-BF8F-B0D9-121195297C2C}" dt="2018-12-07T11:56:01.867" v="62" actId="1076"/>
          <ac:spMkLst>
            <pc:docMk/>
            <pc:sldMk cId="1479263393" sldId="256"/>
            <ac:spMk id="5" creationId="{6C56DC59-51F8-4837-8F71-2DE1FA4E0D7B}"/>
          </ac:spMkLst>
        </pc:spChg>
        <pc:picChg chg="add mod">
          <ac:chgData name="Catherine Jewson (1801935)" userId="S::1801935@student.uwtsd.ac.uk::f21211f2-d5a8-45f1-aa8a-ae1355b99234" providerId="AD" clId="Web-{3C305287-4019-BF8F-B0D9-121195297C2C}" dt="2018-12-07T11:49:27.476" v="41" actId="1076"/>
          <ac:picMkLst>
            <pc:docMk/>
            <pc:sldMk cId="1479263393" sldId="256"/>
            <ac:picMk id="2" creationId="{50079B0B-C87C-45E0-805D-FE9283E84632}"/>
          </ac:picMkLst>
        </pc:picChg>
        <pc:picChg chg="add mod">
          <ac:chgData name="Catherine Jewson (1801935)" userId="S::1801935@student.uwtsd.ac.uk::f21211f2-d5a8-45f1-aa8a-ae1355b99234" providerId="AD" clId="Web-{3C305287-4019-BF8F-B0D9-121195297C2C}" dt="2018-12-07T11:56:19.804" v="65" actId="1076"/>
          <ac:picMkLst>
            <pc:docMk/>
            <pc:sldMk cId="1479263393" sldId="256"/>
            <ac:picMk id="4" creationId="{D19A804E-1501-4687-B0AA-96EF006CCD25}"/>
          </ac:picMkLst>
        </pc:picChg>
        <pc:picChg chg="add mod">
          <ac:chgData name="Catherine Jewson (1801935)" userId="S::1801935@student.uwtsd.ac.uk::f21211f2-d5a8-45f1-aa8a-ae1355b99234" providerId="AD" clId="Web-{3C305287-4019-BF8F-B0D9-121195297C2C}" dt="2018-12-07T11:49:51.054" v="47" actId="1076"/>
          <ac:picMkLst>
            <pc:docMk/>
            <pc:sldMk cId="1479263393" sldId="256"/>
            <ac:picMk id="7" creationId="{E3A1D8C6-2060-4A20-B55E-D1A912017FFE}"/>
          </ac:picMkLst>
        </pc:picChg>
        <pc:picChg chg="add mod">
          <ac:chgData name="Catherine Jewson (1801935)" userId="S::1801935@student.uwtsd.ac.uk::f21211f2-d5a8-45f1-aa8a-ae1355b99234" providerId="AD" clId="Web-{3C305287-4019-BF8F-B0D9-121195297C2C}" dt="2018-12-07T11:56:06.882" v="63" actId="1076"/>
          <ac:picMkLst>
            <pc:docMk/>
            <pc:sldMk cId="1479263393" sldId="256"/>
            <ac:picMk id="9" creationId="{B1E24379-1655-4E79-9F03-AF7B9AB70182}"/>
          </ac:picMkLst>
        </pc:picChg>
        <pc:picChg chg="add mod">
          <ac:chgData name="Catherine Jewson (1801935)" userId="S::1801935@student.uwtsd.ac.uk::f21211f2-d5a8-45f1-aa8a-ae1355b99234" providerId="AD" clId="Web-{3C305287-4019-BF8F-B0D9-121195297C2C}" dt="2018-12-07T11:50:24.195" v="53" actId="1076"/>
          <ac:picMkLst>
            <pc:docMk/>
            <pc:sldMk cId="1479263393" sldId="256"/>
            <ac:picMk id="11" creationId="{81F7FCC9-D63B-49D9-AB93-84509829748B}"/>
          </ac:picMkLst>
        </pc:picChg>
        <pc:picChg chg="add mod">
          <ac:chgData name="Catherine Jewson (1801935)" userId="S::1801935@student.uwtsd.ac.uk::f21211f2-d5a8-45f1-aa8a-ae1355b99234" providerId="AD" clId="Web-{3C305287-4019-BF8F-B0D9-121195297C2C}" dt="2018-12-07T11:55:30.820" v="59" actId="14100"/>
          <ac:picMkLst>
            <pc:docMk/>
            <pc:sldMk cId="1479263393" sldId="256"/>
            <ac:picMk id="13" creationId="{A3E7F2A0-F555-4EC5-9031-7D04B4531254}"/>
          </ac:picMkLst>
        </pc:picChg>
      </pc:sldChg>
      <pc:sldChg chg="delSp new mod modClrScheme chgLayout">
        <pc:chgData name="Catherine Jewson (1801935)" userId="S::1801935@student.uwtsd.ac.uk::f21211f2-d5a8-45f1-aa8a-ae1355b99234" providerId="AD" clId="Web-{3C305287-4019-BF8F-B0D9-121195297C2C}" dt="2018-12-07T12:01:43.476" v="129"/>
        <pc:sldMkLst>
          <pc:docMk/>
          <pc:sldMk cId="1915232884" sldId="257"/>
        </pc:sldMkLst>
        <pc:spChg chg="del">
          <ac:chgData name="Catherine Jewson (1801935)" userId="S::1801935@student.uwtsd.ac.uk::f21211f2-d5a8-45f1-aa8a-ae1355b99234" providerId="AD" clId="Web-{3C305287-4019-BF8F-B0D9-121195297C2C}" dt="2018-12-07T12:01:43.476" v="129"/>
          <ac:spMkLst>
            <pc:docMk/>
            <pc:sldMk cId="1915232884" sldId="257"/>
            <ac:spMk id="2" creationId="{2A5D8A33-68B5-4D17-8695-7A845F3D1F0D}"/>
          </ac:spMkLst>
        </pc:spChg>
        <pc:spChg chg="del">
          <ac:chgData name="Catherine Jewson (1801935)" userId="S::1801935@student.uwtsd.ac.uk::f21211f2-d5a8-45f1-aa8a-ae1355b99234" providerId="AD" clId="Web-{3C305287-4019-BF8F-B0D9-121195297C2C}" dt="2018-12-07T12:01:43.476" v="129"/>
          <ac:spMkLst>
            <pc:docMk/>
            <pc:sldMk cId="1915232884" sldId="257"/>
            <ac:spMk id="3" creationId="{065F6042-45E7-4797-AD89-0CC2B6C3ECB4}"/>
          </ac:spMkLst>
        </pc:spChg>
      </pc:sldChg>
    </pc:docChg>
  </pc:docChgLst>
  <pc:docChgLst>
    <pc:chgData name="Catherine Jewson (1801935)" userId="S::1801935@student.uwtsd.ac.uk::f21211f2-d5a8-45f1-aa8a-ae1355b99234" providerId="AD" clId="Web-{5EBEA339-94C3-692A-65BB-3C30B1AE2548}"/>
    <pc:docChg chg="addSld modSld">
      <pc:chgData name="Catherine Jewson (1801935)" userId="S::1801935@student.uwtsd.ac.uk::f21211f2-d5a8-45f1-aa8a-ae1355b99234" providerId="AD" clId="Web-{5EBEA339-94C3-692A-65BB-3C30B1AE2548}" dt="2018-12-08T16:21:37.183" v="1745" actId="14100"/>
      <pc:docMkLst>
        <pc:docMk/>
      </pc:docMkLst>
      <pc:sldChg chg="addSp modSp">
        <pc:chgData name="Catherine Jewson (1801935)" userId="S::1801935@student.uwtsd.ac.uk::f21211f2-d5a8-45f1-aa8a-ae1355b99234" providerId="AD" clId="Web-{5EBEA339-94C3-692A-65BB-3C30B1AE2548}" dt="2018-12-08T15:23:07.681" v="1226" actId="1076"/>
        <pc:sldMkLst>
          <pc:docMk/>
          <pc:sldMk cId="1479263393" sldId="256"/>
        </pc:sldMkLst>
        <pc:picChg chg="mod">
          <ac:chgData name="Catherine Jewson (1801935)" userId="S::1801935@student.uwtsd.ac.uk::f21211f2-d5a8-45f1-aa8a-ae1355b99234" providerId="AD" clId="Web-{5EBEA339-94C3-692A-65BB-3C30B1AE2548}" dt="2018-12-08T15:23:07.681" v="1226" actId="1076"/>
          <ac:picMkLst>
            <pc:docMk/>
            <pc:sldMk cId="1479263393" sldId="256"/>
            <ac:picMk id="2" creationId="{50079B0B-C87C-45E0-805D-FE9283E84632}"/>
          </ac:picMkLst>
        </pc:picChg>
        <pc:picChg chg="add mod ord">
          <ac:chgData name="Catherine Jewson (1801935)" userId="S::1801935@student.uwtsd.ac.uk::f21211f2-d5a8-45f1-aa8a-ae1355b99234" providerId="AD" clId="Web-{5EBEA339-94C3-692A-65BB-3C30B1AE2548}" dt="2018-12-08T15:15:05.382" v="1209"/>
          <ac:picMkLst>
            <pc:docMk/>
            <pc:sldMk cId="1479263393" sldId="256"/>
            <ac:picMk id="3" creationId="{C0BECB26-5E3F-4175-9071-2795A6B67EE2}"/>
          </ac:picMkLst>
        </pc:picChg>
        <pc:picChg chg="add mod">
          <ac:chgData name="Catherine Jewson (1801935)" userId="S::1801935@student.uwtsd.ac.uk::f21211f2-d5a8-45f1-aa8a-ae1355b99234" providerId="AD" clId="Web-{5EBEA339-94C3-692A-65BB-3C30B1AE2548}" dt="2018-12-08T15:19:55.899" v="1213" actId="1076"/>
          <ac:picMkLst>
            <pc:docMk/>
            <pc:sldMk cId="1479263393" sldId="256"/>
            <ac:picMk id="8" creationId="{818463EF-F509-42F5-804F-423CEBF0619C}"/>
          </ac:picMkLst>
        </pc:picChg>
        <pc:picChg chg="mod">
          <ac:chgData name="Catherine Jewson (1801935)" userId="S::1801935@student.uwtsd.ac.uk::f21211f2-d5a8-45f1-aa8a-ae1355b99234" providerId="AD" clId="Web-{5EBEA339-94C3-692A-65BB-3C30B1AE2548}" dt="2018-12-08T15:23:06.212" v="1225" actId="1076"/>
          <ac:picMkLst>
            <pc:docMk/>
            <pc:sldMk cId="1479263393" sldId="256"/>
            <ac:picMk id="9" creationId="{B1E24379-1655-4E79-9F03-AF7B9AB70182}"/>
          </ac:picMkLst>
        </pc:picChg>
        <pc:picChg chg="add mod">
          <ac:chgData name="Catherine Jewson (1801935)" userId="S::1801935@student.uwtsd.ac.uk::f21211f2-d5a8-45f1-aa8a-ae1355b99234" providerId="AD" clId="Web-{5EBEA339-94C3-692A-65BB-3C30B1AE2548}" dt="2018-12-08T15:20:12.539" v="1217" actId="1076"/>
          <ac:picMkLst>
            <pc:docMk/>
            <pc:sldMk cId="1479263393" sldId="256"/>
            <ac:picMk id="12" creationId="{18CC32DA-91AC-44FD-BCB2-E464B6FA1E0D}"/>
          </ac:picMkLst>
        </pc:picChg>
        <pc:picChg chg="add mod">
          <ac:chgData name="Catherine Jewson (1801935)" userId="S::1801935@student.uwtsd.ac.uk::f21211f2-d5a8-45f1-aa8a-ae1355b99234" providerId="AD" clId="Web-{5EBEA339-94C3-692A-65BB-3C30B1AE2548}" dt="2018-12-08T15:23:03.071" v="1224" actId="1076"/>
          <ac:picMkLst>
            <pc:docMk/>
            <pc:sldMk cId="1479263393" sldId="256"/>
            <ac:picMk id="15" creationId="{D82BCE63-A10B-4F0E-8AD6-5616152073C7}"/>
          </ac:picMkLst>
        </pc:picChg>
      </pc:sldChg>
      <pc:sldChg chg="addSp modSp">
        <pc:chgData name="Catherine Jewson (1801935)" userId="S::1801935@student.uwtsd.ac.uk::f21211f2-d5a8-45f1-aa8a-ae1355b99234" providerId="AD" clId="Web-{5EBEA339-94C3-692A-65BB-3C30B1AE2548}" dt="2018-12-08T16:07:55.695" v="1729" actId="20577"/>
        <pc:sldMkLst>
          <pc:docMk/>
          <pc:sldMk cId="1915232884" sldId="257"/>
        </pc:sldMkLst>
        <pc:spChg chg="add mod">
          <ac:chgData name="Catherine Jewson (1801935)" userId="S::1801935@student.uwtsd.ac.uk::f21211f2-d5a8-45f1-aa8a-ae1355b99234" providerId="AD" clId="Web-{5EBEA339-94C3-692A-65BB-3C30B1AE2548}" dt="2018-12-08T16:07:55.695" v="1729" actId="20577"/>
          <ac:spMkLst>
            <pc:docMk/>
            <pc:sldMk cId="1915232884" sldId="257"/>
            <ac:spMk id="4" creationId="{41B04B8F-A7FE-42C7-8216-EE66BA65DA1C}"/>
          </ac:spMkLst>
        </pc:spChg>
      </pc:sldChg>
      <pc:sldChg chg="addSp delSp modSp addAnim modAnim modNotes">
        <pc:chgData name="Catherine Jewson (1801935)" userId="S::1801935@student.uwtsd.ac.uk::f21211f2-d5a8-45f1-aa8a-ae1355b99234" providerId="AD" clId="Web-{5EBEA339-94C3-692A-65BB-3C30B1AE2548}" dt="2018-12-08T10:38:05.624" v="148"/>
        <pc:sldMkLst>
          <pc:docMk/>
          <pc:sldMk cId="2005854460" sldId="259"/>
        </pc:sldMkLst>
        <pc:picChg chg="add mod modCrop">
          <ac:chgData name="Catherine Jewson (1801935)" userId="S::1801935@student.uwtsd.ac.uk::f21211f2-d5a8-45f1-aa8a-ae1355b99234" providerId="AD" clId="Web-{5EBEA339-94C3-692A-65BB-3C30B1AE2548}" dt="2018-12-08T10:25:15.247" v="47" actId="1076"/>
          <ac:picMkLst>
            <pc:docMk/>
            <pc:sldMk cId="2005854460" sldId="259"/>
            <ac:picMk id="3" creationId="{5CAA99A7-6DFB-4E8B-A951-773D1A878E10}"/>
          </ac:picMkLst>
        </pc:picChg>
        <pc:picChg chg="add mod modCrop">
          <ac:chgData name="Catherine Jewson (1801935)" userId="S::1801935@student.uwtsd.ac.uk::f21211f2-d5a8-45f1-aa8a-ae1355b99234" providerId="AD" clId="Web-{5EBEA339-94C3-692A-65BB-3C30B1AE2548}" dt="2018-12-08T10:26:20.247" v="57" actId="1076"/>
          <ac:picMkLst>
            <pc:docMk/>
            <pc:sldMk cId="2005854460" sldId="259"/>
            <ac:picMk id="5" creationId="{C56F28F5-463F-43FB-94CB-40FC18DBF6FD}"/>
          </ac:picMkLst>
        </pc:picChg>
        <pc:picChg chg="del">
          <ac:chgData name="Catherine Jewson (1801935)" userId="S::1801935@student.uwtsd.ac.uk::f21211f2-d5a8-45f1-aa8a-ae1355b99234" providerId="AD" clId="Web-{5EBEA339-94C3-692A-65BB-3C30B1AE2548}" dt="2018-12-08T10:20:54.637" v="36"/>
          <ac:picMkLst>
            <pc:docMk/>
            <pc:sldMk cId="2005854460" sldId="259"/>
            <ac:picMk id="6" creationId="{6FCE3735-06ED-406D-A43F-EF4A0B76751D}"/>
          </ac:picMkLst>
        </pc:picChg>
      </pc:sldChg>
      <pc:sldChg chg="addSp delSp modSp new modNotes">
        <pc:chgData name="Catherine Jewson (1801935)" userId="S::1801935@student.uwtsd.ac.uk::f21211f2-d5a8-45f1-aa8a-ae1355b99234" providerId="AD" clId="Web-{5EBEA339-94C3-692A-65BB-3C30B1AE2548}" dt="2018-12-08T15:32:11.308" v="1346"/>
        <pc:sldMkLst>
          <pc:docMk/>
          <pc:sldMk cId="2051242865" sldId="260"/>
        </pc:sldMkLst>
        <pc:spChg chg="add del mod">
          <ac:chgData name="Catherine Jewson (1801935)" userId="S::1801935@student.uwtsd.ac.uk::f21211f2-d5a8-45f1-aa8a-ae1355b99234" providerId="AD" clId="Web-{5EBEA339-94C3-692A-65BB-3C30B1AE2548}" dt="2018-12-08T10:49:42.672" v="152"/>
          <ac:spMkLst>
            <pc:docMk/>
            <pc:sldMk cId="2051242865" sldId="260"/>
            <ac:spMk id="2" creationId="{06961165-1837-42DC-B39B-EBFB04C8DB0A}"/>
          </ac:spMkLst>
        </pc:spChg>
        <pc:spChg chg="add mod">
          <ac:chgData name="Catherine Jewson (1801935)" userId="S::1801935@student.uwtsd.ac.uk::f21211f2-d5a8-45f1-aa8a-ae1355b99234" providerId="AD" clId="Web-{5EBEA339-94C3-692A-65BB-3C30B1AE2548}" dt="2018-12-08T11:34:02.021" v="230" actId="1076"/>
          <ac:spMkLst>
            <pc:docMk/>
            <pc:sldMk cId="2051242865" sldId="260"/>
            <ac:spMk id="2" creationId="{9EFA5D1D-E979-43DA-B505-6FB688662992}"/>
          </ac:spMkLst>
        </pc:spChg>
        <pc:spChg chg="add mod">
          <ac:chgData name="Catherine Jewson (1801935)" userId="S::1801935@student.uwtsd.ac.uk::f21211f2-d5a8-45f1-aa8a-ae1355b99234" providerId="AD" clId="Web-{5EBEA339-94C3-692A-65BB-3C30B1AE2548}" dt="2018-12-08T11:33:57.786" v="229" actId="1076"/>
          <ac:spMkLst>
            <pc:docMk/>
            <pc:sldMk cId="2051242865" sldId="260"/>
            <ac:spMk id="3" creationId="{617C96C1-8356-4F3C-89A6-39C4F77D4D0D}"/>
          </ac:spMkLst>
        </pc:spChg>
        <pc:spChg chg="add mod">
          <ac:chgData name="Catherine Jewson (1801935)" userId="S::1801935@student.uwtsd.ac.uk::f21211f2-d5a8-45f1-aa8a-ae1355b99234" providerId="AD" clId="Web-{5EBEA339-94C3-692A-65BB-3C30B1AE2548}" dt="2018-12-08T13:44:32.816" v="502" actId="1076"/>
          <ac:spMkLst>
            <pc:docMk/>
            <pc:sldMk cId="2051242865" sldId="260"/>
            <ac:spMk id="5" creationId="{F3E17000-7545-413F-969F-74ED87B2CC7D}"/>
          </ac:spMkLst>
        </pc:spChg>
        <pc:spChg chg="add mod">
          <ac:chgData name="Catherine Jewson (1801935)" userId="S::1801935@student.uwtsd.ac.uk::f21211f2-d5a8-45f1-aa8a-ae1355b99234" providerId="AD" clId="Web-{5EBEA339-94C3-692A-65BB-3C30B1AE2548}" dt="2018-12-08T11:56:41.886" v="454" actId="20577"/>
          <ac:spMkLst>
            <pc:docMk/>
            <pc:sldMk cId="2051242865" sldId="260"/>
            <ac:spMk id="6" creationId="{F9999C56-A7BB-462C-AE1A-588BA29450B4}"/>
          </ac:spMkLst>
        </pc:spChg>
        <pc:spChg chg="add mod">
          <ac:chgData name="Catherine Jewson (1801935)" userId="S::1801935@student.uwtsd.ac.uk::f21211f2-d5a8-45f1-aa8a-ae1355b99234" providerId="AD" clId="Web-{5EBEA339-94C3-692A-65BB-3C30B1AE2548}" dt="2018-12-08T11:56:45.183" v="456" actId="20577"/>
          <ac:spMkLst>
            <pc:docMk/>
            <pc:sldMk cId="2051242865" sldId="260"/>
            <ac:spMk id="7" creationId="{083C0F50-8412-4A9F-B233-453CE316B3A7}"/>
          </ac:spMkLst>
        </pc:spChg>
        <pc:picChg chg="add mod">
          <ac:chgData name="Catherine Jewson (1801935)" userId="S::1801935@student.uwtsd.ac.uk::f21211f2-d5a8-45f1-aa8a-ae1355b99234" providerId="AD" clId="Web-{5EBEA339-94C3-692A-65BB-3C30B1AE2548}" dt="2018-12-08T11:33:38.380" v="228" actId="1076"/>
          <ac:picMkLst>
            <pc:docMk/>
            <pc:sldMk cId="2051242865" sldId="260"/>
            <ac:picMk id="4" creationId="{F02AD77E-518B-4AA2-B875-0055B0E8BEE7}"/>
          </ac:picMkLst>
        </pc:picChg>
      </pc:sldChg>
      <pc:sldChg chg="addSp delSp modSp new addAnim modAnim modNotes">
        <pc:chgData name="Catherine Jewson (1801935)" userId="S::1801935@student.uwtsd.ac.uk::f21211f2-d5a8-45f1-aa8a-ae1355b99234" providerId="AD" clId="Web-{5EBEA339-94C3-692A-65BB-3C30B1AE2548}" dt="2018-12-08T15:28:29.244" v="1300"/>
        <pc:sldMkLst>
          <pc:docMk/>
          <pc:sldMk cId="1431914755" sldId="261"/>
        </pc:sldMkLst>
        <pc:spChg chg="add del">
          <ac:chgData name="Catherine Jewson (1801935)" userId="S::1801935@student.uwtsd.ac.uk::f21211f2-d5a8-45f1-aa8a-ae1355b99234" providerId="AD" clId="Web-{5EBEA339-94C3-692A-65BB-3C30B1AE2548}" dt="2018-12-08T14:33:24.755" v="825"/>
          <ac:spMkLst>
            <pc:docMk/>
            <pc:sldMk cId="1431914755" sldId="261"/>
            <ac:spMk id="4" creationId="{9D654350-0D21-4115-972F-28A5FA47B3E9}"/>
          </ac:spMkLst>
        </pc:spChg>
        <pc:spChg chg="add mod">
          <ac:chgData name="Catherine Jewson (1801935)" userId="S::1801935@student.uwtsd.ac.uk::f21211f2-d5a8-45f1-aa8a-ae1355b99234" providerId="AD" clId="Web-{5EBEA339-94C3-692A-65BB-3C30B1AE2548}" dt="2018-12-08T14:33:18.661" v="824" actId="1076"/>
          <ac:spMkLst>
            <pc:docMk/>
            <pc:sldMk cId="1431914755" sldId="261"/>
            <ac:spMk id="5" creationId="{9978AB3B-D3BF-4160-8C50-E6322FBEEF40}"/>
          </ac:spMkLst>
        </pc:spChg>
        <pc:picChg chg="add mod">
          <ac:chgData name="Catherine Jewson (1801935)" userId="S::1801935@student.uwtsd.ac.uk::f21211f2-d5a8-45f1-aa8a-ae1355b99234" providerId="AD" clId="Web-{5EBEA339-94C3-692A-65BB-3C30B1AE2548}" dt="2018-12-08T14:32:56.614" v="821" actId="1076"/>
          <ac:picMkLst>
            <pc:docMk/>
            <pc:sldMk cId="1431914755" sldId="261"/>
            <ac:picMk id="2" creationId="{F1CFC28C-18C0-4CBC-BB86-4EE10EBEA263}"/>
          </ac:picMkLst>
        </pc:picChg>
      </pc:sldChg>
      <pc:sldChg chg="addSp modSp new modNotes">
        <pc:chgData name="Catherine Jewson (1801935)" userId="S::1801935@student.uwtsd.ac.uk::f21211f2-d5a8-45f1-aa8a-ae1355b99234" providerId="AD" clId="Web-{5EBEA339-94C3-692A-65BB-3C30B1AE2548}" dt="2018-12-08T16:05:10.132" v="1688"/>
        <pc:sldMkLst>
          <pc:docMk/>
          <pc:sldMk cId="3873190723" sldId="262"/>
        </pc:sldMkLst>
        <pc:spChg chg="add mod">
          <ac:chgData name="Catherine Jewson (1801935)" userId="S::1801935@student.uwtsd.ac.uk::f21211f2-d5a8-45f1-aa8a-ae1355b99234" providerId="AD" clId="Web-{5EBEA339-94C3-692A-65BB-3C30B1AE2548}" dt="2018-12-08T15:11:19.865" v="1204" actId="1076"/>
          <ac:spMkLst>
            <pc:docMk/>
            <pc:sldMk cId="3873190723" sldId="262"/>
            <ac:spMk id="16" creationId="{10AF339B-807C-48F0-A7CF-A62500FE60CB}"/>
          </ac:spMkLst>
        </pc:spChg>
        <pc:picChg chg="add mod">
          <ac:chgData name="Catherine Jewson (1801935)" userId="S::1801935@student.uwtsd.ac.uk::f21211f2-d5a8-45f1-aa8a-ae1355b99234" providerId="AD" clId="Web-{5EBEA339-94C3-692A-65BB-3C30B1AE2548}" dt="2018-12-08T15:05:19.859" v="1123" actId="14100"/>
          <ac:picMkLst>
            <pc:docMk/>
            <pc:sldMk cId="3873190723" sldId="262"/>
            <ac:picMk id="2" creationId="{539934C0-7953-4398-8805-95204CEFD70A}"/>
          </ac:picMkLst>
        </pc:picChg>
        <pc:picChg chg="add mod">
          <ac:chgData name="Catherine Jewson (1801935)" userId="S::1801935@student.uwtsd.ac.uk::f21211f2-d5a8-45f1-aa8a-ae1355b99234" providerId="AD" clId="Web-{5EBEA339-94C3-692A-65BB-3C30B1AE2548}" dt="2018-12-08T15:08:30.766" v="1147" actId="1076"/>
          <ac:picMkLst>
            <pc:docMk/>
            <pc:sldMk cId="3873190723" sldId="262"/>
            <ac:picMk id="4" creationId="{D354BE84-E38D-4DE0-AE32-8B81DDDA6D06}"/>
          </ac:picMkLst>
        </pc:picChg>
        <pc:picChg chg="add mod">
          <ac:chgData name="Catherine Jewson (1801935)" userId="S::1801935@student.uwtsd.ac.uk::f21211f2-d5a8-45f1-aa8a-ae1355b99234" providerId="AD" clId="Web-{5EBEA339-94C3-692A-65BB-3C30B1AE2548}" dt="2018-12-08T15:08:20.610" v="1144" actId="14100"/>
          <ac:picMkLst>
            <pc:docMk/>
            <pc:sldMk cId="3873190723" sldId="262"/>
            <ac:picMk id="6" creationId="{E75C60B2-706B-4E58-AF28-24220213BA7A}"/>
          </ac:picMkLst>
        </pc:picChg>
        <pc:picChg chg="add mod">
          <ac:chgData name="Catherine Jewson (1801935)" userId="S::1801935@student.uwtsd.ac.uk::f21211f2-d5a8-45f1-aa8a-ae1355b99234" providerId="AD" clId="Web-{5EBEA339-94C3-692A-65BB-3C30B1AE2548}" dt="2018-12-08T15:08:16.547" v="1143" actId="1076"/>
          <ac:picMkLst>
            <pc:docMk/>
            <pc:sldMk cId="3873190723" sldId="262"/>
            <ac:picMk id="8" creationId="{818AD8C2-9632-4A5B-B22A-4FDE18FD892A}"/>
          </ac:picMkLst>
        </pc:picChg>
        <pc:picChg chg="add mod">
          <ac:chgData name="Catherine Jewson (1801935)" userId="S::1801935@student.uwtsd.ac.uk::f21211f2-d5a8-45f1-aa8a-ae1355b99234" providerId="AD" clId="Web-{5EBEA339-94C3-692A-65BB-3C30B1AE2548}" dt="2018-12-08T15:07:05.610" v="1138" actId="1076"/>
          <ac:picMkLst>
            <pc:docMk/>
            <pc:sldMk cId="3873190723" sldId="262"/>
            <ac:picMk id="10" creationId="{61C2422C-E0BD-4FD5-A8D0-4D65A35E53E9}"/>
          </ac:picMkLst>
        </pc:picChg>
        <pc:picChg chg="add mod">
          <ac:chgData name="Catherine Jewson (1801935)" userId="S::1801935@student.uwtsd.ac.uk::f21211f2-d5a8-45f1-aa8a-ae1355b99234" providerId="AD" clId="Web-{5EBEA339-94C3-692A-65BB-3C30B1AE2548}" dt="2018-12-08T15:08:28.704" v="1146" actId="14100"/>
          <ac:picMkLst>
            <pc:docMk/>
            <pc:sldMk cId="3873190723" sldId="262"/>
            <ac:picMk id="12" creationId="{CD0D8E4A-F89E-4384-9313-45D9826984EF}"/>
          </ac:picMkLst>
        </pc:picChg>
        <pc:picChg chg="add mod">
          <ac:chgData name="Catherine Jewson (1801935)" userId="S::1801935@student.uwtsd.ac.uk::f21211f2-d5a8-45f1-aa8a-ae1355b99234" providerId="AD" clId="Web-{5EBEA339-94C3-692A-65BB-3C30B1AE2548}" dt="2018-12-08T15:08:23.422" v="1145" actId="14100"/>
          <ac:picMkLst>
            <pc:docMk/>
            <pc:sldMk cId="3873190723" sldId="262"/>
            <ac:picMk id="14" creationId="{907CCE1B-EDB1-4473-AFE5-CEB3F6AB6833}"/>
          </ac:picMkLst>
        </pc:picChg>
      </pc:sldChg>
      <pc:sldChg chg="addSp delSp modSp new mod setBg">
        <pc:chgData name="Catherine Jewson (1801935)" userId="S::1801935@student.uwtsd.ac.uk::f21211f2-d5a8-45f1-aa8a-ae1355b99234" providerId="AD" clId="Web-{5EBEA339-94C3-692A-65BB-3C30B1AE2548}" dt="2018-12-08T16:21:37.183" v="1745" actId="14100"/>
        <pc:sldMkLst>
          <pc:docMk/>
          <pc:sldMk cId="3805947198" sldId="263"/>
        </pc:sldMkLst>
        <pc:spChg chg="add mod ord">
          <ac:chgData name="Catherine Jewson (1801935)" userId="S::1801935@student.uwtsd.ac.uk::f21211f2-d5a8-45f1-aa8a-ae1355b99234" providerId="AD" clId="Web-{5EBEA339-94C3-692A-65BB-3C30B1AE2548}" dt="2018-12-08T16:21:37.183" v="1745" actId="14100"/>
          <ac:spMkLst>
            <pc:docMk/>
            <pc:sldMk cId="3805947198" sldId="263"/>
            <ac:spMk id="4" creationId="{BD584535-4F1F-4314-A475-D29A93A52B35}"/>
          </ac:spMkLst>
        </pc:spChg>
        <pc:picChg chg="add del mod">
          <ac:chgData name="Catherine Jewson (1801935)" userId="S::1801935@student.uwtsd.ac.uk::f21211f2-d5a8-45f1-aa8a-ae1355b99234" providerId="AD" clId="Web-{5EBEA339-94C3-692A-65BB-3C30B1AE2548}" dt="2018-12-08T15:35:19.793" v="1368"/>
          <ac:picMkLst>
            <pc:docMk/>
            <pc:sldMk cId="3805947198" sldId="263"/>
            <ac:picMk id="2" creationId="{8D70EDCA-E8AD-457F-951F-FD92E1F240DC}"/>
          </ac:picMkLst>
        </pc:picChg>
        <pc:picChg chg="add mod">
          <ac:chgData name="Catherine Jewson (1801935)" userId="S::1801935@student.uwtsd.ac.uk::f21211f2-d5a8-45f1-aa8a-ae1355b99234" providerId="AD" clId="Web-{5EBEA339-94C3-692A-65BB-3C30B1AE2548}" dt="2018-12-08T16:19:00.526" v="1733"/>
          <ac:picMkLst>
            <pc:docMk/>
            <pc:sldMk cId="3805947198" sldId="263"/>
            <ac:picMk id="5" creationId="{73A1293C-FA66-4D85-8F96-5948B6BD5D04}"/>
          </ac:picMkLst>
        </pc:picChg>
      </pc:sldChg>
    </pc:docChg>
  </pc:docChgLst>
  <pc:docChgLst>
    <pc:chgData name="Catherine Jewson (1801935)" userId="S::1801935@student.uwtsd.ac.uk::f21211f2-d5a8-45f1-aa8a-ae1355b99234" providerId="AD" clId="Web-{F71D1977-D401-092A-9099-E93A6D939CD6}"/>
    <pc:docChg chg="addSld modSld">
      <pc:chgData name="Catherine Jewson (1801935)" userId="S::1801935@student.uwtsd.ac.uk::f21211f2-d5a8-45f1-aa8a-ae1355b99234" providerId="AD" clId="Web-{F71D1977-D401-092A-9099-E93A6D939CD6}" dt="2018-12-07T14:39:53.778" v="594"/>
      <pc:docMkLst>
        <pc:docMk/>
      </pc:docMkLst>
      <pc:sldChg chg="modSp">
        <pc:chgData name="Catherine Jewson (1801935)" userId="S::1801935@student.uwtsd.ac.uk::f21211f2-d5a8-45f1-aa8a-ae1355b99234" providerId="AD" clId="Web-{F71D1977-D401-092A-9099-E93A6D939CD6}" dt="2018-12-07T13:38:29.349" v="290" actId="1076"/>
        <pc:sldMkLst>
          <pc:docMk/>
          <pc:sldMk cId="1479263393" sldId="256"/>
        </pc:sldMkLst>
        <pc:spChg chg="mod">
          <ac:chgData name="Catherine Jewson (1801935)" userId="S::1801935@student.uwtsd.ac.uk::f21211f2-d5a8-45f1-aa8a-ae1355b99234" providerId="AD" clId="Web-{F71D1977-D401-092A-9099-E93A6D939CD6}" dt="2018-12-07T13:38:29.349" v="290" actId="1076"/>
          <ac:spMkLst>
            <pc:docMk/>
            <pc:sldMk cId="1479263393" sldId="256"/>
            <ac:spMk id="5" creationId="{6C56DC59-51F8-4837-8F71-2DE1FA4E0D7B}"/>
          </ac:spMkLst>
        </pc:spChg>
        <pc:picChg chg="mod">
          <ac:chgData name="Catherine Jewson (1801935)" userId="S::1801935@student.uwtsd.ac.uk::f21211f2-d5a8-45f1-aa8a-ae1355b99234" providerId="AD" clId="Web-{F71D1977-D401-092A-9099-E93A6D939CD6}" dt="2018-12-07T13:35:52.910" v="274" actId="1076"/>
          <ac:picMkLst>
            <pc:docMk/>
            <pc:sldMk cId="1479263393" sldId="256"/>
            <ac:picMk id="13" creationId="{A3E7F2A0-F555-4EC5-9031-7D04B4531254}"/>
          </ac:picMkLst>
        </pc:picChg>
      </pc:sldChg>
      <pc:sldChg chg="addSp modSp mod setBg modNotes">
        <pc:chgData name="Catherine Jewson (1801935)" userId="S::1801935@student.uwtsd.ac.uk::f21211f2-d5a8-45f1-aa8a-ae1355b99234" providerId="AD" clId="Web-{F71D1977-D401-092A-9099-E93A6D939CD6}" dt="2018-12-07T13:47:00.633" v="450"/>
        <pc:sldMkLst>
          <pc:docMk/>
          <pc:sldMk cId="1915232884" sldId="257"/>
        </pc:sldMkLst>
        <pc:spChg chg="add mod">
          <ac:chgData name="Catherine Jewson (1801935)" userId="S::1801935@student.uwtsd.ac.uk::f21211f2-d5a8-45f1-aa8a-ae1355b99234" providerId="AD" clId="Web-{F71D1977-D401-092A-9099-E93A6D939CD6}" dt="2018-12-07T12:26:59.495" v="47"/>
          <ac:spMkLst>
            <pc:docMk/>
            <pc:sldMk cId="1915232884" sldId="257"/>
            <ac:spMk id="2" creationId="{6082CC1C-1902-422E-A5FE-6E9696406E3F}"/>
          </ac:spMkLst>
        </pc:spChg>
        <pc:picChg chg="add mod">
          <ac:chgData name="Catherine Jewson (1801935)" userId="S::1801935@student.uwtsd.ac.uk::f21211f2-d5a8-45f1-aa8a-ae1355b99234" providerId="AD" clId="Web-{F71D1977-D401-092A-9099-E93A6D939CD6}" dt="2018-12-07T12:26:33.415" v="45"/>
          <ac:picMkLst>
            <pc:docMk/>
            <pc:sldMk cId="1915232884" sldId="257"/>
            <ac:picMk id="3" creationId="{2EFF7769-AEE9-4A56-A9EF-CED41BF0154A}"/>
          </ac:picMkLst>
        </pc:picChg>
      </pc:sldChg>
      <pc:sldChg chg="addSp modSp new mod setBg">
        <pc:chgData name="Catherine Jewson (1801935)" userId="S::1801935@student.uwtsd.ac.uk::f21211f2-d5a8-45f1-aa8a-ae1355b99234" providerId="AD" clId="Web-{F71D1977-D401-092A-9099-E93A6D939CD6}" dt="2018-12-07T13:46:33.602" v="440"/>
        <pc:sldMkLst>
          <pc:docMk/>
          <pc:sldMk cId="3654131284" sldId="258"/>
        </pc:sldMkLst>
        <pc:spChg chg="add mod">
          <ac:chgData name="Catherine Jewson (1801935)" userId="S::1801935@student.uwtsd.ac.uk::f21211f2-d5a8-45f1-aa8a-ae1355b99234" providerId="AD" clId="Web-{F71D1977-D401-092A-9099-E93A6D939CD6}" dt="2018-12-07T13:46:15.352" v="438"/>
          <ac:spMkLst>
            <pc:docMk/>
            <pc:sldMk cId="3654131284" sldId="258"/>
            <ac:spMk id="3" creationId="{DCBB1324-E7C9-4518-BA31-4623895D20F5}"/>
          </ac:spMkLst>
        </pc:spChg>
        <pc:spChg chg="add mod">
          <ac:chgData name="Catherine Jewson (1801935)" userId="S::1801935@student.uwtsd.ac.uk::f21211f2-d5a8-45f1-aa8a-ae1355b99234" providerId="AD" clId="Web-{F71D1977-D401-092A-9099-E93A6D939CD6}" dt="2018-12-07T13:46:33.602" v="440"/>
          <ac:spMkLst>
            <pc:docMk/>
            <pc:sldMk cId="3654131284" sldId="258"/>
            <ac:spMk id="4" creationId="{B5088E52-8DFF-4C51-A245-1DAFFFDECFA1}"/>
          </ac:spMkLst>
        </pc:spChg>
        <pc:spChg chg="add mod">
          <ac:chgData name="Catherine Jewson (1801935)" userId="S::1801935@student.uwtsd.ac.uk::f21211f2-d5a8-45f1-aa8a-ae1355b99234" providerId="AD" clId="Web-{F71D1977-D401-092A-9099-E93A6D939CD6}" dt="2018-12-07T13:46:27.289" v="439"/>
          <ac:spMkLst>
            <pc:docMk/>
            <pc:sldMk cId="3654131284" sldId="258"/>
            <ac:spMk id="5" creationId="{C793D284-370F-4FF1-9F3E-6DB64E2D7A04}"/>
          </ac:spMkLst>
        </pc:spChg>
        <pc:spChg chg="add mod">
          <ac:chgData name="Catherine Jewson (1801935)" userId="S::1801935@student.uwtsd.ac.uk::f21211f2-d5a8-45f1-aa8a-ae1355b99234" providerId="AD" clId="Web-{F71D1977-D401-092A-9099-E93A6D939CD6}" dt="2018-12-07T13:46:05.289" v="436" actId="14100"/>
          <ac:spMkLst>
            <pc:docMk/>
            <pc:sldMk cId="3654131284" sldId="258"/>
            <ac:spMk id="6" creationId="{9649D64B-D67A-425C-B770-6478AC55EB06}"/>
          </ac:spMkLst>
        </pc:spChg>
        <pc:picChg chg="add mod">
          <ac:chgData name="Catherine Jewson (1801935)" userId="S::1801935@student.uwtsd.ac.uk::f21211f2-d5a8-45f1-aa8a-ae1355b99234" providerId="AD" clId="Web-{F71D1977-D401-092A-9099-E93A6D939CD6}" dt="2018-12-07T13:46:06.836" v="437" actId="1076"/>
          <ac:picMkLst>
            <pc:docMk/>
            <pc:sldMk cId="3654131284" sldId="258"/>
            <ac:picMk id="2" creationId="{AB304C9B-AEAE-42F3-A9FD-8C5769CBF891}"/>
          </ac:picMkLst>
        </pc:picChg>
      </pc:sldChg>
      <pc:sldChg chg="addSp delSp modSp new modNotes">
        <pc:chgData name="Catherine Jewson (1801935)" userId="S::1801935@student.uwtsd.ac.uk::f21211f2-d5a8-45f1-aa8a-ae1355b99234" providerId="AD" clId="Web-{F71D1977-D401-092A-9099-E93A6D939CD6}" dt="2018-12-07T14:39:53.778" v="594"/>
        <pc:sldMkLst>
          <pc:docMk/>
          <pc:sldMk cId="2005854460" sldId="259"/>
        </pc:sldMkLst>
        <pc:spChg chg="add mod">
          <ac:chgData name="Catherine Jewson (1801935)" userId="S::1801935@student.uwtsd.ac.uk::f21211f2-d5a8-45f1-aa8a-ae1355b99234" providerId="AD" clId="Web-{F71D1977-D401-092A-9099-E93A6D939CD6}" dt="2018-12-07T14:24:29.054" v="575" actId="1076"/>
          <ac:spMkLst>
            <pc:docMk/>
            <pc:sldMk cId="2005854460" sldId="259"/>
            <ac:spMk id="8" creationId="{4700A2B7-4601-4D0D-A4D6-823AF43AC9DB}"/>
          </ac:spMkLst>
        </pc:spChg>
        <pc:picChg chg="add mod">
          <ac:chgData name="Catherine Jewson (1801935)" userId="S::1801935@student.uwtsd.ac.uk::f21211f2-d5a8-45f1-aa8a-ae1355b99234" providerId="AD" clId="Web-{F71D1977-D401-092A-9099-E93A6D939CD6}" dt="2018-12-07T14:21:32.177" v="546" actId="1076"/>
          <ac:picMkLst>
            <pc:docMk/>
            <pc:sldMk cId="2005854460" sldId="259"/>
            <ac:picMk id="2" creationId="{F396E9C1-05D9-404E-930E-F567E268088A}"/>
          </ac:picMkLst>
        </pc:picChg>
        <pc:picChg chg="add del mod">
          <ac:chgData name="Catherine Jewson (1801935)" userId="S::1801935@student.uwtsd.ac.uk::f21211f2-d5a8-45f1-aa8a-ae1355b99234" providerId="AD" clId="Web-{F71D1977-D401-092A-9099-E93A6D939CD6}" dt="2018-12-07T14:05:19.844" v="459"/>
          <ac:picMkLst>
            <pc:docMk/>
            <pc:sldMk cId="2005854460" sldId="259"/>
            <ac:picMk id="4" creationId="{361B0BD5-3E35-427F-8F95-71E842C05FB4}"/>
          </ac:picMkLst>
        </pc:picChg>
        <pc:picChg chg="add mod">
          <ac:chgData name="Catherine Jewson (1801935)" userId="S::1801935@student.uwtsd.ac.uk::f21211f2-d5a8-45f1-aa8a-ae1355b99234" providerId="AD" clId="Web-{F71D1977-D401-092A-9099-E93A6D939CD6}" dt="2018-12-07T14:21:54.365" v="549" actId="1076"/>
          <ac:picMkLst>
            <pc:docMk/>
            <pc:sldMk cId="2005854460" sldId="259"/>
            <ac:picMk id="6" creationId="{6FCE3735-06ED-406D-A43F-EF4A0B76751D}"/>
          </ac:picMkLst>
        </pc:picChg>
      </pc:sldChg>
    </pc:docChg>
  </pc:docChgLst>
  <pc:docChgLst>
    <pc:chgData name="Catherine Jewson (1801935)" userId="S::1801935@student.uwtsd.ac.uk::f21211f2-d5a8-45f1-aa8a-ae1355b99234" providerId="AD" clId="Web-{2135957F-FCDD-F6C7-AF70-86E29B11FAC8}"/>
    <pc:docChg chg="addSld modSld">
      <pc:chgData name="Catherine Jewson (1801935)" userId="S::1801935@student.uwtsd.ac.uk::f21211f2-d5a8-45f1-aa8a-ae1355b99234" providerId="AD" clId="Web-{2135957F-FCDD-F6C7-AF70-86E29B11FAC8}" dt="2018-12-09T15:18:08.366" v="1512"/>
      <pc:docMkLst>
        <pc:docMk/>
      </pc:docMkLst>
      <pc:sldChg chg="addSp modSp">
        <pc:chgData name="Catherine Jewson (1801935)" userId="S::1801935@student.uwtsd.ac.uk::f21211f2-d5a8-45f1-aa8a-ae1355b99234" providerId="AD" clId="Web-{2135957F-FCDD-F6C7-AF70-86E29B11FAC8}" dt="2018-12-09T13:31:26.401" v="1499" actId="20577"/>
        <pc:sldMkLst>
          <pc:docMk/>
          <pc:sldMk cId="1479263393" sldId="256"/>
        </pc:sldMkLst>
        <pc:spChg chg="add mod">
          <ac:chgData name="Catherine Jewson (1801935)" userId="S::1801935@student.uwtsd.ac.uk::f21211f2-d5a8-45f1-aa8a-ae1355b99234" providerId="AD" clId="Web-{2135957F-FCDD-F6C7-AF70-86E29B11FAC8}" dt="2018-12-09T13:31:26.401" v="1499" actId="20577"/>
          <ac:spMkLst>
            <pc:docMk/>
            <pc:sldMk cId="1479263393" sldId="256"/>
            <ac:spMk id="6" creationId="{32C16756-4CBE-4588-B04A-7A55C409C754}"/>
          </ac:spMkLst>
        </pc:spChg>
      </pc:sldChg>
      <pc:sldChg chg="modSp">
        <pc:chgData name="Catherine Jewson (1801935)" userId="S::1801935@student.uwtsd.ac.uk::f21211f2-d5a8-45f1-aa8a-ae1355b99234" providerId="AD" clId="Web-{2135957F-FCDD-F6C7-AF70-86E29B11FAC8}" dt="2018-12-09T13:31:11.276" v="1494" actId="20577"/>
        <pc:sldMkLst>
          <pc:docMk/>
          <pc:sldMk cId="1915232884" sldId="257"/>
        </pc:sldMkLst>
        <pc:spChg chg="mod">
          <ac:chgData name="Catherine Jewson (1801935)" userId="S::1801935@student.uwtsd.ac.uk::f21211f2-d5a8-45f1-aa8a-ae1355b99234" providerId="AD" clId="Web-{2135957F-FCDD-F6C7-AF70-86E29B11FAC8}" dt="2018-12-09T13:31:11.276" v="1494" actId="20577"/>
          <ac:spMkLst>
            <pc:docMk/>
            <pc:sldMk cId="1915232884" sldId="257"/>
            <ac:spMk id="4" creationId="{41B04B8F-A7FE-42C7-8216-EE66BA65DA1C}"/>
          </ac:spMkLst>
        </pc:spChg>
      </pc:sldChg>
      <pc:sldChg chg="modSp addAnim modAnim modNotes">
        <pc:chgData name="Catherine Jewson (1801935)" userId="S::1801935@student.uwtsd.ac.uk::f21211f2-d5a8-45f1-aa8a-ae1355b99234" providerId="AD" clId="Web-{2135957F-FCDD-F6C7-AF70-86E29B11FAC8}" dt="2018-12-09T13:31:36.261" v="1502" actId="20577"/>
        <pc:sldMkLst>
          <pc:docMk/>
          <pc:sldMk cId="3654131284" sldId="258"/>
        </pc:sldMkLst>
        <pc:spChg chg="mod">
          <ac:chgData name="Catherine Jewson (1801935)" userId="S::1801935@student.uwtsd.ac.uk::f21211f2-d5a8-45f1-aa8a-ae1355b99234" providerId="AD" clId="Web-{2135957F-FCDD-F6C7-AF70-86E29B11FAC8}" dt="2018-12-09T13:31:36.261" v="1502" actId="20577"/>
          <ac:spMkLst>
            <pc:docMk/>
            <pc:sldMk cId="3654131284" sldId="258"/>
            <ac:spMk id="6" creationId="{9649D64B-D67A-425C-B770-6478AC55EB06}"/>
          </ac:spMkLst>
        </pc:spChg>
      </pc:sldChg>
      <pc:sldChg chg="modSp">
        <pc:chgData name="Catherine Jewson (1801935)" userId="S::1801935@student.uwtsd.ac.uk::f21211f2-d5a8-45f1-aa8a-ae1355b99234" providerId="AD" clId="Web-{2135957F-FCDD-F6C7-AF70-86E29B11FAC8}" dt="2018-12-09T13:32:24.683" v="1507" actId="1076"/>
        <pc:sldMkLst>
          <pc:docMk/>
          <pc:sldMk cId="2005854460" sldId="259"/>
        </pc:sldMkLst>
        <pc:spChg chg="mod">
          <ac:chgData name="Catherine Jewson (1801935)" userId="S::1801935@student.uwtsd.ac.uk::f21211f2-d5a8-45f1-aa8a-ae1355b99234" providerId="AD" clId="Web-{2135957F-FCDD-F6C7-AF70-86E29B11FAC8}" dt="2018-12-09T13:32:24.683" v="1507" actId="1076"/>
          <ac:spMkLst>
            <pc:docMk/>
            <pc:sldMk cId="2005854460" sldId="259"/>
            <ac:spMk id="8" creationId="{4700A2B7-4601-4D0D-A4D6-823AF43AC9DB}"/>
          </ac:spMkLst>
        </pc:spChg>
      </pc:sldChg>
      <pc:sldChg chg="addSp modSp modNotes">
        <pc:chgData name="Catherine Jewson (1801935)" userId="S::1801935@student.uwtsd.ac.uk::f21211f2-d5a8-45f1-aa8a-ae1355b99234" providerId="AD" clId="Web-{2135957F-FCDD-F6C7-AF70-86E29B11FAC8}" dt="2018-12-09T13:30:36.636" v="1484" actId="20577"/>
        <pc:sldMkLst>
          <pc:docMk/>
          <pc:sldMk cId="2051242865" sldId="260"/>
        </pc:sldMkLst>
        <pc:spChg chg="mod">
          <ac:chgData name="Catherine Jewson (1801935)" userId="S::1801935@student.uwtsd.ac.uk::f21211f2-d5a8-45f1-aa8a-ae1355b99234" providerId="AD" clId="Web-{2135957F-FCDD-F6C7-AF70-86E29B11FAC8}" dt="2018-12-09T11:33:54.063" v="311" actId="1076"/>
          <ac:spMkLst>
            <pc:docMk/>
            <pc:sldMk cId="2051242865" sldId="260"/>
            <ac:spMk id="5" creationId="{F3E17000-7545-413F-969F-74ED87B2CC7D}"/>
          </ac:spMkLst>
        </pc:spChg>
        <pc:spChg chg="mod">
          <ac:chgData name="Catherine Jewson (1801935)" userId="S::1801935@student.uwtsd.ac.uk::f21211f2-d5a8-45f1-aa8a-ae1355b99234" providerId="AD" clId="Web-{2135957F-FCDD-F6C7-AF70-86E29B11FAC8}" dt="2018-12-09T11:25:15.059" v="286" actId="20577"/>
          <ac:spMkLst>
            <pc:docMk/>
            <pc:sldMk cId="2051242865" sldId="260"/>
            <ac:spMk id="6" creationId="{F9999C56-A7BB-462C-AE1A-588BA29450B4}"/>
          </ac:spMkLst>
        </pc:spChg>
        <pc:spChg chg="add mod">
          <ac:chgData name="Catherine Jewson (1801935)" userId="S::1801935@student.uwtsd.ac.uk::f21211f2-d5a8-45f1-aa8a-ae1355b99234" providerId="AD" clId="Web-{2135957F-FCDD-F6C7-AF70-86E29B11FAC8}" dt="2018-12-09T13:30:36.636" v="1484" actId="20577"/>
          <ac:spMkLst>
            <pc:docMk/>
            <pc:sldMk cId="2051242865" sldId="260"/>
            <ac:spMk id="8" creationId="{F2EBCD61-09CB-4C0F-BA85-AFA865877A85}"/>
          </ac:spMkLst>
        </pc:spChg>
        <pc:spChg chg="add mod">
          <ac:chgData name="Catherine Jewson (1801935)" userId="S::1801935@student.uwtsd.ac.uk::f21211f2-d5a8-45f1-aa8a-ae1355b99234" providerId="AD" clId="Web-{2135957F-FCDD-F6C7-AF70-86E29B11FAC8}" dt="2018-12-09T13:30:01.167" v="1479" actId="1076"/>
          <ac:spMkLst>
            <pc:docMk/>
            <pc:sldMk cId="2051242865" sldId="260"/>
            <ac:spMk id="9" creationId="{CECDF67E-CDEB-4048-B3B9-33919440AAEB}"/>
          </ac:spMkLst>
        </pc:spChg>
        <pc:spChg chg="add mod">
          <ac:chgData name="Catherine Jewson (1801935)" userId="S::1801935@student.uwtsd.ac.uk::f21211f2-d5a8-45f1-aa8a-ae1355b99234" providerId="AD" clId="Web-{2135957F-FCDD-F6C7-AF70-86E29B11FAC8}" dt="2018-12-09T13:29:54.526" v="1478" actId="1076"/>
          <ac:spMkLst>
            <pc:docMk/>
            <pc:sldMk cId="2051242865" sldId="260"/>
            <ac:spMk id="10" creationId="{6CB99271-AB12-4AD3-90EB-6A23FEC2F32F}"/>
          </ac:spMkLst>
        </pc:spChg>
        <pc:spChg chg="add mod">
          <ac:chgData name="Catherine Jewson (1801935)" userId="S::1801935@student.uwtsd.ac.uk::f21211f2-d5a8-45f1-aa8a-ae1355b99234" providerId="AD" clId="Web-{2135957F-FCDD-F6C7-AF70-86E29B11FAC8}" dt="2018-12-09T11:58:50.140" v="327" actId="1076"/>
          <ac:spMkLst>
            <pc:docMk/>
            <pc:sldMk cId="2051242865" sldId="260"/>
            <ac:spMk id="11" creationId="{3B2952EE-9688-4084-8BDB-9C247D85A9BE}"/>
          </ac:spMkLst>
        </pc:spChg>
      </pc:sldChg>
      <pc:sldChg chg="addSp modSp modNotes">
        <pc:chgData name="Catherine Jewson (1801935)" userId="S::1801935@student.uwtsd.ac.uk::f21211f2-d5a8-45f1-aa8a-ae1355b99234" providerId="AD" clId="Web-{2135957F-FCDD-F6C7-AF70-86E29B11FAC8}" dt="2018-12-09T14:59:16.879" v="1510"/>
        <pc:sldMkLst>
          <pc:docMk/>
          <pc:sldMk cId="1431914755" sldId="261"/>
        </pc:sldMkLst>
        <pc:spChg chg="add mod">
          <ac:chgData name="Catherine Jewson (1801935)" userId="S::1801935@student.uwtsd.ac.uk::f21211f2-d5a8-45f1-aa8a-ae1355b99234" providerId="AD" clId="Web-{2135957F-FCDD-F6C7-AF70-86E29B11FAC8}" dt="2018-12-09T13:30:56.433" v="1490" actId="1076"/>
          <ac:spMkLst>
            <pc:docMk/>
            <pc:sldMk cId="1431914755" sldId="261"/>
            <ac:spMk id="3" creationId="{8B46F900-9E98-4CD4-8420-BA07A8EBD115}"/>
          </ac:spMkLst>
        </pc:spChg>
      </pc:sldChg>
      <pc:sldChg chg="addSp modSp modNotes">
        <pc:chgData name="Catherine Jewson (1801935)" userId="S::1801935@student.uwtsd.ac.uk::f21211f2-d5a8-45f1-aa8a-ae1355b99234" providerId="AD" clId="Web-{2135957F-FCDD-F6C7-AF70-86E29B11FAC8}" dt="2018-12-09T15:18:08.366" v="1512"/>
        <pc:sldMkLst>
          <pc:docMk/>
          <pc:sldMk cId="3873190723" sldId="262"/>
        </pc:sldMkLst>
        <pc:spChg chg="add mod">
          <ac:chgData name="Catherine Jewson (1801935)" userId="S::1801935@student.uwtsd.ac.uk::f21211f2-d5a8-45f1-aa8a-ae1355b99234" providerId="AD" clId="Web-{2135957F-FCDD-F6C7-AF70-86E29B11FAC8}" dt="2018-12-09T10:59:58.921" v="230" actId="1076"/>
          <ac:spMkLst>
            <pc:docMk/>
            <pc:sldMk cId="3873190723" sldId="262"/>
            <ac:spMk id="3" creationId="{774BFE39-CD43-49E1-95F7-07A44347B98A}"/>
          </ac:spMkLst>
        </pc:spChg>
      </pc:sldChg>
      <pc:sldChg chg="addSp modSp">
        <pc:chgData name="Catherine Jewson (1801935)" userId="S::1801935@student.uwtsd.ac.uk::f21211f2-d5a8-45f1-aa8a-ae1355b99234" providerId="AD" clId="Web-{2135957F-FCDD-F6C7-AF70-86E29B11FAC8}" dt="2018-12-09T13:09:51.771" v="1387" actId="20577"/>
        <pc:sldMkLst>
          <pc:docMk/>
          <pc:sldMk cId="3805947198" sldId="263"/>
        </pc:sldMkLst>
        <pc:spChg chg="add mod">
          <ac:chgData name="Catherine Jewson (1801935)" userId="S::1801935@student.uwtsd.ac.uk::f21211f2-d5a8-45f1-aa8a-ae1355b99234" providerId="AD" clId="Web-{2135957F-FCDD-F6C7-AF70-86E29B11FAC8}" dt="2018-12-09T13:09:51.771" v="1387" actId="20577"/>
          <ac:spMkLst>
            <pc:docMk/>
            <pc:sldMk cId="3805947198" sldId="263"/>
            <ac:spMk id="2" creationId="{3CB2C562-70CB-4EDF-8B83-77F359BA83F7}"/>
          </ac:spMkLst>
        </pc:spChg>
        <pc:spChg chg="mod">
          <ac:chgData name="Catherine Jewson (1801935)" userId="S::1801935@student.uwtsd.ac.uk::f21211f2-d5a8-45f1-aa8a-ae1355b99234" providerId="AD" clId="Web-{2135957F-FCDD-F6C7-AF70-86E29B11FAC8}" dt="2018-12-09T12:22:07.930" v="1026" actId="1076"/>
          <ac:spMkLst>
            <pc:docMk/>
            <pc:sldMk cId="3805947198" sldId="263"/>
            <ac:spMk id="4" creationId="{BD584535-4F1F-4314-A475-D29A93A52B35}"/>
          </ac:spMkLst>
        </pc:spChg>
      </pc:sldChg>
      <pc:sldChg chg="addSp modSp new mod setBg">
        <pc:chgData name="Catherine Jewson (1801935)" userId="S::1801935@student.uwtsd.ac.uk::f21211f2-d5a8-45f1-aa8a-ae1355b99234" providerId="AD" clId="Web-{2135957F-FCDD-F6C7-AF70-86E29B11FAC8}" dt="2018-12-09T13:17:31.195" v="1476" actId="14100"/>
        <pc:sldMkLst>
          <pc:docMk/>
          <pc:sldMk cId="21887888" sldId="264"/>
        </pc:sldMkLst>
        <pc:spChg chg="add mod ord">
          <ac:chgData name="Catherine Jewson (1801935)" userId="S::1801935@student.uwtsd.ac.uk::f21211f2-d5a8-45f1-aa8a-ae1355b99234" providerId="AD" clId="Web-{2135957F-FCDD-F6C7-AF70-86E29B11FAC8}" dt="2018-12-09T13:17:31.195" v="1476" actId="14100"/>
          <ac:spMkLst>
            <pc:docMk/>
            <pc:sldMk cId="21887888" sldId="264"/>
            <ac:spMk id="3" creationId="{7CF76AC3-D146-4E0D-BEAB-5AEA8F4CFDE0}"/>
          </ac:spMkLst>
        </pc:spChg>
        <pc:spChg chg="add mod">
          <ac:chgData name="Catherine Jewson (1801935)" userId="S::1801935@student.uwtsd.ac.uk::f21211f2-d5a8-45f1-aa8a-ae1355b99234" providerId="AD" clId="Web-{2135957F-FCDD-F6C7-AF70-86E29B11FAC8}" dt="2018-12-09T13:11:03.146" v="1400" actId="14100"/>
          <ac:spMkLst>
            <pc:docMk/>
            <pc:sldMk cId="21887888" sldId="264"/>
            <ac:spMk id="6" creationId="{9F119459-8649-48AA-B19A-AF64B165B245}"/>
          </ac:spMkLst>
        </pc:spChg>
        <pc:spChg chg="add mod">
          <ac:chgData name="Catherine Jewson (1801935)" userId="S::1801935@student.uwtsd.ac.uk::f21211f2-d5a8-45f1-aa8a-ae1355b99234" providerId="AD" clId="Web-{2135957F-FCDD-F6C7-AF70-86E29B11FAC8}" dt="2018-12-09T13:17:11.008" v="1467" actId="20577"/>
          <ac:spMkLst>
            <pc:docMk/>
            <pc:sldMk cId="21887888" sldId="264"/>
            <ac:spMk id="7" creationId="{E6CB9A9C-F81C-48F9-BEC8-E7A33FEDCFAB}"/>
          </ac:spMkLst>
        </pc:spChg>
        <pc:picChg chg="add mod">
          <ac:chgData name="Catherine Jewson (1801935)" userId="S::1801935@student.uwtsd.ac.uk::f21211f2-d5a8-45f1-aa8a-ae1355b99234" providerId="AD" clId="Web-{2135957F-FCDD-F6C7-AF70-86E29B11FAC8}" dt="2018-12-09T12:47:02.875" v="1179"/>
          <ac:picMkLst>
            <pc:docMk/>
            <pc:sldMk cId="21887888" sldId="264"/>
            <ac:picMk id="4" creationId="{5BB141B1-AE42-4DFD-8E58-FB868C0842B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3B4979-6A05-4014-8155-D829442A0AAD}" type="datetimeFigureOut">
              <a:rPr lang="en-US"/>
              <a:t>12/10/2018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AC1501-5436-46EF-AD5A-3935DF31BC96}" type="slidenum">
              <a:rPr lang="en-US"/>
              <a:t>‹#›</a:t>
            </a:fld>
            <a:endParaRPr lang="en-US"/>
          </a:p>
        </p:txBody>
      </p:sp>
    </p:spTree>
    <p:extLst>
      <p:ext uri="{BB962C8B-B14F-4D97-AF65-F5344CB8AC3E}">
        <p14:creationId xmlns:p14="http://schemas.microsoft.com/office/powerpoint/2010/main" val="83364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TITLE SLIDE</a:t>
            </a:r>
          </a:p>
          <a:p>
            <a:r>
              <a:rPr lang="en-US">
                <a:cs typeface="Calibri"/>
              </a:rPr>
              <a:t>Introductions – will be concentrating on this (teacher jumping down mine) particular article as example but first, helpful to define altruism.</a:t>
            </a:r>
            <a:endParaRPr lang="en-US" dirty="0">
              <a:cs typeface="Calibri"/>
            </a:endParaRPr>
          </a:p>
        </p:txBody>
      </p:sp>
      <p:sp>
        <p:nvSpPr>
          <p:cNvPr id="4" name="Slide Number Placeholder 3"/>
          <p:cNvSpPr>
            <a:spLocks noGrp="1"/>
          </p:cNvSpPr>
          <p:nvPr>
            <p:ph type="sldNum" sz="quarter" idx="5"/>
          </p:nvPr>
        </p:nvSpPr>
        <p:spPr/>
        <p:txBody>
          <a:bodyPr/>
          <a:lstStyle/>
          <a:p>
            <a:fld id="{39AC1501-5436-46EF-AD5A-3935DF31BC96}" type="slidenum">
              <a:rPr lang="en-US"/>
              <a:t>1</a:t>
            </a:fld>
            <a:endParaRPr lang="en-US"/>
          </a:p>
        </p:txBody>
      </p:sp>
    </p:spTree>
    <p:extLst>
      <p:ext uri="{BB962C8B-B14F-4D97-AF65-F5344CB8AC3E}">
        <p14:creationId xmlns:p14="http://schemas.microsoft.com/office/powerpoint/2010/main" val="1156168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what actually is altruism?</a:t>
            </a:r>
          </a:p>
        </p:txBody>
      </p:sp>
      <p:sp>
        <p:nvSpPr>
          <p:cNvPr id="4" name="Slide Number Placeholder 3"/>
          <p:cNvSpPr>
            <a:spLocks noGrp="1"/>
          </p:cNvSpPr>
          <p:nvPr>
            <p:ph type="sldNum" sz="quarter" idx="5"/>
          </p:nvPr>
        </p:nvSpPr>
        <p:spPr/>
        <p:txBody>
          <a:bodyPr/>
          <a:lstStyle/>
          <a:p>
            <a:fld id="{39AC1501-5436-46EF-AD5A-3935DF31BC96}" type="slidenum">
              <a:rPr lang="en-US"/>
              <a:t>2</a:t>
            </a:fld>
            <a:endParaRPr lang="en-US"/>
          </a:p>
        </p:txBody>
      </p:sp>
    </p:spTree>
    <p:extLst>
      <p:ext uri="{BB962C8B-B14F-4D97-AF65-F5344CB8AC3E}">
        <p14:creationId xmlns:p14="http://schemas.microsoft.com/office/powerpoint/2010/main" val="4262239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Oxford - "quote" - note that disinterested here doesn't mean blasé, more disinterested in oneself in </a:t>
            </a:r>
            <a:r>
              <a:rPr lang="en-GB" dirty="0">
                <a:cs typeface="Calibri"/>
              </a:rPr>
              <a:t>favour</a:t>
            </a:r>
            <a:r>
              <a:rPr lang="en-US" dirty="0">
                <a:cs typeface="Calibri"/>
              </a:rPr>
              <a:t> of others.</a:t>
            </a:r>
          </a:p>
          <a:p>
            <a:r>
              <a:rPr lang="en-US" dirty="0">
                <a:cs typeface="Calibri"/>
              </a:rPr>
              <a:t>Psych today - "quote" - so not expecting anything in return for the good deed.</a:t>
            </a:r>
          </a:p>
          <a:p>
            <a:r>
              <a:rPr lang="en-US" dirty="0">
                <a:cs typeface="Calibri"/>
              </a:rPr>
              <a:t>Cambridge goes one step further - "quote" - so a willingness to act even at a cost to oneself, whether it be safety, financial, </a:t>
            </a:r>
            <a:r>
              <a:rPr lang="en-US" dirty="0" err="1">
                <a:cs typeface="Calibri"/>
              </a:rPr>
              <a:t>etc</a:t>
            </a:r>
            <a:r>
              <a:rPr lang="en-US" dirty="0">
                <a:cs typeface="Calibri"/>
              </a:rPr>
              <a:t> etc.</a:t>
            </a:r>
          </a:p>
        </p:txBody>
      </p:sp>
      <p:sp>
        <p:nvSpPr>
          <p:cNvPr id="4" name="Slide Number Placeholder 3"/>
          <p:cNvSpPr>
            <a:spLocks noGrp="1"/>
          </p:cNvSpPr>
          <p:nvPr>
            <p:ph type="sldNum" sz="quarter" idx="5"/>
          </p:nvPr>
        </p:nvSpPr>
        <p:spPr/>
        <p:txBody>
          <a:bodyPr/>
          <a:lstStyle/>
          <a:p>
            <a:fld id="{39AC1501-5436-46EF-AD5A-3935DF31BC96}" type="slidenum">
              <a:rPr lang="en-US"/>
              <a:t>3</a:t>
            </a:fld>
            <a:endParaRPr lang="en-US"/>
          </a:p>
        </p:txBody>
      </p:sp>
    </p:spTree>
    <p:extLst>
      <p:ext uri="{BB962C8B-B14F-4D97-AF65-F5344CB8AC3E}">
        <p14:creationId xmlns:p14="http://schemas.microsoft.com/office/powerpoint/2010/main" val="4001937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the article which I've chosen to be the focus of this presentation is the story of Ina Koenig (here is Ina, in the helmet) - I'll come to my reasoning for that shortly.</a:t>
            </a:r>
          </a:p>
          <a:p>
            <a:r>
              <a:rPr lang="en-US" dirty="0">
                <a:cs typeface="Calibri"/>
              </a:rPr>
              <a:t>Story summary: Happened in 2012 - school trip in Hannover, Germany, in woodland area</a:t>
            </a:r>
          </a:p>
          <a:p>
            <a:r>
              <a:rPr lang="en-US" dirty="0">
                <a:cs typeface="Calibri"/>
              </a:rPr>
              <a:t>3 year old boy, </a:t>
            </a:r>
            <a:r>
              <a:rPr lang="en-US" dirty="0" err="1">
                <a:cs typeface="Calibri"/>
              </a:rPr>
              <a:t>Jannic</a:t>
            </a:r>
            <a:r>
              <a:rPr lang="en-US" dirty="0">
                <a:cs typeface="Calibri"/>
              </a:rPr>
              <a:t>, falls into mineshaft hidden by wooden planks meant to block it off – planks were rotten (see picture)</a:t>
            </a:r>
          </a:p>
          <a:p>
            <a:r>
              <a:rPr lang="en-US" dirty="0">
                <a:cs typeface="Calibri"/>
              </a:rPr>
              <a:t>Ina Koenig, teacher, jumps immediately in after him, not knowing how deep it is etc.</a:t>
            </a:r>
          </a:p>
          <a:p>
            <a:r>
              <a:rPr lang="en-US" dirty="0">
                <a:cs typeface="Calibri"/>
              </a:rPr>
              <a:t>The mine shaft is around 75ft deep and flooded – Ina uses tree roots (or whatever she can) to keep </a:t>
            </a:r>
            <a:r>
              <a:rPr lang="en-US" dirty="0" err="1">
                <a:cs typeface="Calibri"/>
              </a:rPr>
              <a:t>Jannic</a:t>
            </a:r>
            <a:r>
              <a:rPr lang="en-US" dirty="0">
                <a:cs typeface="Calibri"/>
              </a:rPr>
              <a:t> and herself above water for 2 hours before emergency services arrive and pull them out. Both </a:t>
            </a:r>
            <a:r>
              <a:rPr lang="en-US" dirty="0" err="1">
                <a:cs typeface="Calibri"/>
              </a:rPr>
              <a:t>Jannic</a:t>
            </a:r>
            <a:r>
              <a:rPr lang="en-US" dirty="0">
                <a:cs typeface="Calibri"/>
              </a:rPr>
              <a:t> and his teacher are shaken and soaked, but alive.</a:t>
            </a:r>
          </a:p>
        </p:txBody>
      </p:sp>
      <p:sp>
        <p:nvSpPr>
          <p:cNvPr id="4" name="Slide Number Placeholder 3"/>
          <p:cNvSpPr>
            <a:spLocks noGrp="1"/>
          </p:cNvSpPr>
          <p:nvPr>
            <p:ph type="sldNum" sz="quarter" idx="5"/>
          </p:nvPr>
        </p:nvSpPr>
        <p:spPr/>
        <p:txBody>
          <a:bodyPr/>
          <a:lstStyle/>
          <a:p>
            <a:fld id="{39AC1501-5436-46EF-AD5A-3935DF31BC96}" type="slidenum">
              <a:rPr lang="en-US"/>
              <a:t>4</a:t>
            </a:fld>
            <a:endParaRPr lang="en-US"/>
          </a:p>
        </p:txBody>
      </p:sp>
    </p:spTree>
    <p:extLst>
      <p:ext uri="{BB962C8B-B14F-4D97-AF65-F5344CB8AC3E}">
        <p14:creationId xmlns:p14="http://schemas.microsoft.com/office/powerpoint/2010/main" val="89267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reason I chose this article is that there has been substantial academic debate about whether altruism truly exists, or whether all human behaviour is actually egoistically motivated – this debate has been cropping up in both philosophical and psychological contexts since Plato started it in </a:t>
            </a:r>
            <a:r>
              <a:rPr lang="en-US" i="1" dirty="0">
                <a:cs typeface="Calibri"/>
              </a:rPr>
              <a:t>Republic </a:t>
            </a:r>
            <a:r>
              <a:rPr lang="en-US" dirty="0">
                <a:cs typeface="Calibri"/>
              </a:rPr>
              <a:t>in around 380 BC. Numerous social studies and experiments, particularly in the 20th century, have tried (and arguably, failed) to find a definitive answer to this debate – names on the slide are just some academics involved in the debate over the years.</a:t>
            </a:r>
          </a:p>
          <a:p>
            <a:r>
              <a:rPr lang="en-US" dirty="0">
                <a:cs typeface="Calibri"/>
              </a:rPr>
              <a:t>Of note – Batson attempted to prove that truly altruistic acts can be the product of empathy of the helper towards the individual in need, with Cialdini et al.'s later work following their theory that even acts born of empathy are of egoist origin, a way of quelling one's own feelings of distress at the situation. There is also the theory that no act can truly be altruistic because of the "good feeling" one gets from helping another, and because of the gratitude of others when we help. If we take a further look at the Ina Koenig story however, there are some disputes raised with the egoist theory..</a:t>
            </a:r>
          </a:p>
        </p:txBody>
      </p:sp>
      <p:sp>
        <p:nvSpPr>
          <p:cNvPr id="4" name="Slide Number Placeholder 3"/>
          <p:cNvSpPr>
            <a:spLocks noGrp="1"/>
          </p:cNvSpPr>
          <p:nvPr>
            <p:ph type="sldNum" sz="quarter" idx="5"/>
          </p:nvPr>
        </p:nvSpPr>
        <p:spPr/>
        <p:txBody>
          <a:bodyPr/>
          <a:lstStyle/>
          <a:p>
            <a:fld id="{39AC1501-5436-46EF-AD5A-3935DF31BC96}" type="slidenum">
              <a:rPr lang="en-US"/>
              <a:t>5</a:t>
            </a:fld>
            <a:endParaRPr lang="en-US"/>
          </a:p>
        </p:txBody>
      </p:sp>
    </p:spTree>
    <p:extLst>
      <p:ext uri="{BB962C8B-B14F-4D97-AF65-F5344CB8AC3E}">
        <p14:creationId xmlns:p14="http://schemas.microsoft.com/office/powerpoint/2010/main" val="1775622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Going to show an uncensored version of a similar photo to the previous photo of Ina, not the exact same shot but from the same reel – trigger warning (somewhat distressing). </a:t>
            </a:r>
          </a:p>
          <a:p>
            <a:r>
              <a:rPr lang="en-US" dirty="0">
                <a:cs typeface="Calibri"/>
              </a:rPr>
              <a:t>There are several arguments to be </a:t>
            </a:r>
            <a:r>
              <a:rPr lang="en-US">
                <a:cs typeface="Calibri"/>
              </a:rPr>
              <a:t>dissected</a:t>
            </a:r>
            <a:r>
              <a:rPr lang="en-US" dirty="0">
                <a:cs typeface="Calibri"/>
              </a:rPr>
              <a:t> here:</a:t>
            </a:r>
          </a:p>
          <a:p>
            <a:r>
              <a:rPr lang="en-US" dirty="0">
                <a:cs typeface="Calibri"/>
              </a:rPr>
              <a:t>This photo, after the pair were rescued, I think clearly shows the true cost of an altruistic act. Ina endangered her own life and sustained injuries trying to save </a:t>
            </a:r>
            <a:r>
              <a:rPr lang="en-US" dirty="0" err="1">
                <a:cs typeface="Calibri"/>
              </a:rPr>
              <a:t>Jannic</a:t>
            </a:r>
            <a:r>
              <a:rPr lang="en-US" dirty="0">
                <a:cs typeface="Calibri"/>
              </a:rPr>
              <a:t> and the expression on her face shows what she has lost – cost comes in the form of mental resilience as well. She can never go back to time when she had not </a:t>
            </a:r>
            <a:r>
              <a:rPr lang="en-US">
                <a:cs typeface="Calibri"/>
              </a:rPr>
              <a:t>experienced</a:t>
            </a:r>
            <a:r>
              <a:rPr lang="en-US" dirty="0">
                <a:cs typeface="Calibri"/>
              </a:rPr>
              <a:t> that ordeal.</a:t>
            </a:r>
          </a:p>
          <a:p>
            <a:r>
              <a:rPr lang="en-US" dirty="0">
                <a:cs typeface="Calibri"/>
              </a:rPr>
              <a:t>The argument that as his teacher she was obliged to save him, I feel does not stand in a situation of life-threatening danger – with the exception of the military and possibly emergency services, no one is obliged to risk their life to save another's simply because of their job title.</a:t>
            </a:r>
          </a:p>
          <a:p>
            <a:r>
              <a:rPr lang="en-US" dirty="0">
                <a:cs typeface="Calibri"/>
              </a:rPr>
              <a:t>The argument that the gratitude, </a:t>
            </a:r>
            <a:r>
              <a:rPr lang="en-US" dirty="0" err="1">
                <a:cs typeface="Calibri"/>
              </a:rPr>
              <a:t>reknown</a:t>
            </a:r>
            <a:r>
              <a:rPr lang="en-US" dirty="0">
                <a:cs typeface="Calibri"/>
              </a:rPr>
              <a:t> and sense of self-importance (or "good feeling") that are potentially gained from acting in this way creates an egoist motive for the helper also does not stand in this case. The story made international news and Ina was awarded the highest Civilian award in Germany for her heroism; she was personally thanked by Angela Merkel. But her actions were immediate, and without any time to consider these potential gains to her own life, they become a by-product rather than an egoist motive.</a:t>
            </a:r>
          </a:p>
        </p:txBody>
      </p:sp>
      <p:sp>
        <p:nvSpPr>
          <p:cNvPr id="4" name="Slide Number Placeholder 3"/>
          <p:cNvSpPr>
            <a:spLocks noGrp="1"/>
          </p:cNvSpPr>
          <p:nvPr>
            <p:ph type="sldNum" sz="quarter" idx="5"/>
          </p:nvPr>
        </p:nvSpPr>
        <p:spPr/>
        <p:txBody>
          <a:bodyPr/>
          <a:lstStyle/>
          <a:p>
            <a:fld id="{39AC1501-5436-46EF-AD5A-3935DF31BC96}" type="slidenum">
              <a:rPr lang="en-US"/>
              <a:t>6</a:t>
            </a:fld>
            <a:endParaRPr lang="en-US"/>
          </a:p>
        </p:txBody>
      </p:sp>
    </p:spTree>
    <p:extLst>
      <p:ext uri="{BB962C8B-B14F-4D97-AF65-F5344CB8AC3E}">
        <p14:creationId xmlns:p14="http://schemas.microsoft.com/office/powerpoint/2010/main" val="4223246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only egoist argument against true altruism that may stand in this situation, then, is that we help to quiet our own distress at the plight of others. My personal opinion, though, is that this can be the case and the act STILL be truly altruistic – distress felt as a result of witnessing someone in need suggests a genuine want for that person to be helped, as well as a want to not feel distress any more.</a:t>
            </a:r>
          </a:p>
          <a:p>
            <a:r>
              <a:rPr lang="en-US" dirty="0">
                <a:cs typeface="Calibri"/>
              </a:rPr>
              <a:t>I think the reason that this debate has remained current for such a long time is that there is, in fact, no definitive answer to why people help each other. Everyone and every act of altruism has their own reasoning behind it. I would go so far as to argue that the reasoning is not as </a:t>
            </a:r>
            <a:r>
              <a:rPr lang="en-US">
                <a:cs typeface="Calibri"/>
              </a:rPr>
              <a:t>relevant</a:t>
            </a:r>
            <a:r>
              <a:rPr lang="en-US" dirty="0">
                <a:cs typeface="Calibri"/>
              </a:rPr>
              <a:t> as the act – no matter what the motive, the fact is that people do help, even when they can see no personal gain to themselves. Having said that, I have no doubt that the altruism debate is one that will rage indefinitely into the future. </a:t>
            </a:r>
          </a:p>
        </p:txBody>
      </p:sp>
      <p:sp>
        <p:nvSpPr>
          <p:cNvPr id="4" name="Slide Number Placeholder 3"/>
          <p:cNvSpPr>
            <a:spLocks noGrp="1"/>
          </p:cNvSpPr>
          <p:nvPr>
            <p:ph type="sldNum" sz="quarter" idx="5"/>
          </p:nvPr>
        </p:nvSpPr>
        <p:spPr/>
        <p:txBody>
          <a:bodyPr/>
          <a:lstStyle/>
          <a:p>
            <a:fld id="{39AC1501-5436-46EF-AD5A-3935DF31BC96}" type="slidenum">
              <a:rPr lang="en-US"/>
              <a:t>7</a:t>
            </a:fld>
            <a:endParaRPr lang="en-US"/>
          </a:p>
        </p:txBody>
      </p:sp>
    </p:spTree>
    <p:extLst>
      <p:ext uri="{BB962C8B-B14F-4D97-AF65-F5344CB8AC3E}">
        <p14:creationId xmlns:p14="http://schemas.microsoft.com/office/powerpoint/2010/main" val="103187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dirty="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479090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nchor="ct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160744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dirty="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277098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7B7810A5-1A13-4087-8DFA-155E6E5B5D73}" type="datetimeFigureOut">
              <a:rPr lang="tr-TR" smtClean="0"/>
              <a:t>10.12.2018</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2025688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dirty="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7B7810A5-1A13-4087-8DFA-155E6E5B5D73}" type="datetimeFigureOut">
              <a:rPr lang="tr-TR" smtClean="0"/>
              <a:t>10.12.2018</a:t>
            </a:fld>
            <a:endParaRPr lang="tr-TR"/>
          </a:p>
        </p:txBody>
      </p:sp>
      <p:sp>
        <p:nvSpPr>
          <p:cNvPr id="8" name="Footer Placeholder 7"/>
          <p:cNvSpPr>
            <a:spLocks noGrp="1"/>
          </p:cNvSpPr>
          <p:nvPr>
            <p:ph type="ftr" sz="quarter" idx="11"/>
          </p:nvPr>
        </p:nvSpPr>
        <p:spPr/>
        <p:txBody>
          <a:bodyPr/>
          <a:lstStyle/>
          <a:p>
            <a:endParaRPr lang="tr-TR"/>
          </a:p>
        </p:txBody>
      </p:sp>
      <p:sp>
        <p:nvSpPr>
          <p:cNvPr id="9" name="Slide Number Placeholder 8"/>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909184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7B7810A5-1A13-4087-8DFA-155E6E5B5D73}" type="datetimeFigureOut">
              <a:rPr lang="tr-TR" smtClean="0"/>
              <a:t>10.12.2018</a:t>
            </a:fld>
            <a:endParaRPr lang="tr-TR"/>
          </a:p>
        </p:txBody>
      </p:sp>
      <p:sp>
        <p:nvSpPr>
          <p:cNvPr id="4" name="Footer Placeholder 3"/>
          <p:cNvSpPr>
            <a:spLocks noGrp="1"/>
          </p:cNvSpPr>
          <p:nvPr>
            <p:ph type="ftr" sz="quarter" idx="11"/>
          </p:nvPr>
        </p:nvSpPr>
        <p:spPr/>
        <p:txBody>
          <a:bodyPr/>
          <a:lstStyle/>
          <a:p>
            <a:endParaRPr lang="tr-TR"/>
          </a:p>
        </p:txBody>
      </p:sp>
      <p:sp>
        <p:nvSpPr>
          <p:cNvPr id="5" name="Slide Number Placeholder 4"/>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23788423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7810A5-1A13-4087-8DFA-155E6E5B5D73}" type="datetimeFigureOut">
              <a:rPr lang="tr-TR" smtClean="0"/>
              <a:t>10.12.2018</a:t>
            </a:fld>
            <a:endParaRPr lang="tr-TR"/>
          </a:p>
        </p:txBody>
      </p:sp>
      <p:sp>
        <p:nvSpPr>
          <p:cNvPr id="3" name="Footer Placeholder 2"/>
          <p:cNvSpPr>
            <a:spLocks noGrp="1"/>
          </p:cNvSpPr>
          <p:nvPr>
            <p:ph type="ftr" sz="quarter" idx="11"/>
          </p:nvPr>
        </p:nvSpPr>
        <p:spPr/>
        <p:txBody>
          <a:bodyPr/>
          <a:lstStyle/>
          <a:p>
            <a:endParaRPr lang="tr-TR"/>
          </a:p>
        </p:txBody>
      </p:sp>
      <p:sp>
        <p:nvSpPr>
          <p:cNvPr id="4" name="Slide Number Placeholder 3"/>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858101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dirty="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7B7810A5-1A13-4087-8DFA-155E6E5B5D73}" type="datetimeFigureOut">
              <a:rPr lang="tr-TR" smtClean="0"/>
              <a:t>10.12.2018</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1391805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dirty="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a:xfrm>
            <a:off x="6399212" y="5883275"/>
            <a:ext cx="914400" cy="365125"/>
          </a:xfrm>
        </p:spPr>
        <p:txBody>
          <a:bodyPr/>
          <a:lstStyle/>
          <a:p>
            <a:fld id="{7B7810A5-1A13-4087-8DFA-155E6E5B5D73}" type="datetimeFigureOut">
              <a:rPr lang="tr-TR" smtClean="0"/>
              <a:t>10.12.2018</a:t>
            </a:fld>
            <a:endParaRPr lang="tr-TR"/>
          </a:p>
        </p:txBody>
      </p:sp>
      <p:sp>
        <p:nvSpPr>
          <p:cNvPr id="6" name="Footer Placeholder 5"/>
          <p:cNvSpPr>
            <a:spLocks noGrp="1"/>
          </p:cNvSpPr>
          <p:nvPr>
            <p:ph type="ftr" sz="quarter" idx="11"/>
          </p:nvPr>
        </p:nvSpPr>
        <p:spPr>
          <a:xfrm>
            <a:off x="1141412" y="5883275"/>
            <a:ext cx="5105400" cy="365125"/>
          </a:xfrm>
        </p:spPr>
        <p:txBody>
          <a:bodyPr/>
          <a:lstStyle/>
          <a:p>
            <a:endParaRPr lang="tr-TR"/>
          </a:p>
        </p:txBody>
      </p:sp>
      <p:sp>
        <p:nvSpPr>
          <p:cNvPr id="7" name="Slide Number Placeholder 6"/>
          <p:cNvSpPr>
            <a:spLocks noGrp="1"/>
          </p:cNvSpPr>
          <p:nvPr>
            <p:ph type="sldNum" sz="quarter" idx="12"/>
          </p:nvPr>
        </p:nvSpPr>
        <p:spPr>
          <a:xfrm>
            <a:off x="10742612" y="5883275"/>
            <a:ext cx="322567" cy="365125"/>
          </a:xfrm>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1677571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7B7810A5-1A13-4087-8DFA-155E6E5B5D73}" type="datetimeFigureOut">
              <a:rPr lang="tr-TR" smtClean="0"/>
              <a:t>10.12.2018</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1471445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dirty="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9135561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dirty="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022563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dirty="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403592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dirty="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dirty="0"/>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828160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dirty="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dirty="0"/>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4419838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0730071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7B7810A5-1A13-4087-8DFA-155E6E5B5D73}" type="datetimeFigureOut">
              <a:rPr lang="tr-TR" smtClean="0"/>
              <a:t>10.12.2018</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552314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7B7810A5-1A13-4087-8DFA-155E6E5B5D73}" type="datetimeFigureOut">
              <a:rPr lang="tr-TR" smtClean="0"/>
              <a:t>10.12.2018</a:t>
            </a:fld>
            <a:endParaRPr lang="tr-TR"/>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tr-TR"/>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600CBFCC-E1FF-473E-BF42-70E7405CF173}" type="slidenum">
              <a:rPr lang="tr-TR" smtClean="0"/>
              <a:t>‹#›</a:t>
            </a:fld>
            <a:endParaRPr lang="tr-TR"/>
          </a:p>
        </p:txBody>
      </p:sp>
    </p:spTree>
    <p:extLst>
      <p:ext uri="{BB962C8B-B14F-4D97-AF65-F5344CB8AC3E}">
        <p14:creationId xmlns:p14="http://schemas.microsoft.com/office/powerpoint/2010/main" val="958273917"/>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 Id="rId9" Type="http://schemas.openxmlformats.org/officeDocument/2006/relationships/image" Target="../media/image23.jpeg"/></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descr="A close up of a logo&#10;&#10;Description generated with very high confidence">
            <a:extLst>
              <a:ext uri="{FF2B5EF4-FFF2-40B4-BE49-F238E27FC236}">
                <a16:creationId xmlns:a16="http://schemas.microsoft.com/office/drawing/2014/main" id="{C0BECB26-5E3F-4175-9071-2795A6B67EE2}"/>
              </a:ext>
            </a:extLst>
          </p:cNvPr>
          <p:cNvPicPr>
            <a:picLocks noChangeAspect="1"/>
          </p:cNvPicPr>
          <p:nvPr/>
        </p:nvPicPr>
        <p:blipFill>
          <a:blip r:embed="rId3"/>
          <a:stretch>
            <a:fillRect/>
          </a:stretch>
        </p:blipFill>
        <p:spPr>
          <a:xfrm>
            <a:off x="1101306" y="3510111"/>
            <a:ext cx="4195313" cy="686042"/>
          </a:xfrm>
          <a:prstGeom prst="rect">
            <a:avLst/>
          </a:prstGeom>
        </p:spPr>
      </p:pic>
      <p:pic>
        <p:nvPicPr>
          <p:cNvPr id="2" name="Picture 2" descr="A picture containing indoor, photo, bottle&#10;&#10;Description generated with high confidence">
            <a:extLst>
              <a:ext uri="{FF2B5EF4-FFF2-40B4-BE49-F238E27FC236}">
                <a16:creationId xmlns:a16="http://schemas.microsoft.com/office/drawing/2014/main" id="{50079B0B-C87C-45E0-805D-FE9283E84632}"/>
              </a:ext>
            </a:extLst>
          </p:cNvPr>
          <p:cNvPicPr>
            <a:picLocks noChangeAspect="1"/>
          </p:cNvPicPr>
          <p:nvPr/>
        </p:nvPicPr>
        <p:blipFill>
          <a:blip r:embed="rId4"/>
          <a:stretch>
            <a:fillRect/>
          </a:stretch>
        </p:blipFill>
        <p:spPr>
          <a:xfrm>
            <a:off x="914400" y="4438941"/>
            <a:ext cx="6481313" cy="1675100"/>
          </a:xfrm>
          <a:prstGeom prst="rect">
            <a:avLst/>
          </a:prstGeom>
        </p:spPr>
      </p:pic>
      <p:pic>
        <p:nvPicPr>
          <p:cNvPr id="4" name="Picture 5" descr="A picture containing bottle&#10;&#10;Description generated with very high confidence">
            <a:extLst>
              <a:ext uri="{FF2B5EF4-FFF2-40B4-BE49-F238E27FC236}">
                <a16:creationId xmlns:a16="http://schemas.microsoft.com/office/drawing/2014/main" id="{D19A804E-1501-4687-B0AA-96EF006CCD25}"/>
              </a:ext>
            </a:extLst>
          </p:cNvPr>
          <p:cNvPicPr>
            <a:picLocks noChangeAspect="1"/>
          </p:cNvPicPr>
          <p:nvPr/>
        </p:nvPicPr>
        <p:blipFill>
          <a:blip r:embed="rId5"/>
          <a:stretch>
            <a:fillRect/>
          </a:stretch>
        </p:blipFill>
        <p:spPr>
          <a:xfrm>
            <a:off x="4235570" y="1098005"/>
            <a:ext cx="6294407" cy="1240176"/>
          </a:xfrm>
          <a:prstGeom prst="rect">
            <a:avLst/>
          </a:prstGeom>
        </p:spPr>
      </p:pic>
      <p:pic>
        <p:nvPicPr>
          <p:cNvPr id="7" name="Picture 7" descr="A picture containing indoor&#10;&#10;Description generated with high confidence">
            <a:extLst>
              <a:ext uri="{FF2B5EF4-FFF2-40B4-BE49-F238E27FC236}">
                <a16:creationId xmlns:a16="http://schemas.microsoft.com/office/drawing/2014/main" id="{E3A1D8C6-2060-4A20-B55E-D1A912017FFE}"/>
              </a:ext>
            </a:extLst>
          </p:cNvPr>
          <p:cNvPicPr>
            <a:picLocks noChangeAspect="1"/>
          </p:cNvPicPr>
          <p:nvPr/>
        </p:nvPicPr>
        <p:blipFill>
          <a:blip r:embed="rId6"/>
          <a:stretch>
            <a:fillRect/>
          </a:stretch>
        </p:blipFill>
        <p:spPr>
          <a:xfrm>
            <a:off x="5601419" y="3810051"/>
            <a:ext cx="5934973" cy="776276"/>
          </a:xfrm>
          <a:prstGeom prst="rect">
            <a:avLst/>
          </a:prstGeom>
        </p:spPr>
      </p:pic>
      <p:pic>
        <p:nvPicPr>
          <p:cNvPr id="9" name="Picture 9" descr="A picture containing bottle, indoor, sky, black&#10;&#10;Description generated with high confidence">
            <a:extLst>
              <a:ext uri="{FF2B5EF4-FFF2-40B4-BE49-F238E27FC236}">
                <a16:creationId xmlns:a16="http://schemas.microsoft.com/office/drawing/2014/main" id="{B1E24379-1655-4E79-9F03-AF7B9AB70182}"/>
              </a:ext>
            </a:extLst>
          </p:cNvPr>
          <p:cNvPicPr>
            <a:picLocks noChangeAspect="1"/>
          </p:cNvPicPr>
          <p:nvPr/>
        </p:nvPicPr>
        <p:blipFill>
          <a:blip r:embed="rId7"/>
          <a:stretch>
            <a:fillRect/>
          </a:stretch>
        </p:blipFill>
        <p:spPr>
          <a:xfrm>
            <a:off x="368061" y="6036538"/>
            <a:ext cx="4655388" cy="607753"/>
          </a:xfrm>
          <a:prstGeom prst="rect">
            <a:avLst/>
          </a:prstGeom>
        </p:spPr>
      </p:pic>
      <p:pic>
        <p:nvPicPr>
          <p:cNvPr id="11" name="Picture 11">
            <a:extLst>
              <a:ext uri="{FF2B5EF4-FFF2-40B4-BE49-F238E27FC236}">
                <a16:creationId xmlns:a16="http://schemas.microsoft.com/office/drawing/2014/main" id="{81F7FCC9-D63B-49D9-AB93-84509829748B}"/>
              </a:ext>
            </a:extLst>
          </p:cNvPr>
          <p:cNvPicPr>
            <a:picLocks noChangeAspect="1"/>
          </p:cNvPicPr>
          <p:nvPr/>
        </p:nvPicPr>
        <p:blipFill>
          <a:blip r:embed="rId8"/>
          <a:stretch>
            <a:fillRect/>
          </a:stretch>
        </p:blipFill>
        <p:spPr>
          <a:xfrm>
            <a:off x="957532" y="379000"/>
            <a:ext cx="4655388" cy="507208"/>
          </a:xfrm>
          <a:prstGeom prst="rect">
            <a:avLst/>
          </a:prstGeom>
        </p:spPr>
      </p:pic>
      <p:pic>
        <p:nvPicPr>
          <p:cNvPr id="13" name="Picture 13">
            <a:extLst>
              <a:ext uri="{FF2B5EF4-FFF2-40B4-BE49-F238E27FC236}">
                <a16:creationId xmlns:a16="http://schemas.microsoft.com/office/drawing/2014/main" id="{A3E7F2A0-F555-4EC5-9031-7D04B4531254}"/>
              </a:ext>
            </a:extLst>
          </p:cNvPr>
          <p:cNvPicPr>
            <a:picLocks noChangeAspect="1"/>
          </p:cNvPicPr>
          <p:nvPr/>
        </p:nvPicPr>
        <p:blipFill>
          <a:blip r:embed="rId9"/>
          <a:stretch>
            <a:fillRect/>
          </a:stretch>
        </p:blipFill>
        <p:spPr>
          <a:xfrm>
            <a:off x="698740" y="2267789"/>
            <a:ext cx="4324709" cy="539628"/>
          </a:xfrm>
          <a:prstGeom prst="rect">
            <a:avLst/>
          </a:prstGeom>
        </p:spPr>
      </p:pic>
      <p:sp>
        <p:nvSpPr>
          <p:cNvPr id="5" name="Title 4">
            <a:extLst>
              <a:ext uri="{FF2B5EF4-FFF2-40B4-BE49-F238E27FC236}">
                <a16:creationId xmlns:a16="http://schemas.microsoft.com/office/drawing/2014/main" id="{6C56DC59-51F8-4837-8F71-2DE1FA4E0D7B}"/>
              </a:ext>
            </a:extLst>
          </p:cNvPr>
          <p:cNvSpPr>
            <a:spLocks noGrp="1"/>
          </p:cNvSpPr>
          <p:nvPr>
            <p:ph type="ctrTitle"/>
          </p:nvPr>
        </p:nvSpPr>
        <p:spPr>
          <a:xfrm>
            <a:off x="2426748" y="2608053"/>
            <a:ext cx="7180975" cy="1201948"/>
          </a:xfrm>
          <a:noFill/>
        </p:spPr>
        <p:txBody>
          <a:bodyPr>
            <a:normAutofit/>
          </a:bodyPr>
          <a:lstStyle/>
          <a:p>
            <a:r>
              <a:rPr lang="en-US" sz="7200" b="1"/>
              <a:t>A L T R U I S M</a:t>
            </a:r>
            <a:endParaRPr lang="en-US" sz="7200" b="1" dirty="0"/>
          </a:p>
        </p:txBody>
      </p:sp>
      <p:pic>
        <p:nvPicPr>
          <p:cNvPr id="8" name="Picture 9" descr="A picture containing tableware&#10;&#10;Description generated with high confidence">
            <a:extLst>
              <a:ext uri="{FF2B5EF4-FFF2-40B4-BE49-F238E27FC236}">
                <a16:creationId xmlns:a16="http://schemas.microsoft.com/office/drawing/2014/main" id="{818463EF-F509-42F5-804F-423CEBF0619C}"/>
              </a:ext>
            </a:extLst>
          </p:cNvPr>
          <p:cNvPicPr>
            <a:picLocks noChangeAspect="1"/>
          </p:cNvPicPr>
          <p:nvPr/>
        </p:nvPicPr>
        <p:blipFill>
          <a:blip r:embed="rId10"/>
          <a:stretch>
            <a:fillRect/>
          </a:stretch>
        </p:blipFill>
        <p:spPr>
          <a:xfrm>
            <a:off x="8203720" y="544544"/>
            <a:ext cx="3433313" cy="420535"/>
          </a:xfrm>
          <a:prstGeom prst="rect">
            <a:avLst/>
          </a:prstGeom>
        </p:spPr>
      </p:pic>
      <p:pic>
        <p:nvPicPr>
          <p:cNvPr id="12" name="Picture 13" descr="A close up of a logo&#10;&#10;Description generated with very high confidence">
            <a:extLst>
              <a:ext uri="{FF2B5EF4-FFF2-40B4-BE49-F238E27FC236}">
                <a16:creationId xmlns:a16="http://schemas.microsoft.com/office/drawing/2014/main" id="{18CC32DA-91AC-44FD-BCB2-E464B6FA1E0D}"/>
              </a:ext>
            </a:extLst>
          </p:cNvPr>
          <p:cNvPicPr>
            <a:picLocks noChangeAspect="1"/>
          </p:cNvPicPr>
          <p:nvPr/>
        </p:nvPicPr>
        <p:blipFill>
          <a:blip r:embed="rId11"/>
          <a:stretch>
            <a:fillRect/>
          </a:stretch>
        </p:blipFill>
        <p:spPr>
          <a:xfrm>
            <a:off x="6981645" y="2227851"/>
            <a:ext cx="4813539" cy="619505"/>
          </a:xfrm>
          <a:prstGeom prst="rect">
            <a:avLst/>
          </a:prstGeom>
        </p:spPr>
      </p:pic>
      <p:pic>
        <p:nvPicPr>
          <p:cNvPr id="15" name="Picture 15">
            <a:extLst>
              <a:ext uri="{FF2B5EF4-FFF2-40B4-BE49-F238E27FC236}">
                <a16:creationId xmlns:a16="http://schemas.microsoft.com/office/drawing/2014/main" id="{D82BCE63-A10B-4F0E-8AD6-5616152073C7}"/>
              </a:ext>
            </a:extLst>
          </p:cNvPr>
          <p:cNvPicPr>
            <a:picLocks noChangeAspect="1"/>
          </p:cNvPicPr>
          <p:nvPr/>
        </p:nvPicPr>
        <p:blipFill>
          <a:blip r:embed="rId12"/>
          <a:stretch>
            <a:fillRect/>
          </a:stretch>
        </p:blipFill>
        <p:spPr>
          <a:xfrm>
            <a:off x="5371380" y="5867216"/>
            <a:ext cx="6006860" cy="471946"/>
          </a:xfrm>
          <a:prstGeom prst="rect">
            <a:avLst/>
          </a:prstGeom>
        </p:spPr>
      </p:pic>
      <p:sp>
        <p:nvSpPr>
          <p:cNvPr id="6" name="TextBox 5">
            <a:extLst>
              <a:ext uri="{FF2B5EF4-FFF2-40B4-BE49-F238E27FC236}">
                <a16:creationId xmlns:a16="http://schemas.microsoft.com/office/drawing/2014/main" id="{32C16756-4CBE-4588-B04A-7A55C409C754}"/>
              </a:ext>
            </a:extLst>
          </p:cNvPr>
          <p:cNvSpPr txBox="1"/>
          <p:nvPr/>
        </p:nvSpPr>
        <p:spPr>
          <a:xfrm>
            <a:off x="9799607" y="6485626"/>
            <a:ext cx="2484407"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Article links listed at end.</a:t>
            </a:r>
          </a:p>
        </p:txBody>
      </p:sp>
    </p:spTree>
    <p:extLst>
      <p:ext uri="{BB962C8B-B14F-4D97-AF65-F5344CB8AC3E}">
        <p14:creationId xmlns:p14="http://schemas.microsoft.com/office/powerpoint/2010/main" val="147926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82CC1C-1902-422E-A5FE-6E9696406E3F}"/>
              </a:ext>
            </a:extLst>
          </p:cNvPr>
          <p:cNvSpPr txBox="1"/>
          <p:nvPr/>
        </p:nvSpPr>
        <p:spPr>
          <a:xfrm>
            <a:off x="8164106" y="609600"/>
            <a:ext cx="3369133" cy="364285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spcBef>
                <a:spcPct val="0"/>
              </a:spcBef>
              <a:spcAft>
                <a:spcPts val="600"/>
              </a:spcAft>
            </a:pPr>
            <a:r>
              <a:rPr lang="en-US" sz="4800" b="1" cap="all">
                <a:ln w="3175" cmpd="sng">
                  <a:noFill/>
                </a:ln>
                <a:solidFill>
                  <a:schemeClr val="accent1"/>
                </a:soli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WHAT IS ALTRUISM?</a:t>
            </a:r>
          </a:p>
        </p:txBody>
      </p:sp>
      <p:pic>
        <p:nvPicPr>
          <p:cNvPr id="3" name="Picture 3" descr="A group of people walking down a street next to a car&#10;&#10;Description generated with very high confidence">
            <a:extLst>
              <a:ext uri="{FF2B5EF4-FFF2-40B4-BE49-F238E27FC236}">
                <a16:creationId xmlns:a16="http://schemas.microsoft.com/office/drawing/2014/main" id="{2EFF7769-AEE9-4A56-A9EF-CED41BF0154A}"/>
              </a:ext>
            </a:extLst>
          </p:cNvPr>
          <p:cNvPicPr>
            <a:picLocks noChangeAspect="1"/>
          </p:cNvPicPr>
          <p:nvPr/>
        </p:nvPicPr>
        <p:blipFill>
          <a:blip r:embed="rId4"/>
          <a:stretch>
            <a:fillRect/>
          </a:stretch>
        </p:blipFill>
        <p:spPr>
          <a:xfrm>
            <a:off x="636915" y="733735"/>
            <a:ext cx="6915663" cy="539421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41B04B8F-A7FE-42C7-8216-EE66BA65DA1C}"/>
              </a:ext>
            </a:extLst>
          </p:cNvPr>
          <p:cNvSpPr txBox="1"/>
          <p:nvPr/>
        </p:nvSpPr>
        <p:spPr>
          <a:xfrm>
            <a:off x="526211" y="6126192"/>
            <a:ext cx="7401465"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Picture source: http://myocn.net/power-random-act-kindness/</a:t>
            </a:r>
          </a:p>
        </p:txBody>
      </p:sp>
    </p:spTree>
    <p:extLst>
      <p:ext uri="{BB962C8B-B14F-4D97-AF65-F5344CB8AC3E}">
        <p14:creationId xmlns:p14="http://schemas.microsoft.com/office/powerpoint/2010/main" val="1915232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2" name="Picture 2" descr="A group of people walking down a street next to a car&#10;&#10;Description generated with very high confidence">
            <a:extLst>
              <a:ext uri="{FF2B5EF4-FFF2-40B4-BE49-F238E27FC236}">
                <a16:creationId xmlns:a16="http://schemas.microsoft.com/office/drawing/2014/main" id="{AB304C9B-AEAE-42F3-A9FD-8C5769CBF891}"/>
              </a:ext>
            </a:extLst>
          </p:cNvPr>
          <p:cNvPicPr>
            <a:picLocks noChangeAspect="1"/>
          </p:cNvPicPr>
          <p:nvPr/>
        </p:nvPicPr>
        <p:blipFill rotWithShape="1">
          <a:blip r:embed="rId4">
            <a:alphaModFix amt="35000"/>
            <a:grayscl/>
            <a:extLst/>
          </a:blip>
          <a:srcRect t="8076" b="19809"/>
          <a:stretch/>
        </p:blipFill>
        <p:spPr>
          <a:xfrm>
            <a:off x="129416" y="10"/>
            <a:ext cx="12191980" cy="6857990"/>
          </a:xfrm>
          <a:prstGeom prst="rect">
            <a:avLst/>
          </a:prstGeom>
        </p:spPr>
      </p:pic>
      <p:sp>
        <p:nvSpPr>
          <p:cNvPr id="4" name="TextBox 3">
            <a:extLst>
              <a:ext uri="{FF2B5EF4-FFF2-40B4-BE49-F238E27FC236}">
                <a16:creationId xmlns:a16="http://schemas.microsoft.com/office/drawing/2014/main" id="{B5088E52-8DFF-4C51-A245-1DAFFFDECFA1}"/>
              </a:ext>
            </a:extLst>
          </p:cNvPr>
          <p:cNvSpPr txBox="1"/>
          <p:nvPr/>
        </p:nvSpPr>
        <p:spPr>
          <a:xfrm>
            <a:off x="339306" y="634041"/>
            <a:ext cx="11527765" cy="95410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DEE3F5"/>
                </a:solidFill>
              </a:rPr>
              <a:t>"Disinterested and selfless concern for the wellbeing of others" </a:t>
            </a:r>
            <a:endParaRPr lang="en-US" sz="2800">
              <a:solidFill>
                <a:srgbClr val="DEE3F5"/>
              </a:solidFill>
            </a:endParaRPr>
          </a:p>
          <a:p>
            <a:pPr algn="r"/>
            <a:r>
              <a:rPr lang="en-US" sz="2800" i="1">
                <a:solidFill>
                  <a:srgbClr val="DEE3F5"/>
                </a:solidFill>
              </a:rPr>
              <a:t>Oxford English Dictionary</a:t>
            </a:r>
            <a:endParaRPr lang="en-US" sz="2800">
              <a:solidFill>
                <a:srgbClr val="DEE3F5"/>
              </a:solidFill>
            </a:endParaRPr>
          </a:p>
        </p:txBody>
      </p:sp>
      <p:sp>
        <p:nvSpPr>
          <p:cNvPr id="3" name="TextBox 2">
            <a:extLst>
              <a:ext uri="{FF2B5EF4-FFF2-40B4-BE49-F238E27FC236}">
                <a16:creationId xmlns:a16="http://schemas.microsoft.com/office/drawing/2014/main" id="{DCBB1324-E7C9-4518-BA31-4623895D20F5}"/>
              </a:ext>
            </a:extLst>
          </p:cNvPr>
          <p:cNvSpPr txBox="1"/>
          <p:nvPr/>
        </p:nvSpPr>
        <p:spPr>
          <a:xfrm>
            <a:off x="339306" y="2488720"/>
            <a:ext cx="11527765"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BFE8F1"/>
                </a:solidFill>
              </a:rPr>
              <a:t>"To disregard [one's] own concerns to help others without any expectation of reward"</a:t>
            </a:r>
          </a:p>
          <a:p>
            <a:pPr algn="r"/>
            <a:r>
              <a:rPr lang="en-US" sz="2800" i="1">
                <a:solidFill>
                  <a:srgbClr val="BFE8F1"/>
                </a:solidFill>
              </a:rPr>
              <a:t>Psychology Today</a:t>
            </a:r>
            <a:endParaRPr lang="en-US" sz="2800" b="1" dirty="0">
              <a:solidFill>
                <a:srgbClr val="BFE8F1"/>
              </a:solidFill>
            </a:endParaRPr>
          </a:p>
        </p:txBody>
      </p:sp>
      <p:sp>
        <p:nvSpPr>
          <p:cNvPr id="5" name="TextBox 4">
            <a:extLst>
              <a:ext uri="{FF2B5EF4-FFF2-40B4-BE49-F238E27FC236}">
                <a16:creationId xmlns:a16="http://schemas.microsoft.com/office/drawing/2014/main" id="{C793D284-370F-4FF1-9F3E-6DB64E2D7A04}"/>
              </a:ext>
            </a:extLst>
          </p:cNvPr>
          <p:cNvSpPr txBox="1"/>
          <p:nvPr/>
        </p:nvSpPr>
        <p:spPr>
          <a:xfrm>
            <a:off x="339306" y="4760343"/>
            <a:ext cx="11527765"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B5E3CB"/>
                </a:solidFill>
              </a:rPr>
              <a:t>"Willingness to do things that bring advantages to </a:t>
            </a:r>
            <a:r>
              <a:rPr lang="en-US" sz="2800" b="1" dirty="0">
                <a:solidFill>
                  <a:srgbClr val="B5E3CB"/>
                </a:solidFill>
              </a:rPr>
              <a:t>others, even if it results in a disadvantage for yourself"</a:t>
            </a:r>
          </a:p>
          <a:p>
            <a:pPr algn="r"/>
            <a:r>
              <a:rPr lang="en-US" sz="2800" i="1">
                <a:solidFill>
                  <a:srgbClr val="B5E3CB"/>
                </a:solidFill>
              </a:rPr>
              <a:t>Cambridge English Dictionary</a:t>
            </a:r>
            <a:endParaRPr lang="en-US" sz="2800" b="1" dirty="0">
              <a:solidFill>
                <a:srgbClr val="B5E3CB"/>
              </a:solidFill>
            </a:endParaRPr>
          </a:p>
        </p:txBody>
      </p:sp>
      <p:sp>
        <p:nvSpPr>
          <p:cNvPr id="6" name="TextBox 5">
            <a:extLst>
              <a:ext uri="{FF2B5EF4-FFF2-40B4-BE49-F238E27FC236}">
                <a16:creationId xmlns:a16="http://schemas.microsoft.com/office/drawing/2014/main" id="{9649D64B-D67A-425C-B770-6478AC55EB06}"/>
              </a:ext>
            </a:extLst>
          </p:cNvPr>
          <p:cNvSpPr txBox="1"/>
          <p:nvPr/>
        </p:nvSpPr>
        <p:spPr>
          <a:xfrm>
            <a:off x="411192" y="6140569"/>
            <a:ext cx="3289539"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Reference links at the end.</a:t>
            </a:r>
            <a:r>
              <a:rPr lang="en-US" sz="1600" dirty="0"/>
              <a:t> </a:t>
            </a:r>
          </a:p>
        </p:txBody>
      </p:sp>
    </p:spTree>
    <p:extLst>
      <p:ext uri="{BB962C8B-B14F-4D97-AF65-F5344CB8AC3E}">
        <p14:creationId xmlns:p14="http://schemas.microsoft.com/office/powerpoint/2010/main" val="3654131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indoor, photo, bottle&#10;&#10;Description generated with high confidence">
            <a:extLst>
              <a:ext uri="{FF2B5EF4-FFF2-40B4-BE49-F238E27FC236}">
                <a16:creationId xmlns:a16="http://schemas.microsoft.com/office/drawing/2014/main" id="{F396E9C1-05D9-404E-930E-F567E268088A}"/>
              </a:ext>
            </a:extLst>
          </p:cNvPr>
          <p:cNvPicPr>
            <a:picLocks noChangeAspect="1"/>
          </p:cNvPicPr>
          <p:nvPr/>
        </p:nvPicPr>
        <p:blipFill>
          <a:blip r:embed="rId3"/>
          <a:stretch>
            <a:fillRect/>
          </a:stretch>
        </p:blipFill>
        <p:spPr>
          <a:xfrm>
            <a:off x="497457" y="513922"/>
            <a:ext cx="7343955" cy="1890761"/>
          </a:xfrm>
          <a:prstGeom prst="rect">
            <a:avLst/>
          </a:prstGeom>
        </p:spPr>
      </p:pic>
      <p:sp>
        <p:nvSpPr>
          <p:cNvPr id="8" name="TextBox 7">
            <a:extLst>
              <a:ext uri="{FF2B5EF4-FFF2-40B4-BE49-F238E27FC236}">
                <a16:creationId xmlns:a16="http://schemas.microsoft.com/office/drawing/2014/main" id="{4700A2B7-4601-4D0D-A4D6-823AF43AC9DB}"/>
              </a:ext>
            </a:extLst>
          </p:cNvPr>
          <p:cNvSpPr txBox="1"/>
          <p:nvPr/>
        </p:nvSpPr>
        <p:spPr>
          <a:xfrm>
            <a:off x="195533" y="5838644"/>
            <a:ext cx="4367841" cy="9233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1">
                    <a:lumMod val="40000"/>
                    <a:lumOff val="60000"/>
                  </a:schemeClr>
                </a:solidFill>
              </a:rPr>
              <a:t>https://www.dailymail.co.uk/news/article-2172000/Hero-teacher-jumps-80ft-save-boy-3-drowning-keeping-afloat-TWO-HOURS-nearly-dies-herself.html</a:t>
            </a:r>
            <a:endParaRPr lang="en-US" sz="1200">
              <a:solidFill>
                <a:schemeClr val="accent1">
                  <a:lumMod val="40000"/>
                  <a:lumOff val="60000"/>
                </a:schemeClr>
              </a:solidFill>
            </a:endParaRPr>
          </a:p>
          <a:p>
            <a:pPr algn="l"/>
            <a:endParaRPr lang="en-US" dirty="0"/>
          </a:p>
        </p:txBody>
      </p:sp>
      <p:pic>
        <p:nvPicPr>
          <p:cNvPr id="3" name="Picture 3" descr="A person wearing a hat&#10;&#10;Description generated with high confidence">
            <a:extLst>
              <a:ext uri="{FF2B5EF4-FFF2-40B4-BE49-F238E27FC236}">
                <a16:creationId xmlns:a16="http://schemas.microsoft.com/office/drawing/2014/main" id="{5CAA99A7-6DFB-4E8B-A951-773D1A878E10}"/>
              </a:ext>
            </a:extLst>
          </p:cNvPr>
          <p:cNvPicPr>
            <a:picLocks noChangeAspect="1"/>
          </p:cNvPicPr>
          <p:nvPr/>
        </p:nvPicPr>
        <p:blipFill rotWithShape="1">
          <a:blip r:embed="rId4"/>
          <a:srcRect l="6080" r="184" b="651"/>
          <a:stretch/>
        </p:blipFill>
        <p:spPr>
          <a:xfrm>
            <a:off x="492568" y="2400034"/>
            <a:ext cx="4309456" cy="2575613"/>
          </a:xfrm>
          <a:prstGeom prst="rect">
            <a:avLst/>
          </a:prstGeom>
        </p:spPr>
      </p:pic>
      <p:pic>
        <p:nvPicPr>
          <p:cNvPr id="5" name="Picture 6" descr="A person standing next to a tree&#10;&#10;Description generated with high confidence">
            <a:extLst>
              <a:ext uri="{FF2B5EF4-FFF2-40B4-BE49-F238E27FC236}">
                <a16:creationId xmlns:a16="http://schemas.microsoft.com/office/drawing/2014/main" id="{C56F28F5-463F-43FB-94CB-40FC18DBF6FD}"/>
              </a:ext>
            </a:extLst>
          </p:cNvPr>
          <p:cNvPicPr>
            <a:picLocks noChangeAspect="1"/>
          </p:cNvPicPr>
          <p:nvPr/>
        </p:nvPicPr>
        <p:blipFill rotWithShape="1">
          <a:blip r:embed="rId5"/>
          <a:srcRect l="5697" r="1965" b="365"/>
          <a:stretch/>
        </p:blipFill>
        <p:spPr>
          <a:xfrm>
            <a:off x="4551872" y="2037807"/>
            <a:ext cx="7329803" cy="4263280"/>
          </a:xfrm>
          <a:prstGeom prst="rect">
            <a:avLst/>
          </a:prstGeom>
        </p:spPr>
      </p:pic>
    </p:spTree>
    <p:extLst>
      <p:ext uri="{BB962C8B-B14F-4D97-AF65-F5344CB8AC3E}">
        <p14:creationId xmlns:p14="http://schemas.microsoft.com/office/powerpoint/2010/main" val="2005854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7C96C1-8356-4F3C-89A6-39C4F77D4D0D}"/>
              </a:ext>
            </a:extLst>
          </p:cNvPr>
          <p:cNvSpPr txBox="1"/>
          <p:nvPr/>
        </p:nvSpPr>
        <p:spPr>
          <a:xfrm>
            <a:off x="2855344" y="260229"/>
            <a:ext cx="640942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dirty="0">
                <a:solidFill>
                  <a:srgbClr val="BDC7EC"/>
                </a:solidFill>
              </a:rPr>
              <a:t>THE ALTRUISM DEBATE</a:t>
            </a:r>
          </a:p>
        </p:txBody>
      </p:sp>
      <p:sp>
        <p:nvSpPr>
          <p:cNvPr id="2" name="TextBox 1">
            <a:extLst>
              <a:ext uri="{FF2B5EF4-FFF2-40B4-BE49-F238E27FC236}">
                <a16:creationId xmlns:a16="http://schemas.microsoft.com/office/drawing/2014/main" id="{9EFA5D1D-E979-43DA-B505-6FB688662992}"/>
              </a:ext>
            </a:extLst>
          </p:cNvPr>
          <p:cNvSpPr txBox="1"/>
          <p:nvPr/>
        </p:nvSpPr>
        <p:spPr>
          <a:xfrm>
            <a:off x="3329796" y="1094118"/>
            <a:ext cx="5460521"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BDECE2"/>
                </a:solidFill>
              </a:rPr>
              <a:t>Is truly altruistic behaviour possible?</a:t>
            </a:r>
          </a:p>
        </p:txBody>
      </p:sp>
      <p:pic>
        <p:nvPicPr>
          <p:cNvPr id="4" name="Picture 4" descr="A person walking down the street&#10;&#10;Description generated with very high confidence">
            <a:extLst>
              <a:ext uri="{FF2B5EF4-FFF2-40B4-BE49-F238E27FC236}">
                <a16:creationId xmlns:a16="http://schemas.microsoft.com/office/drawing/2014/main" id="{F02AD77E-518B-4AA2-B875-0055B0E8BEE7}"/>
              </a:ext>
            </a:extLst>
          </p:cNvPr>
          <p:cNvPicPr>
            <a:picLocks noChangeAspect="1"/>
          </p:cNvPicPr>
          <p:nvPr/>
        </p:nvPicPr>
        <p:blipFill>
          <a:blip r:embed="rId3"/>
          <a:stretch>
            <a:fillRect/>
          </a:stretch>
        </p:blipFill>
        <p:spPr>
          <a:xfrm>
            <a:off x="2711570" y="1894544"/>
            <a:ext cx="6696973" cy="4492269"/>
          </a:xfrm>
          <a:prstGeom prst="rect">
            <a:avLst/>
          </a:prstGeom>
        </p:spPr>
      </p:pic>
      <p:sp>
        <p:nvSpPr>
          <p:cNvPr id="6" name="TextBox 5">
            <a:extLst>
              <a:ext uri="{FF2B5EF4-FFF2-40B4-BE49-F238E27FC236}">
                <a16:creationId xmlns:a16="http://schemas.microsoft.com/office/drawing/2014/main" id="{F9999C56-A7BB-462C-AE1A-588BA29450B4}"/>
              </a:ext>
            </a:extLst>
          </p:cNvPr>
          <p:cNvSpPr txBox="1"/>
          <p:nvPr/>
        </p:nvSpPr>
        <p:spPr>
          <a:xfrm>
            <a:off x="439947" y="1985513"/>
            <a:ext cx="2398143"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lumMod val="40000"/>
                    <a:lumOff val="60000"/>
                  </a:schemeClr>
                </a:solidFill>
              </a:rPr>
              <a:t>Batson (1981)</a:t>
            </a:r>
          </a:p>
        </p:txBody>
      </p:sp>
      <p:sp>
        <p:nvSpPr>
          <p:cNvPr id="7" name="TextBox 6">
            <a:extLst>
              <a:ext uri="{FF2B5EF4-FFF2-40B4-BE49-F238E27FC236}">
                <a16:creationId xmlns:a16="http://schemas.microsoft.com/office/drawing/2014/main" id="{083C0F50-8412-4A9F-B233-453CE316B3A7}"/>
              </a:ext>
            </a:extLst>
          </p:cNvPr>
          <p:cNvSpPr txBox="1"/>
          <p:nvPr/>
        </p:nvSpPr>
        <p:spPr>
          <a:xfrm>
            <a:off x="9627080" y="5378570"/>
            <a:ext cx="2743200"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6">
                    <a:lumMod val="40000"/>
                    <a:lumOff val="60000"/>
                  </a:schemeClr>
                </a:solidFill>
              </a:rPr>
              <a:t>Cialdini et al. (1987)</a:t>
            </a:r>
          </a:p>
        </p:txBody>
      </p:sp>
      <p:sp>
        <p:nvSpPr>
          <p:cNvPr id="5" name="TextBox 4">
            <a:extLst>
              <a:ext uri="{FF2B5EF4-FFF2-40B4-BE49-F238E27FC236}">
                <a16:creationId xmlns:a16="http://schemas.microsoft.com/office/drawing/2014/main" id="{F3E17000-7545-413F-969F-74ED87B2CC7D}"/>
              </a:ext>
            </a:extLst>
          </p:cNvPr>
          <p:cNvSpPr txBox="1"/>
          <p:nvPr/>
        </p:nvSpPr>
        <p:spPr>
          <a:xfrm>
            <a:off x="267419" y="3423249"/>
            <a:ext cx="2743200"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3">
                    <a:lumMod val="40000"/>
                    <a:lumOff val="60000"/>
                  </a:schemeClr>
                </a:solidFill>
              </a:rPr>
              <a:t>Schaller &amp; Cialdini (1988)</a:t>
            </a:r>
          </a:p>
        </p:txBody>
      </p:sp>
      <p:sp>
        <p:nvSpPr>
          <p:cNvPr id="8" name="TextBox 7">
            <a:extLst>
              <a:ext uri="{FF2B5EF4-FFF2-40B4-BE49-F238E27FC236}">
                <a16:creationId xmlns:a16="http://schemas.microsoft.com/office/drawing/2014/main" id="{F2EBCD61-09CB-4C0F-BA85-AFA865877A85}"/>
              </a:ext>
            </a:extLst>
          </p:cNvPr>
          <p:cNvSpPr txBox="1"/>
          <p:nvPr/>
        </p:nvSpPr>
        <p:spPr>
          <a:xfrm>
            <a:off x="1978325" y="6384985"/>
            <a:ext cx="8307237" cy="6771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dirty="0"/>
              <a:t>Picture source: https://stock.adobe.com/ee/images/poor-immigrant-public-officer-taking-picture-with-poor-immigrant-aiming-inspiring-other-people-helping-homeless-people/210479527</a:t>
            </a:r>
            <a:endParaRPr lang="en-US"/>
          </a:p>
          <a:p>
            <a:endParaRPr lang="en-US" dirty="0"/>
          </a:p>
        </p:txBody>
      </p:sp>
      <p:sp>
        <p:nvSpPr>
          <p:cNvPr id="9" name="TextBox 8">
            <a:extLst>
              <a:ext uri="{FF2B5EF4-FFF2-40B4-BE49-F238E27FC236}">
                <a16:creationId xmlns:a16="http://schemas.microsoft.com/office/drawing/2014/main" id="{CECDF67E-CDEB-4048-B3B9-33919440AAEB}"/>
              </a:ext>
            </a:extLst>
          </p:cNvPr>
          <p:cNvSpPr txBox="1"/>
          <p:nvPr/>
        </p:nvSpPr>
        <p:spPr>
          <a:xfrm>
            <a:off x="439947" y="5292307"/>
            <a:ext cx="2743200"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4">
                    <a:lumMod val="20000"/>
                    <a:lumOff val="80000"/>
                  </a:schemeClr>
                </a:solidFill>
              </a:rPr>
              <a:t>Andreoni et al. (2017)</a:t>
            </a:r>
          </a:p>
        </p:txBody>
      </p:sp>
      <p:sp>
        <p:nvSpPr>
          <p:cNvPr id="10" name="TextBox 9">
            <a:extLst>
              <a:ext uri="{FF2B5EF4-FFF2-40B4-BE49-F238E27FC236}">
                <a16:creationId xmlns:a16="http://schemas.microsoft.com/office/drawing/2014/main" id="{6CB99271-AB12-4AD3-90EB-6A23FEC2F32F}"/>
              </a:ext>
            </a:extLst>
          </p:cNvPr>
          <p:cNvSpPr txBox="1"/>
          <p:nvPr/>
        </p:nvSpPr>
        <p:spPr>
          <a:xfrm>
            <a:off x="9454551" y="3552645"/>
            <a:ext cx="2743200"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1">
                    <a:lumMod val="40000"/>
                    <a:lumOff val="60000"/>
                  </a:schemeClr>
                </a:solidFill>
              </a:rPr>
              <a:t>Schroeder (1995)</a:t>
            </a:r>
          </a:p>
        </p:txBody>
      </p:sp>
      <p:sp>
        <p:nvSpPr>
          <p:cNvPr id="11" name="TextBox 10">
            <a:extLst>
              <a:ext uri="{FF2B5EF4-FFF2-40B4-BE49-F238E27FC236}">
                <a16:creationId xmlns:a16="http://schemas.microsoft.com/office/drawing/2014/main" id="{3B2952EE-9688-4084-8BDB-9C247D85A9BE}"/>
              </a:ext>
            </a:extLst>
          </p:cNvPr>
          <p:cNvSpPr txBox="1"/>
          <p:nvPr/>
        </p:nvSpPr>
        <p:spPr>
          <a:xfrm>
            <a:off x="9799607" y="1755475"/>
            <a:ext cx="2743200"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6">
                    <a:lumMod val="40000"/>
                    <a:lumOff val="60000"/>
                  </a:schemeClr>
                </a:solidFill>
              </a:rPr>
              <a:t>Krebs (1975)</a:t>
            </a:r>
          </a:p>
        </p:txBody>
      </p:sp>
    </p:spTree>
    <p:extLst>
      <p:ext uri="{BB962C8B-B14F-4D97-AF65-F5344CB8AC3E}">
        <p14:creationId xmlns:p14="http://schemas.microsoft.com/office/powerpoint/2010/main" val="2051242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erson wearing a hat&#10;&#10;Description generated with very high confidence">
            <a:extLst>
              <a:ext uri="{FF2B5EF4-FFF2-40B4-BE49-F238E27FC236}">
                <a16:creationId xmlns:a16="http://schemas.microsoft.com/office/drawing/2014/main" id="{F1CFC28C-18C0-4CBC-BB86-4EE10EBEA263}"/>
              </a:ext>
            </a:extLst>
          </p:cNvPr>
          <p:cNvPicPr>
            <a:picLocks noChangeAspect="1"/>
          </p:cNvPicPr>
          <p:nvPr/>
        </p:nvPicPr>
        <p:blipFill>
          <a:blip r:embed="rId3"/>
          <a:stretch>
            <a:fillRect/>
          </a:stretch>
        </p:blipFill>
        <p:spPr>
          <a:xfrm>
            <a:off x="2035833" y="1149052"/>
            <a:ext cx="8134709" cy="5178120"/>
          </a:xfrm>
          <a:prstGeom prst="rect">
            <a:avLst/>
          </a:prstGeom>
        </p:spPr>
      </p:pic>
      <p:sp>
        <p:nvSpPr>
          <p:cNvPr id="5" name="TextBox 4">
            <a:extLst>
              <a:ext uri="{FF2B5EF4-FFF2-40B4-BE49-F238E27FC236}">
                <a16:creationId xmlns:a16="http://schemas.microsoft.com/office/drawing/2014/main" id="{9978AB3B-D3BF-4160-8C50-E6322FBEEF40}"/>
              </a:ext>
            </a:extLst>
          </p:cNvPr>
          <p:cNvSpPr txBox="1"/>
          <p:nvPr/>
        </p:nvSpPr>
        <p:spPr>
          <a:xfrm>
            <a:off x="2884098" y="389625"/>
            <a:ext cx="6423803"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rgbClr val="BDECE2"/>
                </a:solidFill>
              </a:rPr>
              <a:t>INA KOENIG – A TRUE ALTRUIST?</a:t>
            </a:r>
          </a:p>
        </p:txBody>
      </p:sp>
      <p:sp>
        <p:nvSpPr>
          <p:cNvPr id="3" name="TextBox 2">
            <a:extLst>
              <a:ext uri="{FF2B5EF4-FFF2-40B4-BE49-F238E27FC236}">
                <a16:creationId xmlns:a16="http://schemas.microsoft.com/office/drawing/2014/main" id="{8B46F900-9E98-4CD4-8420-BA07A8EBD115}"/>
              </a:ext>
            </a:extLst>
          </p:cNvPr>
          <p:cNvSpPr txBox="1"/>
          <p:nvPr/>
        </p:nvSpPr>
        <p:spPr>
          <a:xfrm>
            <a:off x="1935192" y="6327475"/>
            <a:ext cx="9917501"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Picture source: https://www.buzzfeed.com/norbertobriceno/teachers-who-acted-like-superheroes?sub=2902897_2283165</a:t>
            </a:r>
          </a:p>
        </p:txBody>
      </p:sp>
    </p:spTree>
    <p:extLst>
      <p:ext uri="{BB962C8B-B14F-4D97-AF65-F5344CB8AC3E}">
        <p14:creationId xmlns:p14="http://schemas.microsoft.com/office/powerpoint/2010/main" val="143191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black bear swimming in a body of water&#10;&#10;Description generated with very high confidence">
            <a:extLst>
              <a:ext uri="{FF2B5EF4-FFF2-40B4-BE49-F238E27FC236}">
                <a16:creationId xmlns:a16="http://schemas.microsoft.com/office/drawing/2014/main" id="{539934C0-7953-4398-8805-95204CEFD70A}"/>
              </a:ext>
            </a:extLst>
          </p:cNvPr>
          <p:cNvPicPr>
            <a:picLocks noChangeAspect="1"/>
          </p:cNvPicPr>
          <p:nvPr/>
        </p:nvPicPr>
        <p:blipFill>
          <a:blip r:embed="rId3"/>
          <a:stretch>
            <a:fillRect/>
          </a:stretch>
        </p:blipFill>
        <p:spPr>
          <a:xfrm>
            <a:off x="497457" y="691812"/>
            <a:ext cx="3835879" cy="2757054"/>
          </a:xfrm>
          <a:prstGeom prst="rect">
            <a:avLst/>
          </a:prstGeom>
        </p:spPr>
      </p:pic>
      <p:pic>
        <p:nvPicPr>
          <p:cNvPr id="4" name="Picture 4" descr="A group of people on a boat in the water&#10;&#10;Description generated with high confidence">
            <a:extLst>
              <a:ext uri="{FF2B5EF4-FFF2-40B4-BE49-F238E27FC236}">
                <a16:creationId xmlns:a16="http://schemas.microsoft.com/office/drawing/2014/main" id="{D354BE84-E38D-4DE0-AE32-8B81DDDA6D06}"/>
              </a:ext>
            </a:extLst>
          </p:cNvPr>
          <p:cNvPicPr>
            <a:picLocks noChangeAspect="1"/>
          </p:cNvPicPr>
          <p:nvPr/>
        </p:nvPicPr>
        <p:blipFill>
          <a:blip r:embed="rId4"/>
          <a:stretch>
            <a:fillRect/>
          </a:stretch>
        </p:blipFill>
        <p:spPr>
          <a:xfrm>
            <a:off x="7571117" y="3275701"/>
            <a:ext cx="4382218" cy="2477578"/>
          </a:xfrm>
          <a:prstGeom prst="rect">
            <a:avLst/>
          </a:prstGeom>
        </p:spPr>
      </p:pic>
      <p:pic>
        <p:nvPicPr>
          <p:cNvPr id="6" name="Picture 6" descr="A person jumping in the air&#10;&#10;Description generated with high confidence">
            <a:extLst>
              <a:ext uri="{FF2B5EF4-FFF2-40B4-BE49-F238E27FC236}">
                <a16:creationId xmlns:a16="http://schemas.microsoft.com/office/drawing/2014/main" id="{E75C60B2-706B-4E58-AF28-24220213BA7A}"/>
              </a:ext>
            </a:extLst>
          </p:cNvPr>
          <p:cNvPicPr>
            <a:picLocks noChangeAspect="1"/>
          </p:cNvPicPr>
          <p:nvPr/>
        </p:nvPicPr>
        <p:blipFill>
          <a:blip r:embed="rId5"/>
          <a:stretch>
            <a:fillRect/>
          </a:stretch>
        </p:blipFill>
        <p:spPr>
          <a:xfrm>
            <a:off x="5328248" y="4340900"/>
            <a:ext cx="3347049" cy="2201861"/>
          </a:xfrm>
          <a:prstGeom prst="rect">
            <a:avLst/>
          </a:prstGeom>
        </p:spPr>
      </p:pic>
      <p:pic>
        <p:nvPicPr>
          <p:cNvPr id="8" name="Picture 8" descr="A group of people standing in front of a crowd&#10;&#10;Description generated with very high confidence">
            <a:extLst>
              <a:ext uri="{FF2B5EF4-FFF2-40B4-BE49-F238E27FC236}">
                <a16:creationId xmlns:a16="http://schemas.microsoft.com/office/drawing/2014/main" id="{818AD8C2-9632-4A5B-B22A-4FDE18FD892A}"/>
              </a:ext>
            </a:extLst>
          </p:cNvPr>
          <p:cNvPicPr>
            <a:picLocks noChangeAspect="1"/>
          </p:cNvPicPr>
          <p:nvPr/>
        </p:nvPicPr>
        <p:blipFill>
          <a:blip r:embed="rId6"/>
          <a:stretch>
            <a:fillRect/>
          </a:stretch>
        </p:blipFill>
        <p:spPr>
          <a:xfrm>
            <a:off x="770627" y="3270247"/>
            <a:ext cx="5115464" cy="2862298"/>
          </a:xfrm>
          <a:prstGeom prst="rect">
            <a:avLst/>
          </a:prstGeom>
        </p:spPr>
      </p:pic>
      <p:pic>
        <p:nvPicPr>
          <p:cNvPr id="10" name="Picture 10" descr="A group of people standing around a table&#10;&#10;Description generated with very high confidence">
            <a:extLst>
              <a:ext uri="{FF2B5EF4-FFF2-40B4-BE49-F238E27FC236}">
                <a16:creationId xmlns:a16="http://schemas.microsoft.com/office/drawing/2014/main" id="{61C2422C-E0BD-4FD5-A8D0-4D65A35E53E9}"/>
              </a:ext>
            </a:extLst>
          </p:cNvPr>
          <p:cNvPicPr>
            <a:picLocks noChangeAspect="1"/>
          </p:cNvPicPr>
          <p:nvPr/>
        </p:nvPicPr>
        <p:blipFill>
          <a:blip r:embed="rId7"/>
          <a:stretch>
            <a:fillRect/>
          </a:stretch>
        </p:blipFill>
        <p:spPr>
          <a:xfrm>
            <a:off x="4896928" y="443578"/>
            <a:ext cx="3965275" cy="2649674"/>
          </a:xfrm>
          <a:prstGeom prst="rect">
            <a:avLst/>
          </a:prstGeom>
        </p:spPr>
      </p:pic>
      <p:pic>
        <p:nvPicPr>
          <p:cNvPr id="12" name="Picture 12" descr="A group of people sitting on a bus&#10;&#10;Description generated with high confidence">
            <a:extLst>
              <a:ext uri="{FF2B5EF4-FFF2-40B4-BE49-F238E27FC236}">
                <a16:creationId xmlns:a16="http://schemas.microsoft.com/office/drawing/2014/main" id="{CD0D8E4A-F89E-4384-9313-45D9826984EF}"/>
              </a:ext>
            </a:extLst>
          </p:cNvPr>
          <p:cNvPicPr>
            <a:picLocks noChangeAspect="1"/>
          </p:cNvPicPr>
          <p:nvPr/>
        </p:nvPicPr>
        <p:blipFill>
          <a:blip r:embed="rId8"/>
          <a:stretch>
            <a:fillRect/>
          </a:stretch>
        </p:blipFill>
        <p:spPr>
          <a:xfrm>
            <a:off x="8476891" y="802314"/>
            <a:ext cx="3289538" cy="1889069"/>
          </a:xfrm>
          <a:prstGeom prst="rect">
            <a:avLst/>
          </a:prstGeom>
        </p:spPr>
      </p:pic>
      <p:pic>
        <p:nvPicPr>
          <p:cNvPr id="14" name="Picture 14" descr="A picture containing outdoor, person, ground, skating&#10;&#10;Description generated with very high confidence">
            <a:extLst>
              <a:ext uri="{FF2B5EF4-FFF2-40B4-BE49-F238E27FC236}">
                <a16:creationId xmlns:a16="http://schemas.microsoft.com/office/drawing/2014/main" id="{907CCE1B-EDB1-4473-AFE5-CEB3F6AB6833}"/>
              </a:ext>
            </a:extLst>
          </p:cNvPr>
          <p:cNvPicPr>
            <a:picLocks noChangeAspect="1"/>
          </p:cNvPicPr>
          <p:nvPr/>
        </p:nvPicPr>
        <p:blipFill>
          <a:blip r:embed="rId9"/>
          <a:stretch>
            <a:fillRect/>
          </a:stretch>
        </p:blipFill>
        <p:spPr>
          <a:xfrm>
            <a:off x="4106174" y="2549426"/>
            <a:ext cx="3145766" cy="1787904"/>
          </a:xfrm>
          <a:prstGeom prst="rect">
            <a:avLst/>
          </a:prstGeom>
        </p:spPr>
      </p:pic>
      <p:sp>
        <p:nvSpPr>
          <p:cNvPr id="16" name="TextBox 15">
            <a:extLst>
              <a:ext uri="{FF2B5EF4-FFF2-40B4-BE49-F238E27FC236}">
                <a16:creationId xmlns:a16="http://schemas.microsoft.com/office/drawing/2014/main" id="{10AF339B-807C-48F0-A7CF-A62500FE60CB}"/>
              </a:ext>
            </a:extLst>
          </p:cNvPr>
          <p:cNvSpPr txBox="1"/>
          <p:nvPr/>
        </p:nvSpPr>
        <p:spPr>
          <a:xfrm>
            <a:off x="1935192" y="1971135"/>
            <a:ext cx="8436632" cy="304698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b="1">
                <a:solidFill>
                  <a:schemeClr val="accent6">
                    <a:lumMod val="20000"/>
                    <a:lumOff val="80000"/>
                  </a:schemeClr>
                </a:solidFill>
              </a:rPr>
              <a:t>THE DEBATE CONTINUES</a:t>
            </a:r>
            <a:endParaRPr lang="en-US" sz="9600">
              <a:solidFill>
                <a:schemeClr val="accent6">
                  <a:lumMod val="20000"/>
                  <a:lumOff val="80000"/>
                </a:schemeClr>
              </a:solidFill>
            </a:endParaRPr>
          </a:p>
        </p:txBody>
      </p:sp>
      <p:sp>
        <p:nvSpPr>
          <p:cNvPr id="3" name="TextBox 2">
            <a:extLst>
              <a:ext uri="{FF2B5EF4-FFF2-40B4-BE49-F238E27FC236}">
                <a16:creationId xmlns:a16="http://schemas.microsoft.com/office/drawing/2014/main" id="{774BFE39-CD43-49E1-95F7-07A44347B98A}"/>
              </a:ext>
            </a:extLst>
          </p:cNvPr>
          <p:cNvSpPr txBox="1"/>
          <p:nvPr/>
        </p:nvSpPr>
        <p:spPr>
          <a:xfrm>
            <a:off x="497457" y="6269966"/>
            <a:ext cx="393652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Picture sources listed at end.</a:t>
            </a:r>
          </a:p>
        </p:txBody>
      </p:sp>
    </p:spTree>
    <p:extLst>
      <p:ext uri="{BB962C8B-B14F-4D97-AF65-F5344CB8AC3E}">
        <p14:creationId xmlns:p14="http://schemas.microsoft.com/office/powerpoint/2010/main" val="3873190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5" name="Picture 5" descr="A close up of a hand&#10;&#10;Description generated with very high confidence">
            <a:extLst>
              <a:ext uri="{FF2B5EF4-FFF2-40B4-BE49-F238E27FC236}">
                <a16:creationId xmlns:a16="http://schemas.microsoft.com/office/drawing/2014/main" id="{73A1293C-FA66-4D85-8F96-5948B6BD5D04}"/>
              </a:ext>
            </a:extLst>
          </p:cNvPr>
          <p:cNvPicPr>
            <a:picLocks noChangeAspect="1"/>
          </p:cNvPicPr>
          <p:nvPr/>
        </p:nvPicPr>
        <p:blipFill rotWithShape="1">
          <a:blip r:embed="rId3">
            <a:alphaModFix amt="15000"/>
            <a:extLst/>
          </a:blip>
          <a:srcRect t="19537" b="8348"/>
          <a:stretch/>
        </p:blipFill>
        <p:spPr>
          <a:xfrm>
            <a:off x="20" y="10"/>
            <a:ext cx="12191980" cy="6857990"/>
          </a:xfrm>
          <a:prstGeom prst="rect">
            <a:avLst/>
          </a:prstGeom>
        </p:spPr>
      </p:pic>
      <p:sp>
        <p:nvSpPr>
          <p:cNvPr id="4" name="TextBox 3">
            <a:extLst>
              <a:ext uri="{FF2B5EF4-FFF2-40B4-BE49-F238E27FC236}">
                <a16:creationId xmlns:a16="http://schemas.microsoft.com/office/drawing/2014/main" id="{BD584535-4F1F-4314-A475-D29A93A52B35}"/>
              </a:ext>
            </a:extLst>
          </p:cNvPr>
          <p:cNvSpPr txBox="1"/>
          <p:nvPr/>
        </p:nvSpPr>
        <p:spPr>
          <a:xfrm>
            <a:off x="126371" y="-123644"/>
            <a:ext cx="4434901" cy="88564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2500"/>
          </a:bodyPr>
          <a:lstStyle/>
          <a:p>
            <a:pPr algn="ctr">
              <a:spcBef>
                <a:spcPct val="0"/>
              </a:spcBef>
              <a:spcAft>
                <a:spcPts val="600"/>
              </a:spcAft>
            </a:pPr>
            <a:r>
              <a:rPr lang="en-US" sz="4800" b="1" cap="all">
                <a:ln w="3175" cmpd="sng">
                  <a:noFill/>
                </a:ln>
                <a:solidFill>
                  <a:schemeClr val="accent1"/>
                </a:soli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BIBLIOGRAPHY</a:t>
            </a:r>
          </a:p>
        </p:txBody>
      </p:sp>
      <p:sp>
        <p:nvSpPr>
          <p:cNvPr id="2" name="TextBox 1">
            <a:extLst>
              <a:ext uri="{FF2B5EF4-FFF2-40B4-BE49-F238E27FC236}">
                <a16:creationId xmlns:a16="http://schemas.microsoft.com/office/drawing/2014/main" id="{3CB2C562-70CB-4EDF-8B83-77F359BA83F7}"/>
              </a:ext>
            </a:extLst>
          </p:cNvPr>
          <p:cNvSpPr txBox="1"/>
          <p:nvPr/>
        </p:nvSpPr>
        <p:spPr>
          <a:xfrm>
            <a:off x="123646" y="763438"/>
            <a:ext cx="11930331" cy="624786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Andreoni, J., Rao, J., &amp; Trachtman, H. (2017). Avoiding the Ask: A Field Experiment on Altruism, Empathy, and Charitable Giving. </a:t>
            </a:r>
            <a:r>
              <a:rPr lang="en-US" sz="1600" i="1" dirty="0"/>
              <a:t>The Journal of Political Economy,</a:t>
            </a:r>
            <a:r>
              <a:rPr lang="en-US" sz="1600" dirty="0"/>
              <a:t> Vol. 125, No. 3, pp.625-653. Chicago: University </a:t>
            </a:r>
            <a:r>
              <a:rPr lang="en-US" sz="1600"/>
              <a:t>of Chicago Press.</a:t>
            </a:r>
            <a:endParaRPr lang="en-US" sz="1600" dirty="0"/>
          </a:p>
          <a:p>
            <a:endParaRPr lang="en-US" sz="1600" dirty="0"/>
          </a:p>
          <a:p>
            <a:r>
              <a:rPr lang="en-US" sz="1600" dirty="0"/>
              <a:t>Batson, C.D., Duncan, B.D., Ackerman, P., Buckley, T. and Birch, K. (1981). Is Empathic Emotion a Source of Altruistic Motivation? </a:t>
            </a:r>
            <a:r>
              <a:rPr lang="en-US" sz="1600" i="1" dirty="0"/>
              <a:t>Journal of Personality and Social Psychology,</a:t>
            </a:r>
            <a:r>
              <a:rPr lang="en-US" sz="1600"/>
              <a:t> Vol. 40, No. 2, pp.290-302. Washington D.C.:American Psychological Association.</a:t>
            </a:r>
            <a:endParaRPr lang="en-US" sz="1600" dirty="0"/>
          </a:p>
          <a:p>
            <a:endParaRPr lang="en-US" sz="1600" dirty="0"/>
          </a:p>
          <a:p>
            <a:r>
              <a:rPr lang="en-US" sz="1600" dirty="0"/>
              <a:t>Cialdini, R. B., Schaller, M., Houlihan, D., Arps, K., Fultz, J., &amp; Beaman, A. L. (1987). Empathy-Based Helping: Is it Selflessly or </a:t>
            </a:r>
            <a:r>
              <a:rPr lang="en-US" sz="1600"/>
              <a:t>Selfishly Motivated? </a:t>
            </a:r>
            <a:r>
              <a:rPr lang="en-US" sz="1600" i="1"/>
              <a:t>Journal of Personality and Social Psychology, </a:t>
            </a:r>
            <a:r>
              <a:rPr lang="en-US" sz="1600" dirty="0"/>
              <a:t>Vol. 52, No. 4, pp.749-758. Washington D.C.: American Psychological Association.</a:t>
            </a:r>
          </a:p>
          <a:p>
            <a:endParaRPr lang="en-US" sz="1600" dirty="0"/>
          </a:p>
          <a:p>
            <a:r>
              <a:rPr lang="en-US" sz="1600" dirty="0"/>
              <a:t>Hall, A. (2012). Hero Teacher Jumps Down 75ft Mine to Save Boy, 3, by Keeping his Head Above Water for Two Hours (and Nearly Dies Herself). </a:t>
            </a:r>
            <a:r>
              <a:rPr lang="en-US" sz="1600" i="1" dirty="0"/>
              <a:t>The Mail Online. </a:t>
            </a:r>
            <a:r>
              <a:rPr lang="en-US" sz="1600" dirty="0"/>
              <a:t>Available at:  https://www.dailymail.co.uk/news/article-2172000/Hero-teacher-jumps-80ft-save-boy-3-drowning-keeping-afloat-TWO-HOURS-nearly-dies-herself.html</a:t>
            </a:r>
            <a:r>
              <a:rPr lang="en-US" sz="1600"/>
              <a:t> (Accessed 6th December 2018).</a:t>
            </a:r>
            <a:endParaRPr lang="en-US" sz="1600" dirty="0"/>
          </a:p>
          <a:p>
            <a:endParaRPr lang="en-US" sz="1600" dirty="0"/>
          </a:p>
          <a:p>
            <a:r>
              <a:rPr lang="en-US" sz="1600" dirty="0"/>
              <a:t>Krebs, D.L. (1975). Empathy and Altruism. </a:t>
            </a:r>
            <a:r>
              <a:rPr lang="en-US" sz="1600" i="1" dirty="0"/>
              <a:t>Journal of Personality and Social Psychology, </a:t>
            </a:r>
            <a:r>
              <a:rPr lang="en-US" sz="1600"/>
              <a:t>Vol. 32, No. 6, pp.1134-1146. Washington D.C.: American Psychological Association.</a:t>
            </a:r>
            <a:endParaRPr lang="en-US" sz="1600" i="1" dirty="0"/>
          </a:p>
          <a:p>
            <a:endParaRPr lang="en-US" sz="1600" dirty="0"/>
          </a:p>
          <a:p>
            <a:r>
              <a:rPr lang="en-US" sz="1600"/>
              <a:t>Schaller, M., &amp; Cialdini, R. B. (1988). The Economics of Empathic Helping: Support for a Mood Management </a:t>
            </a:r>
            <a:r>
              <a:rPr lang="en-US" sz="1600" dirty="0"/>
              <a:t>Motive. </a:t>
            </a:r>
            <a:r>
              <a:rPr lang="en-US" sz="1600" i="1" dirty="0"/>
              <a:t>Journal of Experimental Social Psychology, </a:t>
            </a:r>
            <a:r>
              <a:rPr lang="en-US" sz="1600" dirty="0"/>
              <a:t>Vol. 24, No. 2, pp. 163-181. Washington D.C.: American Psychological Association. </a:t>
            </a:r>
            <a:endParaRPr lang="en-US" sz="1600"/>
          </a:p>
          <a:p>
            <a:endParaRPr lang="en-US" sz="1600" dirty="0"/>
          </a:p>
          <a:p>
            <a:r>
              <a:rPr lang="en-US" sz="1600" dirty="0"/>
              <a:t>Schroeder, D. (1995).</a:t>
            </a:r>
            <a:r>
              <a:rPr lang="en-US" sz="1600" i="1" dirty="0"/>
              <a:t> The Psychology of Helping and Altruism: Problems and Puzzles </a:t>
            </a:r>
            <a:r>
              <a:rPr lang="en-US" sz="1600" dirty="0"/>
              <a:t>(McGraw-Hill series in social </a:t>
            </a:r>
            <a:r>
              <a:rPr lang="en-US" sz="1600"/>
              <a:t>psychology). New York; London: McGraw-Hill.</a:t>
            </a:r>
            <a:endParaRPr lang="en-US" sz="1600" i="1" dirty="0"/>
          </a:p>
        </p:txBody>
      </p:sp>
    </p:spTree>
    <p:extLst>
      <p:ext uri="{BB962C8B-B14F-4D97-AF65-F5344CB8AC3E}">
        <p14:creationId xmlns:p14="http://schemas.microsoft.com/office/powerpoint/2010/main" val="3805947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4" name="Picture 4" descr="A close up of a hand&#10;&#10;Description generated with very high confidence">
            <a:extLst>
              <a:ext uri="{FF2B5EF4-FFF2-40B4-BE49-F238E27FC236}">
                <a16:creationId xmlns:a16="http://schemas.microsoft.com/office/drawing/2014/main" id="{5BB141B1-AE42-4DFD-8E58-FB868C0842B1}"/>
              </a:ext>
            </a:extLst>
          </p:cNvPr>
          <p:cNvPicPr>
            <a:picLocks noChangeAspect="1"/>
          </p:cNvPicPr>
          <p:nvPr/>
        </p:nvPicPr>
        <p:blipFill rotWithShape="1">
          <a:blip r:embed="rId3">
            <a:alphaModFix amt="15000"/>
            <a:extLst/>
          </a:blip>
          <a:srcRect t="19537" b="8348"/>
          <a:stretch/>
        </p:blipFill>
        <p:spPr>
          <a:xfrm>
            <a:off x="20" y="10"/>
            <a:ext cx="12191980" cy="6857990"/>
          </a:xfrm>
          <a:prstGeom prst="rect">
            <a:avLst/>
          </a:prstGeom>
        </p:spPr>
      </p:pic>
      <p:sp>
        <p:nvSpPr>
          <p:cNvPr id="3" name="TextBox 2">
            <a:extLst>
              <a:ext uri="{FF2B5EF4-FFF2-40B4-BE49-F238E27FC236}">
                <a16:creationId xmlns:a16="http://schemas.microsoft.com/office/drawing/2014/main" id="{7CF76AC3-D146-4E0D-BEAB-5AEA8F4CFDE0}"/>
              </a:ext>
            </a:extLst>
          </p:cNvPr>
          <p:cNvSpPr txBox="1"/>
          <p:nvPr/>
        </p:nvSpPr>
        <p:spPr>
          <a:xfrm>
            <a:off x="-319328" y="5752"/>
            <a:ext cx="12428711" cy="64123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77500" lnSpcReduction="20000"/>
          </a:bodyPr>
          <a:lstStyle/>
          <a:p>
            <a:pPr algn="ctr">
              <a:spcBef>
                <a:spcPct val="0"/>
              </a:spcBef>
              <a:spcAft>
                <a:spcPts val="600"/>
              </a:spcAft>
            </a:pPr>
            <a:r>
              <a:rPr lang="en-US" sz="4800" b="1" cap="all">
                <a:ln w="3175" cmpd="sng">
                  <a:noFill/>
                </a:ln>
                <a:solidFill>
                  <a:schemeClr val="accent1"/>
                </a:soli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Headline, DEFINITION and Photo Source links</a:t>
            </a:r>
            <a:endParaRPr lang="en-US" sz="4800" cap="all">
              <a:ln w="3175" cmpd="sng">
                <a:noFill/>
              </a:ln>
              <a:solidFill>
                <a:schemeClr val="accent1"/>
              </a:soli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endParaRPr>
          </a:p>
        </p:txBody>
      </p:sp>
      <p:sp>
        <p:nvSpPr>
          <p:cNvPr id="6" name="TextBox 5">
            <a:extLst>
              <a:ext uri="{FF2B5EF4-FFF2-40B4-BE49-F238E27FC236}">
                <a16:creationId xmlns:a16="http://schemas.microsoft.com/office/drawing/2014/main" id="{9F119459-8649-48AA-B19A-AF64B165B245}"/>
              </a:ext>
            </a:extLst>
          </p:cNvPr>
          <p:cNvSpPr txBox="1"/>
          <p:nvPr/>
        </p:nvSpPr>
        <p:spPr>
          <a:xfrm>
            <a:off x="152401" y="648419"/>
            <a:ext cx="5101086" cy="640175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SLIDE 1 – HEADLINES</a:t>
            </a:r>
            <a:endParaRPr lang="en-US" sz="1400" b="1" dirty="0"/>
          </a:p>
          <a:p>
            <a:r>
              <a:rPr lang="en-US" sz="1400" dirty="0"/>
              <a:t>https://www.telegraph.co.uk/news/2018/02/19/hero-police-officer-cannot-swim-dives-freezing-water-save-drowning/</a:t>
            </a:r>
            <a:endParaRPr lang="en-US" sz="1400" b="1" dirty="0"/>
          </a:p>
          <a:p>
            <a:endParaRPr lang="en-US" sz="1400" b="1" dirty="0"/>
          </a:p>
          <a:p>
            <a:r>
              <a:rPr lang="en-US" sz="1400" dirty="0"/>
              <a:t>https://www.bbc.co.uk/news/uk-wales-45547465</a:t>
            </a:r>
          </a:p>
          <a:p>
            <a:endParaRPr lang="en-US" sz="1400" dirty="0"/>
          </a:p>
          <a:p>
            <a:r>
              <a:rPr lang="en-US" sz="1400" dirty="0"/>
              <a:t>https://www.theday.com/article/20171229/NWS01/171229404</a:t>
            </a:r>
          </a:p>
          <a:p>
            <a:endParaRPr lang="en-US" sz="1400" dirty="0"/>
          </a:p>
          <a:p>
            <a:r>
              <a:rPr lang="en-US" sz="1400" dirty="0"/>
              <a:t>https://www.huffingtonpost.com/wray-herbert/extraordinary-altruism-wh_b_4659566.html?guccounter=1</a:t>
            </a:r>
          </a:p>
          <a:p>
            <a:endParaRPr lang="en-US" sz="1400" dirty="0"/>
          </a:p>
          <a:p>
            <a:r>
              <a:rPr lang="en-US" sz="1400" dirty="0"/>
              <a:t>https://www.telegraph.co.uk/news/2017/08/31/army-volunteers-line-streets-help-hurricane-harvey-victims/</a:t>
            </a:r>
          </a:p>
          <a:p>
            <a:endParaRPr lang="en-US" sz="1400" dirty="0"/>
          </a:p>
          <a:p>
            <a:r>
              <a:rPr lang="en-US" sz="1400" dirty="0"/>
              <a:t>https://www.citynews1130.com/2017/03/13/unsung-hero-local-woman-honoured-helping-others/</a:t>
            </a:r>
          </a:p>
          <a:p>
            <a:endParaRPr lang="en-US" sz="1400" dirty="0"/>
          </a:p>
          <a:p>
            <a:r>
              <a:rPr lang="en-US" sz="1400" dirty="0"/>
              <a:t>https://www.thedodo.com/on-the-farm/cow-rescue-hurricane-florence</a:t>
            </a:r>
          </a:p>
          <a:p>
            <a:endParaRPr lang="en-US" sz="1400" dirty="0"/>
          </a:p>
          <a:p>
            <a:r>
              <a:rPr lang="en-US" sz="1400" dirty="0"/>
              <a:t>https://www.usnews.com/news/us/articles/2018-02-02/anonymous-bitcoin-philanthropist-donates-5-million-to-medicine-foundation</a:t>
            </a:r>
            <a:endParaRPr lang="en-US" sz="1400"/>
          </a:p>
          <a:p>
            <a:endParaRPr lang="en-US" sz="1400" dirty="0"/>
          </a:p>
          <a:p>
            <a:r>
              <a:rPr lang="en-US" sz="1400" dirty="0"/>
              <a:t>https://www.bbc.co.uk/news/world-africa-45797123</a:t>
            </a:r>
            <a:endParaRPr lang="en-US" sz="1400"/>
          </a:p>
          <a:p>
            <a:endParaRPr lang="en-US" dirty="0"/>
          </a:p>
        </p:txBody>
      </p:sp>
      <p:sp>
        <p:nvSpPr>
          <p:cNvPr id="7" name="TextBox 6">
            <a:extLst>
              <a:ext uri="{FF2B5EF4-FFF2-40B4-BE49-F238E27FC236}">
                <a16:creationId xmlns:a16="http://schemas.microsoft.com/office/drawing/2014/main" id="{E6CB9A9C-F81C-48F9-BEC8-E7A33FEDCFAB}"/>
              </a:ext>
            </a:extLst>
          </p:cNvPr>
          <p:cNvSpPr txBox="1"/>
          <p:nvPr/>
        </p:nvSpPr>
        <p:spPr>
          <a:xfrm>
            <a:off x="5126967" y="648418"/>
            <a:ext cx="7070783" cy="67710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SLIDE 3 – DEFINITIONS</a:t>
            </a:r>
            <a:endParaRPr lang="en-US" dirty="0"/>
          </a:p>
          <a:p>
            <a:r>
              <a:rPr lang="en-US" sz="1400" dirty="0"/>
              <a:t>https://en.oxforddictionaries.com/definition/altruistic</a:t>
            </a:r>
            <a:endParaRPr lang="en-US"/>
          </a:p>
          <a:p>
            <a:endParaRPr lang="en-US" sz="1400" b="1" dirty="0"/>
          </a:p>
          <a:p>
            <a:r>
              <a:rPr lang="en-US" sz="1400" dirty="0"/>
              <a:t>https://www.psychologytoday.com/gb/basics/altruism</a:t>
            </a:r>
            <a:endParaRPr lang="en-US"/>
          </a:p>
          <a:p>
            <a:endParaRPr lang="en-US" sz="1400" b="1" dirty="0"/>
          </a:p>
          <a:p>
            <a:r>
              <a:rPr lang="en-US" sz="1400" dirty="0"/>
              <a:t>https://dictionary.cambridge.org/dictionary/english/altruism</a:t>
            </a:r>
            <a:endParaRPr lang="en-US"/>
          </a:p>
          <a:p>
            <a:endParaRPr lang="en-US" sz="1400" b="1" dirty="0"/>
          </a:p>
          <a:p>
            <a:r>
              <a:rPr lang="en-US" sz="1400" b="1"/>
              <a:t>SLIDES 7-9 – IMAGES</a:t>
            </a:r>
            <a:endParaRPr lang="en-US"/>
          </a:p>
          <a:p>
            <a:r>
              <a:rPr lang="en-US" sz="1400" dirty="0"/>
              <a:t>https://www.berealyou.com/lifestyle/how-to-help-needy-and-poor/1205/</a:t>
            </a:r>
            <a:endParaRPr lang="en-US"/>
          </a:p>
          <a:p>
            <a:endParaRPr lang="en-US" sz="1400" b="1" dirty="0"/>
          </a:p>
          <a:p>
            <a:r>
              <a:rPr lang="en-US" sz="1400" dirty="0"/>
              <a:t>https://odishatv.in/health/helping-strangers-can-boost-confidence-of-teenagers-study-261992</a:t>
            </a:r>
            <a:endParaRPr lang="en-US"/>
          </a:p>
          <a:p>
            <a:endParaRPr lang="en-US" sz="1400" b="1" dirty="0"/>
          </a:p>
          <a:p>
            <a:r>
              <a:rPr lang="en-US" sz="1400" dirty="0"/>
              <a:t>http://www.heraldmalaysia.com/news/aid-workers-see-humanitarian-crisis-as-rohingya-flee-to-bangladesh/38282/2</a:t>
            </a:r>
            <a:endParaRPr lang="en-US"/>
          </a:p>
          <a:p>
            <a:endParaRPr lang="en-US" sz="1400" b="1" dirty="0"/>
          </a:p>
          <a:p>
            <a:r>
              <a:rPr lang="en-US" sz="1400" dirty="0"/>
              <a:t>https://blog.humanesociety.org/2017/08/crisis-texas-urgent-call-help-animals-people.html</a:t>
            </a:r>
            <a:endParaRPr lang="en-US"/>
          </a:p>
          <a:p>
            <a:endParaRPr lang="en-US" sz="1400" b="1" dirty="0"/>
          </a:p>
          <a:p>
            <a:r>
              <a:rPr lang="en-US" sz="1400" dirty="0"/>
              <a:t>https://www.fhr.net/what-s-new/news/15-ways-you-can-help-someone-in-crisis</a:t>
            </a:r>
            <a:endParaRPr lang="en-US"/>
          </a:p>
          <a:p>
            <a:endParaRPr lang="en-US" sz="1400" dirty="0"/>
          </a:p>
          <a:p>
            <a:r>
              <a:rPr lang="en-US" sz="1400" dirty="0"/>
              <a:t>https://truththeory.com/2017/09/14/rohingya-crisis-muslim-refugees-met-food-water-sikh-volunteers-bangladesh-border/</a:t>
            </a:r>
            <a:endParaRPr lang="en-US"/>
          </a:p>
          <a:p>
            <a:endParaRPr lang="en-US" sz="1400" dirty="0"/>
          </a:p>
          <a:p>
            <a:r>
              <a:rPr lang="en-US" sz="1400" dirty="0"/>
              <a:t>https://www.romper.com/p/here-are-5-of-the-most-heroic-acts-people-carried-out-after-harvey-80399</a:t>
            </a:r>
            <a:endParaRPr lang="en-US"/>
          </a:p>
          <a:p>
            <a:endParaRPr lang="en-US" sz="1400" dirty="0"/>
          </a:p>
          <a:p>
            <a:r>
              <a:rPr lang="en-US" sz="1400" dirty="0"/>
              <a:t>https://thewondrous.com/17-greatest-people-risk-their-lives-to-save-animals-lives/</a:t>
            </a:r>
            <a:endParaRPr lang="en-US"/>
          </a:p>
          <a:p>
            <a:endParaRPr lang="en-US" sz="1400" dirty="0"/>
          </a:p>
          <a:p>
            <a:endParaRPr lang="en-US" sz="1400" dirty="0"/>
          </a:p>
        </p:txBody>
      </p:sp>
    </p:spTree>
    <p:extLst>
      <p:ext uri="{BB962C8B-B14F-4D97-AF65-F5344CB8AC3E}">
        <p14:creationId xmlns:p14="http://schemas.microsoft.com/office/powerpoint/2010/main" val="218878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0F262FD6-3409-4039-A531-64BD4D2F99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1</TotalTime>
  <Words>0</Words>
  <Application>Microsoft Office PowerPoint</Application>
  <PresentationFormat>Widescreen</PresentationFormat>
  <Paragraphs>0</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Mesh</vt:lpstr>
      <vt:lpstr>A L T R U I S 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1423</cp:revision>
  <dcterms:modified xsi:type="dcterms:W3CDTF">2018-12-10T14:14:40Z</dcterms:modified>
</cp:coreProperties>
</file>