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5C33"/>
    <a:srgbClr val="91B070"/>
    <a:srgbClr val="6C8B4C"/>
    <a:srgbClr val="2E491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ma Hussain (2127235)" userId="897c8a8c-f922-45e3-b313-4296cc30fb87" providerId="ADAL" clId="{3D9E17CE-9CDF-4664-840C-88175DDAC7CA}"/>
    <pc:docChg chg="undo custSel mod modSld addMainMaster delMainMaster">
      <pc:chgData name="Reema Hussain (2127235)" userId="897c8a8c-f922-45e3-b313-4296cc30fb87" providerId="ADAL" clId="{3D9E17CE-9CDF-4664-840C-88175DDAC7CA}" dt="2025-10-09T15:35:30.138" v="1189" actId="1076"/>
      <pc:docMkLst>
        <pc:docMk/>
      </pc:docMkLst>
      <pc:sldChg chg="addSp delSp modSp">
        <pc:chgData name="Reema Hussain (2127235)" userId="897c8a8c-f922-45e3-b313-4296cc30fb87" providerId="ADAL" clId="{3D9E17CE-9CDF-4664-840C-88175DDAC7CA}" dt="2025-10-09T13:41:36.975" v="1142" actId="207"/>
        <pc:sldMkLst>
          <pc:docMk/>
          <pc:sldMk cId="2230260253" sldId="256"/>
        </pc:sldMkLst>
        <pc:spChg chg="del">
          <ac:chgData name="Reema Hussain (2127235)" userId="897c8a8c-f922-45e3-b313-4296cc30fb87" providerId="ADAL" clId="{3D9E17CE-9CDF-4664-840C-88175DDAC7CA}" dt="2025-10-09T13:28:20.920" v="997" actId="478"/>
          <ac:spMkLst>
            <pc:docMk/>
            <pc:sldMk cId="2230260253" sldId="256"/>
            <ac:spMk id="2" creationId="{463E2B6A-5A61-8A4B-7848-E5B0695A3E56}"/>
          </ac:spMkLst>
        </pc:spChg>
        <pc:spChg chg="add mod">
          <ac:chgData name="Reema Hussain (2127235)" userId="897c8a8c-f922-45e3-b313-4296cc30fb87" providerId="ADAL" clId="{3D9E17CE-9CDF-4664-840C-88175DDAC7CA}" dt="2025-10-09T13:41:36.975" v="1142" actId="207"/>
          <ac:spMkLst>
            <pc:docMk/>
            <pc:sldMk cId="2230260253" sldId="256"/>
            <ac:spMk id="2" creationId="{C8545E39-594E-D310-79B2-39E0F34EC2E3}"/>
          </ac:spMkLst>
        </pc:spChg>
        <pc:spChg chg="del">
          <ac:chgData name="Reema Hussain (2127235)" userId="897c8a8c-f922-45e3-b313-4296cc30fb87" providerId="ADAL" clId="{3D9E17CE-9CDF-4664-840C-88175DDAC7CA}" dt="2025-10-09T13:28:19.216" v="996" actId="478"/>
          <ac:spMkLst>
            <pc:docMk/>
            <pc:sldMk cId="2230260253" sldId="256"/>
            <ac:spMk id="3" creationId="{AA312433-1E71-14C0-2D9C-328E5B6044AF}"/>
          </ac:spMkLst>
        </pc:spChg>
        <pc:spChg chg="add del">
          <ac:chgData name="Reema Hussain (2127235)" userId="897c8a8c-f922-45e3-b313-4296cc30fb87" providerId="ADAL" clId="{3D9E17CE-9CDF-4664-840C-88175DDAC7CA}" dt="2025-10-09T13:28:17.634" v="995" actId="478"/>
          <ac:spMkLst>
            <pc:docMk/>
            <pc:sldMk cId="2230260253" sldId="256"/>
            <ac:spMk id="5" creationId="{4C0EBCC5-5D97-8CB0-6145-8A8C0C021590}"/>
          </ac:spMkLst>
        </pc:spChg>
        <pc:graphicFrameChg chg="add del mod">
          <ac:chgData name="Reema Hussain (2127235)" userId="897c8a8c-f922-45e3-b313-4296cc30fb87" providerId="ADAL" clId="{3D9E17CE-9CDF-4664-840C-88175DDAC7CA}" dt="2025-10-09T13:35:55.135" v="1040" actId="22"/>
          <ac:graphicFrameMkLst>
            <pc:docMk/>
            <pc:sldMk cId="2230260253" sldId="256"/>
            <ac:graphicFrameMk id="4" creationId="{58343558-C006-6F35-63E6-F559FC8D0C4A}"/>
          </ac:graphicFrameMkLst>
        </pc:graphicFrameChg>
      </pc:sldChg>
      <pc:sldChg chg="addSp modSp mod setBg">
        <pc:chgData name="Reema Hussain (2127235)" userId="897c8a8c-f922-45e3-b313-4296cc30fb87" providerId="ADAL" clId="{3D9E17CE-9CDF-4664-840C-88175DDAC7CA}" dt="2025-10-09T12:42:52.485" v="551" actId="3062"/>
        <pc:sldMkLst>
          <pc:docMk/>
          <pc:sldMk cId="1701194255" sldId="257"/>
        </pc:sldMkLst>
        <pc:spChg chg="mod">
          <ac:chgData name="Reema Hussain (2127235)" userId="897c8a8c-f922-45e3-b313-4296cc30fb87" providerId="ADAL" clId="{3D9E17CE-9CDF-4664-840C-88175DDAC7CA}" dt="2025-10-09T12:42:52.485" v="551" actId="3062"/>
          <ac:spMkLst>
            <pc:docMk/>
            <pc:sldMk cId="1701194255" sldId="257"/>
            <ac:spMk id="2" creationId="{5A94D259-F236-ACF1-A9D5-301640F1FA4D}"/>
          </ac:spMkLst>
        </pc:spChg>
        <pc:spChg chg="mod">
          <ac:chgData name="Reema Hussain (2127235)" userId="897c8a8c-f922-45e3-b313-4296cc30fb87" providerId="ADAL" clId="{3D9E17CE-9CDF-4664-840C-88175DDAC7CA}" dt="2025-10-09T12:42:19.873" v="549" actId="20577"/>
          <ac:spMkLst>
            <pc:docMk/>
            <pc:sldMk cId="1701194255" sldId="257"/>
            <ac:spMk id="3" creationId="{1902BCE0-7BCB-974A-70D5-53FE1AD297B3}"/>
          </ac:spMkLst>
        </pc:spChg>
        <pc:spChg chg="add">
          <ac:chgData name="Reema Hussain (2127235)" userId="897c8a8c-f922-45e3-b313-4296cc30fb87" providerId="ADAL" clId="{3D9E17CE-9CDF-4664-840C-88175DDAC7CA}" dt="2025-10-09T12:36:40.430" v="496" actId="26606"/>
          <ac:spMkLst>
            <pc:docMk/>
            <pc:sldMk cId="1701194255" sldId="257"/>
            <ac:spMk id="8" creationId="{8F3CF990-ACB8-443A-BB74-D36EC8A00B02}"/>
          </ac:spMkLst>
        </pc:spChg>
        <pc:spChg chg="add">
          <ac:chgData name="Reema Hussain (2127235)" userId="897c8a8c-f922-45e3-b313-4296cc30fb87" providerId="ADAL" clId="{3D9E17CE-9CDF-4664-840C-88175DDAC7CA}" dt="2025-10-09T12:36:40.430" v="496" actId="26606"/>
          <ac:spMkLst>
            <pc:docMk/>
            <pc:sldMk cId="1701194255" sldId="257"/>
            <ac:spMk id="10" creationId="{2601900C-265D-4146-A578-477541E3DF28}"/>
          </ac:spMkLst>
        </pc:spChg>
        <pc:spChg chg="add">
          <ac:chgData name="Reema Hussain (2127235)" userId="897c8a8c-f922-45e3-b313-4296cc30fb87" providerId="ADAL" clId="{3D9E17CE-9CDF-4664-840C-88175DDAC7CA}" dt="2025-10-09T12:36:40.430" v="496" actId="26606"/>
          <ac:spMkLst>
            <pc:docMk/>
            <pc:sldMk cId="1701194255" sldId="257"/>
            <ac:spMk id="14" creationId="{65F94F98-3A57-49AA-838E-91AAF600B6EE}"/>
          </ac:spMkLst>
        </pc:spChg>
        <pc:spChg chg="add">
          <ac:chgData name="Reema Hussain (2127235)" userId="897c8a8c-f922-45e3-b313-4296cc30fb87" providerId="ADAL" clId="{3D9E17CE-9CDF-4664-840C-88175DDAC7CA}" dt="2025-10-09T12:36:40.430" v="496" actId="26606"/>
          <ac:spMkLst>
            <pc:docMk/>
            <pc:sldMk cId="1701194255" sldId="257"/>
            <ac:spMk id="18" creationId="{41F8C064-2DC5-4758-B49C-76BFF64052AF}"/>
          </ac:spMkLst>
        </pc:spChg>
        <pc:spChg chg="add">
          <ac:chgData name="Reema Hussain (2127235)" userId="897c8a8c-f922-45e3-b313-4296cc30fb87" providerId="ADAL" clId="{3D9E17CE-9CDF-4664-840C-88175DDAC7CA}" dt="2025-10-09T12:36:40.430" v="496" actId="26606"/>
          <ac:spMkLst>
            <pc:docMk/>
            <pc:sldMk cId="1701194255" sldId="257"/>
            <ac:spMk id="20" creationId="{FBD68200-BC03-4015-860B-CD5C30CD76B8}"/>
          </ac:spMkLst>
        </pc:spChg>
        <pc:spChg chg="add">
          <ac:chgData name="Reema Hussain (2127235)" userId="897c8a8c-f922-45e3-b313-4296cc30fb87" providerId="ADAL" clId="{3D9E17CE-9CDF-4664-840C-88175DDAC7CA}" dt="2025-10-09T12:36:40.430" v="496" actId="26606"/>
          <ac:spMkLst>
            <pc:docMk/>
            <pc:sldMk cId="1701194255" sldId="257"/>
            <ac:spMk id="22" creationId="{A0B5529D-5CAA-4BF2-B5C9-34705E7661F9}"/>
          </ac:spMkLst>
        </pc:spChg>
        <pc:spChg chg="add">
          <ac:chgData name="Reema Hussain (2127235)" userId="897c8a8c-f922-45e3-b313-4296cc30fb87" providerId="ADAL" clId="{3D9E17CE-9CDF-4664-840C-88175DDAC7CA}" dt="2025-10-09T12:36:40.430" v="496" actId="26606"/>
          <ac:spMkLst>
            <pc:docMk/>
            <pc:sldMk cId="1701194255" sldId="257"/>
            <ac:spMk id="24" creationId="{332A6F87-AC28-4AA8-B8A6-AEBC67BD0D64}"/>
          </ac:spMkLst>
        </pc:spChg>
        <pc:picChg chg="add">
          <ac:chgData name="Reema Hussain (2127235)" userId="897c8a8c-f922-45e3-b313-4296cc30fb87" providerId="ADAL" clId="{3D9E17CE-9CDF-4664-840C-88175DDAC7CA}" dt="2025-10-09T12:36:40.430" v="496" actId="26606"/>
          <ac:picMkLst>
            <pc:docMk/>
            <pc:sldMk cId="1701194255" sldId="257"/>
            <ac:picMk id="12" creationId="{00B98862-BEE1-44FB-A335-A1B9106B445E}"/>
          </ac:picMkLst>
        </pc:picChg>
      </pc:sldChg>
      <pc:sldChg chg="addSp delSp modSp mod setBg">
        <pc:chgData name="Reema Hussain (2127235)" userId="897c8a8c-f922-45e3-b313-4296cc30fb87" providerId="ADAL" clId="{3D9E17CE-9CDF-4664-840C-88175DDAC7CA}" dt="2025-10-09T12:43:16.626" v="553" actId="3062"/>
        <pc:sldMkLst>
          <pc:docMk/>
          <pc:sldMk cId="772170864" sldId="258"/>
        </pc:sldMkLst>
        <pc:spChg chg="mod">
          <ac:chgData name="Reema Hussain (2127235)" userId="897c8a8c-f922-45e3-b313-4296cc30fb87" providerId="ADAL" clId="{3D9E17CE-9CDF-4664-840C-88175DDAC7CA}" dt="2025-10-09T12:43:16.626" v="553" actId="3062"/>
          <ac:spMkLst>
            <pc:docMk/>
            <pc:sldMk cId="772170864" sldId="258"/>
            <ac:spMk id="2" creationId="{C60FE2A6-CB3B-43F4-A5E7-18AAC5A4F4D1}"/>
          </ac:spMkLst>
        </pc:spChg>
        <pc:spChg chg="mod">
          <ac:chgData name="Reema Hussain (2127235)" userId="897c8a8c-f922-45e3-b313-4296cc30fb87" providerId="ADAL" clId="{3D9E17CE-9CDF-4664-840C-88175DDAC7CA}" dt="2025-10-09T12:41:02.685" v="524" actId="207"/>
          <ac:spMkLst>
            <pc:docMk/>
            <pc:sldMk cId="772170864" sldId="258"/>
            <ac:spMk id="3" creationId="{BF4B1598-96C9-0E34-DC86-8DEF05D3233F}"/>
          </ac:spMkLst>
        </pc:spChg>
        <pc:spChg chg="add del">
          <ac:chgData name="Reema Hussain (2127235)" userId="897c8a8c-f922-45e3-b313-4296cc30fb87" providerId="ADAL" clId="{3D9E17CE-9CDF-4664-840C-88175DDAC7CA}" dt="2025-10-09T12:34:27.972" v="474" actId="139"/>
          <ac:spMkLst>
            <pc:docMk/>
            <pc:sldMk cId="772170864" sldId="258"/>
            <ac:spMk id="4" creationId="{4972B073-90D7-659A-ECFA-1695C9D35887}"/>
          </ac:spMkLst>
        </pc:spChg>
        <pc:spChg chg="add">
          <ac:chgData name="Reema Hussain (2127235)" userId="897c8a8c-f922-45e3-b313-4296cc30fb87" providerId="ADAL" clId="{3D9E17CE-9CDF-4664-840C-88175DDAC7CA}" dt="2025-10-09T12:36:27.987" v="495" actId="26606"/>
          <ac:spMkLst>
            <pc:docMk/>
            <pc:sldMk cId="772170864" sldId="258"/>
            <ac:spMk id="5" creationId="{441B7737-E3D8-47F4-8B54-7529C7A83642}"/>
          </ac:spMkLst>
        </pc:spChg>
        <pc:spChg chg="add">
          <ac:chgData name="Reema Hussain (2127235)" userId="897c8a8c-f922-45e3-b313-4296cc30fb87" providerId="ADAL" clId="{3D9E17CE-9CDF-4664-840C-88175DDAC7CA}" dt="2025-10-09T12:36:27.987" v="495" actId="26606"/>
          <ac:spMkLst>
            <pc:docMk/>
            <pc:sldMk cId="772170864" sldId="258"/>
            <ac:spMk id="6" creationId="{5CDAD12E-853D-4E20-9104-7129A3BF0D47}"/>
          </ac:spMkLst>
        </pc:spChg>
        <pc:spChg chg="add del">
          <ac:chgData name="Reema Hussain (2127235)" userId="897c8a8c-f922-45e3-b313-4296cc30fb87" providerId="ADAL" clId="{3D9E17CE-9CDF-4664-840C-88175DDAC7CA}" dt="2025-10-09T12:36:13.854" v="485" actId="26606"/>
          <ac:spMkLst>
            <pc:docMk/>
            <pc:sldMk cId="772170864" sldId="258"/>
            <ac:spMk id="8" creationId="{8F3CF990-ACB8-443A-BB74-D36EC8A00B02}"/>
          </ac:spMkLst>
        </pc:spChg>
        <pc:spChg chg="add del">
          <ac:chgData name="Reema Hussain (2127235)" userId="897c8a8c-f922-45e3-b313-4296cc30fb87" providerId="ADAL" clId="{3D9E17CE-9CDF-4664-840C-88175DDAC7CA}" dt="2025-10-09T12:36:13.854" v="485" actId="26606"/>
          <ac:spMkLst>
            <pc:docMk/>
            <pc:sldMk cId="772170864" sldId="258"/>
            <ac:spMk id="10" creationId="{2601900C-265D-4146-A578-477541E3DF28}"/>
          </ac:spMkLst>
        </pc:spChg>
        <pc:spChg chg="add">
          <ac:chgData name="Reema Hussain (2127235)" userId="897c8a8c-f922-45e3-b313-4296cc30fb87" providerId="ADAL" clId="{3D9E17CE-9CDF-4664-840C-88175DDAC7CA}" dt="2025-10-09T12:36:27.987" v="495" actId="26606"/>
          <ac:spMkLst>
            <pc:docMk/>
            <pc:sldMk cId="772170864" sldId="258"/>
            <ac:spMk id="11" creationId="{AC1E939A-6A69-42AE-8471-3AD3A74AD78A}"/>
          </ac:spMkLst>
        </pc:spChg>
        <pc:spChg chg="add">
          <ac:chgData name="Reema Hussain (2127235)" userId="897c8a8c-f922-45e3-b313-4296cc30fb87" providerId="ADAL" clId="{3D9E17CE-9CDF-4664-840C-88175DDAC7CA}" dt="2025-10-09T12:36:27.987" v="495" actId="26606"/>
          <ac:spMkLst>
            <pc:docMk/>
            <pc:sldMk cId="772170864" sldId="258"/>
            <ac:spMk id="13" creationId="{A0B5529D-5CAA-4BF2-B5C9-34705E7661F9}"/>
          </ac:spMkLst>
        </pc:spChg>
        <pc:spChg chg="add del">
          <ac:chgData name="Reema Hussain (2127235)" userId="897c8a8c-f922-45e3-b313-4296cc30fb87" providerId="ADAL" clId="{3D9E17CE-9CDF-4664-840C-88175DDAC7CA}" dt="2025-10-09T12:36:13.854" v="485" actId="26606"/>
          <ac:spMkLst>
            <pc:docMk/>
            <pc:sldMk cId="772170864" sldId="258"/>
            <ac:spMk id="14" creationId="{65F94F98-3A57-49AA-838E-91AAF600B6EE}"/>
          </ac:spMkLst>
        </pc:spChg>
        <pc:spChg chg="add">
          <ac:chgData name="Reema Hussain (2127235)" userId="897c8a8c-f922-45e3-b313-4296cc30fb87" providerId="ADAL" clId="{3D9E17CE-9CDF-4664-840C-88175DDAC7CA}" dt="2025-10-09T12:36:27.987" v="495" actId="26606"/>
          <ac:spMkLst>
            <pc:docMk/>
            <pc:sldMk cId="772170864" sldId="258"/>
            <ac:spMk id="15" creationId="{92255F51-A06E-404D-AE04-D9590EAC83EC}"/>
          </ac:spMkLst>
        </pc:spChg>
        <pc:spChg chg="add del">
          <ac:chgData name="Reema Hussain (2127235)" userId="897c8a8c-f922-45e3-b313-4296cc30fb87" providerId="ADAL" clId="{3D9E17CE-9CDF-4664-840C-88175DDAC7CA}" dt="2025-10-09T12:36:13.854" v="485" actId="26606"/>
          <ac:spMkLst>
            <pc:docMk/>
            <pc:sldMk cId="772170864" sldId="258"/>
            <ac:spMk id="18" creationId="{41F8C064-2DC5-4758-B49C-76BFF64052AF}"/>
          </ac:spMkLst>
        </pc:spChg>
        <pc:spChg chg="add del">
          <ac:chgData name="Reema Hussain (2127235)" userId="897c8a8c-f922-45e3-b313-4296cc30fb87" providerId="ADAL" clId="{3D9E17CE-9CDF-4664-840C-88175DDAC7CA}" dt="2025-10-09T12:36:13.854" v="485" actId="26606"/>
          <ac:spMkLst>
            <pc:docMk/>
            <pc:sldMk cId="772170864" sldId="258"/>
            <ac:spMk id="20" creationId="{FBD68200-BC03-4015-860B-CD5C30CD76B8}"/>
          </ac:spMkLst>
        </pc:spChg>
        <pc:spChg chg="add del">
          <ac:chgData name="Reema Hussain (2127235)" userId="897c8a8c-f922-45e3-b313-4296cc30fb87" providerId="ADAL" clId="{3D9E17CE-9CDF-4664-840C-88175DDAC7CA}" dt="2025-10-09T12:36:13.854" v="485" actId="26606"/>
          <ac:spMkLst>
            <pc:docMk/>
            <pc:sldMk cId="772170864" sldId="258"/>
            <ac:spMk id="22" creationId="{A0B5529D-5CAA-4BF2-B5C9-34705E7661F9}"/>
          </ac:spMkLst>
        </pc:spChg>
        <pc:spChg chg="add del">
          <ac:chgData name="Reema Hussain (2127235)" userId="897c8a8c-f922-45e3-b313-4296cc30fb87" providerId="ADAL" clId="{3D9E17CE-9CDF-4664-840C-88175DDAC7CA}" dt="2025-10-09T12:36:13.854" v="485" actId="26606"/>
          <ac:spMkLst>
            <pc:docMk/>
            <pc:sldMk cId="772170864" sldId="258"/>
            <ac:spMk id="24" creationId="{332A6F87-AC28-4AA8-B8A6-AEBC67BD0D64}"/>
          </ac:spMkLst>
        </pc:spChg>
        <pc:picChg chg="add">
          <ac:chgData name="Reema Hussain (2127235)" userId="897c8a8c-f922-45e3-b313-4296cc30fb87" providerId="ADAL" clId="{3D9E17CE-9CDF-4664-840C-88175DDAC7CA}" dt="2025-10-09T12:36:27.987" v="495" actId="26606"/>
          <ac:picMkLst>
            <pc:docMk/>
            <pc:sldMk cId="772170864" sldId="258"/>
            <ac:picMk id="7" creationId="{3DA59AFC-4552-4608-9A63-AFBBC2C02976}"/>
          </ac:picMkLst>
        </pc:picChg>
        <pc:picChg chg="add">
          <ac:chgData name="Reema Hussain (2127235)" userId="897c8a8c-f922-45e3-b313-4296cc30fb87" providerId="ADAL" clId="{3D9E17CE-9CDF-4664-840C-88175DDAC7CA}" dt="2025-10-09T12:36:27.987" v="495" actId="26606"/>
          <ac:picMkLst>
            <pc:docMk/>
            <pc:sldMk cId="772170864" sldId="258"/>
            <ac:picMk id="9" creationId="{7185CF21-0594-48C0-9F3E-254D6BCE9D9B}"/>
          </ac:picMkLst>
        </pc:picChg>
        <pc:picChg chg="add del">
          <ac:chgData name="Reema Hussain (2127235)" userId="897c8a8c-f922-45e3-b313-4296cc30fb87" providerId="ADAL" clId="{3D9E17CE-9CDF-4664-840C-88175DDAC7CA}" dt="2025-10-09T12:36:13.854" v="485" actId="26606"/>
          <ac:picMkLst>
            <pc:docMk/>
            <pc:sldMk cId="772170864" sldId="258"/>
            <ac:picMk id="16" creationId="{7185CF21-0594-48C0-9F3E-254D6BCE9D9B}"/>
          </ac:picMkLst>
        </pc:picChg>
      </pc:sldChg>
      <pc:sldChg chg="addSp delSp modSp mod setBg">
        <pc:chgData name="Reema Hussain (2127235)" userId="897c8a8c-f922-45e3-b313-4296cc30fb87" providerId="ADAL" clId="{3D9E17CE-9CDF-4664-840C-88175DDAC7CA}" dt="2025-10-09T13:46:40.924" v="1174" actId="1076"/>
        <pc:sldMkLst>
          <pc:docMk/>
          <pc:sldMk cId="3696884593" sldId="259"/>
        </pc:sldMkLst>
        <pc:spChg chg="mod">
          <ac:chgData name="Reema Hussain (2127235)" userId="897c8a8c-f922-45e3-b313-4296cc30fb87" providerId="ADAL" clId="{3D9E17CE-9CDF-4664-840C-88175DDAC7CA}" dt="2025-10-09T13:43:39.464" v="1143" actId="1076"/>
          <ac:spMkLst>
            <pc:docMk/>
            <pc:sldMk cId="3696884593" sldId="259"/>
            <ac:spMk id="2" creationId="{366C0978-9372-60DB-0FAB-4D16BFE826A1}"/>
          </ac:spMkLst>
        </pc:spChg>
        <pc:spChg chg="mod">
          <ac:chgData name="Reema Hussain (2127235)" userId="897c8a8c-f922-45e3-b313-4296cc30fb87" providerId="ADAL" clId="{3D9E17CE-9CDF-4664-840C-88175DDAC7CA}" dt="2025-10-09T12:48:28.748" v="602" actId="20577"/>
          <ac:spMkLst>
            <pc:docMk/>
            <pc:sldMk cId="3696884593" sldId="259"/>
            <ac:spMk id="3" creationId="{541A46AD-D9C1-C1E1-EF1E-D5875C0E41C8}"/>
          </ac:spMkLst>
        </pc:spChg>
        <pc:spChg chg="add mod">
          <ac:chgData name="Reema Hussain (2127235)" userId="897c8a8c-f922-45e3-b313-4296cc30fb87" providerId="ADAL" clId="{3D9E17CE-9CDF-4664-840C-88175DDAC7CA}" dt="2025-10-09T13:46:40.924" v="1174" actId="1076"/>
          <ac:spMkLst>
            <pc:docMk/>
            <pc:sldMk cId="3696884593" sldId="259"/>
            <ac:spMk id="5" creationId="{85AEE58A-26DC-7E05-6032-5F0B75381CC5}"/>
          </ac:spMkLst>
        </pc:spChg>
        <pc:spChg chg="add del">
          <ac:chgData name="Reema Hussain (2127235)" userId="897c8a8c-f922-45e3-b313-4296cc30fb87" providerId="ADAL" clId="{3D9E17CE-9CDF-4664-840C-88175DDAC7CA}" dt="2025-10-09T12:37:05.181" v="498" actId="26606"/>
          <ac:spMkLst>
            <pc:docMk/>
            <pc:sldMk cId="3696884593" sldId="259"/>
            <ac:spMk id="8" creationId="{441B7737-E3D8-47F4-8B54-7529C7A83642}"/>
          </ac:spMkLst>
        </pc:spChg>
        <pc:spChg chg="add del">
          <ac:chgData name="Reema Hussain (2127235)" userId="897c8a8c-f922-45e3-b313-4296cc30fb87" providerId="ADAL" clId="{3D9E17CE-9CDF-4664-840C-88175DDAC7CA}" dt="2025-10-09T12:37:05.181" v="498" actId="26606"/>
          <ac:spMkLst>
            <pc:docMk/>
            <pc:sldMk cId="3696884593" sldId="259"/>
            <ac:spMk id="10" creationId="{5CDAD12E-853D-4E20-9104-7129A3BF0D47}"/>
          </ac:spMkLst>
        </pc:spChg>
        <pc:spChg chg="add del">
          <ac:chgData name="Reema Hussain (2127235)" userId="897c8a8c-f922-45e3-b313-4296cc30fb87" providerId="ADAL" clId="{3D9E17CE-9CDF-4664-840C-88175DDAC7CA}" dt="2025-10-09T12:37:05.181" v="498" actId="26606"/>
          <ac:spMkLst>
            <pc:docMk/>
            <pc:sldMk cId="3696884593" sldId="259"/>
            <ac:spMk id="16" creationId="{AC1E939A-6A69-42AE-8471-3AD3A74AD78A}"/>
          </ac:spMkLst>
        </pc:spChg>
        <pc:spChg chg="add del">
          <ac:chgData name="Reema Hussain (2127235)" userId="897c8a8c-f922-45e3-b313-4296cc30fb87" providerId="ADAL" clId="{3D9E17CE-9CDF-4664-840C-88175DDAC7CA}" dt="2025-10-09T12:37:05.181" v="498" actId="26606"/>
          <ac:spMkLst>
            <pc:docMk/>
            <pc:sldMk cId="3696884593" sldId="259"/>
            <ac:spMk id="18" creationId="{A0B5529D-5CAA-4BF2-B5C9-34705E7661F9}"/>
          </ac:spMkLst>
        </pc:spChg>
        <pc:spChg chg="add del">
          <ac:chgData name="Reema Hussain (2127235)" userId="897c8a8c-f922-45e3-b313-4296cc30fb87" providerId="ADAL" clId="{3D9E17CE-9CDF-4664-840C-88175DDAC7CA}" dt="2025-10-09T12:37:05.181" v="498" actId="26606"/>
          <ac:spMkLst>
            <pc:docMk/>
            <pc:sldMk cId="3696884593" sldId="259"/>
            <ac:spMk id="20" creationId="{92255F51-A06E-404D-AE04-D9590EAC83EC}"/>
          </ac:spMkLst>
        </pc:spChg>
        <pc:spChg chg="add del">
          <ac:chgData name="Reema Hussain (2127235)" userId="897c8a8c-f922-45e3-b313-4296cc30fb87" providerId="ADAL" clId="{3D9E17CE-9CDF-4664-840C-88175DDAC7CA}" dt="2025-10-09T12:37:06.813" v="500" actId="26606"/>
          <ac:spMkLst>
            <pc:docMk/>
            <pc:sldMk cId="3696884593" sldId="259"/>
            <ac:spMk id="22" creationId="{8F3CF990-ACB8-443A-BB74-D36EC8A00B02}"/>
          </ac:spMkLst>
        </pc:spChg>
        <pc:spChg chg="add del">
          <ac:chgData name="Reema Hussain (2127235)" userId="897c8a8c-f922-45e3-b313-4296cc30fb87" providerId="ADAL" clId="{3D9E17CE-9CDF-4664-840C-88175DDAC7CA}" dt="2025-10-09T12:37:06.813" v="500" actId="26606"/>
          <ac:spMkLst>
            <pc:docMk/>
            <pc:sldMk cId="3696884593" sldId="259"/>
            <ac:spMk id="25" creationId="{A0B5529D-5CAA-4BF2-B5C9-34705E7661F9}"/>
          </ac:spMkLst>
        </pc:spChg>
        <pc:spChg chg="add del">
          <ac:chgData name="Reema Hussain (2127235)" userId="897c8a8c-f922-45e3-b313-4296cc30fb87" providerId="ADAL" clId="{3D9E17CE-9CDF-4664-840C-88175DDAC7CA}" dt="2025-10-09T12:37:06.813" v="500" actId="26606"/>
          <ac:spMkLst>
            <pc:docMk/>
            <pc:sldMk cId="3696884593" sldId="259"/>
            <ac:spMk id="26" creationId="{FBD68200-BC03-4015-860B-CD5C30CD76B8}"/>
          </ac:spMkLst>
        </pc:spChg>
        <pc:spChg chg="add del">
          <ac:chgData name="Reema Hussain (2127235)" userId="897c8a8c-f922-45e3-b313-4296cc30fb87" providerId="ADAL" clId="{3D9E17CE-9CDF-4664-840C-88175DDAC7CA}" dt="2025-10-09T12:37:06.813" v="500" actId="26606"/>
          <ac:spMkLst>
            <pc:docMk/>
            <pc:sldMk cId="3696884593" sldId="259"/>
            <ac:spMk id="27" creationId="{332A6F87-AC28-4AA8-B8A6-AEBC67BD0D64}"/>
          </ac:spMkLst>
        </pc:spChg>
        <pc:spChg chg="add del">
          <ac:chgData name="Reema Hussain (2127235)" userId="897c8a8c-f922-45e3-b313-4296cc30fb87" providerId="ADAL" clId="{3D9E17CE-9CDF-4664-840C-88175DDAC7CA}" dt="2025-10-09T12:37:08.677" v="502" actId="26606"/>
          <ac:spMkLst>
            <pc:docMk/>
            <pc:sldMk cId="3696884593" sldId="259"/>
            <ac:spMk id="29" creationId="{92806DFD-E192-42CC-B190-3C4C95B8FF4E}"/>
          </ac:spMkLst>
        </pc:spChg>
        <pc:spChg chg="add del">
          <ac:chgData name="Reema Hussain (2127235)" userId="897c8a8c-f922-45e3-b313-4296cc30fb87" providerId="ADAL" clId="{3D9E17CE-9CDF-4664-840C-88175DDAC7CA}" dt="2025-10-09T12:37:08.677" v="502" actId="26606"/>
          <ac:spMkLst>
            <pc:docMk/>
            <pc:sldMk cId="3696884593" sldId="259"/>
            <ac:spMk id="31" creationId="{BB17FFD2-DBC7-4ABB-B2A0-7E18EC1B8074}"/>
          </ac:spMkLst>
        </pc:spChg>
        <pc:spChg chg="add del">
          <ac:chgData name="Reema Hussain (2127235)" userId="897c8a8c-f922-45e3-b313-4296cc30fb87" providerId="ADAL" clId="{3D9E17CE-9CDF-4664-840C-88175DDAC7CA}" dt="2025-10-09T12:37:08.677" v="502" actId="26606"/>
          <ac:spMkLst>
            <pc:docMk/>
            <pc:sldMk cId="3696884593" sldId="259"/>
            <ac:spMk id="32" creationId="{25DA2D5B-EC4E-4C78-8139-F36D2F2D15A1}"/>
          </ac:spMkLst>
        </pc:spChg>
        <pc:spChg chg="add del">
          <ac:chgData name="Reema Hussain (2127235)" userId="897c8a8c-f922-45e3-b313-4296cc30fb87" providerId="ADAL" clId="{3D9E17CE-9CDF-4664-840C-88175DDAC7CA}" dt="2025-10-09T12:37:08.677" v="502" actId="26606"/>
          <ac:spMkLst>
            <pc:docMk/>
            <pc:sldMk cId="3696884593" sldId="259"/>
            <ac:spMk id="33" creationId="{D4AAACE2-9C9E-468F-8297-EF7B5E55FF37}"/>
          </ac:spMkLst>
        </pc:spChg>
        <pc:spChg chg="add">
          <ac:chgData name="Reema Hussain (2127235)" userId="897c8a8c-f922-45e3-b313-4296cc30fb87" providerId="ADAL" clId="{3D9E17CE-9CDF-4664-840C-88175DDAC7CA}" dt="2025-10-09T12:37:08.717" v="503" actId="26606"/>
          <ac:spMkLst>
            <pc:docMk/>
            <pc:sldMk cId="3696884593" sldId="259"/>
            <ac:spMk id="35" creationId="{441B7737-E3D8-47F4-8B54-7529C7A83642}"/>
          </ac:spMkLst>
        </pc:spChg>
        <pc:spChg chg="add">
          <ac:chgData name="Reema Hussain (2127235)" userId="897c8a8c-f922-45e3-b313-4296cc30fb87" providerId="ADAL" clId="{3D9E17CE-9CDF-4664-840C-88175DDAC7CA}" dt="2025-10-09T12:37:08.717" v="503" actId="26606"/>
          <ac:spMkLst>
            <pc:docMk/>
            <pc:sldMk cId="3696884593" sldId="259"/>
            <ac:spMk id="36" creationId="{5CDAD12E-853D-4E20-9104-7129A3BF0D47}"/>
          </ac:spMkLst>
        </pc:spChg>
        <pc:spChg chg="add">
          <ac:chgData name="Reema Hussain (2127235)" userId="897c8a8c-f922-45e3-b313-4296cc30fb87" providerId="ADAL" clId="{3D9E17CE-9CDF-4664-840C-88175DDAC7CA}" dt="2025-10-09T12:37:08.717" v="503" actId="26606"/>
          <ac:spMkLst>
            <pc:docMk/>
            <pc:sldMk cId="3696884593" sldId="259"/>
            <ac:spMk id="39" creationId="{AC1E939A-6A69-42AE-8471-3AD3A74AD78A}"/>
          </ac:spMkLst>
        </pc:spChg>
        <pc:spChg chg="add">
          <ac:chgData name="Reema Hussain (2127235)" userId="897c8a8c-f922-45e3-b313-4296cc30fb87" providerId="ADAL" clId="{3D9E17CE-9CDF-4664-840C-88175DDAC7CA}" dt="2025-10-09T12:37:08.717" v="503" actId="26606"/>
          <ac:spMkLst>
            <pc:docMk/>
            <pc:sldMk cId="3696884593" sldId="259"/>
            <ac:spMk id="40" creationId="{A0B5529D-5CAA-4BF2-B5C9-34705E7661F9}"/>
          </ac:spMkLst>
        </pc:spChg>
        <pc:spChg chg="add">
          <ac:chgData name="Reema Hussain (2127235)" userId="897c8a8c-f922-45e3-b313-4296cc30fb87" providerId="ADAL" clId="{3D9E17CE-9CDF-4664-840C-88175DDAC7CA}" dt="2025-10-09T12:37:08.717" v="503" actId="26606"/>
          <ac:spMkLst>
            <pc:docMk/>
            <pc:sldMk cId="3696884593" sldId="259"/>
            <ac:spMk id="41" creationId="{92255F51-A06E-404D-AE04-D9590EAC83EC}"/>
          </ac:spMkLst>
        </pc:spChg>
        <pc:picChg chg="add mod">
          <ac:chgData name="Reema Hussain (2127235)" userId="897c8a8c-f922-45e3-b313-4296cc30fb87" providerId="ADAL" clId="{3D9E17CE-9CDF-4664-840C-88175DDAC7CA}" dt="2025-10-09T13:44:25.430" v="1156" actId="1076"/>
          <ac:picMkLst>
            <pc:docMk/>
            <pc:sldMk cId="3696884593" sldId="259"/>
            <ac:picMk id="4" creationId="{6AED506F-0B74-B28C-EAFE-97DC99C61456}"/>
          </ac:picMkLst>
        </pc:picChg>
        <pc:picChg chg="add del">
          <ac:chgData name="Reema Hussain (2127235)" userId="897c8a8c-f922-45e3-b313-4296cc30fb87" providerId="ADAL" clId="{3D9E17CE-9CDF-4664-840C-88175DDAC7CA}" dt="2025-10-09T12:37:05.181" v="498" actId="26606"/>
          <ac:picMkLst>
            <pc:docMk/>
            <pc:sldMk cId="3696884593" sldId="259"/>
            <ac:picMk id="12" creationId="{3DA59AFC-4552-4608-9A63-AFBBC2C02976}"/>
          </ac:picMkLst>
        </pc:picChg>
        <pc:picChg chg="add del">
          <ac:chgData name="Reema Hussain (2127235)" userId="897c8a8c-f922-45e3-b313-4296cc30fb87" providerId="ADAL" clId="{3D9E17CE-9CDF-4664-840C-88175DDAC7CA}" dt="2025-10-09T12:37:05.181" v="498" actId="26606"/>
          <ac:picMkLst>
            <pc:docMk/>
            <pc:sldMk cId="3696884593" sldId="259"/>
            <ac:picMk id="14" creationId="{7185CF21-0594-48C0-9F3E-254D6BCE9D9B}"/>
          </ac:picMkLst>
        </pc:picChg>
        <pc:picChg chg="add del">
          <ac:chgData name="Reema Hussain (2127235)" userId="897c8a8c-f922-45e3-b313-4296cc30fb87" providerId="ADAL" clId="{3D9E17CE-9CDF-4664-840C-88175DDAC7CA}" dt="2025-10-09T12:37:06.813" v="500" actId="26606"/>
          <ac:picMkLst>
            <pc:docMk/>
            <pc:sldMk cId="3696884593" sldId="259"/>
            <ac:picMk id="23" creationId="{00B98862-BEE1-44FB-A335-A1B9106B445E}"/>
          </ac:picMkLst>
        </pc:picChg>
        <pc:picChg chg="add del">
          <ac:chgData name="Reema Hussain (2127235)" userId="897c8a8c-f922-45e3-b313-4296cc30fb87" providerId="ADAL" clId="{3D9E17CE-9CDF-4664-840C-88175DDAC7CA}" dt="2025-10-09T12:37:06.813" v="500" actId="26606"/>
          <ac:picMkLst>
            <pc:docMk/>
            <pc:sldMk cId="3696884593" sldId="259"/>
            <ac:picMk id="24" creationId="{7185CF21-0594-48C0-9F3E-254D6BCE9D9B}"/>
          </ac:picMkLst>
        </pc:picChg>
        <pc:picChg chg="add del">
          <ac:chgData name="Reema Hussain (2127235)" userId="897c8a8c-f922-45e3-b313-4296cc30fb87" providerId="ADAL" clId="{3D9E17CE-9CDF-4664-840C-88175DDAC7CA}" dt="2025-10-09T12:37:08.677" v="502" actId="26606"/>
          <ac:picMkLst>
            <pc:docMk/>
            <pc:sldMk cId="3696884593" sldId="259"/>
            <ac:picMk id="30" creationId="{0214283E-D7B4-49E9-932E-D7F2A2847F1F}"/>
          </ac:picMkLst>
        </pc:picChg>
        <pc:picChg chg="add">
          <ac:chgData name="Reema Hussain (2127235)" userId="897c8a8c-f922-45e3-b313-4296cc30fb87" providerId="ADAL" clId="{3D9E17CE-9CDF-4664-840C-88175DDAC7CA}" dt="2025-10-09T12:37:08.717" v="503" actId="26606"/>
          <ac:picMkLst>
            <pc:docMk/>
            <pc:sldMk cId="3696884593" sldId="259"/>
            <ac:picMk id="37" creationId="{3DA59AFC-4552-4608-9A63-AFBBC2C02976}"/>
          </ac:picMkLst>
        </pc:picChg>
        <pc:picChg chg="add">
          <ac:chgData name="Reema Hussain (2127235)" userId="897c8a8c-f922-45e3-b313-4296cc30fb87" providerId="ADAL" clId="{3D9E17CE-9CDF-4664-840C-88175DDAC7CA}" dt="2025-10-09T12:37:08.717" v="503" actId="26606"/>
          <ac:picMkLst>
            <pc:docMk/>
            <pc:sldMk cId="3696884593" sldId="259"/>
            <ac:picMk id="38" creationId="{7185CF21-0594-48C0-9F3E-254D6BCE9D9B}"/>
          </ac:picMkLst>
        </pc:picChg>
      </pc:sldChg>
      <pc:sldChg chg="addSp modSp mod setBg">
        <pc:chgData name="Reema Hussain (2127235)" userId="897c8a8c-f922-45e3-b313-4296cc30fb87" providerId="ADAL" clId="{3D9E17CE-9CDF-4664-840C-88175DDAC7CA}" dt="2025-10-09T12:53:11.349" v="657" actId="207"/>
        <pc:sldMkLst>
          <pc:docMk/>
          <pc:sldMk cId="2934577109" sldId="260"/>
        </pc:sldMkLst>
        <pc:spChg chg="mod">
          <ac:chgData name="Reema Hussain (2127235)" userId="897c8a8c-f922-45e3-b313-4296cc30fb87" providerId="ADAL" clId="{3D9E17CE-9CDF-4664-840C-88175DDAC7CA}" dt="2025-10-09T12:51:03.259" v="644" actId="1076"/>
          <ac:spMkLst>
            <pc:docMk/>
            <pc:sldMk cId="2934577109" sldId="260"/>
            <ac:spMk id="2" creationId="{B9A46D1C-3A4A-BBBB-A318-D10C23A9F223}"/>
          </ac:spMkLst>
        </pc:spChg>
        <pc:spChg chg="mod">
          <ac:chgData name="Reema Hussain (2127235)" userId="897c8a8c-f922-45e3-b313-4296cc30fb87" providerId="ADAL" clId="{3D9E17CE-9CDF-4664-840C-88175DDAC7CA}" dt="2025-10-09T12:53:11.349" v="657" actId="207"/>
          <ac:spMkLst>
            <pc:docMk/>
            <pc:sldMk cId="2934577109" sldId="260"/>
            <ac:spMk id="3" creationId="{999FF1BE-49C7-126E-A5D7-E53C1537D0D7}"/>
          </ac:spMkLst>
        </pc:spChg>
        <pc:spChg chg="add">
          <ac:chgData name="Reema Hussain (2127235)" userId="897c8a8c-f922-45e3-b313-4296cc30fb87" providerId="ADAL" clId="{3D9E17CE-9CDF-4664-840C-88175DDAC7CA}" dt="2025-10-09T12:37:31.200" v="504" actId="26606"/>
          <ac:spMkLst>
            <pc:docMk/>
            <pc:sldMk cId="2934577109" sldId="260"/>
            <ac:spMk id="8" creationId="{8F3CF990-ACB8-443A-BB74-D36EC8A00B02}"/>
          </ac:spMkLst>
        </pc:spChg>
        <pc:spChg chg="add">
          <ac:chgData name="Reema Hussain (2127235)" userId="897c8a8c-f922-45e3-b313-4296cc30fb87" providerId="ADAL" clId="{3D9E17CE-9CDF-4664-840C-88175DDAC7CA}" dt="2025-10-09T12:37:31.200" v="504" actId="26606"/>
          <ac:spMkLst>
            <pc:docMk/>
            <pc:sldMk cId="2934577109" sldId="260"/>
            <ac:spMk id="10" creationId="{2601900C-265D-4146-A578-477541E3DF28}"/>
          </ac:spMkLst>
        </pc:spChg>
        <pc:spChg chg="add">
          <ac:chgData name="Reema Hussain (2127235)" userId="897c8a8c-f922-45e3-b313-4296cc30fb87" providerId="ADAL" clId="{3D9E17CE-9CDF-4664-840C-88175DDAC7CA}" dt="2025-10-09T12:37:31.200" v="504" actId="26606"/>
          <ac:spMkLst>
            <pc:docMk/>
            <pc:sldMk cId="2934577109" sldId="260"/>
            <ac:spMk id="14" creationId="{65F94F98-3A57-49AA-838E-91AAF600B6EE}"/>
          </ac:spMkLst>
        </pc:spChg>
        <pc:spChg chg="add">
          <ac:chgData name="Reema Hussain (2127235)" userId="897c8a8c-f922-45e3-b313-4296cc30fb87" providerId="ADAL" clId="{3D9E17CE-9CDF-4664-840C-88175DDAC7CA}" dt="2025-10-09T12:37:31.200" v="504" actId="26606"/>
          <ac:spMkLst>
            <pc:docMk/>
            <pc:sldMk cId="2934577109" sldId="260"/>
            <ac:spMk id="18" creationId="{41F8C064-2DC5-4758-B49C-76BFF64052AF}"/>
          </ac:spMkLst>
        </pc:spChg>
        <pc:spChg chg="add">
          <ac:chgData name="Reema Hussain (2127235)" userId="897c8a8c-f922-45e3-b313-4296cc30fb87" providerId="ADAL" clId="{3D9E17CE-9CDF-4664-840C-88175DDAC7CA}" dt="2025-10-09T12:37:31.200" v="504" actId="26606"/>
          <ac:spMkLst>
            <pc:docMk/>
            <pc:sldMk cId="2934577109" sldId="260"/>
            <ac:spMk id="20" creationId="{FBD68200-BC03-4015-860B-CD5C30CD76B8}"/>
          </ac:spMkLst>
        </pc:spChg>
        <pc:spChg chg="add">
          <ac:chgData name="Reema Hussain (2127235)" userId="897c8a8c-f922-45e3-b313-4296cc30fb87" providerId="ADAL" clId="{3D9E17CE-9CDF-4664-840C-88175DDAC7CA}" dt="2025-10-09T12:37:31.200" v="504" actId="26606"/>
          <ac:spMkLst>
            <pc:docMk/>
            <pc:sldMk cId="2934577109" sldId="260"/>
            <ac:spMk id="22" creationId="{A0B5529D-5CAA-4BF2-B5C9-34705E7661F9}"/>
          </ac:spMkLst>
        </pc:spChg>
        <pc:spChg chg="add">
          <ac:chgData name="Reema Hussain (2127235)" userId="897c8a8c-f922-45e3-b313-4296cc30fb87" providerId="ADAL" clId="{3D9E17CE-9CDF-4664-840C-88175DDAC7CA}" dt="2025-10-09T12:37:31.200" v="504" actId="26606"/>
          <ac:spMkLst>
            <pc:docMk/>
            <pc:sldMk cId="2934577109" sldId="260"/>
            <ac:spMk id="24" creationId="{332A6F87-AC28-4AA8-B8A6-AEBC67BD0D64}"/>
          </ac:spMkLst>
        </pc:spChg>
        <pc:picChg chg="add">
          <ac:chgData name="Reema Hussain (2127235)" userId="897c8a8c-f922-45e3-b313-4296cc30fb87" providerId="ADAL" clId="{3D9E17CE-9CDF-4664-840C-88175DDAC7CA}" dt="2025-10-09T12:37:31.200" v="504" actId="26606"/>
          <ac:picMkLst>
            <pc:docMk/>
            <pc:sldMk cId="2934577109" sldId="260"/>
            <ac:picMk id="12" creationId="{00B98862-BEE1-44FB-A335-A1B9106B445E}"/>
          </ac:picMkLst>
        </pc:picChg>
      </pc:sldChg>
      <pc:sldChg chg="addSp modSp mod setBg">
        <pc:chgData name="Reema Hussain (2127235)" userId="897c8a8c-f922-45e3-b313-4296cc30fb87" providerId="ADAL" clId="{3D9E17CE-9CDF-4664-840C-88175DDAC7CA}" dt="2025-10-09T12:58:17.440" v="723" actId="207"/>
        <pc:sldMkLst>
          <pc:docMk/>
          <pc:sldMk cId="817277175" sldId="261"/>
        </pc:sldMkLst>
        <pc:spChg chg="mod">
          <ac:chgData name="Reema Hussain (2127235)" userId="897c8a8c-f922-45e3-b313-4296cc30fb87" providerId="ADAL" clId="{3D9E17CE-9CDF-4664-840C-88175DDAC7CA}" dt="2025-10-09T12:54:30.109" v="673" actId="1076"/>
          <ac:spMkLst>
            <pc:docMk/>
            <pc:sldMk cId="817277175" sldId="261"/>
            <ac:spMk id="2" creationId="{1C4FA74B-948C-7630-AF01-D66E2347B47D}"/>
          </ac:spMkLst>
        </pc:spChg>
        <pc:spChg chg="mod">
          <ac:chgData name="Reema Hussain (2127235)" userId="897c8a8c-f922-45e3-b313-4296cc30fb87" providerId="ADAL" clId="{3D9E17CE-9CDF-4664-840C-88175DDAC7CA}" dt="2025-10-09T12:58:17.440" v="723" actId="207"/>
          <ac:spMkLst>
            <pc:docMk/>
            <pc:sldMk cId="817277175" sldId="261"/>
            <ac:spMk id="3" creationId="{00F975C3-1C13-D38E-69A1-CB29B9D725AB}"/>
          </ac:spMkLst>
        </pc:spChg>
        <pc:spChg chg="add">
          <ac:chgData name="Reema Hussain (2127235)" userId="897c8a8c-f922-45e3-b313-4296cc30fb87" providerId="ADAL" clId="{3D9E17CE-9CDF-4664-840C-88175DDAC7CA}" dt="2025-10-09T12:37:41.291" v="505" actId="26606"/>
          <ac:spMkLst>
            <pc:docMk/>
            <pc:sldMk cId="817277175" sldId="261"/>
            <ac:spMk id="8" creationId="{8F3CF990-ACB8-443A-BB74-D36EC8A00B02}"/>
          </ac:spMkLst>
        </pc:spChg>
        <pc:spChg chg="add">
          <ac:chgData name="Reema Hussain (2127235)" userId="897c8a8c-f922-45e3-b313-4296cc30fb87" providerId="ADAL" clId="{3D9E17CE-9CDF-4664-840C-88175DDAC7CA}" dt="2025-10-09T12:37:41.291" v="505" actId="26606"/>
          <ac:spMkLst>
            <pc:docMk/>
            <pc:sldMk cId="817277175" sldId="261"/>
            <ac:spMk id="10" creationId="{2601900C-265D-4146-A578-477541E3DF28}"/>
          </ac:spMkLst>
        </pc:spChg>
        <pc:spChg chg="add">
          <ac:chgData name="Reema Hussain (2127235)" userId="897c8a8c-f922-45e3-b313-4296cc30fb87" providerId="ADAL" clId="{3D9E17CE-9CDF-4664-840C-88175DDAC7CA}" dt="2025-10-09T12:37:41.291" v="505" actId="26606"/>
          <ac:spMkLst>
            <pc:docMk/>
            <pc:sldMk cId="817277175" sldId="261"/>
            <ac:spMk id="14" creationId="{65F94F98-3A57-49AA-838E-91AAF600B6EE}"/>
          </ac:spMkLst>
        </pc:spChg>
        <pc:spChg chg="add">
          <ac:chgData name="Reema Hussain (2127235)" userId="897c8a8c-f922-45e3-b313-4296cc30fb87" providerId="ADAL" clId="{3D9E17CE-9CDF-4664-840C-88175DDAC7CA}" dt="2025-10-09T12:37:41.291" v="505" actId="26606"/>
          <ac:spMkLst>
            <pc:docMk/>
            <pc:sldMk cId="817277175" sldId="261"/>
            <ac:spMk id="18" creationId="{41F8C064-2DC5-4758-B49C-76BFF64052AF}"/>
          </ac:spMkLst>
        </pc:spChg>
        <pc:spChg chg="add">
          <ac:chgData name="Reema Hussain (2127235)" userId="897c8a8c-f922-45e3-b313-4296cc30fb87" providerId="ADAL" clId="{3D9E17CE-9CDF-4664-840C-88175DDAC7CA}" dt="2025-10-09T12:37:41.291" v="505" actId="26606"/>
          <ac:spMkLst>
            <pc:docMk/>
            <pc:sldMk cId="817277175" sldId="261"/>
            <ac:spMk id="20" creationId="{FBD68200-BC03-4015-860B-CD5C30CD76B8}"/>
          </ac:spMkLst>
        </pc:spChg>
        <pc:spChg chg="add">
          <ac:chgData name="Reema Hussain (2127235)" userId="897c8a8c-f922-45e3-b313-4296cc30fb87" providerId="ADAL" clId="{3D9E17CE-9CDF-4664-840C-88175DDAC7CA}" dt="2025-10-09T12:37:41.291" v="505" actId="26606"/>
          <ac:spMkLst>
            <pc:docMk/>
            <pc:sldMk cId="817277175" sldId="261"/>
            <ac:spMk id="22" creationId="{A0B5529D-5CAA-4BF2-B5C9-34705E7661F9}"/>
          </ac:spMkLst>
        </pc:spChg>
        <pc:spChg chg="add">
          <ac:chgData name="Reema Hussain (2127235)" userId="897c8a8c-f922-45e3-b313-4296cc30fb87" providerId="ADAL" clId="{3D9E17CE-9CDF-4664-840C-88175DDAC7CA}" dt="2025-10-09T12:37:41.291" v="505" actId="26606"/>
          <ac:spMkLst>
            <pc:docMk/>
            <pc:sldMk cId="817277175" sldId="261"/>
            <ac:spMk id="24" creationId="{332A6F87-AC28-4AA8-B8A6-AEBC67BD0D64}"/>
          </ac:spMkLst>
        </pc:spChg>
        <pc:picChg chg="add">
          <ac:chgData name="Reema Hussain (2127235)" userId="897c8a8c-f922-45e3-b313-4296cc30fb87" providerId="ADAL" clId="{3D9E17CE-9CDF-4664-840C-88175DDAC7CA}" dt="2025-10-09T12:37:41.291" v="505" actId="26606"/>
          <ac:picMkLst>
            <pc:docMk/>
            <pc:sldMk cId="817277175" sldId="261"/>
            <ac:picMk id="12" creationId="{00B98862-BEE1-44FB-A335-A1B9106B445E}"/>
          </ac:picMkLst>
        </pc:picChg>
      </pc:sldChg>
      <pc:sldChg chg="addSp modSp mod setBg">
        <pc:chgData name="Reema Hussain (2127235)" userId="897c8a8c-f922-45e3-b313-4296cc30fb87" providerId="ADAL" clId="{3D9E17CE-9CDF-4664-840C-88175DDAC7CA}" dt="2025-10-09T13:14:56.110" v="888" actId="1076"/>
        <pc:sldMkLst>
          <pc:docMk/>
          <pc:sldMk cId="4204846525" sldId="262"/>
        </pc:sldMkLst>
        <pc:spChg chg="mod">
          <ac:chgData name="Reema Hussain (2127235)" userId="897c8a8c-f922-45e3-b313-4296cc30fb87" providerId="ADAL" clId="{3D9E17CE-9CDF-4664-840C-88175DDAC7CA}" dt="2025-10-09T13:00:37.640" v="747" actId="14100"/>
          <ac:spMkLst>
            <pc:docMk/>
            <pc:sldMk cId="4204846525" sldId="262"/>
            <ac:spMk id="2" creationId="{833DC14A-BEC8-1849-4E94-5747FC9D7FEB}"/>
          </ac:spMkLst>
        </pc:spChg>
        <pc:spChg chg="mod">
          <ac:chgData name="Reema Hussain (2127235)" userId="897c8a8c-f922-45e3-b313-4296cc30fb87" providerId="ADAL" clId="{3D9E17CE-9CDF-4664-840C-88175DDAC7CA}" dt="2025-10-09T13:12:36.408" v="868" actId="207"/>
          <ac:spMkLst>
            <pc:docMk/>
            <pc:sldMk cId="4204846525" sldId="262"/>
            <ac:spMk id="3" creationId="{B1CCBDCA-D822-8DF1-F599-B89E4D11D156}"/>
          </ac:spMkLst>
        </pc:spChg>
        <pc:spChg chg="add mod">
          <ac:chgData name="Reema Hussain (2127235)" userId="897c8a8c-f922-45e3-b313-4296cc30fb87" providerId="ADAL" clId="{3D9E17CE-9CDF-4664-840C-88175DDAC7CA}" dt="2025-10-09T13:14:45.055" v="886" actId="14100"/>
          <ac:spMkLst>
            <pc:docMk/>
            <pc:sldMk cId="4204846525" sldId="262"/>
            <ac:spMk id="4" creationId="{A0B24C5B-D078-0D2E-F1A1-892BB293FC97}"/>
          </ac:spMkLst>
        </pc:spChg>
        <pc:spChg chg="add mod">
          <ac:chgData name="Reema Hussain (2127235)" userId="897c8a8c-f922-45e3-b313-4296cc30fb87" providerId="ADAL" clId="{3D9E17CE-9CDF-4664-840C-88175DDAC7CA}" dt="2025-10-09T13:14:56.110" v="888" actId="1076"/>
          <ac:spMkLst>
            <pc:docMk/>
            <pc:sldMk cId="4204846525" sldId="262"/>
            <ac:spMk id="5" creationId="{CF21CD69-3F56-56C4-7B7E-1F317B875437}"/>
          </ac:spMkLst>
        </pc:spChg>
        <pc:spChg chg="add">
          <ac:chgData name="Reema Hussain (2127235)" userId="897c8a8c-f922-45e3-b313-4296cc30fb87" providerId="ADAL" clId="{3D9E17CE-9CDF-4664-840C-88175DDAC7CA}" dt="2025-10-09T12:37:52.354" v="506" actId="26606"/>
          <ac:spMkLst>
            <pc:docMk/>
            <pc:sldMk cId="4204846525" sldId="262"/>
            <ac:spMk id="8" creationId="{441B7737-E3D8-47F4-8B54-7529C7A83642}"/>
          </ac:spMkLst>
        </pc:spChg>
        <pc:spChg chg="add">
          <ac:chgData name="Reema Hussain (2127235)" userId="897c8a8c-f922-45e3-b313-4296cc30fb87" providerId="ADAL" clId="{3D9E17CE-9CDF-4664-840C-88175DDAC7CA}" dt="2025-10-09T12:37:52.354" v="506" actId="26606"/>
          <ac:spMkLst>
            <pc:docMk/>
            <pc:sldMk cId="4204846525" sldId="262"/>
            <ac:spMk id="10" creationId="{5CDAD12E-853D-4E20-9104-7129A3BF0D47}"/>
          </ac:spMkLst>
        </pc:spChg>
        <pc:spChg chg="add">
          <ac:chgData name="Reema Hussain (2127235)" userId="897c8a8c-f922-45e3-b313-4296cc30fb87" providerId="ADAL" clId="{3D9E17CE-9CDF-4664-840C-88175DDAC7CA}" dt="2025-10-09T12:37:52.354" v="506" actId="26606"/>
          <ac:spMkLst>
            <pc:docMk/>
            <pc:sldMk cId="4204846525" sldId="262"/>
            <ac:spMk id="16" creationId="{AC1E939A-6A69-42AE-8471-3AD3A74AD78A}"/>
          </ac:spMkLst>
        </pc:spChg>
        <pc:spChg chg="add">
          <ac:chgData name="Reema Hussain (2127235)" userId="897c8a8c-f922-45e3-b313-4296cc30fb87" providerId="ADAL" clId="{3D9E17CE-9CDF-4664-840C-88175DDAC7CA}" dt="2025-10-09T12:37:52.354" v="506" actId="26606"/>
          <ac:spMkLst>
            <pc:docMk/>
            <pc:sldMk cId="4204846525" sldId="262"/>
            <ac:spMk id="18" creationId="{A0B5529D-5CAA-4BF2-B5C9-34705E7661F9}"/>
          </ac:spMkLst>
        </pc:spChg>
        <pc:spChg chg="add">
          <ac:chgData name="Reema Hussain (2127235)" userId="897c8a8c-f922-45e3-b313-4296cc30fb87" providerId="ADAL" clId="{3D9E17CE-9CDF-4664-840C-88175DDAC7CA}" dt="2025-10-09T12:37:52.354" v="506" actId="26606"/>
          <ac:spMkLst>
            <pc:docMk/>
            <pc:sldMk cId="4204846525" sldId="262"/>
            <ac:spMk id="20" creationId="{92255F51-A06E-404D-AE04-D9590EAC83EC}"/>
          </ac:spMkLst>
        </pc:spChg>
        <pc:picChg chg="add">
          <ac:chgData name="Reema Hussain (2127235)" userId="897c8a8c-f922-45e3-b313-4296cc30fb87" providerId="ADAL" clId="{3D9E17CE-9CDF-4664-840C-88175DDAC7CA}" dt="2025-10-09T12:37:52.354" v="506" actId="26606"/>
          <ac:picMkLst>
            <pc:docMk/>
            <pc:sldMk cId="4204846525" sldId="262"/>
            <ac:picMk id="12" creationId="{3DA59AFC-4552-4608-9A63-AFBBC2C02976}"/>
          </ac:picMkLst>
        </pc:picChg>
        <pc:picChg chg="add">
          <ac:chgData name="Reema Hussain (2127235)" userId="897c8a8c-f922-45e3-b313-4296cc30fb87" providerId="ADAL" clId="{3D9E17CE-9CDF-4664-840C-88175DDAC7CA}" dt="2025-10-09T12:37:52.354" v="506" actId="26606"/>
          <ac:picMkLst>
            <pc:docMk/>
            <pc:sldMk cId="4204846525" sldId="262"/>
            <ac:picMk id="14" creationId="{7185CF21-0594-48C0-9F3E-254D6BCE9D9B}"/>
          </ac:picMkLst>
        </pc:picChg>
      </pc:sldChg>
      <pc:sldChg chg="addSp modSp mod setBg">
        <pc:chgData name="Reema Hussain (2127235)" userId="897c8a8c-f922-45e3-b313-4296cc30fb87" providerId="ADAL" clId="{3D9E17CE-9CDF-4664-840C-88175DDAC7CA}" dt="2025-10-09T13:09:43.380" v="831" actId="1076"/>
        <pc:sldMkLst>
          <pc:docMk/>
          <pc:sldMk cId="3501300477" sldId="263"/>
        </pc:sldMkLst>
        <pc:spChg chg="mod">
          <ac:chgData name="Reema Hussain (2127235)" userId="897c8a8c-f922-45e3-b313-4296cc30fb87" providerId="ADAL" clId="{3D9E17CE-9CDF-4664-840C-88175DDAC7CA}" dt="2025-10-09T13:09:43.380" v="831" actId="1076"/>
          <ac:spMkLst>
            <pc:docMk/>
            <pc:sldMk cId="3501300477" sldId="263"/>
            <ac:spMk id="2" creationId="{6B12F187-6B6A-C816-324A-A0551570AC9D}"/>
          </ac:spMkLst>
        </pc:spChg>
        <pc:spChg chg="mod">
          <ac:chgData name="Reema Hussain (2127235)" userId="897c8a8c-f922-45e3-b313-4296cc30fb87" providerId="ADAL" clId="{3D9E17CE-9CDF-4664-840C-88175DDAC7CA}" dt="2025-10-09T13:09:02.643" v="828" actId="207"/>
          <ac:spMkLst>
            <pc:docMk/>
            <pc:sldMk cId="3501300477" sldId="263"/>
            <ac:spMk id="3" creationId="{7E05CB79-87DB-F4E0-55E3-DCE48B8114C4}"/>
          </ac:spMkLst>
        </pc:spChg>
        <pc:spChg chg="add">
          <ac:chgData name="Reema Hussain (2127235)" userId="897c8a8c-f922-45e3-b313-4296cc30fb87" providerId="ADAL" clId="{3D9E17CE-9CDF-4664-840C-88175DDAC7CA}" dt="2025-10-09T12:38:00.847" v="507" actId="26606"/>
          <ac:spMkLst>
            <pc:docMk/>
            <pc:sldMk cId="3501300477" sldId="263"/>
            <ac:spMk id="8" creationId="{8F3CF990-ACB8-443A-BB74-D36EC8A00B02}"/>
          </ac:spMkLst>
        </pc:spChg>
        <pc:spChg chg="add">
          <ac:chgData name="Reema Hussain (2127235)" userId="897c8a8c-f922-45e3-b313-4296cc30fb87" providerId="ADAL" clId="{3D9E17CE-9CDF-4664-840C-88175DDAC7CA}" dt="2025-10-09T12:38:00.847" v="507" actId="26606"/>
          <ac:spMkLst>
            <pc:docMk/>
            <pc:sldMk cId="3501300477" sldId="263"/>
            <ac:spMk id="10" creationId="{2601900C-265D-4146-A578-477541E3DF28}"/>
          </ac:spMkLst>
        </pc:spChg>
        <pc:spChg chg="add">
          <ac:chgData name="Reema Hussain (2127235)" userId="897c8a8c-f922-45e3-b313-4296cc30fb87" providerId="ADAL" clId="{3D9E17CE-9CDF-4664-840C-88175DDAC7CA}" dt="2025-10-09T12:38:00.847" v="507" actId="26606"/>
          <ac:spMkLst>
            <pc:docMk/>
            <pc:sldMk cId="3501300477" sldId="263"/>
            <ac:spMk id="14" creationId="{65F94F98-3A57-49AA-838E-91AAF600B6EE}"/>
          </ac:spMkLst>
        </pc:spChg>
        <pc:spChg chg="add">
          <ac:chgData name="Reema Hussain (2127235)" userId="897c8a8c-f922-45e3-b313-4296cc30fb87" providerId="ADAL" clId="{3D9E17CE-9CDF-4664-840C-88175DDAC7CA}" dt="2025-10-09T12:38:00.847" v="507" actId="26606"/>
          <ac:spMkLst>
            <pc:docMk/>
            <pc:sldMk cId="3501300477" sldId="263"/>
            <ac:spMk id="18" creationId="{41F8C064-2DC5-4758-B49C-76BFF64052AF}"/>
          </ac:spMkLst>
        </pc:spChg>
        <pc:spChg chg="add">
          <ac:chgData name="Reema Hussain (2127235)" userId="897c8a8c-f922-45e3-b313-4296cc30fb87" providerId="ADAL" clId="{3D9E17CE-9CDF-4664-840C-88175DDAC7CA}" dt="2025-10-09T12:38:00.847" v="507" actId="26606"/>
          <ac:spMkLst>
            <pc:docMk/>
            <pc:sldMk cId="3501300477" sldId="263"/>
            <ac:spMk id="20" creationId="{FBD68200-BC03-4015-860B-CD5C30CD76B8}"/>
          </ac:spMkLst>
        </pc:spChg>
        <pc:spChg chg="add">
          <ac:chgData name="Reema Hussain (2127235)" userId="897c8a8c-f922-45e3-b313-4296cc30fb87" providerId="ADAL" clId="{3D9E17CE-9CDF-4664-840C-88175DDAC7CA}" dt="2025-10-09T12:38:00.847" v="507" actId="26606"/>
          <ac:spMkLst>
            <pc:docMk/>
            <pc:sldMk cId="3501300477" sldId="263"/>
            <ac:spMk id="22" creationId="{A0B5529D-5CAA-4BF2-B5C9-34705E7661F9}"/>
          </ac:spMkLst>
        </pc:spChg>
        <pc:spChg chg="add">
          <ac:chgData name="Reema Hussain (2127235)" userId="897c8a8c-f922-45e3-b313-4296cc30fb87" providerId="ADAL" clId="{3D9E17CE-9CDF-4664-840C-88175DDAC7CA}" dt="2025-10-09T12:38:00.847" v="507" actId="26606"/>
          <ac:spMkLst>
            <pc:docMk/>
            <pc:sldMk cId="3501300477" sldId="263"/>
            <ac:spMk id="24" creationId="{332A6F87-AC28-4AA8-B8A6-AEBC67BD0D64}"/>
          </ac:spMkLst>
        </pc:spChg>
        <pc:picChg chg="add">
          <ac:chgData name="Reema Hussain (2127235)" userId="897c8a8c-f922-45e3-b313-4296cc30fb87" providerId="ADAL" clId="{3D9E17CE-9CDF-4664-840C-88175DDAC7CA}" dt="2025-10-09T12:38:00.847" v="507" actId="26606"/>
          <ac:picMkLst>
            <pc:docMk/>
            <pc:sldMk cId="3501300477" sldId="263"/>
            <ac:picMk id="16" creationId="{7185CF21-0594-48C0-9F3E-254D6BCE9D9B}"/>
          </ac:picMkLst>
        </pc:picChg>
      </pc:sldChg>
      <pc:sldChg chg="addSp delSp modSp mod setBg">
        <pc:chgData name="Reema Hussain (2127235)" userId="897c8a8c-f922-45e3-b313-4296cc30fb87" providerId="ADAL" clId="{3D9E17CE-9CDF-4664-840C-88175DDAC7CA}" dt="2025-10-09T13:23:53.213" v="964" actId="207"/>
        <pc:sldMkLst>
          <pc:docMk/>
          <pc:sldMk cId="2752703940" sldId="264"/>
        </pc:sldMkLst>
        <pc:spChg chg="mod">
          <ac:chgData name="Reema Hussain (2127235)" userId="897c8a8c-f922-45e3-b313-4296cc30fb87" providerId="ADAL" clId="{3D9E17CE-9CDF-4664-840C-88175DDAC7CA}" dt="2025-10-09T13:23:53.213" v="964" actId="207"/>
          <ac:spMkLst>
            <pc:docMk/>
            <pc:sldMk cId="2752703940" sldId="264"/>
            <ac:spMk id="2" creationId="{E9B787F2-D9D4-9F46-E4BE-3A3DC89C1D6B}"/>
          </ac:spMkLst>
        </pc:spChg>
        <pc:spChg chg="add del mod">
          <ac:chgData name="Reema Hussain (2127235)" userId="897c8a8c-f922-45e3-b313-4296cc30fb87" providerId="ADAL" clId="{3D9E17CE-9CDF-4664-840C-88175DDAC7CA}" dt="2025-10-09T13:17:51.602" v="920" actId="1076"/>
          <ac:spMkLst>
            <pc:docMk/>
            <pc:sldMk cId="2752703940" sldId="264"/>
            <ac:spMk id="3" creationId="{F173E68F-680F-13B0-551D-C45161CBD7C1}"/>
          </ac:spMkLst>
        </pc:spChg>
        <pc:spChg chg="add">
          <ac:chgData name="Reema Hussain (2127235)" userId="897c8a8c-f922-45e3-b313-4296cc30fb87" providerId="ADAL" clId="{3D9E17CE-9CDF-4664-840C-88175DDAC7CA}" dt="2025-10-09T12:38:14.933" v="509" actId="26606"/>
          <ac:spMkLst>
            <pc:docMk/>
            <pc:sldMk cId="2752703940" sldId="264"/>
            <ac:spMk id="8" creationId="{441B7737-E3D8-47F4-8B54-7529C7A83642}"/>
          </ac:spMkLst>
        </pc:spChg>
        <pc:spChg chg="add">
          <ac:chgData name="Reema Hussain (2127235)" userId="897c8a8c-f922-45e3-b313-4296cc30fb87" providerId="ADAL" clId="{3D9E17CE-9CDF-4664-840C-88175DDAC7CA}" dt="2025-10-09T12:38:14.933" v="509" actId="26606"/>
          <ac:spMkLst>
            <pc:docMk/>
            <pc:sldMk cId="2752703940" sldId="264"/>
            <ac:spMk id="10" creationId="{5CDAD12E-853D-4E20-9104-7129A3BF0D47}"/>
          </ac:spMkLst>
        </pc:spChg>
        <pc:spChg chg="add">
          <ac:chgData name="Reema Hussain (2127235)" userId="897c8a8c-f922-45e3-b313-4296cc30fb87" providerId="ADAL" clId="{3D9E17CE-9CDF-4664-840C-88175DDAC7CA}" dt="2025-10-09T12:38:14.933" v="509" actId="26606"/>
          <ac:spMkLst>
            <pc:docMk/>
            <pc:sldMk cId="2752703940" sldId="264"/>
            <ac:spMk id="16" creationId="{AC1E939A-6A69-42AE-8471-3AD3A74AD78A}"/>
          </ac:spMkLst>
        </pc:spChg>
        <pc:spChg chg="add">
          <ac:chgData name="Reema Hussain (2127235)" userId="897c8a8c-f922-45e3-b313-4296cc30fb87" providerId="ADAL" clId="{3D9E17CE-9CDF-4664-840C-88175DDAC7CA}" dt="2025-10-09T12:38:14.933" v="509" actId="26606"/>
          <ac:spMkLst>
            <pc:docMk/>
            <pc:sldMk cId="2752703940" sldId="264"/>
            <ac:spMk id="18" creationId="{A0B5529D-5CAA-4BF2-B5C9-34705E7661F9}"/>
          </ac:spMkLst>
        </pc:spChg>
        <pc:spChg chg="add">
          <ac:chgData name="Reema Hussain (2127235)" userId="897c8a8c-f922-45e3-b313-4296cc30fb87" providerId="ADAL" clId="{3D9E17CE-9CDF-4664-840C-88175DDAC7CA}" dt="2025-10-09T12:38:14.933" v="509" actId="26606"/>
          <ac:spMkLst>
            <pc:docMk/>
            <pc:sldMk cId="2752703940" sldId="264"/>
            <ac:spMk id="20" creationId="{92255F51-A06E-404D-AE04-D9590EAC83EC}"/>
          </ac:spMkLst>
        </pc:spChg>
        <pc:graphicFrameChg chg="add del mod ord modGraphic">
          <ac:chgData name="Reema Hussain (2127235)" userId="897c8a8c-f922-45e3-b313-4296cc30fb87" providerId="ADAL" clId="{3D9E17CE-9CDF-4664-840C-88175DDAC7CA}" dt="2025-10-08T10:39:28.819" v="148" actId="3680"/>
          <ac:graphicFrameMkLst>
            <pc:docMk/>
            <pc:sldMk cId="2752703940" sldId="264"/>
            <ac:graphicFrameMk id="4" creationId="{A2444DBC-F047-A87E-C921-DB1E06CA6FAD}"/>
          </ac:graphicFrameMkLst>
        </pc:graphicFrameChg>
        <pc:picChg chg="add">
          <ac:chgData name="Reema Hussain (2127235)" userId="897c8a8c-f922-45e3-b313-4296cc30fb87" providerId="ADAL" clId="{3D9E17CE-9CDF-4664-840C-88175DDAC7CA}" dt="2025-10-09T12:38:14.933" v="509" actId="26606"/>
          <ac:picMkLst>
            <pc:docMk/>
            <pc:sldMk cId="2752703940" sldId="264"/>
            <ac:picMk id="12" creationId="{3DA59AFC-4552-4608-9A63-AFBBC2C02976}"/>
          </ac:picMkLst>
        </pc:picChg>
        <pc:picChg chg="add">
          <ac:chgData name="Reema Hussain (2127235)" userId="897c8a8c-f922-45e3-b313-4296cc30fb87" providerId="ADAL" clId="{3D9E17CE-9CDF-4664-840C-88175DDAC7CA}" dt="2025-10-09T12:38:14.933" v="509" actId="26606"/>
          <ac:picMkLst>
            <pc:docMk/>
            <pc:sldMk cId="2752703940" sldId="264"/>
            <ac:picMk id="14" creationId="{7185CF21-0594-48C0-9F3E-254D6BCE9D9B}"/>
          </ac:picMkLst>
        </pc:picChg>
      </pc:sldChg>
      <pc:sldChg chg="addSp modSp mod setBg">
        <pc:chgData name="Reema Hussain (2127235)" userId="897c8a8c-f922-45e3-b313-4296cc30fb87" providerId="ADAL" clId="{3D9E17CE-9CDF-4664-840C-88175DDAC7CA}" dt="2025-10-09T13:25:59.328" v="993" actId="1076"/>
        <pc:sldMkLst>
          <pc:docMk/>
          <pc:sldMk cId="3583096642" sldId="265"/>
        </pc:sldMkLst>
        <pc:spChg chg="mod">
          <ac:chgData name="Reema Hussain (2127235)" userId="897c8a8c-f922-45e3-b313-4296cc30fb87" providerId="ADAL" clId="{3D9E17CE-9CDF-4664-840C-88175DDAC7CA}" dt="2025-10-09T13:25:59.328" v="993" actId="1076"/>
          <ac:spMkLst>
            <pc:docMk/>
            <pc:sldMk cId="3583096642" sldId="265"/>
            <ac:spMk id="2" creationId="{E1F80CDA-191D-8DDD-DC2A-7C06D0B8CAE5}"/>
          </ac:spMkLst>
        </pc:spChg>
        <pc:spChg chg="mod">
          <ac:chgData name="Reema Hussain (2127235)" userId="897c8a8c-f922-45e3-b313-4296cc30fb87" providerId="ADAL" clId="{3D9E17CE-9CDF-4664-840C-88175DDAC7CA}" dt="2025-10-09T13:25:15.190" v="984" actId="1076"/>
          <ac:spMkLst>
            <pc:docMk/>
            <pc:sldMk cId="3583096642" sldId="265"/>
            <ac:spMk id="3" creationId="{7E9EBAAB-F7AD-7DD8-C570-DB0B02B59261}"/>
          </ac:spMkLst>
        </pc:spChg>
        <pc:spChg chg="add">
          <ac:chgData name="Reema Hussain (2127235)" userId="897c8a8c-f922-45e3-b313-4296cc30fb87" providerId="ADAL" clId="{3D9E17CE-9CDF-4664-840C-88175DDAC7CA}" dt="2025-10-09T12:38:20.760" v="510" actId="26606"/>
          <ac:spMkLst>
            <pc:docMk/>
            <pc:sldMk cId="3583096642" sldId="265"/>
            <ac:spMk id="8" creationId="{8F3CF990-ACB8-443A-BB74-D36EC8A00B02}"/>
          </ac:spMkLst>
        </pc:spChg>
        <pc:spChg chg="add">
          <ac:chgData name="Reema Hussain (2127235)" userId="897c8a8c-f922-45e3-b313-4296cc30fb87" providerId="ADAL" clId="{3D9E17CE-9CDF-4664-840C-88175DDAC7CA}" dt="2025-10-09T12:38:20.760" v="510" actId="26606"/>
          <ac:spMkLst>
            <pc:docMk/>
            <pc:sldMk cId="3583096642" sldId="265"/>
            <ac:spMk id="10" creationId="{2601900C-265D-4146-A578-477541E3DF28}"/>
          </ac:spMkLst>
        </pc:spChg>
        <pc:spChg chg="add">
          <ac:chgData name="Reema Hussain (2127235)" userId="897c8a8c-f922-45e3-b313-4296cc30fb87" providerId="ADAL" clId="{3D9E17CE-9CDF-4664-840C-88175DDAC7CA}" dt="2025-10-09T12:38:20.760" v="510" actId="26606"/>
          <ac:spMkLst>
            <pc:docMk/>
            <pc:sldMk cId="3583096642" sldId="265"/>
            <ac:spMk id="14" creationId="{65F94F98-3A57-49AA-838E-91AAF600B6EE}"/>
          </ac:spMkLst>
        </pc:spChg>
        <pc:spChg chg="add">
          <ac:chgData name="Reema Hussain (2127235)" userId="897c8a8c-f922-45e3-b313-4296cc30fb87" providerId="ADAL" clId="{3D9E17CE-9CDF-4664-840C-88175DDAC7CA}" dt="2025-10-09T12:38:20.760" v="510" actId="26606"/>
          <ac:spMkLst>
            <pc:docMk/>
            <pc:sldMk cId="3583096642" sldId="265"/>
            <ac:spMk id="18" creationId="{41F8C064-2DC5-4758-B49C-76BFF64052AF}"/>
          </ac:spMkLst>
        </pc:spChg>
        <pc:spChg chg="add">
          <ac:chgData name="Reema Hussain (2127235)" userId="897c8a8c-f922-45e3-b313-4296cc30fb87" providerId="ADAL" clId="{3D9E17CE-9CDF-4664-840C-88175DDAC7CA}" dt="2025-10-09T12:38:20.760" v="510" actId="26606"/>
          <ac:spMkLst>
            <pc:docMk/>
            <pc:sldMk cId="3583096642" sldId="265"/>
            <ac:spMk id="20" creationId="{FBD68200-BC03-4015-860B-CD5C30CD76B8}"/>
          </ac:spMkLst>
        </pc:spChg>
        <pc:spChg chg="add">
          <ac:chgData name="Reema Hussain (2127235)" userId="897c8a8c-f922-45e3-b313-4296cc30fb87" providerId="ADAL" clId="{3D9E17CE-9CDF-4664-840C-88175DDAC7CA}" dt="2025-10-09T12:38:20.760" v="510" actId="26606"/>
          <ac:spMkLst>
            <pc:docMk/>
            <pc:sldMk cId="3583096642" sldId="265"/>
            <ac:spMk id="22" creationId="{A0B5529D-5CAA-4BF2-B5C9-34705E7661F9}"/>
          </ac:spMkLst>
        </pc:spChg>
        <pc:spChg chg="add">
          <ac:chgData name="Reema Hussain (2127235)" userId="897c8a8c-f922-45e3-b313-4296cc30fb87" providerId="ADAL" clId="{3D9E17CE-9CDF-4664-840C-88175DDAC7CA}" dt="2025-10-09T12:38:20.760" v="510" actId="26606"/>
          <ac:spMkLst>
            <pc:docMk/>
            <pc:sldMk cId="3583096642" sldId="265"/>
            <ac:spMk id="24" creationId="{332A6F87-AC28-4AA8-B8A6-AEBC67BD0D64}"/>
          </ac:spMkLst>
        </pc:spChg>
        <pc:picChg chg="add">
          <ac:chgData name="Reema Hussain (2127235)" userId="897c8a8c-f922-45e3-b313-4296cc30fb87" providerId="ADAL" clId="{3D9E17CE-9CDF-4664-840C-88175DDAC7CA}" dt="2025-10-09T12:38:20.760" v="510" actId="26606"/>
          <ac:picMkLst>
            <pc:docMk/>
            <pc:sldMk cId="3583096642" sldId="265"/>
            <ac:picMk id="12" creationId="{00B98862-BEE1-44FB-A335-A1B9106B445E}"/>
          </ac:picMkLst>
        </pc:picChg>
      </pc:sldChg>
      <pc:sldChg chg="addSp modSp mod setBg">
        <pc:chgData name="Reema Hussain (2127235)" userId="897c8a8c-f922-45e3-b313-4296cc30fb87" providerId="ADAL" clId="{3D9E17CE-9CDF-4664-840C-88175DDAC7CA}" dt="2025-10-09T15:35:30.138" v="1189" actId="1076"/>
        <pc:sldMkLst>
          <pc:docMk/>
          <pc:sldMk cId="2883402031" sldId="266"/>
        </pc:sldMkLst>
        <pc:spChg chg="mod">
          <ac:chgData name="Reema Hussain (2127235)" userId="897c8a8c-f922-45e3-b313-4296cc30fb87" providerId="ADAL" clId="{3D9E17CE-9CDF-4664-840C-88175DDAC7CA}" dt="2025-10-09T13:23:01.264" v="961" actId="207"/>
          <ac:spMkLst>
            <pc:docMk/>
            <pc:sldMk cId="2883402031" sldId="266"/>
            <ac:spMk id="2" creationId="{5C45A179-BA9F-BF07-A1BC-C442333A6B3A}"/>
          </ac:spMkLst>
        </pc:spChg>
        <pc:spChg chg="mod">
          <ac:chgData name="Reema Hussain (2127235)" userId="897c8a8c-f922-45e3-b313-4296cc30fb87" providerId="ADAL" clId="{3D9E17CE-9CDF-4664-840C-88175DDAC7CA}" dt="2025-10-09T15:35:30.138" v="1189" actId="1076"/>
          <ac:spMkLst>
            <pc:docMk/>
            <pc:sldMk cId="2883402031" sldId="266"/>
            <ac:spMk id="3" creationId="{807E3A53-A4DF-AC1A-7596-1B9ED1F7EE4B}"/>
          </ac:spMkLst>
        </pc:spChg>
        <pc:spChg chg="add">
          <ac:chgData name="Reema Hussain (2127235)" userId="897c8a8c-f922-45e3-b313-4296cc30fb87" providerId="ADAL" clId="{3D9E17CE-9CDF-4664-840C-88175DDAC7CA}" dt="2025-10-09T12:38:28.438" v="511" actId="26606"/>
          <ac:spMkLst>
            <pc:docMk/>
            <pc:sldMk cId="2883402031" sldId="266"/>
            <ac:spMk id="8" creationId="{E5C12349-62E6-4BD7-9794-8785CD02DF1E}"/>
          </ac:spMkLst>
        </pc:spChg>
        <pc:spChg chg="add">
          <ac:chgData name="Reema Hussain (2127235)" userId="897c8a8c-f922-45e3-b313-4296cc30fb87" providerId="ADAL" clId="{3D9E17CE-9CDF-4664-840C-88175DDAC7CA}" dt="2025-10-09T12:38:28.438" v="511" actId="26606"/>
          <ac:spMkLst>
            <pc:docMk/>
            <pc:sldMk cId="2883402031" sldId="266"/>
            <ac:spMk id="14" creationId="{92806DFD-E192-42CC-B190-3C4C95B8FF4E}"/>
          </ac:spMkLst>
        </pc:spChg>
        <pc:spChg chg="add">
          <ac:chgData name="Reema Hussain (2127235)" userId="897c8a8c-f922-45e3-b313-4296cc30fb87" providerId="ADAL" clId="{3D9E17CE-9CDF-4664-840C-88175DDAC7CA}" dt="2025-10-09T12:38:28.438" v="511" actId="26606"/>
          <ac:spMkLst>
            <pc:docMk/>
            <pc:sldMk cId="2883402031" sldId="266"/>
            <ac:spMk id="16" creationId="{761FE168-5946-42F5-93BC-ED1F218474DB}"/>
          </ac:spMkLst>
        </pc:spChg>
        <pc:picChg chg="add">
          <ac:chgData name="Reema Hussain (2127235)" userId="897c8a8c-f922-45e3-b313-4296cc30fb87" providerId="ADAL" clId="{3D9E17CE-9CDF-4664-840C-88175DDAC7CA}" dt="2025-10-09T12:38:28.438" v="511" actId="26606"/>
          <ac:picMkLst>
            <pc:docMk/>
            <pc:sldMk cId="2883402031" sldId="266"/>
            <ac:picMk id="10" creationId="{DF2C9459-3C4B-453D-B2C2-AD0679BF0DC5}"/>
          </ac:picMkLst>
        </pc:picChg>
        <pc:picChg chg="add">
          <ac:chgData name="Reema Hussain (2127235)" userId="897c8a8c-f922-45e3-b313-4296cc30fb87" providerId="ADAL" clId="{3D9E17CE-9CDF-4664-840C-88175DDAC7CA}" dt="2025-10-09T12:38:28.438" v="511" actId="26606"/>
          <ac:picMkLst>
            <pc:docMk/>
            <pc:sldMk cId="2883402031" sldId="266"/>
            <ac:picMk id="12" creationId="{4DB48376-A646-4B75-9776-453930C415D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10/9/25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051159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10/9/25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59792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10/9/25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38069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10/9/25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05764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10/9/25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90125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10/9/25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09332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10/9/25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9031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10/9/25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33170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10/9/25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55508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10/9/25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9163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10/9/25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74545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10/9/25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01051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3.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england.nhs.uk/diabetes/diabetes-prevention/" TargetMode="External"/><Relationship Id="rId5" Type="http://schemas.openxmlformats.org/officeDocument/2006/relationships/image" Target="../media/image3.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545E39-594E-D310-79B2-39E0F34EC2E3}"/>
              </a:ext>
            </a:extLst>
          </p:cNvPr>
          <p:cNvSpPr txBox="1"/>
          <p:nvPr/>
        </p:nvSpPr>
        <p:spPr>
          <a:xfrm>
            <a:off x="2006600" y="1210429"/>
            <a:ext cx="6089650" cy="5293757"/>
          </a:xfrm>
          <a:prstGeom prst="rect">
            <a:avLst/>
          </a:prstGeom>
          <a:noFill/>
        </p:spPr>
        <p:txBody>
          <a:bodyPr wrap="square" rtlCol="0">
            <a:spAutoFit/>
          </a:bodyPr>
          <a:lstStyle/>
          <a:p>
            <a:pPr algn="ctr"/>
            <a:r>
              <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Student Name: </a:t>
            </a:r>
            <a:r>
              <a:rPr lang="en-GB" sz="2600" b="1" spc="50" dirty="0">
                <a:ln w="0"/>
                <a:solidFill>
                  <a:srgbClr val="6C8B4C"/>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Reema Hussain</a:t>
            </a:r>
          </a:p>
          <a:p>
            <a:pPr algn="ctr"/>
            <a:endPar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algn="ctr"/>
            <a:r>
              <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Student Number: </a:t>
            </a:r>
            <a:r>
              <a:rPr lang="en-GB" sz="2600" b="1" spc="50" dirty="0">
                <a:ln w="0"/>
                <a:solidFill>
                  <a:srgbClr val="6C8B4C"/>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2127235</a:t>
            </a:r>
          </a:p>
          <a:p>
            <a:pPr algn="ctr"/>
            <a:endPar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algn="ctr"/>
            <a:r>
              <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ea typeface="Times New Roman" panose="02020603050405020304" pitchFamily="18" charset="0"/>
              </a:rPr>
              <a:t>BMHP6030</a:t>
            </a:r>
            <a:r>
              <a:rPr lang="en-GB" sz="2600" b="1" spc="50" dirty="0">
                <a:ln w="0"/>
                <a:solidFill>
                  <a:srgbClr val="485C33"/>
                </a:solidFill>
                <a:effectLst>
                  <a:innerShdw blurRad="63500" dist="50800" dir="13500000">
                    <a:srgbClr val="000000">
                      <a:alpha val="50000"/>
                    </a:srgbClr>
                  </a:innerShdw>
                </a:effectLst>
              </a:rPr>
              <a:t> </a:t>
            </a:r>
            <a:r>
              <a:rPr lang="en-GB" sz="2600" b="1" i="0"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Component 1 - Presentation</a:t>
            </a:r>
          </a:p>
          <a:p>
            <a:pPr algn="ctr"/>
            <a:endPar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algn="ctr"/>
            <a:r>
              <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Lecturer:</a:t>
            </a:r>
            <a:r>
              <a:rPr lang="en-GB" sz="2600" b="1" spc="50" dirty="0">
                <a:ln w="0"/>
                <a:solidFill>
                  <a:srgbClr val="91B070"/>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a:t>
            </a:r>
            <a:r>
              <a:rPr lang="en-GB" sz="2600" b="1" spc="50" dirty="0" err="1">
                <a:ln w="0"/>
                <a:solidFill>
                  <a:srgbClr val="91B070"/>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Parese</a:t>
            </a:r>
            <a:r>
              <a:rPr lang="en-GB" sz="2600" b="1" spc="50" dirty="0">
                <a:ln w="0"/>
                <a:solidFill>
                  <a:srgbClr val="91B070"/>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 Ahmed </a:t>
            </a:r>
          </a:p>
          <a:p>
            <a:pPr algn="ctr"/>
            <a:endPar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endParaRPr>
          </a:p>
          <a:p>
            <a:pPr algn="ctr"/>
            <a:r>
              <a:rPr lang="en-GB" sz="2600" b="1" spc="50" dirty="0">
                <a:ln w="0"/>
                <a:solidFill>
                  <a:srgbClr val="485C33"/>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Health, Wellbeing And Sustainable Development</a:t>
            </a:r>
          </a:p>
          <a:p>
            <a:pPr algn="l"/>
            <a:endParaRPr lang="en-US" sz="2600" b="1" spc="50" dirty="0">
              <a:ln w="0"/>
              <a:solidFill>
                <a:srgbClr val="485C33"/>
              </a:solidFill>
              <a:effectLst>
                <a:innerShdw blurRad="63500" dist="50800" dir="13500000">
                  <a:srgbClr val="000000">
                    <a:alpha val="50000"/>
                  </a:srgbClr>
                </a:innerShdw>
              </a:effectLst>
            </a:endParaRPr>
          </a:p>
          <a:p>
            <a:pPr algn="l"/>
            <a:endParaRPr lang="en-US" sz="2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230260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4D259-F236-ACF1-A9D5-301640F1FA4D}"/>
              </a:ext>
            </a:extLst>
          </p:cNvPr>
          <p:cNvSpPr>
            <a:spLocks noGrp="1"/>
          </p:cNvSpPr>
          <p:nvPr>
            <p:ph type="title"/>
          </p:nvPr>
        </p:nvSpPr>
        <p:spPr>
          <a:xfrm>
            <a:off x="2188901" y="808056"/>
            <a:ext cx="8381238" cy="1077229"/>
          </a:xfrm>
        </p:spPr>
        <p:txBody>
          <a:bodyPr>
            <a:normAutofit/>
          </a:bodyPr>
          <a:lstStyle/>
          <a:p>
            <a:pPr algn="l"/>
            <a:r>
              <a:rPr lang="en-GB" sz="4800" b="1" spc="50" dirty="0">
                <a:ln w="0"/>
                <a:solidFill>
                  <a:schemeClr val="bg2"/>
                </a:solidFill>
                <a:effectLst>
                  <a:innerShdw blurRad="63500" dist="50800" dir="13500000">
                    <a:srgbClr val="000000">
                      <a:alpha val="50000"/>
                    </a:srgbClr>
                  </a:innerShdw>
                </a:effectLst>
              </a:rPr>
              <a:t>Introduction</a:t>
            </a:r>
            <a:endParaRPr lang="en-US" sz="4800" dirty="0"/>
          </a:p>
        </p:txBody>
      </p:sp>
      <p:sp>
        <p:nvSpPr>
          <p:cNvPr id="3" name="Content Placeholder 2">
            <a:extLst>
              <a:ext uri="{FF2B5EF4-FFF2-40B4-BE49-F238E27FC236}">
                <a16:creationId xmlns:a16="http://schemas.microsoft.com/office/drawing/2014/main" id="{1902BCE0-7BCB-974A-70D5-53FE1AD297B3}"/>
              </a:ext>
            </a:extLst>
          </p:cNvPr>
          <p:cNvSpPr>
            <a:spLocks noGrp="1"/>
          </p:cNvSpPr>
          <p:nvPr>
            <p:ph idx="1"/>
          </p:nvPr>
        </p:nvSpPr>
        <p:spPr>
          <a:xfrm>
            <a:off x="2031141" y="1775204"/>
            <a:ext cx="7998611" cy="3997828"/>
          </a:xfrm>
        </p:spPr>
        <p:txBody>
          <a:bodyPr anchor="t">
            <a:noAutofit/>
          </a:bodyPr>
          <a:lstStyle/>
          <a:p>
            <a:pPr marL="0" indent="0">
              <a:lnSpc>
                <a:spcPct val="110000"/>
              </a:lnSpc>
              <a:buNone/>
            </a:pPr>
            <a:r>
              <a:rPr lang="en-GB" dirty="0"/>
              <a:t>This presentation looks at how health, wellbeing, and sustainable development are linked in UK health and social care. It explains how these ideas work together through models, policies, and real examples. Focus on improving health outcomes, fair access, and long-term sustainability.</a:t>
            </a:r>
          </a:p>
          <a:p>
            <a:pPr marL="0" indent="0">
              <a:lnSpc>
                <a:spcPct val="110000"/>
              </a:lnSpc>
              <a:buNone/>
            </a:pPr>
            <a:r>
              <a:rPr lang="en-GB" b="1" dirty="0">
                <a:solidFill>
                  <a:srgbClr val="91B070"/>
                </a:solidFill>
              </a:rPr>
              <a:t>Why It’s Important</a:t>
            </a:r>
          </a:p>
          <a:p>
            <a:pPr>
              <a:lnSpc>
                <a:spcPct val="110000"/>
              </a:lnSpc>
            </a:pPr>
            <a:r>
              <a:rPr lang="en-GB" dirty="0"/>
              <a:t>Helps create healthier, fairer, and stronger communities.</a:t>
            </a:r>
          </a:p>
          <a:p>
            <a:pPr>
              <a:lnSpc>
                <a:spcPct val="110000"/>
              </a:lnSpc>
            </a:pPr>
            <a:r>
              <a:rPr lang="en-GB" dirty="0"/>
              <a:t>Ensures care today does not harm future generations.</a:t>
            </a:r>
          </a:p>
          <a:p>
            <a:pPr>
              <a:lnSpc>
                <a:spcPct val="110000"/>
              </a:lnSpc>
            </a:pPr>
            <a:r>
              <a:rPr lang="en-GB" dirty="0"/>
              <a:t>Supports the UK’s goal of sustainable, person-centred healthcare.</a:t>
            </a:r>
          </a:p>
          <a:p>
            <a:pPr>
              <a:lnSpc>
                <a:spcPct val="110000"/>
              </a:lnSpc>
            </a:pPr>
            <a:endParaRPr lang="en-GB" dirty="0"/>
          </a:p>
        </p:txBody>
      </p:sp>
    </p:spTree>
    <p:extLst>
      <p:ext uri="{BB962C8B-B14F-4D97-AF65-F5344CB8AC3E}">
        <p14:creationId xmlns:p14="http://schemas.microsoft.com/office/powerpoint/2010/main" val="1701194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9" name="Picture 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0">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60FE2A6-CB3B-43F4-A5E7-18AAC5A4F4D1}"/>
              </a:ext>
            </a:extLst>
          </p:cNvPr>
          <p:cNvSpPr>
            <a:spLocks noGrp="1"/>
          </p:cNvSpPr>
          <p:nvPr>
            <p:ph type="title"/>
          </p:nvPr>
        </p:nvSpPr>
        <p:spPr>
          <a:xfrm>
            <a:off x="1621860" y="1185911"/>
            <a:ext cx="3772261" cy="4891624"/>
          </a:xfrm>
        </p:spPr>
        <p:txBody>
          <a:bodyPr>
            <a:normAutofit/>
          </a:bodyPr>
          <a:lstStyle/>
          <a:p>
            <a:r>
              <a:rPr lang="en-GB" sz="4800" b="1" spc="50" dirty="0">
                <a:ln w="0"/>
                <a:solidFill>
                  <a:schemeClr val="bg2"/>
                </a:solidFill>
                <a:effectLst>
                  <a:innerShdw blurRad="63500" dist="50800" dir="13500000">
                    <a:srgbClr val="000000">
                      <a:alpha val="50000"/>
                    </a:srgbClr>
                  </a:innerShdw>
                </a:effectLst>
              </a:rPr>
              <a:t>Definitions and Key Concepts</a:t>
            </a:r>
            <a:endParaRPr lang="en-GB" sz="4800" b="1" dirty="0"/>
          </a:p>
        </p:txBody>
      </p:sp>
      <p:sp>
        <p:nvSpPr>
          <p:cNvPr id="13" name="Rectangle 1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ight Triangle 14">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4B1598-96C9-0E34-DC86-8DEF05D3233F}"/>
              </a:ext>
            </a:extLst>
          </p:cNvPr>
          <p:cNvSpPr>
            <a:spLocks noGrp="1"/>
          </p:cNvSpPr>
          <p:nvPr>
            <p:ph idx="1"/>
          </p:nvPr>
        </p:nvSpPr>
        <p:spPr>
          <a:xfrm>
            <a:off x="5743843" y="519161"/>
            <a:ext cx="5332895" cy="4864033"/>
          </a:xfrm>
        </p:spPr>
        <p:txBody>
          <a:bodyPr anchor="t">
            <a:noAutofit/>
          </a:bodyPr>
          <a:lstStyle/>
          <a:p>
            <a:pPr marL="0" indent="0">
              <a:lnSpc>
                <a:spcPct val="110000"/>
              </a:lnSpc>
              <a:buNone/>
            </a:pPr>
            <a:r>
              <a:rPr lang="en-GB" dirty="0"/>
              <a:t>Health is defined by the WHO as a state of complete physical, mental, and social well-being, not merely the absence of disease </a:t>
            </a:r>
            <a:r>
              <a:rPr lang="en-GB" b="1" i="0" u="none" strike="noStrike" dirty="0">
                <a:solidFill>
                  <a:srgbClr val="91B070"/>
                </a:solidFill>
                <a:effectLst/>
                <a:latin typeface="Times New Roman" panose="02020603050405020304" pitchFamily="18" charset="0"/>
              </a:rPr>
              <a:t>(Who.int, 2024)</a:t>
            </a:r>
            <a:r>
              <a:rPr lang="en-GB" dirty="0"/>
              <a:t>. Wellbeing includes both subjective aspects, such as individual happiness and life satisfaction, and objective aspects, such as measurable health indicators like income, education, and access to healthcare </a:t>
            </a:r>
            <a:r>
              <a:rPr lang="en-GB" b="1" i="0" u="none" strike="noStrike" dirty="0">
                <a:solidFill>
                  <a:srgbClr val="91B070"/>
                </a:solidFill>
                <a:effectLst/>
                <a:latin typeface="Times New Roman" panose="02020603050405020304" pitchFamily="18" charset="0"/>
              </a:rPr>
              <a:t>(Who.int, 2021)</a:t>
            </a:r>
            <a:r>
              <a:rPr lang="en-GB" b="1" dirty="0"/>
              <a:t>.</a:t>
            </a:r>
            <a:r>
              <a:rPr lang="en-GB" dirty="0"/>
              <a:t> Sustainable development ensures that healthcare meets present needs without compromising future generations, emphasising environmentally, economically, and socially sustainable practices</a:t>
            </a:r>
            <a:r>
              <a:rPr lang="en-GB" b="1" dirty="0"/>
              <a:t> </a:t>
            </a:r>
            <a:r>
              <a:rPr lang="en-GB" b="1" i="0" u="none" strike="noStrike" dirty="0">
                <a:solidFill>
                  <a:srgbClr val="91B070"/>
                </a:solidFill>
                <a:effectLst/>
                <a:latin typeface="Times New Roman" panose="02020603050405020304" pitchFamily="18" charset="0"/>
              </a:rPr>
              <a:t>(Martin, 2025)</a:t>
            </a:r>
            <a:r>
              <a:rPr lang="en-GB" dirty="0"/>
              <a:t>. Together, these concepts highlight the need for a holistic approach to health that supports long-term equity and quality of life.</a:t>
            </a:r>
          </a:p>
        </p:txBody>
      </p:sp>
    </p:spTree>
    <p:extLst>
      <p:ext uri="{BB962C8B-B14F-4D97-AF65-F5344CB8AC3E}">
        <p14:creationId xmlns:p14="http://schemas.microsoft.com/office/powerpoint/2010/main" val="772170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38" name="Picture 37">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9" name="Rectangle 38">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66C0978-9372-60DB-0FAB-4D16BFE826A1}"/>
              </a:ext>
            </a:extLst>
          </p:cNvPr>
          <p:cNvSpPr>
            <a:spLocks noGrp="1"/>
          </p:cNvSpPr>
          <p:nvPr>
            <p:ph type="title"/>
          </p:nvPr>
        </p:nvSpPr>
        <p:spPr>
          <a:xfrm>
            <a:off x="1621860" y="380406"/>
            <a:ext cx="3772261" cy="3449589"/>
          </a:xfrm>
        </p:spPr>
        <p:txBody>
          <a:bodyPr>
            <a:normAutofit/>
          </a:bodyPr>
          <a:lstStyle/>
          <a:p>
            <a:r>
              <a:rPr lang="en-GB" sz="4800" b="1" spc="50" dirty="0">
                <a:ln w="0"/>
                <a:solidFill>
                  <a:schemeClr val="bg2"/>
                </a:solidFill>
                <a:effectLst>
                  <a:innerShdw blurRad="63500" dist="50800" dir="13500000">
                    <a:srgbClr val="000000">
                      <a:alpha val="50000"/>
                    </a:srgbClr>
                  </a:innerShdw>
                </a:effectLst>
              </a:rPr>
              <a:t>SDG 3 – Good Health and Wellbeing</a:t>
            </a:r>
            <a:endParaRPr lang="en-GB" sz="4800" b="1" dirty="0"/>
          </a:p>
        </p:txBody>
      </p:sp>
      <p:sp>
        <p:nvSpPr>
          <p:cNvPr id="40" name="Rectangle 39">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ight Triangle 40">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1A46AD-D9C1-C1E1-EF1E-D5875C0E41C8}"/>
              </a:ext>
            </a:extLst>
          </p:cNvPr>
          <p:cNvSpPr>
            <a:spLocks noGrp="1"/>
          </p:cNvSpPr>
          <p:nvPr>
            <p:ph idx="1"/>
          </p:nvPr>
        </p:nvSpPr>
        <p:spPr>
          <a:xfrm>
            <a:off x="5394121" y="254001"/>
            <a:ext cx="6750911" cy="6159499"/>
          </a:xfrm>
        </p:spPr>
        <p:txBody>
          <a:bodyPr anchor="t">
            <a:noAutofit/>
          </a:bodyPr>
          <a:lstStyle/>
          <a:p>
            <a:pPr marL="0" indent="0">
              <a:lnSpc>
                <a:spcPct val="110000"/>
              </a:lnSpc>
              <a:buNone/>
            </a:pPr>
            <a:r>
              <a:rPr lang="en-GB" sz="1600" b="1" u="sng" dirty="0">
                <a:solidFill>
                  <a:srgbClr val="91B070"/>
                </a:solidFill>
              </a:rPr>
              <a:t>Goal statement:</a:t>
            </a:r>
          </a:p>
          <a:p>
            <a:pPr>
              <a:lnSpc>
                <a:spcPct val="110000"/>
              </a:lnSpc>
            </a:pPr>
            <a:r>
              <a:rPr lang="en-GB" sz="1600" dirty="0"/>
              <a:t>“Ensure healthy lives and promote well-being for all at all ages.”</a:t>
            </a:r>
          </a:p>
          <a:p>
            <a:pPr marL="0" indent="0">
              <a:lnSpc>
                <a:spcPct val="110000"/>
              </a:lnSpc>
              <a:buNone/>
            </a:pPr>
            <a:r>
              <a:rPr lang="en-GB" sz="1600" b="1" u="sng" dirty="0">
                <a:solidFill>
                  <a:srgbClr val="91B070"/>
                </a:solidFill>
              </a:rPr>
              <a:t>Key points:</a:t>
            </a:r>
          </a:p>
          <a:p>
            <a:pPr>
              <a:lnSpc>
                <a:spcPct val="110000"/>
              </a:lnSpc>
            </a:pPr>
            <a:r>
              <a:rPr lang="en-GB" sz="1600" dirty="0"/>
              <a:t>SDG 3 is part of the United Nations Sustainable Development Goals (2015–2030). </a:t>
            </a:r>
            <a:r>
              <a:rPr lang="en-GB" sz="1600" b="1" i="0" u="none" strike="noStrike" dirty="0">
                <a:solidFill>
                  <a:srgbClr val="91B070"/>
                </a:solidFill>
                <a:effectLst/>
                <a:latin typeface="Times New Roman" panose="02020603050405020304" pitchFamily="18" charset="0"/>
              </a:rPr>
              <a:t>(Un.org, 2022)</a:t>
            </a:r>
            <a:endParaRPr lang="en-GB" sz="1600" b="1" dirty="0">
              <a:solidFill>
                <a:srgbClr val="91B070"/>
              </a:solidFill>
            </a:endParaRPr>
          </a:p>
          <a:p>
            <a:pPr>
              <a:lnSpc>
                <a:spcPct val="110000"/>
              </a:lnSpc>
            </a:pPr>
            <a:r>
              <a:rPr lang="en-GB" sz="1600" dirty="0"/>
              <a:t>Focuses on improving physical, mental, and social health worldwide.</a:t>
            </a:r>
          </a:p>
          <a:p>
            <a:pPr marL="0" indent="0">
              <a:lnSpc>
                <a:spcPct val="110000"/>
              </a:lnSpc>
              <a:buNone/>
            </a:pPr>
            <a:r>
              <a:rPr lang="en-GB" sz="1600" b="1" u="sng" dirty="0">
                <a:solidFill>
                  <a:srgbClr val="91B070"/>
                </a:solidFill>
              </a:rPr>
              <a:t>Aims to:</a:t>
            </a:r>
          </a:p>
          <a:p>
            <a:pPr>
              <a:lnSpc>
                <a:spcPct val="110000"/>
              </a:lnSpc>
            </a:pPr>
            <a:r>
              <a:rPr lang="en-GB" sz="1600" dirty="0"/>
              <a:t>Reduce maternal and child deaths.</a:t>
            </a:r>
          </a:p>
          <a:p>
            <a:pPr>
              <a:lnSpc>
                <a:spcPct val="110000"/>
              </a:lnSpc>
            </a:pPr>
            <a:r>
              <a:rPr lang="en-GB" sz="1600" dirty="0"/>
              <a:t>End epidemics of HIV, TB, malaria and other diseases.</a:t>
            </a:r>
          </a:p>
          <a:p>
            <a:pPr>
              <a:lnSpc>
                <a:spcPct val="110000"/>
              </a:lnSpc>
            </a:pPr>
            <a:r>
              <a:rPr lang="en-GB" sz="1600" dirty="0"/>
              <a:t>Reduce non-communicable diseases (e.g., heart disease, diabetes).</a:t>
            </a:r>
          </a:p>
          <a:p>
            <a:pPr>
              <a:lnSpc>
                <a:spcPct val="110000"/>
              </a:lnSpc>
            </a:pPr>
            <a:r>
              <a:rPr lang="en-GB" sz="1600" dirty="0"/>
              <a:t>Promote mental health and wellbeing.</a:t>
            </a:r>
          </a:p>
          <a:p>
            <a:pPr>
              <a:lnSpc>
                <a:spcPct val="110000"/>
              </a:lnSpc>
            </a:pPr>
            <a:r>
              <a:rPr lang="en-GB" sz="1600" dirty="0"/>
              <a:t>Achieve Universal Health Coverage (UHC) so everyone can access care.</a:t>
            </a:r>
          </a:p>
          <a:p>
            <a:pPr>
              <a:lnSpc>
                <a:spcPct val="110000"/>
              </a:lnSpc>
            </a:pPr>
            <a:r>
              <a:rPr lang="en-GB" sz="1600" dirty="0"/>
              <a:t>SDG 3 links closely with other goals like poverty (SDG 1), education (SDG 4), and climate action (SDG 13).</a:t>
            </a:r>
            <a:r>
              <a:rPr lang="en-GB" sz="1600" b="0" i="0" u="none" strike="noStrike" dirty="0">
                <a:effectLst/>
                <a:latin typeface="Times New Roman" panose="02020603050405020304" pitchFamily="18" charset="0"/>
              </a:rPr>
              <a:t> </a:t>
            </a:r>
            <a:r>
              <a:rPr lang="en-GB" sz="1600" b="1" i="0" u="none" strike="noStrike" dirty="0">
                <a:solidFill>
                  <a:srgbClr val="91B070"/>
                </a:solidFill>
                <a:effectLst/>
                <a:latin typeface="Times New Roman" panose="02020603050405020304" pitchFamily="18" charset="0"/>
              </a:rPr>
              <a:t>(Who.int, 2024)</a:t>
            </a:r>
            <a:endParaRPr lang="en-GB" sz="1600" b="1" dirty="0">
              <a:solidFill>
                <a:srgbClr val="91B070"/>
              </a:solidFill>
            </a:endParaRPr>
          </a:p>
        </p:txBody>
      </p:sp>
      <p:pic>
        <p:nvPicPr>
          <p:cNvPr id="4" name="Picture 3">
            <a:extLst>
              <a:ext uri="{FF2B5EF4-FFF2-40B4-BE49-F238E27FC236}">
                <a16:creationId xmlns:a16="http://schemas.microsoft.com/office/drawing/2014/main" id="{6AED506F-0B74-B28C-EAFE-97DC99C614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00832" y="3384899"/>
            <a:ext cx="2810485" cy="2805242"/>
          </a:xfrm>
          <a:prstGeom prst="rect">
            <a:avLst/>
          </a:prstGeom>
        </p:spPr>
      </p:pic>
      <p:sp>
        <p:nvSpPr>
          <p:cNvPr id="5" name="TextBox 4">
            <a:extLst>
              <a:ext uri="{FF2B5EF4-FFF2-40B4-BE49-F238E27FC236}">
                <a16:creationId xmlns:a16="http://schemas.microsoft.com/office/drawing/2014/main" id="{85AEE58A-26DC-7E05-6032-5F0B75381CC5}"/>
              </a:ext>
            </a:extLst>
          </p:cNvPr>
          <p:cNvSpPr txBox="1"/>
          <p:nvPr/>
        </p:nvSpPr>
        <p:spPr>
          <a:xfrm>
            <a:off x="1804319" y="6124263"/>
            <a:ext cx="3435834" cy="369332"/>
          </a:xfrm>
          <a:prstGeom prst="rect">
            <a:avLst/>
          </a:prstGeom>
          <a:noFill/>
        </p:spPr>
        <p:txBody>
          <a:bodyPr wrap="square" rtlCol="0">
            <a:spAutoFit/>
          </a:bodyPr>
          <a:lstStyle/>
          <a:p>
            <a:pPr algn="l"/>
            <a:r>
              <a:rPr lang="en-GB" sz="1800" b="1" i="0" u="none" strike="noStrike" dirty="0">
                <a:solidFill>
                  <a:srgbClr val="485C33"/>
                </a:solidFill>
                <a:effectLst/>
                <a:latin typeface="Times New Roman" panose="02020603050405020304" pitchFamily="18" charset="0"/>
              </a:rPr>
              <a:t>(Office of Sustainability, n.d.)</a:t>
            </a:r>
            <a:endParaRPr lang="en-US" b="1" dirty="0">
              <a:solidFill>
                <a:srgbClr val="485C33"/>
              </a:solidFill>
            </a:endParaRPr>
          </a:p>
        </p:txBody>
      </p:sp>
    </p:spTree>
    <p:extLst>
      <p:ext uri="{BB962C8B-B14F-4D97-AF65-F5344CB8AC3E}">
        <p14:creationId xmlns:p14="http://schemas.microsoft.com/office/powerpoint/2010/main" val="3696884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46D1C-3A4A-BBBB-A318-D10C23A9F223}"/>
              </a:ext>
            </a:extLst>
          </p:cNvPr>
          <p:cNvSpPr>
            <a:spLocks noGrp="1"/>
          </p:cNvSpPr>
          <p:nvPr>
            <p:ph type="title"/>
          </p:nvPr>
        </p:nvSpPr>
        <p:spPr>
          <a:xfrm>
            <a:off x="2407014" y="366657"/>
            <a:ext cx="8381238" cy="1077229"/>
          </a:xfrm>
        </p:spPr>
        <p:txBody>
          <a:bodyPr>
            <a:normAutofit/>
          </a:bodyPr>
          <a:lstStyle/>
          <a:p>
            <a:pPr algn="l"/>
            <a:r>
              <a:rPr lang="en-GB" sz="4800" b="1" spc="50" dirty="0">
                <a:ln w="0"/>
                <a:solidFill>
                  <a:schemeClr val="bg2"/>
                </a:solidFill>
                <a:effectLst>
                  <a:innerShdw blurRad="63500" dist="50800" dir="13500000">
                    <a:srgbClr val="000000">
                      <a:alpha val="50000"/>
                    </a:srgbClr>
                  </a:innerShdw>
                </a:effectLst>
              </a:rPr>
              <a:t>Theoretical Models</a:t>
            </a:r>
          </a:p>
        </p:txBody>
      </p:sp>
      <p:sp>
        <p:nvSpPr>
          <p:cNvPr id="3" name="Content Placeholder 2">
            <a:extLst>
              <a:ext uri="{FF2B5EF4-FFF2-40B4-BE49-F238E27FC236}">
                <a16:creationId xmlns:a16="http://schemas.microsoft.com/office/drawing/2014/main" id="{999FF1BE-49C7-126E-A5D7-E53C1537D0D7}"/>
              </a:ext>
            </a:extLst>
          </p:cNvPr>
          <p:cNvSpPr>
            <a:spLocks noGrp="1"/>
          </p:cNvSpPr>
          <p:nvPr>
            <p:ph idx="1"/>
          </p:nvPr>
        </p:nvSpPr>
        <p:spPr>
          <a:xfrm>
            <a:off x="2409004" y="1236907"/>
            <a:ext cx="8829454" cy="5392982"/>
          </a:xfrm>
        </p:spPr>
        <p:txBody>
          <a:bodyPr anchor="t">
            <a:noAutofit/>
          </a:bodyPr>
          <a:lstStyle/>
          <a:p>
            <a:pPr marL="0" indent="0">
              <a:lnSpc>
                <a:spcPct val="110000"/>
              </a:lnSpc>
              <a:buNone/>
            </a:pPr>
            <a:r>
              <a:rPr lang="en-GB" sz="1700" b="1" u="sng" dirty="0">
                <a:solidFill>
                  <a:schemeClr val="tx2">
                    <a:lumMod val="10000"/>
                  </a:schemeClr>
                </a:solidFill>
              </a:rPr>
              <a:t>1. </a:t>
            </a:r>
            <a:r>
              <a:rPr lang="en-GB" sz="1700" b="1" u="sng" dirty="0" err="1">
                <a:solidFill>
                  <a:schemeClr val="tx2">
                    <a:lumMod val="10000"/>
                  </a:schemeClr>
                </a:solidFill>
              </a:rPr>
              <a:t>Biopsychosocial</a:t>
            </a:r>
            <a:r>
              <a:rPr lang="en-GB" sz="1700" b="1" u="sng" dirty="0">
                <a:solidFill>
                  <a:schemeClr val="tx2">
                    <a:lumMod val="10000"/>
                  </a:schemeClr>
                </a:solidFill>
              </a:rPr>
              <a:t> Model</a:t>
            </a:r>
          </a:p>
          <a:p>
            <a:pPr>
              <a:lnSpc>
                <a:spcPct val="110000"/>
              </a:lnSpc>
            </a:pPr>
            <a:r>
              <a:rPr lang="en-GB" sz="1700" dirty="0"/>
              <a:t>Definition: Health is influenced by biological, psychological, and social factors.</a:t>
            </a:r>
          </a:p>
          <a:p>
            <a:pPr>
              <a:lnSpc>
                <a:spcPct val="110000"/>
              </a:lnSpc>
            </a:pPr>
            <a:r>
              <a:rPr lang="en-GB" sz="1700" dirty="0"/>
              <a:t>Impact on Services: Guides holistic care and personalised treatment plans. </a:t>
            </a:r>
            <a:r>
              <a:rPr lang="en-GB" sz="1700" b="1" i="0" u="none" strike="noStrike" dirty="0">
                <a:solidFill>
                  <a:srgbClr val="91B070"/>
                </a:solidFill>
                <a:effectLst/>
                <a:latin typeface="Times New Roman" panose="02020603050405020304" pitchFamily="18" charset="0"/>
              </a:rPr>
              <a:t>(en.m.wikipedia.org, n.d.)</a:t>
            </a:r>
            <a:endParaRPr lang="en-GB" sz="1700" b="1" dirty="0">
              <a:solidFill>
                <a:srgbClr val="91B070"/>
              </a:solidFill>
            </a:endParaRPr>
          </a:p>
          <a:p>
            <a:pPr marL="0" indent="0">
              <a:lnSpc>
                <a:spcPct val="110000"/>
              </a:lnSpc>
              <a:buNone/>
            </a:pPr>
            <a:r>
              <a:rPr lang="en-GB" sz="1700" b="1" dirty="0">
                <a:solidFill>
                  <a:schemeClr val="tx2">
                    <a:lumMod val="10000"/>
                  </a:schemeClr>
                </a:solidFill>
              </a:rPr>
              <a:t>2. Ecological Model</a:t>
            </a:r>
          </a:p>
          <a:p>
            <a:pPr>
              <a:lnSpc>
                <a:spcPct val="110000"/>
              </a:lnSpc>
            </a:pPr>
            <a:r>
              <a:rPr lang="en-GB" sz="1700" dirty="0"/>
              <a:t>Definition: Health is shaped by individual, social, community, and policy factors.</a:t>
            </a:r>
          </a:p>
          <a:p>
            <a:pPr>
              <a:lnSpc>
                <a:spcPct val="110000"/>
              </a:lnSpc>
            </a:pPr>
            <a:r>
              <a:rPr lang="en-GB" sz="1700" dirty="0"/>
              <a:t>Impact on Services: Supports comprehensive public health interventions. </a:t>
            </a:r>
            <a:r>
              <a:rPr lang="en-GB" sz="1700" b="1" i="0" u="none" strike="noStrike" dirty="0">
                <a:solidFill>
                  <a:srgbClr val="91B070"/>
                </a:solidFill>
                <a:effectLst/>
                <a:latin typeface="Times New Roman" panose="02020603050405020304" pitchFamily="18" charset="0"/>
              </a:rPr>
              <a:t>(Rural Health Information Hub, 2025)</a:t>
            </a:r>
            <a:endParaRPr lang="en-GB" sz="1700" b="1" dirty="0">
              <a:solidFill>
                <a:srgbClr val="91B070"/>
              </a:solidFill>
            </a:endParaRPr>
          </a:p>
          <a:p>
            <a:pPr marL="0" indent="0">
              <a:lnSpc>
                <a:spcPct val="110000"/>
              </a:lnSpc>
              <a:buNone/>
            </a:pPr>
            <a:r>
              <a:rPr lang="en-GB" sz="1700" b="1" dirty="0">
                <a:solidFill>
                  <a:schemeClr val="tx2">
                    <a:lumMod val="10000"/>
                  </a:schemeClr>
                </a:solidFill>
              </a:rPr>
              <a:t>3. Holistic Model</a:t>
            </a:r>
          </a:p>
          <a:p>
            <a:pPr>
              <a:lnSpc>
                <a:spcPct val="110000"/>
              </a:lnSpc>
            </a:pPr>
            <a:r>
              <a:rPr lang="en-GB" sz="1700" dirty="0"/>
              <a:t>Definition: Focuses on treating the whole person body, mind, and spirit.</a:t>
            </a:r>
          </a:p>
          <a:p>
            <a:pPr>
              <a:lnSpc>
                <a:spcPct val="110000"/>
              </a:lnSpc>
            </a:pPr>
            <a:r>
              <a:rPr lang="en-GB" sz="1700" dirty="0"/>
              <a:t>Impact on Services: Promotes patient-centred care that addresses overall wellbeing. </a:t>
            </a:r>
            <a:r>
              <a:rPr lang="en-GB" sz="1700" b="1" i="0" u="none" strike="noStrike" dirty="0">
                <a:solidFill>
                  <a:srgbClr val="91B070"/>
                </a:solidFill>
                <a:effectLst/>
                <a:latin typeface="Times New Roman" panose="02020603050405020304" pitchFamily="18" charset="0"/>
              </a:rPr>
              <a:t>(St. Catherine University, 2022)</a:t>
            </a:r>
            <a:endParaRPr lang="en-GB" sz="1700" b="1" dirty="0">
              <a:solidFill>
                <a:srgbClr val="91B070"/>
              </a:solidFill>
            </a:endParaRPr>
          </a:p>
        </p:txBody>
      </p:sp>
    </p:spTree>
    <p:extLst>
      <p:ext uri="{BB962C8B-B14F-4D97-AF65-F5344CB8AC3E}">
        <p14:creationId xmlns:p14="http://schemas.microsoft.com/office/powerpoint/2010/main" val="2934577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FA74B-948C-7630-AF01-D66E2347B47D}"/>
              </a:ext>
            </a:extLst>
          </p:cNvPr>
          <p:cNvSpPr>
            <a:spLocks noGrp="1"/>
          </p:cNvSpPr>
          <p:nvPr>
            <p:ph type="title"/>
          </p:nvPr>
        </p:nvSpPr>
        <p:spPr>
          <a:xfrm>
            <a:off x="1905381" y="179376"/>
            <a:ext cx="8381238" cy="1077229"/>
          </a:xfrm>
        </p:spPr>
        <p:txBody>
          <a:bodyPr>
            <a:normAutofit/>
          </a:bodyPr>
          <a:lstStyle/>
          <a:p>
            <a:pPr algn="l"/>
            <a:r>
              <a:rPr lang="en-GB" sz="4800" b="1" spc="50" dirty="0">
                <a:ln w="0"/>
                <a:solidFill>
                  <a:schemeClr val="bg2"/>
                </a:solidFill>
                <a:effectLst>
                  <a:innerShdw blurRad="63500" dist="50800" dir="13500000">
                    <a:srgbClr val="000000">
                      <a:alpha val="50000"/>
                    </a:srgbClr>
                  </a:innerShdw>
                </a:effectLst>
              </a:rPr>
              <a:t>Policy and Governance</a:t>
            </a:r>
          </a:p>
        </p:txBody>
      </p:sp>
      <p:sp>
        <p:nvSpPr>
          <p:cNvPr id="3" name="Content Placeholder 2">
            <a:extLst>
              <a:ext uri="{FF2B5EF4-FFF2-40B4-BE49-F238E27FC236}">
                <a16:creationId xmlns:a16="http://schemas.microsoft.com/office/drawing/2014/main" id="{00F975C3-1C13-D38E-69A1-CB29B9D725AB}"/>
              </a:ext>
            </a:extLst>
          </p:cNvPr>
          <p:cNvSpPr>
            <a:spLocks noGrp="1"/>
          </p:cNvSpPr>
          <p:nvPr>
            <p:ph idx="1"/>
          </p:nvPr>
        </p:nvSpPr>
        <p:spPr>
          <a:xfrm>
            <a:off x="1547567" y="1008795"/>
            <a:ext cx="8381238" cy="5531030"/>
          </a:xfrm>
        </p:spPr>
        <p:txBody>
          <a:bodyPr anchor="t">
            <a:noAutofit/>
          </a:bodyPr>
          <a:lstStyle/>
          <a:p>
            <a:pPr>
              <a:lnSpc>
                <a:spcPct val="110000"/>
              </a:lnSpc>
            </a:pPr>
            <a:r>
              <a:rPr lang="en-GB" sz="1400" b="1" u="sng" dirty="0">
                <a:solidFill>
                  <a:srgbClr val="91B070"/>
                </a:solidFill>
              </a:rPr>
              <a:t>Health in All Policies (HiAP): </a:t>
            </a:r>
            <a:r>
              <a:rPr lang="en-GB" sz="1400" dirty="0"/>
              <a:t>An approach that integrates health considerations into policymaking across all sectors to improve health outcomes and reduce inequalities. </a:t>
            </a:r>
          </a:p>
          <a:p>
            <a:pPr>
              <a:lnSpc>
                <a:spcPct val="110000"/>
              </a:lnSpc>
            </a:pPr>
            <a:r>
              <a:rPr lang="en-GB" sz="1400" b="1" u="sng" dirty="0">
                <a:solidFill>
                  <a:srgbClr val="91B070"/>
                </a:solidFill>
              </a:rPr>
              <a:t>NHS Long Term Plan:</a:t>
            </a:r>
            <a:r>
              <a:rPr lang="en-GB" sz="1400" dirty="0"/>
              <a:t> A strategic plan aiming to deliver better care by shifting focus from hospital-based services to community and preventive care, embracing digital transformation, and enhancing mental health services. </a:t>
            </a:r>
            <a:r>
              <a:rPr lang="en-GB" sz="1400" b="1" i="0" u="none" strike="noStrike" dirty="0">
                <a:solidFill>
                  <a:srgbClr val="485C33"/>
                </a:solidFill>
                <a:effectLst/>
                <a:latin typeface="Times New Roman" panose="02020603050405020304" pitchFamily="18" charset="0"/>
              </a:rPr>
              <a:t>(</a:t>
            </a:r>
            <a:r>
              <a:rPr lang="en-GB" sz="1400" b="1" i="0" u="none" strike="noStrike" dirty="0">
                <a:solidFill>
                  <a:srgbClr val="91B070"/>
                </a:solidFill>
                <a:effectLst/>
                <a:latin typeface="Times New Roman" panose="02020603050405020304" pitchFamily="18" charset="0"/>
              </a:rPr>
              <a:t>Term, 2025)</a:t>
            </a:r>
            <a:endParaRPr lang="en-GB" sz="1400" b="1" dirty="0">
              <a:solidFill>
                <a:srgbClr val="91B070"/>
              </a:solidFill>
            </a:endParaRPr>
          </a:p>
          <a:p>
            <a:pPr>
              <a:lnSpc>
                <a:spcPct val="110000"/>
              </a:lnSpc>
            </a:pPr>
            <a:r>
              <a:rPr lang="en-GB" sz="1400" b="1" u="sng" dirty="0">
                <a:solidFill>
                  <a:srgbClr val="91B070"/>
                </a:solidFill>
              </a:rPr>
              <a:t>Health and Social Care Act 2012:</a:t>
            </a:r>
            <a:r>
              <a:rPr lang="en-GB" sz="1400" dirty="0"/>
              <a:t> Legislation that reformed the NHS in England, emphasising patient choice, local accountability, and the integration of health and social care services.</a:t>
            </a:r>
            <a:r>
              <a:rPr lang="en-GB" sz="1400" b="1" dirty="0">
                <a:solidFill>
                  <a:srgbClr val="485C33"/>
                </a:solidFill>
              </a:rPr>
              <a:t> </a:t>
            </a:r>
            <a:r>
              <a:rPr lang="en-GB" sz="1400" b="1" i="0" u="none" strike="noStrike" dirty="0">
                <a:solidFill>
                  <a:srgbClr val="485C33"/>
                </a:solidFill>
                <a:effectLst/>
                <a:latin typeface="Times New Roman" panose="02020603050405020304" pitchFamily="18" charset="0"/>
              </a:rPr>
              <a:t>(to, 2011)</a:t>
            </a:r>
            <a:endParaRPr lang="en-GB" sz="1400" b="1" dirty="0">
              <a:solidFill>
                <a:srgbClr val="485C33"/>
              </a:solidFill>
            </a:endParaRPr>
          </a:p>
          <a:p>
            <a:pPr marL="0" indent="0">
              <a:lnSpc>
                <a:spcPct val="110000"/>
              </a:lnSpc>
              <a:buNone/>
            </a:pPr>
            <a:r>
              <a:rPr lang="en-GB" sz="1400" b="1" u="sng" dirty="0">
                <a:solidFill>
                  <a:srgbClr val="91B070"/>
                </a:solidFill>
              </a:rPr>
              <a:t>Impact on Practice:</a:t>
            </a:r>
          </a:p>
          <a:p>
            <a:pPr>
              <a:lnSpc>
                <a:spcPct val="110000"/>
              </a:lnSpc>
            </a:pPr>
            <a:r>
              <a:rPr lang="en-GB" sz="1400" dirty="0"/>
              <a:t>Holistic Health Support: Policies promote preventive care and mental health initiatives, encouraging services that address the whole person.</a:t>
            </a:r>
          </a:p>
          <a:p>
            <a:pPr>
              <a:lnSpc>
                <a:spcPct val="110000"/>
              </a:lnSpc>
            </a:pPr>
            <a:r>
              <a:rPr lang="en-GB" sz="1400" dirty="0"/>
              <a:t>Service Integration: Legislation and frameworks support the merging of health and social care services for more coordinated care.</a:t>
            </a:r>
            <a:br>
              <a:rPr lang="en-GB" sz="1400" dirty="0"/>
            </a:br>
            <a:endParaRPr lang="en-GB" sz="1400" dirty="0"/>
          </a:p>
          <a:p>
            <a:pPr marL="0" indent="0">
              <a:lnSpc>
                <a:spcPct val="110000"/>
              </a:lnSpc>
              <a:buNone/>
            </a:pPr>
            <a:r>
              <a:rPr lang="en-GB" sz="1400" b="1" u="sng" dirty="0">
                <a:solidFill>
                  <a:srgbClr val="91B070"/>
                </a:solidFill>
              </a:rPr>
              <a:t>Challenges</a:t>
            </a:r>
            <a:r>
              <a:rPr lang="en-GB" sz="1400" b="1" dirty="0">
                <a:solidFill>
                  <a:srgbClr val="91B070"/>
                </a:solidFill>
              </a:rPr>
              <a:t>:</a:t>
            </a:r>
          </a:p>
          <a:p>
            <a:pPr>
              <a:lnSpc>
                <a:spcPct val="110000"/>
              </a:lnSpc>
            </a:pPr>
            <a:r>
              <a:rPr lang="en-GB" sz="1400" dirty="0"/>
              <a:t>Regulatory Barriers: Complex regulations can hinder the implementation of integrated services.</a:t>
            </a:r>
          </a:p>
          <a:p>
            <a:pPr>
              <a:lnSpc>
                <a:spcPct val="110000"/>
              </a:lnSpc>
            </a:pPr>
            <a:r>
              <a:rPr lang="en-GB" sz="1400" dirty="0"/>
              <a:t>Funding Constraints: Limited financial resources may restrict the expansion of preventive and mental health services.</a:t>
            </a:r>
          </a:p>
        </p:txBody>
      </p:sp>
    </p:spTree>
    <p:extLst>
      <p:ext uri="{BB962C8B-B14F-4D97-AF65-F5344CB8AC3E}">
        <p14:creationId xmlns:p14="http://schemas.microsoft.com/office/powerpoint/2010/main" val="817277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3DC14A-BEC8-1849-4E94-5747FC9D7FEB}"/>
              </a:ext>
            </a:extLst>
          </p:cNvPr>
          <p:cNvSpPr>
            <a:spLocks noGrp="1"/>
          </p:cNvSpPr>
          <p:nvPr>
            <p:ph type="title"/>
          </p:nvPr>
        </p:nvSpPr>
        <p:spPr>
          <a:xfrm>
            <a:off x="1510484" y="233412"/>
            <a:ext cx="9248019" cy="1083874"/>
          </a:xfrm>
        </p:spPr>
        <p:txBody>
          <a:bodyPr>
            <a:normAutofit/>
          </a:bodyPr>
          <a:lstStyle/>
          <a:p>
            <a:r>
              <a:rPr lang="en-GB" sz="4800" b="1" spc="50" dirty="0">
                <a:ln w="0"/>
                <a:solidFill>
                  <a:schemeClr val="bg2"/>
                </a:solidFill>
                <a:effectLst>
                  <a:innerShdw blurRad="63500" dist="50800" dir="13500000">
                    <a:srgbClr val="000000">
                      <a:alpha val="50000"/>
                    </a:srgbClr>
                  </a:innerShdw>
                </a:effectLst>
              </a:rPr>
              <a:t>Examples and Case Studies</a:t>
            </a:r>
            <a:endParaRPr lang="en-GB" sz="4800" b="1" dirty="0"/>
          </a:p>
        </p:txBody>
      </p:sp>
      <p:sp>
        <p:nvSpPr>
          <p:cNvPr id="18" name="Rectangle 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ight Triangle 19">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CCBDCA-D822-8DF1-F599-B89E4D11D156}"/>
              </a:ext>
            </a:extLst>
          </p:cNvPr>
          <p:cNvSpPr>
            <a:spLocks noGrp="1"/>
          </p:cNvSpPr>
          <p:nvPr>
            <p:ph idx="1"/>
          </p:nvPr>
        </p:nvSpPr>
        <p:spPr>
          <a:xfrm>
            <a:off x="1489027" y="1085444"/>
            <a:ext cx="10732590" cy="2218126"/>
          </a:xfrm>
        </p:spPr>
        <p:txBody>
          <a:bodyPr anchor="t">
            <a:noAutofit/>
          </a:bodyPr>
          <a:lstStyle/>
          <a:p>
            <a:pPr marL="0" indent="0">
              <a:lnSpc>
                <a:spcPct val="110000"/>
              </a:lnSpc>
              <a:buNone/>
            </a:pPr>
            <a:r>
              <a:rPr lang="en-GB" sz="1600" b="1" u="sng" dirty="0">
                <a:solidFill>
                  <a:srgbClr val="91B070"/>
                </a:solidFill>
              </a:rPr>
              <a:t>Case Study</a:t>
            </a:r>
            <a:r>
              <a:rPr lang="en-GB" sz="1600" b="1" dirty="0"/>
              <a:t> – NHS Diabetes Prevention Programme</a:t>
            </a:r>
          </a:p>
          <a:p>
            <a:pPr>
              <a:lnSpc>
                <a:spcPct val="110000"/>
              </a:lnSpc>
            </a:pPr>
            <a:r>
              <a:rPr lang="en-GB" sz="1600" dirty="0"/>
              <a:t>Aims to reduce the risk of Type 2 diabetes through healthy eating, exercise, and lifestyle changes.</a:t>
            </a:r>
          </a:p>
          <a:p>
            <a:pPr>
              <a:lnSpc>
                <a:spcPct val="110000"/>
              </a:lnSpc>
            </a:pPr>
            <a:r>
              <a:rPr lang="en-GB" sz="1600" dirty="0"/>
              <a:t>Supports SDG 3: Good Health and Wellbeing by focusing on prevention and long-term health improvement.</a:t>
            </a:r>
          </a:p>
          <a:p>
            <a:pPr>
              <a:lnSpc>
                <a:spcPct val="110000"/>
              </a:lnSpc>
            </a:pPr>
            <a:r>
              <a:rPr lang="en-GB" sz="1600" dirty="0"/>
              <a:t>Free programme run by the NHS and Public Health England</a:t>
            </a:r>
            <a:r>
              <a:rPr lang="en-GB" sz="1600" b="1" dirty="0">
                <a:solidFill>
                  <a:srgbClr val="91B070"/>
                </a:solidFill>
              </a:rPr>
              <a:t>. </a:t>
            </a:r>
            <a:r>
              <a:rPr lang="en-GB" sz="1600" b="1" i="0" u="none" strike="noStrike" dirty="0">
                <a:solidFill>
                  <a:srgbClr val="91B070"/>
                </a:solidFill>
                <a:effectLst/>
                <a:latin typeface="Times New Roman" panose="02020603050405020304" pitchFamily="18" charset="0"/>
              </a:rPr>
              <a:t>(NHS England, 2023)</a:t>
            </a:r>
            <a:br>
              <a:rPr lang="en-GB" sz="1600" dirty="0"/>
            </a:br>
            <a:endParaRPr lang="en-GB" sz="1600" dirty="0"/>
          </a:p>
          <a:p>
            <a:pPr marL="0" indent="0">
              <a:lnSpc>
                <a:spcPct val="110000"/>
              </a:lnSpc>
              <a:buNone/>
            </a:pPr>
            <a:endParaRPr lang="en-GB" sz="1600" dirty="0"/>
          </a:p>
          <a:p>
            <a:pPr marL="0" indent="0">
              <a:lnSpc>
                <a:spcPct val="110000"/>
              </a:lnSpc>
              <a:buNone/>
            </a:pPr>
            <a:endParaRPr lang="en-GB" sz="1600" dirty="0"/>
          </a:p>
        </p:txBody>
      </p:sp>
      <p:sp>
        <p:nvSpPr>
          <p:cNvPr id="4" name="TextBox 3">
            <a:extLst>
              <a:ext uri="{FF2B5EF4-FFF2-40B4-BE49-F238E27FC236}">
                <a16:creationId xmlns:a16="http://schemas.microsoft.com/office/drawing/2014/main" id="{A0B24C5B-D078-0D2E-F1A1-892BB293FC97}"/>
              </a:ext>
            </a:extLst>
          </p:cNvPr>
          <p:cNvSpPr txBox="1"/>
          <p:nvPr/>
        </p:nvSpPr>
        <p:spPr>
          <a:xfrm>
            <a:off x="1115262" y="3216957"/>
            <a:ext cx="7171488" cy="3592265"/>
          </a:xfrm>
          <a:prstGeom prst="rect">
            <a:avLst/>
          </a:prstGeom>
          <a:noFill/>
        </p:spPr>
        <p:txBody>
          <a:bodyPr wrap="square" rtlCol="0">
            <a:spAutoFit/>
          </a:bodyPr>
          <a:lstStyle/>
          <a:p>
            <a:pPr marL="0" indent="0">
              <a:lnSpc>
                <a:spcPct val="110000"/>
              </a:lnSpc>
              <a:buNone/>
            </a:pPr>
            <a:r>
              <a:rPr lang="en-GB" sz="1600" b="1" dirty="0">
                <a:solidFill>
                  <a:srgbClr val="91B070"/>
                </a:solidFill>
              </a:rPr>
              <a:t>Health Belief Model (HBM) in Action</a:t>
            </a:r>
          </a:p>
          <a:p>
            <a:pPr marL="0" indent="0">
              <a:lnSpc>
                <a:spcPct val="110000"/>
              </a:lnSpc>
              <a:buNone/>
            </a:pPr>
            <a:endParaRPr lang="en-GB" sz="1600" b="1" dirty="0">
              <a:solidFill>
                <a:srgbClr val="91B070"/>
              </a:solidFill>
            </a:endParaRPr>
          </a:p>
          <a:p>
            <a:pPr>
              <a:lnSpc>
                <a:spcPct val="110000"/>
              </a:lnSpc>
            </a:pPr>
            <a:r>
              <a:rPr lang="en-GB" sz="1600" b="1" dirty="0">
                <a:solidFill>
                  <a:srgbClr val="91B070"/>
                </a:solidFill>
              </a:rPr>
              <a:t>Perceived Susceptibility:</a:t>
            </a:r>
            <a:r>
              <a:rPr lang="en-GB" sz="1600" dirty="0"/>
              <a:t> People learn about their personal risk of diabetes.</a:t>
            </a:r>
          </a:p>
          <a:p>
            <a:pPr>
              <a:lnSpc>
                <a:spcPct val="110000"/>
              </a:lnSpc>
            </a:pPr>
            <a:r>
              <a:rPr lang="en-GB" sz="1600" b="1" dirty="0">
                <a:solidFill>
                  <a:srgbClr val="91B070"/>
                </a:solidFill>
              </a:rPr>
              <a:t>Perceived Severity:</a:t>
            </a:r>
            <a:r>
              <a:rPr lang="en-GB" sz="1600" dirty="0"/>
              <a:t> Education on health problems caused by untreated diabetes.</a:t>
            </a:r>
          </a:p>
          <a:p>
            <a:pPr>
              <a:lnSpc>
                <a:spcPct val="110000"/>
              </a:lnSpc>
            </a:pPr>
            <a:r>
              <a:rPr lang="en-GB" sz="1600" b="1" dirty="0">
                <a:solidFill>
                  <a:srgbClr val="91B070"/>
                </a:solidFill>
              </a:rPr>
              <a:t>Perceived Benefits: </a:t>
            </a:r>
            <a:r>
              <a:rPr lang="en-GB" sz="1600" dirty="0"/>
              <a:t>Shows that lifestyle changes can prevent the disease.</a:t>
            </a:r>
          </a:p>
          <a:p>
            <a:pPr>
              <a:lnSpc>
                <a:spcPct val="110000"/>
              </a:lnSpc>
            </a:pPr>
            <a:r>
              <a:rPr lang="en-GB" sz="1600" b="1" dirty="0">
                <a:solidFill>
                  <a:srgbClr val="91B070"/>
                </a:solidFill>
              </a:rPr>
              <a:t>Perceived Barriers: </a:t>
            </a:r>
            <a:r>
              <a:rPr lang="en-GB" sz="1600" dirty="0"/>
              <a:t>Free access and local support reduce cost and time barriers.</a:t>
            </a:r>
          </a:p>
          <a:p>
            <a:pPr>
              <a:lnSpc>
                <a:spcPct val="110000"/>
              </a:lnSpc>
            </a:pPr>
            <a:r>
              <a:rPr lang="en-GB" sz="1600" b="1" dirty="0">
                <a:solidFill>
                  <a:srgbClr val="91B070"/>
                </a:solidFill>
              </a:rPr>
              <a:t>Cues to Action: </a:t>
            </a:r>
            <a:r>
              <a:rPr lang="en-GB" sz="1600" dirty="0"/>
              <a:t>GP referrals, NHS letters, and media campaigns encourage sign-up.</a:t>
            </a:r>
          </a:p>
          <a:p>
            <a:pPr>
              <a:lnSpc>
                <a:spcPct val="110000"/>
              </a:lnSpc>
            </a:pPr>
            <a:r>
              <a:rPr lang="en-GB" sz="1600" b="1" dirty="0">
                <a:solidFill>
                  <a:srgbClr val="91B070"/>
                </a:solidFill>
              </a:rPr>
              <a:t>Self-Efficacy:</a:t>
            </a:r>
            <a:r>
              <a:rPr lang="en-GB" sz="1600" dirty="0"/>
              <a:t> Group sessions and coaching help people feel confident to make changes.</a:t>
            </a:r>
            <a:br>
              <a:rPr lang="en-GB" sz="1600" dirty="0"/>
            </a:br>
            <a:endParaRPr lang="en-US" sz="1600" dirty="0"/>
          </a:p>
        </p:txBody>
      </p:sp>
      <p:sp>
        <p:nvSpPr>
          <p:cNvPr id="5" name="TextBox 4">
            <a:extLst>
              <a:ext uri="{FF2B5EF4-FFF2-40B4-BE49-F238E27FC236}">
                <a16:creationId xmlns:a16="http://schemas.microsoft.com/office/drawing/2014/main" id="{CF21CD69-3F56-56C4-7B7E-1F317B875437}"/>
              </a:ext>
            </a:extLst>
          </p:cNvPr>
          <p:cNvSpPr txBox="1"/>
          <p:nvPr/>
        </p:nvSpPr>
        <p:spPr>
          <a:xfrm>
            <a:off x="8220995" y="3009844"/>
            <a:ext cx="3564573" cy="2810962"/>
          </a:xfrm>
          <a:prstGeom prst="rect">
            <a:avLst/>
          </a:prstGeom>
          <a:noFill/>
        </p:spPr>
        <p:txBody>
          <a:bodyPr wrap="square" rtlCol="0">
            <a:spAutoFit/>
          </a:bodyPr>
          <a:lstStyle/>
          <a:p>
            <a:pPr marL="0" indent="0">
              <a:lnSpc>
                <a:spcPct val="110000"/>
              </a:lnSpc>
              <a:buNone/>
            </a:pPr>
            <a:r>
              <a:rPr lang="en-GB" sz="1800" b="1" dirty="0">
                <a:solidFill>
                  <a:srgbClr val="91B070"/>
                </a:solidFill>
              </a:rPr>
              <a:t>Impact</a:t>
            </a:r>
          </a:p>
          <a:p>
            <a:pPr marL="285750" indent="-285750">
              <a:lnSpc>
                <a:spcPct val="110000"/>
              </a:lnSpc>
              <a:buFont typeface="Arial" panose="020B0604020202020204" pitchFamily="34" charset="0"/>
              <a:buChar char="•"/>
            </a:pPr>
            <a:r>
              <a:rPr lang="en-GB" sz="1800" dirty="0"/>
              <a:t>Promotes early prevention and sustainable health outcomes.</a:t>
            </a:r>
          </a:p>
          <a:p>
            <a:pPr marL="285750" indent="-285750">
              <a:lnSpc>
                <a:spcPct val="110000"/>
              </a:lnSpc>
              <a:buFont typeface="Arial" panose="020B0604020202020204" pitchFamily="34" charset="0"/>
              <a:buChar char="•"/>
            </a:pPr>
            <a:r>
              <a:rPr lang="en-GB" sz="1800" dirty="0"/>
              <a:t>Reduces future pressure on NHS services.</a:t>
            </a:r>
          </a:p>
          <a:p>
            <a:pPr marL="285750" indent="-285750">
              <a:lnSpc>
                <a:spcPct val="110000"/>
              </a:lnSpc>
              <a:buFont typeface="Arial" panose="020B0604020202020204" pitchFamily="34" charset="0"/>
              <a:buChar char="•"/>
            </a:pPr>
            <a:r>
              <a:rPr lang="en-GB" sz="1800" dirty="0"/>
              <a:t>Improves health equity by reaching at-risk groups across the UK.</a:t>
            </a:r>
            <a:endParaRPr lang="en-US" dirty="0"/>
          </a:p>
        </p:txBody>
      </p:sp>
    </p:spTree>
    <p:extLst>
      <p:ext uri="{BB962C8B-B14F-4D97-AF65-F5344CB8AC3E}">
        <p14:creationId xmlns:p14="http://schemas.microsoft.com/office/powerpoint/2010/main" val="4204846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2F187-6B6A-C816-324A-A0551570AC9D}"/>
              </a:ext>
            </a:extLst>
          </p:cNvPr>
          <p:cNvSpPr>
            <a:spLocks noGrp="1"/>
          </p:cNvSpPr>
          <p:nvPr>
            <p:ph type="title"/>
          </p:nvPr>
        </p:nvSpPr>
        <p:spPr>
          <a:xfrm>
            <a:off x="4666120" y="267726"/>
            <a:ext cx="6572338" cy="1204324"/>
          </a:xfrm>
        </p:spPr>
        <p:txBody>
          <a:bodyPr>
            <a:normAutofit/>
          </a:bodyPr>
          <a:lstStyle/>
          <a:p>
            <a:pPr algn="l"/>
            <a:r>
              <a:rPr lang="en-GB" sz="4800" b="1" spc="50" dirty="0">
                <a:ln w="0"/>
                <a:solidFill>
                  <a:schemeClr val="bg2"/>
                </a:solidFill>
                <a:effectLst>
                  <a:innerShdw blurRad="63500" dist="50800" dir="13500000">
                    <a:srgbClr val="000000">
                      <a:alpha val="50000"/>
                    </a:srgbClr>
                  </a:innerShdw>
                </a:effectLst>
              </a:rPr>
              <a:t>Equity and Access</a:t>
            </a:r>
          </a:p>
        </p:txBody>
      </p:sp>
      <p:sp>
        <p:nvSpPr>
          <p:cNvPr id="3" name="Content Placeholder 2">
            <a:extLst>
              <a:ext uri="{FF2B5EF4-FFF2-40B4-BE49-F238E27FC236}">
                <a16:creationId xmlns:a16="http://schemas.microsoft.com/office/drawing/2014/main" id="{7E05CB79-87DB-F4E0-55E3-DCE48B8114C4}"/>
              </a:ext>
            </a:extLst>
          </p:cNvPr>
          <p:cNvSpPr>
            <a:spLocks noGrp="1"/>
          </p:cNvSpPr>
          <p:nvPr>
            <p:ph idx="1"/>
          </p:nvPr>
        </p:nvSpPr>
        <p:spPr>
          <a:xfrm>
            <a:off x="1070163" y="609673"/>
            <a:ext cx="10934474" cy="6088817"/>
          </a:xfrm>
        </p:spPr>
        <p:txBody>
          <a:bodyPr anchor="t">
            <a:noAutofit/>
          </a:bodyPr>
          <a:lstStyle/>
          <a:p>
            <a:pPr marL="0" indent="0">
              <a:lnSpc>
                <a:spcPct val="110000"/>
              </a:lnSpc>
              <a:buNone/>
            </a:pPr>
            <a:r>
              <a:rPr lang="en-GB" sz="1300" b="1" u="sng" dirty="0">
                <a:solidFill>
                  <a:srgbClr val="91B070"/>
                </a:solidFill>
              </a:rPr>
              <a:t>Key Issues</a:t>
            </a:r>
          </a:p>
          <a:p>
            <a:pPr>
              <a:lnSpc>
                <a:spcPct val="110000"/>
              </a:lnSpc>
            </a:pPr>
            <a:r>
              <a:rPr lang="en-GB" sz="1300" dirty="0"/>
              <a:t>Health inequalities / disparities:</a:t>
            </a:r>
          </a:p>
          <a:p>
            <a:pPr>
              <a:lnSpc>
                <a:spcPct val="110000"/>
              </a:lnSpc>
            </a:pPr>
            <a:r>
              <a:rPr lang="en-GB" sz="1300" dirty="0"/>
              <a:t>Ethnic minority communities often have worse access to GPs and health services than white populations.  </a:t>
            </a:r>
          </a:p>
          <a:p>
            <a:pPr>
              <a:lnSpc>
                <a:spcPct val="110000"/>
              </a:lnSpc>
            </a:pPr>
            <a:r>
              <a:rPr lang="en-GB" sz="1300" dirty="0"/>
              <a:t>Digital exclusion: many people lack devices, internet, or skills to use online health services.  </a:t>
            </a:r>
            <a:r>
              <a:rPr lang="en-GB" sz="1300" b="1" i="0" u="none" strike="noStrike" dirty="0">
                <a:solidFill>
                  <a:srgbClr val="485C33"/>
                </a:solidFill>
                <a:effectLst/>
                <a:latin typeface="Times New Roman" panose="02020603050405020304" pitchFamily="18" charset="0"/>
              </a:rPr>
              <a:t>(García and Thomas, 2024)</a:t>
            </a:r>
            <a:br>
              <a:rPr lang="en-GB" sz="1300" b="1" dirty="0">
                <a:solidFill>
                  <a:srgbClr val="485C33"/>
                </a:solidFill>
              </a:rPr>
            </a:br>
            <a:endParaRPr lang="en-GB" sz="1300" b="1" dirty="0">
              <a:solidFill>
                <a:srgbClr val="485C33"/>
              </a:solidFill>
            </a:endParaRPr>
          </a:p>
          <a:p>
            <a:pPr marL="0" indent="0">
              <a:lnSpc>
                <a:spcPct val="110000"/>
              </a:lnSpc>
              <a:buNone/>
            </a:pPr>
            <a:r>
              <a:rPr lang="en-GB" sz="1300" b="1" u="sng" dirty="0">
                <a:solidFill>
                  <a:srgbClr val="91B070"/>
                </a:solidFill>
              </a:rPr>
              <a:t>Initiatives to Reduce Inequalities</a:t>
            </a:r>
          </a:p>
          <a:p>
            <a:pPr>
              <a:lnSpc>
                <a:spcPct val="110000"/>
              </a:lnSpc>
            </a:pPr>
            <a:r>
              <a:rPr lang="en-GB" sz="1300" dirty="0"/>
              <a:t>Inclusive Digital Healthcare Framework by NHS – aims to make digital health services accessible and fair.  </a:t>
            </a:r>
          </a:p>
          <a:p>
            <a:pPr>
              <a:lnSpc>
                <a:spcPct val="110000"/>
              </a:lnSpc>
            </a:pPr>
            <a:r>
              <a:rPr lang="en-GB" sz="1300" dirty="0"/>
              <a:t>Widening Digital Participation Programme (NHS Digital) – supports disadvantaged communities to use tech for health.  </a:t>
            </a:r>
          </a:p>
          <a:p>
            <a:pPr>
              <a:lnSpc>
                <a:spcPct val="110000"/>
              </a:lnSpc>
            </a:pPr>
            <a:r>
              <a:rPr lang="en-GB" sz="1300" dirty="0"/>
              <a:t>PRIME study – research &amp; policy tools to make essential services (including healthcare) more inclusive for ethnic minority communities.</a:t>
            </a:r>
            <a:r>
              <a:rPr lang="en-GB" sz="1300" b="1" dirty="0">
                <a:solidFill>
                  <a:srgbClr val="6C8B4C"/>
                </a:solidFill>
              </a:rPr>
              <a:t>  </a:t>
            </a:r>
            <a:r>
              <a:rPr lang="en-GB" sz="1300" b="1" i="0" u="none" strike="noStrike" dirty="0">
                <a:solidFill>
                  <a:srgbClr val="6C8B4C"/>
                </a:solidFill>
                <a:effectLst/>
                <a:latin typeface="Times New Roman" panose="02020603050405020304" pitchFamily="18" charset="0"/>
              </a:rPr>
              <a:t>(</a:t>
            </a:r>
            <a:r>
              <a:rPr lang="en-GB" sz="1300" b="1" i="0" u="none" strike="noStrike" dirty="0" err="1">
                <a:solidFill>
                  <a:srgbClr val="6C8B4C"/>
                </a:solidFill>
                <a:effectLst/>
                <a:latin typeface="Times New Roman" panose="02020603050405020304" pitchFamily="18" charset="0"/>
              </a:rPr>
              <a:t>Kingsfund.org.uk</a:t>
            </a:r>
            <a:r>
              <a:rPr lang="en-GB" sz="1300" b="1" i="0" u="none" strike="noStrike" dirty="0">
                <a:solidFill>
                  <a:srgbClr val="6C8B4C"/>
                </a:solidFill>
                <a:effectLst/>
                <a:latin typeface="Times New Roman" panose="02020603050405020304" pitchFamily="18" charset="0"/>
              </a:rPr>
              <a:t>, 2025)</a:t>
            </a:r>
            <a:br>
              <a:rPr lang="en-GB" sz="1300" dirty="0"/>
            </a:br>
            <a:endParaRPr lang="en-GB" sz="1300" dirty="0"/>
          </a:p>
          <a:p>
            <a:pPr marL="0" indent="0">
              <a:lnSpc>
                <a:spcPct val="110000"/>
              </a:lnSpc>
              <a:buNone/>
            </a:pPr>
            <a:r>
              <a:rPr lang="en-GB" sz="1300" b="1" u="sng" dirty="0">
                <a:solidFill>
                  <a:srgbClr val="91B070"/>
                </a:solidFill>
              </a:rPr>
              <a:t>Future Recommendations</a:t>
            </a:r>
          </a:p>
          <a:p>
            <a:pPr>
              <a:lnSpc>
                <a:spcPct val="110000"/>
              </a:lnSpc>
            </a:pPr>
            <a:r>
              <a:rPr lang="en-GB" sz="1300" dirty="0"/>
              <a:t>Ensure non-digital alternatives remain available (phone, face-to-face) for people without internet or tech.</a:t>
            </a:r>
          </a:p>
          <a:p>
            <a:pPr>
              <a:lnSpc>
                <a:spcPct val="110000"/>
              </a:lnSpc>
            </a:pPr>
            <a:r>
              <a:rPr lang="en-GB" sz="1300" dirty="0"/>
              <a:t>Use community outreach &amp; translation services to reach ethnic minority groups.</a:t>
            </a:r>
          </a:p>
          <a:p>
            <a:pPr>
              <a:lnSpc>
                <a:spcPct val="110000"/>
              </a:lnSpc>
            </a:pPr>
            <a:r>
              <a:rPr lang="en-GB" sz="1300" dirty="0"/>
              <a:t>Invest in digital skills training and affordable internet access.</a:t>
            </a:r>
          </a:p>
          <a:p>
            <a:pPr>
              <a:lnSpc>
                <a:spcPct val="110000"/>
              </a:lnSpc>
            </a:pPr>
            <a:r>
              <a:rPr lang="en-GB" sz="1300" dirty="0"/>
              <a:t>Use funding formulas that account for deprivation and ethnicity so resources match need.</a:t>
            </a:r>
          </a:p>
        </p:txBody>
      </p:sp>
    </p:spTree>
    <p:extLst>
      <p:ext uri="{BB962C8B-B14F-4D97-AF65-F5344CB8AC3E}">
        <p14:creationId xmlns:p14="http://schemas.microsoft.com/office/powerpoint/2010/main" val="3501300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1B7737-E3D8-47F4-8B54-7529C7A83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DAD12E-853D-4E20-9104-7129A3BF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gradFill flip="none" rotWithShape="1">
            <a:gsLst>
              <a:gs pos="100000">
                <a:schemeClr val="tx2">
                  <a:lumMod val="25000"/>
                  <a:alpha val="10000"/>
                </a:schemeClr>
              </a:gs>
              <a:gs pos="0">
                <a:schemeClr val="bg2">
                  <a:lumMod val="75000"/>
                  <a:lumOff val="25000"/>
                  <a:alpha val="7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DA59AFC-4552-4608-9A63-AFBBC2C029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19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C1E939A-6A69-42AE-8471-3AD3A74AD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11236326" cy="6858000"/>
          </a:xfrm>
          <a:prstGeom prst="rect">
            <a:avLst/>
          </a:prstGeom>
          <a:gradFill flip="none" rotWithShape="1">
            <a:gsLst>
              <a:gs pos="0">
                <a:schemeClr val="bg2">
                  <a:alpha val="0"/>
                </a:schemeClr>
              </a:gs>
              <a:gs pos="100000">
                <a:schemeClr val="bg2"/>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B787F2-D9D4-9F46-E4BE-3A3DC89C1D6B}"/>
              </a:ext>
            </a:extLst>
          </p:cNvPr>
          <p:cNvSpPr>
            <a:spLocks noGrp="1"/>
          </p:cNvSpPr>
          <p:nvPr>
            <p:ph type="title"/>
          </p:nvPr>
        </p:nvSpPr>
        <p:spPr>
          <a:xfrm>
            <a:off x="1621860" y="1185911"/>
            <a:ext cx="3772261" cy="4891624"/>
          </a:xfrm>
        </p:spPr>
        <p:txBody>
          <a:bodyPr>
            <a:normAutofit/>
          </a:bodyPr>
          <a:lstStyle/>
          <a:p>
            <a:r>
              <a:rPr lang="en-GB" sz="4800" b="1" spc="50" dirty="0">
                <a:ln w="0"/>
                <a:solidFill>
                  <a:schemeClr val="bg2"/>
                </a:solidFill>
                <a:effectLst>
                  <a:innerShdw blurRad="63500" dist="50800" dir="13500000">
                    <a:srgbClr val="000000">
                      <a:alpha val="50000"/>
                    </a:srgbClr>
                  </a:innerShdw>
                </a:effectLst>
              </a:rPr>
              <a:t>Impact on Service Delivery</a:t>
            </a:r>
            <a:endParaRPr lang="en-GB" sz="4800" b="1" dirty="0"/>
          </a:p>
        </p:txBody>
      </p:sp>
      <p:sp>
        <p:nvSpPr>
          <p:cNvPr id="18" name="Rectangle 17">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ight Triangle 19">
            <a:extLst>
              <a:ext uri="{FF2B5EF4-FFF2-40B4-BE49-F238E27FC236}">
                <a16:creationId xmlns:a16="http://schemas.microsoft.com/office/drawing/2014/main" id="{92255F51-A06E-404D-AE04-D9590EAC8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5262" y="131728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73E68F-680F-13B0-551D-C45161CBD7C1}"/>
              </a:ext>
            </a:extLst>
          </p:cNvPr>
          <p:cNvSpPr>
            <a:spLocks noGrp="1"/>
          </p:cNvSpPr>
          <p:nvPr>
            <p:ph idx="1"/>
          </p:nvPr>
        </p:nvSpPr>
        <p:spPr>
          <a:xfrm>
            <a:off x="5394121" y="780465"/>
            <a:ext cx="6424128" cy="4864033"/>
          </a:xfrm>
        </p:spPr>
        <p:txBody>
          <a:bodyPr anchor="t">
            <a:noAutofit/>
          </a:bodyPr>
          <a:lstStyle/>
          <a:p>
            <a:pPr marL="0" indent="0">
              <a:lnSpc>
                <a:spcPct val="110000"/>
              </a:lnSpc>
              <a:buNone/>
            </a:pPr>
            <a:r>
              <a:rPr lang="en-GB" sz="1800" b="1" dirty="0"/>
              <a:t>Service Delivery Examples</a:t>
            </a:r>
          </a:p>
          <a:p>
            <a:pPr>
              <a:lnSpc>
                <a:spcPct val="110000"/>
              </a:lnSpc>
            </a:pPr>
            <a:r>
              <a:rPr lang="en-GB" sz="1800" b="1" u="sng" dirty="0">
                <a:solidFill>
                  <a:srgbClr val="91B070"/>
                </a:solidFill>
              </a:rPr>
              <a:t>Hospital/community care: </a:t>
            </a:r>
            <a:r>
              <a:rPr lang="en-GB" sz="1800" dirty="0" err="1"/>
              <a:t>Frimley</a:t>
            </a:r>
            <a:r>
              <a:rPr lang="en-GB" sz="1800" dirty="0"/>
              <a:t> Health NHS Foundation Trust is developing “home-first” care, virtual hospital options &amp; holistic assessments for frailty. </a:t>
            </a:r>
          </a:p>
          <a:p>
            <a:pPr>
              <a:lnSpc>
                <a:spcPct val="110000"/>
              </a:lnSpc>
            </a:pPr>
            <a:r>
              <a:rPr lang="en-GB" sz="1800" b="1" u="sng" dirty="0">
                <a:solidFill>
                  <a:srgbClr val="91B070"/>
                </a:solidFill>
              </a:rPr>
              <a:t>Screening/prevention: </a:t>
            </a:r>
            <a:r>
              <a:rPr lang="en-GB" sz="1800" dirty="0"/>
              <a:t>The NHS Health Check invites adults aged 40-74 for health screening every five years for conditions like heart disease, diabetes, stroke</a:t>
            </a:r>
            <a:r>
              <a:rPr lang="en-GB" sz="1800" b="1" dirty="0">
                <a:solidFill>
                  <a:srgbClr val="485C33"/>
                </a:solidFill>
              </a:rPr>
              <a:t>. </a:t>
            </a:r>
            <a:r>
              <a:rPr lang="en-GB" sz="1800" b="1" i="0" u="none" strike="noStrike" dirty="0">
                <a:solidFill>
                  <a:srgbClr val="485C33"/>
                </a:solidFill>
                <a:effectLst/>
                <a:latin typeface="Times New Roman" panose="02020603050405020304" pitchFamily="18" charset="0"/>
              </a:rPr>
              <a:t>(to, 2013)</a:t>
            </a:r>
            <a:endParaRPr lang="en-GB" sz="1800" b="1" dirty="0">
              <a:solidFill>
                <a:srgbClr val="485C33"/>
              </a:solidFill>
            </a:endParaRPr>
          </a:p>
          <a:p>
            <a:pPr marL="0" indent="0">
              <a:lnSpc>
                <a:spcPct val="110000"/>
              </a:lnSpc>
              <a:buNone/>
            </a:pPr>
            <a:r>
              <a:rPr lang="en-GB" sz="1800" b="1" dirty="0"/>
              <a:t>Public Health Initiatives</a:t>
            </a:r>
          </a:p>
          <a:p>
            <a:pPr>
              <a:lnSpc>
                <a:spcPct val="110000"/>
              </a:lnSpc>
            </a:pPr>
            <a:r>
              <a:rPr lang="en-GB" sz="1800" b="1" u="sng" dirty="0">
                <a:solidFill>
                  <a:srgbClr val="91B070"/>
                </a:solidFill>
              </a:rPr>
              <a:t>Change4Life campaign:</a:t>
            </a:r>
            <a:r>
              <a:rPr lang="en-GB" sz="1800" dirty="0"/>
              <a:t> Helps families eat more healthily, move more; uses behaviour-change messaging &amp; marketing. </a:t>
            </a:r>
            <a:r>
              <a:rPr lang="en-GB" sz="1800" b="1" i="0" u="none" strike="noStrike" dirty="0">
                <a:solidFill>
                  <a:srgbClr val="91B070"/>
                </a:solidFill>
                <a:effectLst/>
                <a:latin typeface="Times New Roman" panose="02020603050405020304" pitchFamily="18" charset="0"/>
              </a:rPr>
              <a:t>(NSMC, 2020)</a:t>
            </a:r>
            <a:endParaRPr lang="en-GB" sz="1800" b="1" dirty="0">
              <a:solidFill>
                <a:srgbClr val="91B070"/>
              </a:solidFill>
            </a:endParaRPr>
          </a:p>
          <a:p>
            <a:pPr>
              <a:lnSpc>
                <a:spcPct val="110000"/>
              </a:lnSpc>
            </a:pPr>
            <a:r>
              <a:rPr lang="en-GB" sz="1800" b="1" u="sng" dirty="0">
                <a:solidFill>
                  <a:srgbClr val="91B070"/>
                </a:solidFill>
              </a:rPr>
              <a:t>Better Health summer campaign: </a:t>
            </a:r>
            <a:r>
              <a:rPr lang="en-GB" sz="1800" dirty="0"/>
              <a:t>Offers free support, tools &amp; apps to help adults lose excess weight &amp; become more active. </a:t>
            </a:r>
            <a:r>
              <a:rPr lang="en-GB" sz="1800" b="1" i="0" u="none" strike="noStrike" dirty="0">
                <a:solidFill>
                  <a:srgbClr val="91B070"/>
                </a:solidFill>
                <a:effectLst/>
                <a:latin typeface="Times New Roman" panose="02020603050405020304" pitchFamily="18" charset="0"/>
              </a:rPr>
              <a:t>(Public Health England, 2021)</a:t>
            </a:r>
            <a:endParaRPr lang="en-GB" sz="1800" b="1" dirty="0">
              <a:solidFill>
                <a:srgbClr val="91B070"/>
              </a:solidFill>
            </a:endParaRPr>
          </a:p>
        </p:txBody>
      </p:sp>
    </p:spTree>
    <p:extLst>
      <p:ext uri="{BB962C8B-B14F-4D97-AF65-F5344CB8AC3E}">
        <p14:creationId xmlns:p14="http://schemas.microsoft.com/office/powerpoint/2010/main" val="2752703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80CDA-191D-8DDD-DC2A-7C06D0B8CAE5}"/>
              </a:ext>
            </a:extLst>
          </p:cNvPr>
          <p:cNvSpPr>
            <a:spLocks noGrp="1"/>
          </p:cNvSpPr>
          <p:nvPr>
            <p:ph type="title"/>
          </p:nvPr>
        </p:nvSpPr>
        <p:spPr>
          <a:xfrm>
            <a:off x="4596911" y="527557"/>
            <a:ext cx="5240599" cy="1114822"/>
          </a:xfrm>
        </p:spPr>
        <p:txBody>
          <a:bodyPr>
            <a:normAutofit/>
          </a:bodyPr>
          <a:lstStyle/>
          <a:p>
            <a:pPr algn="l"/>
            <a:r>
              <a:rPr lang="en-GB" sz="4800" b="1" spc="50" dirty="0">
                <a:ln w="0"/>
                <a:solidFill>
                  <a:schemeClr val="bg2"/>
                </a:solidFill>
                <a:effectLst>
                  <a:innerShdw blurRad="63500" dist="50800" dir="13500000">
                    <a:srgbClr val="000000">
                      <a:alpha val="50000"/>
                    </a:srgbClr>
                  </a:innerShdw>
                </a:effectLst>
              </a:rPr>
              <a:t>Conclusion</a:t>
            </a:r>
            <a:endParaRPr lang="en-GB" sz="4800" b="1" dirty="0"/>
          </a:p>
        </p:txBody>
      </p:sp>
      <p:sp>
        <p:nvSpPr>
          <p:cNvPr id="3" name="Content Placeholder 2">
            <a:extLst>
              <a:ext uri="{FF2B5EF4-FFF2-40B4-BE49-F238E27FC236}">
                <a16:creationId xmlns:a16="http://schemas.microsoft.com/office/drawing/2014/main" id="{7E9EBAAB-F7AD-7DD8-C570-DB0B02B59261}"/>
              </a:ext>
            </a:extLst>
          </p:cNvPr>
          <p:cNvSpPr>
            <a:spLocks noGrp="1"/>
          </p:cNvSpPr>
          <p:nvPr>
            <p:ph idx="1"/>
          </p:nvPr>
        </p:nvSpPr>
        <p:spPr>
          <a:xfrm>
            <a:off x="1913472" y="1775204"/>
            <a:ext cx="8932095" cy="3997828"/>
          </a:xfrm>
        </p:spPr>
        <p:txBody>
          <a:bodyPr anchor="t">
            <a:noAutofit/>
          </a:bodyPr>
          <a:lstStyle/>
          <a:p>
            <a:pPr marL="0" indent="0">
              <a:lnSpc>
                <a:spcPct val="110000"/>
              </a:lnSpc>
              <a:buNone/>
            </a:pPr>
            <a:r>
              <a:rPr lang="en-GB" sz="2200" b="0" i="0" dirty="0">
                <a:effectLst/>
                <a:latin typeface="UICTFontTextStyleBody"/>
              </a:rPr>
              <a:t>In conclusion, integrating health, wellbeing, and sustainable development is essential for effective healthcare delivery. Theoretical models, like the </a:t>
            </a:r>
            <a:r>
              <a:rPr lang="en-GB" sz="2200" b="0" i="0" dirty="0" err="1">
                <a:effectLst/>
                <a:latin typeface="UICTFontTextStyleBody"/>
              </a:rPr>
              <a:t>Biopsychosocial</a:t>
            </a:r>
            <a:r>
              <a:rPr lang="en-GB" sz="2200" b="0" i="0" dirty="0">
                <a:effectLst/>
                <a:latin typeface="UICTFontTextStyleBody"/>
              </a:rPr>
              <a:t>, Ecological, and Holistic Models, provide frameworks for designing services that consider all aspects of health.</a:t>
            </a:r>
            <a:endParaRPr lang="en-GB" sz="2200" dirty="0">
              <a:effectLst/>
              <a:latin typeface=".AppleSystemUIFont"/>
            </a:endParaRPr>
          </a:p>
          <a:p>
            <a:pPr marL="0" indent="0">
              <a:lnSpc>
                <a:spcPct val="110000"/>
              </a:lnSpc>
              <a:buNone/>
            </a:pPr>
            <a:r>
              <a:rPr lang="en-GB" sz="2200" b="0" i="0" dirty="0">
                <a:effectLst/>
                <a:latin typeface="UICTFontTextStyleBody"/>
              </a:rPr>
              <a:t>Policies such as Health in All Policies, the NHS Long Term Plan, and legislation guide practice, supporting preventive care and equitable access.</a:t>
            </a:r>
            <a:r>
              <a:rPr lang="en-GB" sz="2200" dirty="0">
                <a:latin typeface=".AppleSystemUIFont"/>
              </a:rPr>
              <a:t> </a:t>
            </a:r>
            <a:r>
              <a:rPr lang="en-GB" sz="2200" b="0" i="0" dirty="0">
                <a:effectLst/>
                <a:latin typeface="UICTFontTextStyleBody"/>
              </a:rPr>
              <a:t>Real-world examples like the NHS Diabetes Prevention Programme, Change4Life, NHS Health Checks, and MECC show practical applications of these concepts.</a:t>
            </a:r>
            <a:r>
              <a:rPr lang="en-GB" sz="2200" dirty="0">
                <a:latin typeface=".AppleSystemUIFont"/>
              </a:rPr>
              <a:t> </a:t>
            </a:r>
            <a:r>
              <a:rPr lang="en-GB" sz="2200" b="0" i="0" dirty="0">
                <a:effectLst/>
                <a:latin typeface="UICTFontTextStyleBody"/>
              </a:rPr>
              <a:t>Addressing health inequalities ensures that all communities, regardless of ethnicity, socio-economic status, or digital access, can benefit from care.</a:t>
            </a:r>
            <a:r>
              <a:rPr lang="en-GB" sz="2200" dirty="0">
                <a:latin typeface=".AppleSystemUIFont"/>
              </a:rPr>
              <a:t> </a:t>
            </a:r>
            <a:r>
              <a:rPr lang="en-GB" sz="2200" b="0" i="0" dirty="0">
                <a:effectLst/>
                <a:latin typeface="UICTFontTextStyleBody"/>
              </a:rPr>
              <a:t>Altogether, these integrated approaches contribute to sustainable, equitable health services and support the achievement of SDG 3.</a:t>
            </a:r>
            <a:endParaRPr lang="en-GB" sz="2200" dirty="0">
              <a:effectLst/>
              <a:latin typeface=".AppleSystemUIFont"/>
            </a:endParaRPr>
          </a:p>
          <a:p>
            <a:pPr marL="0" indent="0">
              <a:lnSpc>
                <a:spcPct val="110000"/>
              </a:lnSpc>
              <a:buNone/>
            </a:pPr>
            <a:endParaRPr lang="en-GB" sz="2200" dirty="0"/>
          </a:p>
        </p:txBody>
      </p:sp>
    </p:spTree>
    <p:extLst>
      <p:ext uri="{BB962C8B-B14F-4D97-AF65-F5344CB8AC3E}">
        <p14:creationId xmlns:p14="http://schemas.microsoft.com/office/powerpoint/2010/main" val="3583096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5C12349-62E6-4BD7-9794-8785CD02D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DF2C9459-3C4B-453D-B2C2-AD0679BF0D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BEBA8EAE-BF5A-486C-A8C5-ECC9F3942E4B}">
                <a14:imgProps xmlns:a14="http://schemas.microsoft.com/office/drawing/2010/main">
                  <a14:imgLayer r:embed="rId4">
                    <a14:imgEffect>
                      <a14:brightnessContrast bright="-65000"/>
                    </a14:imgEffect>
                  </a14:imgLayer>
                </a14:imgProps>
              </a:ex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a:ln>
            <a:noFill/>
          </a:ln>
        </p:spPr>
      </p:pic>
      <p:pic>
        <p:nvPicPr>
          <p:cNvPr id="12" name="Picture 11">
            <a:extLst>
              <a:ext uri="{FF2B5EF4-FFF2-40B4-BE49-F238E27FC236}">
                <a16:creationId xmlns:a16="http://schemas.microsoft.com/office/drawing/2014/main" id="{4DB48376-A646-4B75-9776-453930C41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5C45A179-BA9F-BF07-A1BC-C442333A6B3A}"/>
              </a:ext>
            </a:extLst>
          </p:cNvPr>
          <p:cNvSpPr>
            <a:spLocks noGrp="1"/>
          </p:cNvSpPr>
          <p:nvPr>
            <p:ph type="title"/>
          </p:nvPr>
        </p:nvSpPr>
        <p:spPr>
          <a:xfrm>
            <a:off x="904442" y="136455"/>
            <a:ext cx="3659642" cy="1392149"/>
          </a:xfrm>
        </p:spPr>
        <p:txBody>
          <a:bodyPr>
            <a:normAutofit/>
          </a:bodyPr>
          <a:lstStyle/>
          <a:p>
            <a:r>
              <a:rPr lang="en-GB" sz="4800" dirty="0">
                <a:ln w="0"/>
                <a:solidFill>
                  <a:srgbClr val="485C33"/>
                </a:solidFill>
                <a:effectLst>
                  <a:outerShdw blurRad="38100" dist="25400" dir="5400000" algn="ctr" rotWithShape="0">
                    <a:srgbClr val="6E747A">
                      <a:alpha val="43000"/>
                    </a:srgbClr>
                  </a:outerShdw>
                </a:effectLst>
              </a:rPr>
              <a:t>References</a:t>
            </a:r>
            <a:endParaRPr lang="en-US" sz="4800" dirty="0">
              <a:solidFill>
                <a:srgbClr val="485C33"/>
              </a:solidFill>
            </a:endParaRPr>
          </a:p>
        </p:txBody>
      </p:sp>
      <p:sp>
        <p:nvSpPr>
          <p:cNvPr id="14" name="Rectangle 13">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59910" cy="6858001"/>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761FE168-5946-42F5-93BC-ED1F21847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034540" y="812732"/>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7E3A53-A4DF-AC1A-7596-1B9ED1F7EE4B}"/>
              </a:ext>
            </a:extLst>
          </p:cNvPr>
          <p:cNvSpPr>
            <a:spLocks noGrp="1"/>
          </p:cNvSpPr>
          <p:nvPr>
            <p:ph idx="1"/>
          </p:nvPr>
        </p:nvSpPr>
        <p:spPr>
          <a:xfrm>
            <a:off x="1136096" y="1019282"/>
            <a:ext cx="11112499" cy="5668944"/>
          </a:xfrm>
        </p:spPr>
        <p:txBody>
          <a:bodyPr>
            <a:noAutofit/>
          </a:bodyPr>
          <a:lstStyle/>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en.m.wikipedia.org. (n.d.). </a:t>
            </a:r>
            <a:r>
              <a:rPr lang="en-GB" sz="800" b="0" i="1" dirty="0" err="1">
                <a:effectLst/>
                <a:latin typeface="Times New Roman" panose="02020603050405020304" pitchFamily="18" charset="0"/>
                <a:cs typeface="Times New Roman" panose="02020603050405020304" pitchFamily="18" charset="0"/>
              </a:rPr>
              <a:t>Biopsychosocial</a:t>
            </a:r>
            <a:r>
              <a:rPr lang="en-GB" sz="800" b="0" i="1" dirty="0">
                <a:effectLst/>
                <a:latin typeface="Times New Roman" panose="02020603050405020304" pitchFamily="18" charset="0"/>
                <a:cs typeface="Times New Roman" panose="02020603050405020304" pitchFamily="18" charset="0"/>
              </a:rPr>
              <a:t> model - Wikipedia</a:t>
            </a:r>
            <a:r>
              <a:rPr lang="en-GB" sz="800" b="0" i="0" dirty="0">
                <a:effectLst/>
                <a:latin typeface="Times New Roman" panose="02020603050405020304" pitchFamily="18" charset="0"/>
                <a:cs typeface="Times New Roman" panose="02020603050405020304" pitchFamily="18" charset="0"/>
              </a:rPr>
              <a:t>. [online] Available at: https://en.m.wikipedia.org/wiki/</a:t>
            </a:r>
            <a:r>
              <a:rPr lang="en-GB" sz="800" b="0" i="0" dirty="0" err="1">
                <a:effectLst/>
                <a:latin typeface="Times New Roman" panose="02020603050405020304" pitchFamily="18" charset="0"/>
                <a:cs typeface="Times New Roman" panose="02020603050405020304" pitchFamily="18" charset="0"/>
              </a:rPr>
              <a:t>Biopsychosocial_model</a:t>
            </a:r>
            <a:r>
              <a:rPr lang="en-GB" sz="800" b="0" i="0" dirty="0">
                <a:effectLst/>
                <a:latin typeface="Times New Roman" panose="02020603050405020304" pitchFamily="18" charset="0"/>
                <a:cs typeface="Times New Roman" panose="02020603050405020304" pitchFamily="18" charset="0"/>
              </a:rPr>
              <a:t>.</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García, C.A. and Thomas, T. (2024). </a:t>
            </a:r>
            <a:r>
              <a:rPr lang="en-GB" sz="800" b="0" i="1" dirty="0">
                <a:effectLst/>
                <a:latin typeface="Times New Roman" panose="02020603050405020304" pitchFamily="18" charset="0"/>
                <a:cs typeface="Times New Roman" panose="02020603050405020304" pitchFamily="18" charset="0"/>
              </a:rPr>
              <a:t>Ethnic minorities in England have worse access to GPs</a:t>
            </a:r>
            <a:r>
              <a:rPr lang="en-GB" sz="800" b="0" i="0" dirty="0">
                <a:effectLst/>
                <a:latin typeface="Times New Roman" panose="02020603050405020304" pitchFamily="18" charset="0"/>
                <a:cs typeface="Times New Roman" panose="02020603050405020304" pitchFamily="18" charset="0"/>
              </a:rPr>
              <a:t>. [online] the Guardian. Available at: https://</a:t>
            </a:r>
            <a:r>
              <a:rPr lang="en-GB" sz="800" b="0" i="0" dirty="0" err="1">
                <a:effectLst/>
                <a:latin typeface="Times New Roman" panose="02020603050405020304" pitchFamily="18" charset="0"/>
                <a:cs typeface="Times New Roman" panose="02020603050405020304" pitchFamily="18" charset="0"/>
              </a:rPr>
              <a:t>www.theguardian.com</a:t>
            </a:r>
            <a:r>
              <a:rPr lang="en-GB" sz="800" b="0" i="0" dirty="0">
                <a:effectLst/>
                <a:latin typeface="Times New Roman" panose="02020603050405020304" pitchFamily="18" charset="0"/>
                <a:cs typeface="Times New Roman" panose="02020603050405020304" pitchFamily="18" charset="0"/>
              </a:rPr>
              <a:t>/society/2024/feb/15/ethnic-minorities-in-england-have-worse-access-to-gps?.</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err="1">
                <a:effectLst/>
                <a:latin typeface="Times New Roman" panose="02020603050405020304" pitchFamily="18" charset="0"/>
                <a:cs typeface="Times New Roman" panose="02020603050405020304" pitchFamily="18" charset="0"/>
              </a:rPr>
              <a:t>Kingsfund.org.uk</a:t>
            </a:r>
            <a:r>
              <a:rPr lang="en-GB" sz="800" b="0" i="0" dirty="0">
                <a:effectLst/>
                <a:latin typeface="Times New Roman" panose="02020603050405020304" pitchFamily="18" charset="0"/>
                <a:cs typeface="Times New Roman" panose="02020603050405020304" pitchFamily="18" charset="0"/>
              </a:rPr>
              <a:t>. (2025). </a:t>
            </a:r>
            <a:r>
              <a:rPr lang="en-GB" sz="800" b="0" i="1" dirty="0">
                <a:effectLst/>
                <a:latin typeface="Times New Roman" panose="02020603050405020304" pitchFamily="18" charset="0"/>
                <a:cs typeface="Times New Roman" panose="02020603050405020304" pitchFamily="18" charset="0"/>
              </a:rPr>
              <a:t>Welcome To </a:t>
            </a:r>
            <a:r>
              <a:rPr lang="en-GB" sz="800" b="0" i="1" dirty="0" err="1">
                <a:effectLst/>
                <a:latin typeface="Times New Roman" panose="02020603050405020304" pitchFamily="18" charset="0"/>
                <a:cs typeface="Times New Roman" panose="02020603050405020304" pitchFamily="18" charset="0"/>
              </a:rPr>
              <a:t>Zscaler</a:t>
            </a:r>
            <a:r>
              <a:rPr lang="en-GB" sz="800" b="0" i="1" dirty="0">
                <a:effectLst/>
                <a:latin typeface="Times New Roman" panose="02020603050405020304" pitchFamily="18" charset="0"/>
                <a:cs typeface="Times New Roman" panose="02020603050405020304" pitchFamily="18" charset="0"/>
              </a:rPr>
              <a:t> Directory Authentication</a:t>
            </a:r>
            <a:r>
              <a:rPr lang="en-GB" sz="800" b="0" i="0" dirty="0">
                <a:effectLst/>
                <a:latin typeface="Times New Roman" panose="02020603050405020304" pitchFamily="18" charset="0"/>
                <a:cs typeface="Times New Roman" panose="02020603050405020304" pitchFamily="18" charset="0"/>
              </a:rPr>
              <a:t>. [online] Available at: https://</a:t>
            </a:r>
            <a:r>
              <a:rPr lang="en-GB" sz="800" b="0" i="0" dirty="0" err="1">
                <a:effectLst/>
                <a:latin typeface="Times New Roman" panose="02020603050405020304" pitchFamily="18" charset="0"/>
                <a:cs typeface="Times New Roman" panose="02020603050405020304" pitchFamily="18" charset="0"/>
              </a:rPr>
              <a:t>www.kingsfund.org.uk</a:t>
            </a:r>
            <a:r>
              <a:rPr lang="en-GB" sz="800" b="0" i="0" dirty="0">
                <a:effectLst/>
                <a:latin typeface="Times New Roman" panose="02020603050405020304" pitchFamily="18" charset="0"/>
                <a:cs typeface="Times New Roman" panose="02020603050405020304" pitchFamily="18" charset="0"/>
              </a:rPr>
              <a:t>/insight-and-analysis/projects/digital-equity? </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Martin (2025). </a:t>
            </a:r>
            <a:r>
              <a:rPr lang="en-GB" sz="800" b="0" i="1" dirty="0">
                <a:effectLst/>
                <a:latin typeface="Times New Roman" panose="02020603050405020304" pitchFamily="18" charset="0"/>
                <a:cs typeface="Times New Roman" panose="02020603050405020304" pitchFamily="18" charset="0"/>
              </a:rPr>
              <a:t>Health - United Nations Sustainable Development</a:t>
            </a:r>
            <a:r>
              <a:rPr lang="en-GB" sz="800" b="0" i="0" dirty="0">
                <a:effectLst/>
                <a:latin typeface="Times New Roman" panose="02020603050405020304" pitchFamily="18" charset="0"/>
                <a:cs typeface="Times New Roman" panose="02020603050405020304" pitchFamily="18" charset="0"/>
              </a:rPr>
              <a:t>. [online] United Nations Sustainable Development. Available at: https://www.un.org/</a:t>
            </a:r>
            <a:r>
              <a:rPr lang="en-GB" sz="800" b="0" i="0" dirty="0" err="1">
                <a:effectLst/>
                <a:latin typeface="Times New Roman" panose="02020603050405020304" pitchFamily="18" charset="0"/>
                <a:cs typeface="Times New Roman" panose="02020603050405020304" pitchFamily="18" charset="0"/>
              </a:rPr>
              <a:t>sustainabledevelopment</a:t>
            </a:r>
            <a:r>
              <a:rPr lang="en-GB" sz="800" b="0" i="0" dirty="0">
                <a:effectLst/>
                <a:latin typeface="Times New Roman" panose="02020603050405020304" pitchFamily="18" charset="0"/>
                <a:cs typeface="Times New Roman" panose="02020603050405020304" pitchFamily="18" charset="0"/>
              </a:rPr>
              <a:t>/health/?.</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NHS England (2023). </a:t>
            </a:r>
            <a:r>
              <a:rPr lang="en-GB" sz="800" b="0" i="1" dirty="0">
                <a:effectLst/>
                <a:latin typeface="Times New Roman" panose="02020603050405020304" pitchFamily="18" charset="0"/>
                <a:cs typeface="Times New Roman" panose="02020603050405020304" pitchFamily="18" charset="0"/>
              </a:rPr>
              <a:t>NHS Diabetes Prevention Programme (NHS DPP)</a:t>
            </a:r>
            <a:r>
              <a:rPr lang="en-GB" sz="800" b="0" i="0" dirty="0">
                <a:effectLst/>
                <a:latin typeface="Times New Roman" panose="02020603050405020304" pitchFamily="18" charset="0"/>
                <a:cs typeface="Times New Roman" panose="02020603050405020304" pitchFamily="18" charset="0"/>
              </a:rPr>
              <a:t>. [online] NHS England. Available at: </a:t>
            </a:r>
            <a:r>
              <a:rPr lang="en-GB" sz="800" b="0" i="0" dirty="0">
                <a:effectLst/>
                <a:latin typeface="Times New Roman" panose="02020603050405020304" pitchFamily="18" charset="0"/>
                <a:cs typeface="Times New Roman" panose="02020603050405020304" pitchFamily="18" charset="0"/>
                <a:hlinkClick r:id="rId6"/>
              </a:rPr>
              <a:t>https://</a:t>
            </a:r>
            <a:r>
              <a:rPr lang="en-GB" sz="800" b="0" i="0" dirty="0" err="1">
                <a:effectLst/>
                <a:latin typeface="Times New Roman" panose="02020603050405020304" pitchFamily="18" charset="0"/>
                <a:cs typeface="Times New Roman" panose="02020603050405020304" pitchFamily="18" charset="0"/>
                <a:hlinkClick r:id="rId6"/>
              </a:rPr>
              <a:t>www.england.nhs.uk</a:t>
            </a:r>
            <a:r>
              <a:rPr lang="en-GB" sz="800" b="0" i="0" dirty="0">
                <a:effectLst/>
                <a:latin typeface="Times New Roman" panose="02020603050405020304" pitchFamily="18" charset="0"/>
                <a:cs typeface="Times New Roman" panose="02020603050405020304" pitchFamily="18" charset="0"/>
                <a:hlinkClick r:id="rId6"/>
              </a:rPr>
              <a:t>/diabetes/diabetes-prevention/</a:t>
            </a:r>
            <a:r>
              <a:rPr lang="en-GB" sz="800" b="0" i="0" dirty="0">
                <a:effectLst/>
                <a:latin typeface="Times New Roman" panose="02020603050405020304" pitchFamily="18" charset="0"/>
                <a:cs typeface="Times New Roman" panose="02020603050405020304" pitchFamily="18" charset="0"/>
              </a:rPr>
              <a:t>.</a:t>
            </a:r>
          </a:p>
          <a:p>
            <a:pPr marL="0" indent="0">
              <a:lnSpc>
                <a:spcPct val="110000"/>
              </a:lnSpc>
              <a:buNone/>
            </a:pPr>
            <a:br>
              <a:rPr lang="en-GB" sz="800" dirty="0">
                <a:effectLst/>
                <a:latin typeface="Times New Roman" panose="02020603050405020304" pitchFamily="18" charset="0"/>
                <a:cs typeface="Times New Roman" panose="02020603050405020304" pitchFamily="18" charset="0"/>
              </a:rPr>
            </a:br>
            <a:r>
              <a:rPr lang="en-GB" sz="800" b="0" i="0" u="none" strike="noStrike" dirty="0">
                <a:effectLst/>
                <a:latin typeface="Times New Roman" panose="02020603050405020304" pitchFamily="18" charset="0"/>
                <a:cs typeface="Times New Roman" panose="02020603050405020304" pitchFamily="18" charset="0"/>
              </a:rPr>
              <a:t>Office of Sustainability. (n.d.). </a:t>
            </a:r>
            <a:r>
              <a:rPr lang="en-GB" sz="800" b="0" i="1" u="none" strike="noStrike" dirty="0">
                <a:effectLst/>
                <a:latin typeface="Times New Roman" panose="02020603050405020304" pitchFamily="18" charset="0"/>
                <a:cs typeface="Times New Roman" panose="02020603050405020304" pitchFamily="18" charset="0"/>
              </a:rPr>
              <a:t>SDG3</a:t>
            </a:r>
            <a:r>
              <a:rPr lang="en-GB" sz="800" b="0" i="0" u="none" strike="noStrike" dirty="0">
                <a:effectLst/>
                <a:latin typeface="Times New Roman" panose="02020603050405020304" pitchFamily="18" charset="0"/>
                <a:cs typeface="Times New Roman" panose="02020603050405020304" pitchFamily="18" charset="0"/>
              </a:rPr>
              <a:t>. [online] Available at: https://sustain.auburn.edu/learn/sustainable-development-goals/</a:t>
            </a:r>
            <a:r>
              <a:rPr lang="en-GB" sz="800" b="0" i="0" u="none" strike="noStrike" dirty="0" err="1">
                <a:effectLst/>
                <a:latin typeface="Times New Roman" panose="02020603050405020304" pitchFamily="18" charset="0"/>
                <a:cs typeface="Times New Roman" panose="02020603050405020304" pitchFamily="18" charset="0"/>
              </a:rPr>
              <a:t>sdg3</a:t>
            </a:r>
            <a:r>
              <a:rPr lang="en-GB" sz="800" b="0" i="0" u="none" strike="noStrike" dirty="0">
                <a:effectLst/>
                <a:latin typeface="Times New Roman" panose="02020603050405020304" pitchFamily="18" charset="0"/>
                <a:cs typeface="Times New Roman" panose="02020603050405020304" pitchFamily="18" charset="0"/>
              </a:rPr>
              <a:t>/.</a:t>
            </a:r>
            <a:endParaRPr lang="en-GB" sz="800" dirty="0">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NSMC (2020). </a:t>
            </a:r>
            <a:r>
              <a:rPr lang="en-GB" sz="800" b="0" i="1" dirty="0">
                <a:effectLst/>
                <a:latin typeface="Times New Roman" panose="02020603050405020304" pitchFamily="18" charset="0"/>
                <a:cs typeface="Times New Roman" panose="02020603050405020304" pitchFamily="18" charset="0"/>
              </a:rPr>
              <a:t>Change4Life </a:t>
            </a:r>
            <a:r>
              <a:rPr lang="en-GB" sz="800" b="0" i="0" dirty="0">
                <a:effectLst/>
                <a:latin typeface="Times New Roman" panose="02020603050405020304" pitchFamily="18" charset="0"/>
                <a:cs typeface="Times New Roman" panose="02020603050405020304" pitchFamily="18" charset="0"/>
              </a:rPr>
              <a:t>. [online] NSMC. Available at: https://</a:t>
            </a:r>
            <a:r>
              <a:rPr lang="en-GB" sz="800" b="0" i="0" dirty="0" err="1">
                <a:effectLst/>
                <a:latin typeface="Times New Roman" panose="02020603050405020304" pitchFamily="18" charset="0"/>
                <a:cs typeface="Times New Roman" panose="02020603050405020304" pitchFamily="18" charset="0"/>
              </a:rPr>
              <a:t>www.thensmc.com</a:t>
            </a:r>
            <a:r>
              <a:rPr lang="en-GB" sz="800" b="0" i="0" dirty="0">
                <a:effectLst/>
                <a:latin typeface="Times New Roman" panose="02020603050405020304" pitchFamily="18" charset="0"/>
                <a:cs typeface="Times New Roman" panose="02020603050405020304" pitchFamily="18" charset="0"/>
              </a:rPr>
              <a:t>/resources/showcase/change4life.</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Public Health England (2021). </a:t>
            </a:r>
            <a:r>
              <a:rPr lang="en-GB" sz="800" b="0" i="1" dirty="0">
                <a:effectLst/>
                <a:latin typeface="Times New Roman" panose="02020603050405020304" pitchFamily="18" charset="0"/>
                <a:cs typeface="Times New Roman" panose="02020603050405020304" pitchFamily="18" charset="0"/>
              </a:rPr>
              <a:t>Campaign launched to help public get healthy this summer</a:t>
            </a:r>
            <a:r>
              <a:rPr lang="en-GB" sz="800" b="0" i="0" dirty="0">
                <a:effectLst/>
                <a:latin typeface="Times New Roman" panose="02020603050405020304" pitchFamily="18" charset="0"/>
                <a:cs typeface="Times New Roman" panose="02020603050405020304" pitchFamily="18" charset="0"/>
              </a:rPr>
              <a:t>. [online] GOV.UK. Available at: https://www.gov.uk/government/news/campaign-launched-to-help-public-get-healthy-this-summer.</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Rural Health Information Hub (2025). </a:t>
            </a:r>
            <a:r>
              <a:rPr lang="en-GB" sz="800" b="0" i="1" dirty="0">
                <a:effectLst/>
                <a:latin typeface="Times New Roman" panose="02020603050405020304" pitchFamily="18" charset="0"/>
                <a:cs typeface="Times New Roman" panose="02020603050405020304" pitchFamily="18" charset="0"/>
              </a:rPr>
              <a:t>Ecological models</a:t>
            </a:r>
            <a:r>
              <a:rPr lang="en-GB" sz="800" b="0" i="0" dirty="0">
                <a:effectLst/>
                <a:latin typeface="Times New Roman" panose="02020603050405020304" pitchFamily="18" charset="0"/>
                <a:cs typeface="Times New Roman" panose="02020603050405020304" pitchFamily="18" charset="0"/>
              </a:rPr>
              <a:t>. [online] </a:t>
            </a:r>
            <a:r>
              <a:rPr lang="en-GB" sz="800" b="0" i="0" dirty="0" err="1">
                <a:effectLst/>
                <a:latin typeface="Times New Roman" panose="02020603050405020304" pitchFamily="18" charset="0"/>
                <a:cs typeface="Times New Roman" panose="02020603050405020304" pitchFamily="18" charset="0"/>
              </a:rPr>
              <a:t>Ruralhealthinfo.org</a:t>
            </a:r>
            <a:r>
              <a:rPr lang="en-GB" sz="800" b="0" i="0" dirty="0">
                <a:effectLst/>
                <a:latin typeface="Times New Roman" panose="02020603050405020304" pitchFamily="18" charset="0"/>
                <a:cs typeface="Times New Roman" panose="02020603050405020304" pitchFamily="18" charset="0"/>
              </a:rPr>
              <a:t>. Available at: https://</a:t>
            </a:r>
            <a:r>
              <a:rPr lang="en-GB" sz="800" b="0" i="0" dirty="0" err="1">
                <a:effectLst/>
                <a:latin typeface="Times New Roman" panose="02020603050405020304" pitchFamily="18" charset="0"/>
                <a:cs typeface="Times New Roman" panose="02020603050405020304" pitchFamily="18" charset="0"/>
              </a:rPr>
              <a:t>www.ruralhealthinfo.org</a:t>
            </a:r>
            <a:r>
              <a:rPr lang="en-GB" sz="800" b="0" i="0" dirty="0">
                <a:effectLst/>
                <a:latin typeface="Times New Roman" panose="02020603050405020304" pitchFamily="18" charset="0"/>
                <a:cs typeface="Times New Roman" panose="02020603050405020304" pitchFamily="18" charset="0"/>
              </a:rPr>
              <a:t>/toolkits/health-promotion/2/theories-and-models/ecological.</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St. Catherine University (2022). </a:t>
            </a:r>
            <a:r>
              <a:rPr lang="en-GB" sz="800" b="0" i="1" dirty="0">
                <a:effectLst/>
                <a:latin typeface="Times New Roman" panose="02020603050405020304" pitchFamily="18" charset="0"/>
                <a:cs typeface="Times New Roman" panose="02020603050405020304" pitchFamily="18" charset="0"/>
              </a:rPr>
              <a:t>What is Holistic Health? Overview and Career Outcomes</a:t>
            </a:r>
            <a:r>
              <a:rPr lang="en-GB" sz="800" b="0" i="0" dirty="0">
                <a:effectLst/>
                <a:latin typeface="Times New Roman" panose="02020603050405020304" pitchFamily="18" charset="0"/>
                <a:cs typeface="Times New Roman" panose="02020603050405020304" pitchFamily="18" charset="0"/>
              </a:rPr>
              <a:t>. [online] St. Catherine University. Available at: https://</a:t>
            </a:r>
            <a:r>
              <a:rPr lang="en-GB" sz="800" b="0" i="0" dirty="0" err="1">
                <a:effectLst/>
                <a:latin typeface="Times New Roman" panose="02020603050405020304" pitchFamily="18" charset="0"/>
                <a:cs typeface="Times New Roman" panose="02020603050405020304" pitchFamily="18" charset="0"/>
              </a:rPr>
              <a:t>www.stkate.edu</a:t>
            </a:r>
            <a:r>
              <a:rPr lang="en-GB" sz="800" b="0" i="0" dirty="0">
                <a:effectLst/>
                <a:latin typeface="Times New Roman" panose="02020603050405020304" pitchFamily="18" charset="0"/>
                <a:cs typeface="Times New Roman" panose="02020603050405020304" pitchFamily="18" charset="0"/>
              </a:rPr>
              <a:t>/healthcare-degrees/what-is-holistic-health.</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Term, L. (2025). </a:t>
            </a:r>
            <a:r>
              <a:rPr lang="en-GB" sz="800" b="0" i="1" dirty="0">
                <a:effectLst/>
                <a:latin typeface="Times New Roman" panose="02020603050405020304" pitchFamily="18" charset="0"/>
                <a:cs typeface="Times New Roman" panose="02020603050405020304" pitchFamily="18" charset="0"/>
              </a:rPr>
              <a:t>NHS Long Term Plan</a:t>
            </a:r>
            <a:r>
              <a:rPr lang="en-GB" sz="800" b="0" i="0" dirty="0">
                <a:effectLst/>
                <a:latin typeface="Times New Roman" panose="02020603050405020304" pitchFamily="18" charset="0"/>
                <a:cs typeface="Times New Roman" panose="02020603050405020304" pitchFamily="18" charset="0"/>
              </a:rPr>
              <a:t>. [online] </a:t>
            </a:r>
            <a:r>
              <a:rPr lang="en-GB" sz="800" b="0" i="0" dirty="0" err="1">
                <a:effectLst/>
                <a:latin typeface="Times New Roman" panose="02020603050405020304" pitchFamily="18" charset="0"/>
                <a:cs typeface="Times New Roman" panose="02020603050405020304" pitchFamily="18" charset="0"/>
              </a:rPr>
              <a:t>Longtermplan.nhs.uk</a:t>
            </a:r>
            <a:r>
              <a:rPr lang="en-GB" sz="800" b="0" i="0" dirty="0">
                <a:effectLst/>
                <a:latin typeface="Times New Roman" panose="02020603050405020304" pitchFamily="18" charset="0"/>
                <a:cs typeface="Times New Roman" panose="02020603050405020304" pitchFamily="18" charset="0"/>
              </a:rPr>
              <a:t>. Available at: https://</a:t>
            </a:r>
            <a:r>
              <a:rPr lang="en-GB" sz="800" b="0" i="0" dirty="0" err="1">
                <a:effectLst/>
                <a:latin typeface="Times New Roman" panose="02020603050405020304" pitchFamily="18" charset="0"/>
                <a:cs typeface="Times New Roman" panose="02020603050405020304" pitchFamily="18" charset="0"/>
              </a:rPr>
              <a:t>www.longtermplan.nhs.uk</a:t>
            </a:r>
            <a:r>
              <a:rPr lang="en-GB" sz="800" b="0" i="0" dirty="0">
                <a:effectLst/>
                <a:latin typeface="Times New Roman" panose="02020603050405020304" pitchFamily="18" charset="0"/>
                <a:cs typeface="Times New Roman" panose="02020603050405020304" pitchFamily="18" charset="0"/>
              </a:rPr>
              <a:t>/?.</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to, C. (2011). </a:t>
            </a:r>
            <a:r>
              <a:rPr lang="en-GB" sz="800" b="0" i="1" dirty="0">
                <a:effectLst/>
                <a:latin typeface="Times New Roman" panose="02020603050405020304" pitchFamily="18" charset="0"/>
                <a:cs typeface="Times New Roman" panose="02020603050405020304" pitchFamily="18" charset="0"/>
              </a:rPr>
              <a:t>Public General Act of Parliament of the United Kingdom</a:t>
            </a:r>
            <a:r>
              <a:rPr lang="en-GB" sz="800" b="0" i="0" dirty="0">
                <a:effectLst/>
                <a:latin typeface="Times New Roman" panose="02020603050405020304" pitchFamily="18" charset="0"/>
                <a:cs typeface="Times New Roman" panose="02020603050405020304" pitchFamily="18" charset="0"/>
              </a:rPr>
              <a:t>. [online] Wikipedia.org. Available at: https://en.m.wikipedia.org/wiki/Health_and_Social_Care_Act_2012?.</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to, C. (2013). </a:t>
            </a:r>
            <a:r>
              <a:rPr lang="en-GB" sz="800" b="0" i="1" dirty="0">
                <a:effectLst/>
                <a:latin typeface="Times New Roman" panose="02020603050405020304" pitchFamily="18" charset="0"/>
                <a:cs typeface="Times New Roman" panose="02020603050405020304" pitchFamily="18" charset="0"/>
              </a:rPr>
              <a:t>British medical screening programme</a:t>
            </a:r>
            <a:r>
              <a:rPr lang="en-GB" sz="800" b="0" i="0" dirty="0">
                <a:effectLst/>
                <a:latin typeface="Times New Roman" panose="02020603050405020304" pitchFamily="18" charset="0"/>
                <a:cs typeface="Times New Roman" panose="02020603050405020304" pitchFamily="18" charset="0"/>
              </a:rPr>
              <a:t>. [online] Wikipedia.org. Available at: https://en.m.wikipedia.org/wiki/NHS_Health_Check?</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Un.org. (2022). </a:t>
            </a:r>
            <a:r>
              <a:rPr lang="en-GB" sz="800" b="0" i="1" dirty="0">
                <a:effectLst/>
                <a:latin typeface="Times New Roman" panose="02020603050405020304" pitchFamily="18" charset="0"/>
                <a:cs typeface="Times New Roman" panose="02020603050405020304" pitchFamily="18" charset="0"/>
              </a:rPr>
              <a:t>Goal 3 | Department of Economic and Social Affairs</a:t>
            </a:r>
            <a:r>
              <a:rPr lang="en-GB" sz="800" b="0" i="0" dirty="0">
                <a:effectLst/>
                <a:latin typeface="Times New Roman" panose="02020603050405020304" pitchFamily="18" charset="0"/>
                <a:cs typeface="Times New Roman" panose="02020603050405020304" pitchFamily="18" charset="0"/>
              </a:rPr>
              <a:t>. [online] Available at: https://</a:t>
            </a:r>
            <a:r>
              <a:rPr lang="en-GB" sz="800" b="0" i="0" dirty="0" err="1">
                <a:effectLst/>
                <a:latin typeface="Times New Roman" panose="02020603050405020304" pitchFamily="18" charset="0"/>
                <a:cs typeface="Times New Roman" panose="02020603050405020304" pitchFamily="18" charset="0"/>
              </a:rPr>
              <a:t>sdgs.un.org</a:t>
            </a:r>
            <a:r>
              <a:rPr lang="en-GB" sz="800" b="0" i="0" dirty="0">
                <a:effectLst/>
                <a:latin typeface="Times New Roman" panose="02020603050405020304" pitchFamily="18" charset="0"/>
                <a:cs typeface="Times New Roman" panose="02020603050405020304" pitchFamily="18" charset="0"/>
              </a:rPr>
              <a:t>/goals/goal3?.</a:t>
            </a:r>
            <a:br>
              <a:rPr lang="en-GB" sz="800" dirty="0">
                <a:effectLst/>
                <a:latin typeface="Times New Roman" panose="02020603050405020304" pitchFamily="18" charset="0"/>
                <a:cs typeface="Times New Roman" panose="02020603050405020304" pitchFamily="18" charset="0"/>
              </a:rPr>
            </a:b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Who.int. (2024). </a:t>
            </a:r>
            <a:r>
              <a:rPr lang="en-GB" sz="800" b="0" i="1" dirty="0">
                <a:effectLst/>
                <a:latin typeface="Times New Roman" panose="02020603050405020304" pitchFamily="18" charset="0"/>
                <a:cs typeface="Times New Roman" panose="02020603050405020304" pitchFamily="18" charset="0"/>
              </a:rPr>
              <a:t>Targets of Sustainable Development Goal 3</a:t>
            </a:r>
            <a:r>
              <a:rPr lang="en-GB" sz="800" b="0" i="0" dirty="0">
                <a:effectLst/>
                <a:latin typeface="Times New Roman" panose="02020603050405020304" pitchFamily="18" charset="0"/>
                <a:cs typeface="Times New Roman" panose="02020603050405020304" pitchFamily="18" charset="0"/>
              </a:rPr>
              <a:t>. [online] Available at: https://www.who.int/europe/about-us/our-work/sustainable-development-goals/targets-of-sustainable-development-goal-3?.</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Who.int. (2021). </a:t>
            </a:r>
            <a:r>
              <a:rPr lang="en-GB" sz="800" b="0" i="1" dirty="0">
                <a:effectLst/>
                <a:latin typeface="Times New Roman" panose="02020603050405020304" pitchFamily="18" charset="0"/>
                <a:cs typeface="Times New Roman" panose="02020603050405020304" pitchFamily="18" charset="0"/>
              </a:rPr>
              <a:t>Promoting well-being</a:t>
            </a:r>
            <a:r>
              <a:rPr lang="en-GB" sz="800" b="0" i="0" dirty="0">
                <a:effectLst/>
                <a:latin typeface="Times New Roman" panose="02020603050405020304" pitchFamily="18" charset="0"/>
                <a:cs typeface="Times New Roman" panose="02020603050405020304" pitchFamily="18" charset="0"/>
              </a:rPr>
              <a:t>. [online] Available at: https://www.who.int/activities/promoting-well-being?.</a:t>
            </a:r>
            <a:endParaRPr lang="en-GB" sz="800" dirty="0">
              <a:effectLst/>
              <a:latin typeface="Times New Roman" panose="02020603050405020304" pitchFamily="18" charset="0"/>
              <a:cs typeface="Times New Roman" panose="02020603050405020304" pitchFamily="18" charset="0"/>
            </a:endParaRPr>
          </a:p>
          <a:p>
            <a:pPr marL="0" indent="0">
              <a:lnSpc>
                <a:spcPct val="110000"/>
              </a:lnSpc>
              <a:buNone/>
            </a:pPr>
            <a:r>
              <a:rPr lang="en-GB" sz="800" b="0" i="0" dirty="0">
                <a:effectLst/>
                <a:latin typeface="Times New Roman" panose="02020603050405020304" pitchFamily="18" charset="0"/>
                <a:cs typeface="Times New Roman" panose="02020603050405020304" pitchFamily="18" charset="0"/>
              </a:rPr>
              <a:t>Who.int. (2024). </a:t>
            </a:r>
            <a:r>
              <a:rPr lang="en-GB" sz="800" b="0" i="1" dirty="0">
                <a:effectLst/>
                <a:latin typeface="Times New Roman" panose="02020603050405020304" pitchFamily="18" charset="0"/>
                <a:cs typeface="Times New Roman" panose="02020603050405020304" pitchFamily="18" charset="0"/>
              </a:rPr>
              <a:t>Constitution of the World Health Organization</a:t>
            </a:r>
            <a:r>
              <a:rPr lang="en-GB" sz="800" b="0" i="0" dirty="0">
                <a:effectLst/>
                <a:latin typeface="Times New Roman" panose="02020603050405020304" pitchFamily="18" charset="0"/>
                <a:cs typeface="Times New Roman" panose="02020603050405020304" pitchFamily="18" charset="0"/>
              </a:rPr>
              <a:t>. [online] Available at: https://www.who.int/about/governance/constitution?.</a:t>
            </a:r>
            <a:br>
              <a:rPr lang="en-GB" sz="800" dirty="0">
                <a:effectLst/>
                <a:latin typeface="Times New Roman" panose="02020603050405020304" pitchFamily="18" charset="0"/>
                <a:cs typeface="Times New Roman" panose="02020603050405020304" pitchFamily="18" charset="0"/>
              </a:rPr>
            </a:br>
            <a:endParaRPr lang="en-GB" sz="8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34020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PowerPoint Presentation</vt:lpstr>
      <vt:lpstr>Introduction</vt:lpstr>
      <vt:lpstr>Definitions and Key Concepts</vt:lpstr>
      <vt:lpstr>SDG 3 – Good Health and Wellbeing</vt:lpstr>
      <vt:lpstr>Theoretical Models</vt:lpstr>
      <vt:lpstr>Policy and Governance</vt:lpstr>
      <vt:lpstr>Examples and Case Studies</vt:lpstr>
      <vt:lpstr>Equity and Access</vt:lpstr>
      <vt:lpstr>Impact on Service Delivery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Reema Hussain (2127235)</dc:creator>
  <cp:lastModifiedBy>Reema Hussain (2127235)</cp:lastModifiedBy>
  <cp:revision>8</cp:revision>
  <dcterms:created xsi:type="dcterms:W3CDTF">2025-10-01T10:37:02Z</dcterms:created>
  <dcterms:modified xsi:type="dcterms:W3CDTF">2025-10-09T15:35:37Z</dcterms:modified>
</cp:coreProperties>
</file>