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7" r:id="rId3"/>
    <p:sldId id="261" r:id="rId4"/>
    <p:sldId id="258" r:id="rId5"/>
    <p:sldId id="259" r:id="rId6"/>
    <p:sldId id="260" r:id="rId7"/>
    <p:sldId id="262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outlineViewPr>
    <p:cViewPr>
      <p:scale>
        <a:sx n="33" d="100"/>
        <a:sy n="33" d="100"/>
      </p:scale>
      <p:origin x="0" y="-22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544B1E-BC3C-4EC8-B140-E65071CF1034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3A92E-A0B3-49E7-9A00-2F851E58F7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780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132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925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3207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604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5925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1383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93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691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923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134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9004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6722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220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03185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80278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35464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754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937275D-79DF-4B0C-AB48-D488FD9A9DFD}" type="datetimeFigureOut">
              <a:rPr lang="en-GB" smtClean="0"/>
              <a:t>20/04/2021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32708DC-DB78-47AA-8447-6992D49A2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574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es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C1263-E813-4EE5-B2FE-7D0965642A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Title page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BE9D05-F1D1-4420-8E65-ECD18AA779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Name : </a:t>
            </a:r>
            <a:r>
              <a:rPr lang="en-GB" sz="2000" dirty="0" err="1"/>
              <a:t>Shakera</a:t>
            </a:r>
            <a:r>
              <a:rPr lang="en-GB" sz="2000" dirty="0"/>
              <a:t>  Rowe </a:t>
            </a:r>
          </a:p>
          <a:p>
            <a:r>
              <a:rPr lang="en-GB" sz="2000" dirty="0"/>
              <a:t>University :UWSTD</a:t>
            </a:r>
          </a:p>
          <a:p>
            <a:r>
              <a:rPr lang="en-GB" sz="2000" dirty="0"/>
              <a:t>Lecture :Anita Nan </a:t>
            </a:r>
          </a:p>
          <a:p>
            <a:r>
              <a:rPr lang="en-GB" sz="2000" dirty="0"/>
              <a:t>Models Code :BMSW4011</a:t>
            </a:r>
          </a:p>
        </p:txBody>
      </p:sp>
    </p:spTree>
    <p:extLst>
      <p:ext uri="{BB962C8B-B14F-4D97-AF65-F5344CB8AC3E}">
        <p14:creationId xmlns:p14="http://schemas.microsoft.com/office/powerpoint/2010/main" val="1892281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9504-FC31-4785-80D6-FBBBBFE11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42910-85F5-4CF5-AFB6-93BE60DEA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0146" y="2697609"/>
            <a:ext cx="9601196" cy="3318936"/>
          </a:xfrm>
        </p:spPr>
        <p:txBody>
          <a:bodyPr/>
          <a:lstStyle/>
          <a:p>
            <a:r>
              <a:rPr lang="en-GB" dirty="0"/>
              <a:t>Accountability measures</a:t>
            </a:r>
          </a:p>
          <a:p>
            <a:r>
              <a:rPr lang="en-GB" dirty="0"/>
              <a:t>Professional skills </a:t>
            </a:r>
          </a:p>
          <a:p>
            <a:r>
              <a:rPr lang="en-GB" dirty="0"/>
              <a:t>Professional practice setting </a:t>
            </a:r>
          </a:p>
          <a:p>
            <a:r>
              <a:rPr lang="en-GB" dirty="0"/>
              <a:t>Ability to solve problems </a:t>
            </a:r>
          </a:p>
          <a:p>
            <a:r>
              <a:rPr lang="en-GB" dirty="0"/>
              <a:t>Learning outcomes and strategies </a:t>
            </a:r>
          </a:p>
          <a:p>
            <a:r>
              <a:rPr lang="en-GB" dirty="0"/>
              <a:t>Appropriate social environment </a:t>
            </a:r>
          </a:p>
        </p:txBody>
      </p:sp>
    </p:spTree>
    <p:extLst>
      <p:ext uri="{BB962C8B-B14F-4D97-AF65-F5344CB8AC3E}">
        <p14:creationId xmlns:p14="http://schemas.microsoft.com/office/powerpoint/2010/main" val="4160094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83F59-85AC-4A3C-ACF7-15F1A2723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57869"/>
          </a:xfrm>
        </p:spPr>
        <p:txBody>
          <a:bodyPr/>
          <a:lstStyle/>
          <a:p>
            <a:r>
              <a:rPr lang="en-GB" dirty="0"/>
              <a:t>Swot analysis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A0F3D-98FB-49A3-8BEB-CA082E244E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038622"/>
            <a:ext cx="6815669" cy="1939777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.</a:t>
            </a:r>
          </a:p>
          <a:p>
            <a:r>
              <a:rPr lang="en-GB" sz="2600" dirty="0"/>
              <a:t>The ability to understand and share the feeling of others </a:t>
            </a:r>
          </a:p>
          <a:p>
            <a:r>
              <a:rPr lang="en-GB" sz="2600" dirty="0"/>
              <a:t>Ability to work under pressure </a:t>
            </a:r>
          </a:p>
          <a:p>
            <a:r>
              <a:rPr lang="en-GB" sz="2600" dirty="0"/>
              <a:t>Perseverance and motivation </a:t>
            </a:r>
          </a:p>
        </p:txBody>
      </p:sp>
    </p:spTree>
    <p:extLst>
      <p:ext uri="{BB962C8B-B14F-4D97-AF65-F5344CB8AC3E}">
        <p14:creationId xmlns:p14="http://schemas.microsoft.com/office/powerpoint/2010/main" val="2200947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9C12D-33E7-47F9-961F-8681796D1E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MY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CADDAF-0D92-4A14-8A1C-C6FE5F424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1903" y="3429000"/>
            <a:ext cx="7008193" cy="2252873"/>
          </a:xfrm>
        </p:spPr>
        <p:txBody>
          <a:bodyPr>
            <a:normAutofit fontScale="55000" lnSpcReduction="20000"/>
          </a:bodyPr>
          <a:lstStyle/>
          <a:p>
            <a:r>
              <a:rPr lang="en-GB" sz="2900" dirty="0"/>
              <a:t>Good communication skills </a:t>
            </a:r>
          </a:p>
          <a:p>
            <a:r>
              <a:rPr lang="en-GB" sz="2900" dirty="0"/>
              <a:t>Good writing skills </a:t>
            </a:r>
          </a:p>
          <a:p>
            <a:r>
              <a:rPr lang="en-GB" sz="2900" dirty="0"/>
              <a:t>Critical thinking</a:t>
            </a:r>
          </a:p>
          <a:p>
            <a:r>
              <a:rPr lang="en-GB" sz="2900" dirty="0"/>
              <a:t>Self care </a:t>
            </a:r>
          </a:p>
          <a:p>
            <a:r>
              <a:rPr lang="en-GB" sz="2900" dirty="0"/>
              <a:t>Problem solving </a:t>
            </a:r>
          </a:p>
          <a:p>
            <a:r>
              <a:rPr lang="en-GB" sz="2900" dirty="0"/>
              <a:t>Leadership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920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8853C-5D34-43DE-A1F0-1BF2FA0EF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E339D-EEB9-49D3-82B0-CD74BC8B7E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Public speaking </a:t>
            </a:r>
          </a:p>
          <a:p>
            <a:r>
              <a:rPr lang="en-GB" dirty="0"/>
              <a:t>Poor IT skills </a:t>
            </a:r>
          </a:p>
          <a:p>
            <a:r>
              <a:rPr lang="en-GB" dirty="0"/>
              <a:t>Lack organization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FAC20-2FF1-45B9-8DEA-4660EE5C7B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Trouble asking for helps</a:t>
            </a:r>
          </a:p>
          <a:p>
            <a:r>
              <a:rPr lang="en-GB" dirty="0"/>
              <a:t>Confidence </a:t>
            </a:r>
          </a:p>
          <a:p>
            <a:r>
              <a:rPr lang="en-GB" dirty="0"/>
              <a:t>Selfcare</a:t>
            </a:r>
          </a:p>
        </p:txBody>
      </p:sp>
    </p:spTree>
    <p:extLst>
      <p:ext uri="{BB962C8B-B14F-4D97-AF65-F5344CB8AC3E}">
        <p14:creationId xmlns:p14="http://schemas.microsoft.com/office/powerpoint/2010/main" val="60949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566B5-42A2-4B95-AAE5-48522C4AF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76CB4-8F7F-493F-BD3C-22BCA7BF6D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81E96E-7D5B-4AF9-9519-DE687E47F2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Good communication within my team </a:t>
            </a:r>
          </a:p>
          <a:p>
            <a:r>
              <a:rPr lang="en-GB" dirty="0"/>
              <a:t>Time keeping </a:t>
            </a:r>
          </a:p>
          <a:p>
            <a:r>
              <a:rPr lang="en-GB" dirty="0"/>
              <a:t>Good listener </a:t>
            </a:r>
          </a:p>
          <a:p>
            <a:r>
              <a:rPr lang="en-GB" dirty="0"/>
              <a:t>Patience 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DF074E-0286-4323-B6F7-6ECCFFA3F0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D2D231-6F19-466C-8FDA-975D78DF0F2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Doing assignment that will help my confidence</a:t>
            </a:r>
          </a:p>
          <a:p>
            <a:r>
              <a:rPr lang="en-GB" dirty="0"/>
              <a:t>Discipline </a:t>
            </a:r>
          </a:p>
          <a:p>
            <a:r>
              <a:rPr lang="en-GB" dirty="0" err="1"/>
              <a:t>Determianation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1959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25712-0893-493A-A26F-461B4BD65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 plan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CBB38-8E36-43A5-ACB6-3B3F800A47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79C31D-971D-44CB-80E6-53495C11D5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 have learn that personal development plan is very important for my intended career as a social  worker.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0573B7-3A6A-4CB3-A37B-A8D73F1525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6917F9-620A-48E2-B070-B6B7E2A59B3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 also need to recognising my strengths and area for development putting the past behind me and accepts changes as well review and reflection.</a:t>
            </a:r>
          </a:p>
        </p:txBody>
      </p:sp>
    </p:spTree>
    <p:extLst>
      <p:ext uri="{BB962C8B-B14F-4D97-AF65-F5344CB8AC3E}">
        <p14:creationId xmlns:p14="http://schemas.microsoft.com/office/powerpoint/2010/main" val="2124596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DD7CB-9837-415C-8695-3244C8A38A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/>
              <a:t>Conclusion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1232EA-10FA-4694-9D2E-033498DB487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As a health and social care student personal development plan and private course as well as independent training will be every important for my intended career as an health worker I will also need to review my progress after ever task I complete and move on from there.</a:t>
            </a:r>
          </a:p>
        </p:txBody>
      </p:sp>
    </p:spTree>
    <p:extLst>
      <p:ext uri="{BB962C8B-B14F-4D97-AF65-F5344CB8AC3E}">
        <p14:creationId xmlns:p14="http://schemas.microsoft.com/office/powerpoint/2010/main" val="2924276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5D298-EB99-4677-8AEF-CD52C1EDF4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0290C1-7EF7-4209-9574-181A7BF800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C. Moore @ecu.edu.au</a:t>
            </a:r>
          </a:p>
          <a:p>
            <a:r>
              <a:rPr lang="en-GB" dirty="0"/>
              <a:t>www.apjce.org</a:t>
            </a:r>
          </a:p>
          <a:p>
            <a:r>
              <a:rPr lang="en-GB" dirty="0"/>
              <a:t>DR. Jacquelyn </a:t>
            </a:r>
            <a:r>
              <a:rPr lang="en-GB" dirty="0" err="1"/>
              <a:t>robinson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www.aces</a:t>
            </a:r>
            <a:r>
              <a:rPr lang="en-GB" dirty="0"/>
              <a:t> . Edu/department/  </a:t>
            </a:r>
          </a:p>
        </p:txBody>
      </p:sp>
    </p:spTree>
    <p:extLst>
      <p:ext uri="{BB962C8B-B14F-4D97-AF65-F5344CB8AC3E}">
        <p14:creationId xmlns:p14="http://schemas.microsoft.com/office/powerpoint/2010/main" val="34194632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500</TotalTime>
  <Words>232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Garamond</vt:lpstr>
      <vt:lpstr>Organic</vt:lpstr>
      <vt:lpstr>Title page </vt:lpstr>
      <vt:lpstr>overview</vt:lpstr>
      <vt:lpstr>Swot analysis  </vt:lpstr>
      <vt:lpstr>MY SKILLS</vt:lpstr>
      <vt:lpstr>Weaknesses </vt:lpstr>
      <vt:lpstr>Strengths </vt:lpstr>
      <vt:lpstr>Personal development plan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page </dc:title>
  <dc:creator>447490281073</dc:creator>
  <cp:lastModifiedBy>447490281073</cp:lastModifiedBy>
  <cp:revision>16</cp:revision>
  <dcterms:created xsi:type="dcterms:W3CDTF">2021-04-20T15:06:38Z</dcterms:created>
  <dcterms:modified xsi:type="dcterms:W3CDTF">2021-04-20T23:27:31Z</dcterms:modified>
</cp:coreProperties>
</file>