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notesMasterIdLst>
    <p:notesMasterId r:id="rId16"/>
  </p:notes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E0A4E2-E93C-4D17-AEC7-81E7823614F2}" v="263" dt="2025-11-18T23:13:45.7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92664" autoAdjust="0"/>
  </p:normalViewPr>
  <p:slideViewPr>
    <p:cSldViewPr snapToGrid="0">
      <p:cViewPr>
        <p:scale>
          <a:sx n="75" d="100"/>
          <a:sy n="75" d="100"/>
        </p:scale>
        <p:origin x="43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ina-Eveline Oros" userId="c6657f857347df70" providerId="LiveId" clId="{19C6789C-F295-43B9-A724-42F6825EEF58}"/>
    <pc:docChg chg="undo redo custSel addSld delSld modSld">
      <pc:chgData name="Janina-Eveline Oros" userId="c6657f857347df70" providerId="LiveId" clId="{19C6789C-F295-43B9-A724-42F6825EEF58}" dt="2025-11-18T23:15:50.398" v="2068" actId="20577"/>
      <pc:docMkLst>
        <pc:docMk/>
      </pc:docMkLst>
      <pc:sldChg chg="addSp delSp modSp mod modMedia setBg addAnim delAnim setClrOvrMap delDesignElem modNotesTx">
        <pc:chgData name="Janina-Eveline Oros" userId="c6657f857347df70" providerId="LiveId" clId="{19C6789C-F295-43B9-A724-42F6825EEF58}" dt="2025-11-18T23:15:31.142" v="2067" actId="20577"/>
        <pc:sldMkLst>
          <pc:docMk/>
          <pc:sldMk cId="109857222" sldId="256"/>
        </pc:sldMkLst>
        <pc:spChg chg="mod">
          <ac:chgData name="Janina-Eveline Oros" userId="c6657f857347df70" providerId="LiveId" clId="{19C6789C-F295-43B9-A724-42F6825EEF58}" dt="2025-11-18T22:11:26.403" v="1072" actId="12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anina-Eveline Oros" userId="c6657f857347df70" providerId="LiveId" clId="{19C6789C-F295-43B9-A724-42F6825EEF58}" dt="2025-11-18T22:12:12.601" v="1078" actId="255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Janina-Eveline Oros" userId="c6657f857347df70" providerId="LiveId" clId="{19C6789C-F295-43B9-A724-42F6825EEF58}" dt="2025-11-18T21:30:24.031" v="13" actId="767"/>
          <ac:spMkLst>
            <pc:docMk/>
            <pc:sldMk cId="109857222" sldId="256"/>
            <ac:spMk id="4" creationId="{9B6B01B5-8FE8-0828-F385-EDF9ECEE169A}"/>
          </ac:spMkLst>
        </pc:spChg>
        <pc:spChg chg="add del mod">
          <ac:chgData name="Janina-Eveline Oros" userId="c6657f857347df70" providerId="LiveId" clId="{19C6789C-F295-43B9-A724-42F6825EEF58}" dt="2025-11-18T21:34:53.062" v="199"/>
          <ac:spMkLst>
            <pc:docMk/>
            <pc:sldMk cId="109857222" sldId="256"/>
            <ac:spMk id="5" creationId="{288DEAA8-9544-452C-A441-E43BF50A64E4}"/>
          </ac:spMkLst>
        </pc:spChg>
        <pc:spChg chg="add del mod">
          <ac:chgData name="Janina-Eveline Oros" userId="c6657f857347df70" providerId="LiveId" clId="{19C6789C-F295-43B9-A724-42F6825EEF58}" dt="2025-11-18T22:04:10.424" v="808"/>
          <ac:spMkLst>
            <pc:docMk/>
            <pc:sldMk cId="109857222" sldId="256"/>
            <ac:spMk id="6" creationId="{1A62BA01-A44C-7935-8E8B-91009A7B9874}"/>
          </ac:spMkLst>
        </pc:spChg>
        <pc:spChg chg="add del">
          <ac:chgData name="Janina-Eveline Oros" userId="c6657f857347df70" providerId="LiveId" clId="{19C6789C-F295-43B9-A724-42F6825EEF58}" dt="2025-11-18T21:39:07.239" v="248" actId="26606"/>
          <ac:spMkLst>
            <pc:docMk/>
            <pc:sldMk cId="109857222" sldId="256"/>
            <ac:spMk id="15" creationId="{D50218C5-E017-43D2-8345-FD9FBF0C991E}"/>
          </ac:spMkLst>
        </pc:spChg>
        <pc:spChg chg="add del">
          <ac:chgData name="Janina-Eveline Oros" userId="c6657f857347df70" providerId="LiveId" clId="{19C6789C-F295-43B9-A724-42F6825EEF58}" dt="2025-11-18T21:39:07.239" v="248" actId="26606"/>
          <ac:spMkLst>
            <pc:docMk/>
            <pc:sldMk cId="109857222" sldId="256"/>
            <ac:spMk id="16" creationId="{C9B7F88A-EE9B-4C9D-9477-42E234662242}"/>
          </ac:spMkLst>
        </pc:spChg>
        <pc:spChg chg="add del">
          <ac:chgData name="Janina-Eveline Oros" userId="c6657f857347df70" providerId="LiveId" clId="{19C6789C-F295-43B9-A724-42F6825EEF58}" dt="2025-11-18T21:39:07.239" v="248" actId="26606"/>
          <ac:spMkLst>
            <pc:docMk/>
            <pc:sldMk cId="109857222" sldId="256"/>
            <ac:spMk id="18" creationId="{7319A1DD-F557-4EC6-8A8C-F7617B4CD678}"/>
          </ac:spMkLst>
        </pc:spChg>
        <pc:spChg chg="add del">
          <ac:chgData name="Janina-Eveline Oros" userId="c6657f857347df70" providerId="LiveId" clId="{19C6789C-F295-43B9-A724-42F6825EEF58}" dt="2025-11-18T21:37:53.604" v="229" actId="26606"/>
          <ac:spMkLst>
            <pc:docMk/>
            <pc:sldMk cId="109857222" sldId="256"/>
            <ac:spMk id="21" creationId="{0AF4F2BA-3C03-4E2C-8ABC-0949B61B3C5E}"/>
          </ac:spMkLst>
        </pc:spChg>
        <pc:spChg chg="add del">
          <ac:chgData name="Janina-Eveline Oros" userId="c6657f857347df70" providerId="LiveId" clId="{19C6789C-F295-43B9-A724-42F6825EEF58}" dt="2025-11-18T21:37:53.604" v="229" actId="26606"/>
          <ac:spMkLst>
            <pc:docMk/>
            <pc:sldMk cId="109857222" sldId="256"/>
            <ac:spMk id="23" creationId="{B40A8CA7-7D5A-43B0-A1A0-B558ECA9EED1}"/>
          </ac:spMkLst>
        </pc:spChg>
        <pc:spChg chg="add del">
          <ac:chgData name="Janina-Eveline Oros" userId="c6657f857347df70" providerId="LiveId" clId="{19C6789C-F295-43B9-A724-42F6825EEF58}" dt="2025-11-18T21:36:58.564" v="221" actId="26606"/>
          <ac:spMkLst>
            <pc:docMk/>
            <pc:sldMk cId="109857222" sldId="256"/>
            <ac:spMk id="24" creationId="{EE362070-691D-44DB-98D4-BC61774B0E61}"/>
          </ac:spMkLst>
        </pc:spChg>
        <pc:spChg chg="add del">
          <ac:chgData name="Janina-Eveline Oros" userId="c6657f857347df70" providerId="LiveId" clId="{19C6789C-F295-43B9-A724-42F6825EEF58}" dt="2025-11-18T21:38:27.544" v="235" actId="26606"/>
          <ac:spMkLst>
            <pc:docMk/>
            <pc:sldMk cId="109857222" sldId="256"/>
            <ac:spMk id="25" creationId="{B4D0E555-16F6-44D0-BF56-AF5FF5BDE9D6}"/>
          </ac:spMkLst>
        </pc:spChg>
        <pc:spChg chg="add del">
          <ac:chgData name="Janina-Eveline Oros" userId="c6657f857347df70" providerId="LiveId" clId="{19C6789C-F295-43B9-A724-42F6825EEF58}" dt="2025-11-18T21:38:27.544" v="235" actId="26606"/>
          <ac:spMkLst>
            <pc:docMk/>
            <pc:sldMk cId="109857222" sldId="256"/>
            <ac:spMk id="27" creationId="{8117041D-1A7B-4ECA-AB68-3CFDB6726B8E}"/>
          </ac:spMkLst>
        </pc:spChg>
        <pc:spChg chg="add del">
          <ac:chgData name="Janina-Eveline Oros" userId="c6657f857347df70" providerId="LiveId" clId="{19C6789C-F295-43B9-A724-42F6825EEF58}" dt="2025-11-18T21:36:58.564" v="221" actId="26606"/>
          <ac:spMkLst>
            <pc:docMk/>
            <pc:sldMk cId="109857222" sldId="256"/>
            <ac:spMk id="28" creationId="{32DB1480-5B24-4B37-B70E-C74945DD914E}"/>
          </ac:spMkLst>
        </pc:spChg>
        <pc:spChg chg="add del">
          <ac:chgData name="Janina-Eveline Oros" userId="c6657f857347df70" providerId="LiveId" clId="{19C6789C-F295-43B9-A724-42F6825EEF58}" dt="2025-11-18T21:37:00.622" v="223" actId="26606"/>
          <ac:spMkLst>
            <pc:docMk/>
            <pc:sldMk cId="109857222" sldId="256"/>
            <ac:spMk id="30" creationId="{33428ACC-71EC-4171-9527-10983BA6B41D}"/>
          </ac:spMkLst>
        </pc:spChg>
        <pc:spChg chg="add del">
          <ac:chgData name="Janina-Eveline Oros" userId="c6657f857347df70" providerId="LiveId" clId="{19C6789C-F295-43B9-A724-42F6825EEF58}" dt="2025-11-18T21:37:00.622" v="223" actId="26606"/>
          <ac:spMkLst>
            <pc:docMk/>
            <pc:sldMk cId="109857222" sldId="256"/>
            <ac:spMk id="32" creationId="{8D4480B4-953D-41FA-9052-09AB3A026947}"/>
          </ac:spMkLst>
        </pc:spChg>
        <pc:spChg chg="add del">
          <ac:chgData name="Janina-Eveline Oros" userId="c6657f857347df70" providerId="LiveId" clId="{19C6789C-F295-43B9-A724-42F6825EEF58}" dt="2025-11-18T22:03:56.946" v="805" actId="26606"/>
          <ac:spMkLst>
            <pc:docMk/>
            <pc:sldMk cId="109857222" sldId="256"/>
            <ac:spMk id="33" creationId="{0AF4F2BA-3C03-4E2C-8ABC-0949B61B3C5E}"/>
          </ac:spMkLst>
        </pc:spChg>
        <pc:spChg chg="add del">
          <ac:chgData name="Janina-Eveline Oros" userId="c6657f857347df70" providerId="LiveId" clId="{19C6789C-F295-43B9-A724-42F6825EEF58}" dt="2025-11-18T22:03:56.946" v="805" actId="26606"/>
          <ac:spMkLst>
            <pc:docMk/>
            <pc:sldMk cId="109857222" sldId="256"/>
            <ac:spMk id="35" creationId="{B40A8CA7-7D5A-43B0-A1A0-B558ECA9EED1}"/>
          </ac:spMkLst>
        </pc:spChg>
        <pc:spChg chg="add del">
          <ac:chgData name="Janina-Eveline Oros" userId="c6657f857347df70" providerId="LiveId" clId="{19C6789C-F295-43B9-A724-42F6825EEF58}" dt="2025-11-18T22:07:30.974" v="1018" actId="26606"/>
          <ac:spMkLst>
            <pc:docMk/>
            <pc:sldMk cId="109857222" sldId="256"/>
            <ac:spMk id="40" creationId="{0AF4F2BA-3C03-4E2C-8ABC-0949B61B3C5E}"/>
          </ac:spMkLst>
        </pc:spChg>
        <pc:spChg chg="add del">
          <ac:chgData name="Janina-Eveline Oros" userId="c6657f857347df70" providerId="LiveId" clId="{19C6789C-F295-43B9-A724-42F6825EEF58}" dt="2025-11-18T22:07:30.974" v="1018" actId="26606"/>
          <ac:spMkLst>
            <pc:docMk/>
            <pc:sldMk cId="109857222" sldId="256"/>
            <ac:spMk id="44" creationId="{B40A8CA7-7D5A-43B0-A1A0-B558ECA9EED1}"/>
          </ac:spMkLst>
        </pc:spChg>
        <pc:spChg chg="add del">
          <ac:chgData name="Janina-Eveline Oros" userId="c6657f857347df70" providerId="LiveId" clId="{19C6789C-F295-43B9-A724-42F6825EEF58}" dt="2025-11-18T22:11:14.260" v="1069" actId="26606"/>
          <ac:spMkLst>
            <pc:docMk/>
            <pc:sldMk cId="109857222" sldId="256"/>
            <ac:spMk id="49" creationId="{416A0E3C-60E6-4F39-BC55-5F7C224E1F7C}"/>
          </ac:spMkLst>
        </pc:spChg>
        <pc:spChg chg="add del">
          <ac:chgData name="Janina-Eveline Oros" userId="c6657f857347df70" providerId="LiveId" clId="{19C6789C-F295-43B9-A724-42F6825EEF58}" dt="2025-11-18T22:07:25.436" v="1015" actId="26606"/>
          <ac:spMkLst>
            <pc:docMk/>
            <pc:sldMk cId="109857222" sldId="256"/>
            <ac:spMk id="50" creationId="{007891EC-4501-44ED-A8C8-B11B6DB767AB}"/>
          </ac:spMkLst>
        </pc:spChg>
        <pc:spChg chg="add del">
          <ac:chgData name="Janina-Eveline Oros" userId="c6657f857347df70" providerId="LiveId" clId="{19C6789C-F295-43B9-A724-42F6825EEF58}" dt="2025-11-18T22:11:14.260" v="1069" actId="26606"/>
          <ac:spMkLst>
            <pc:docMk/>
            <pc:sldMk cId="109857222" sldId="256"/>
            <ac:spMk id="53" creationId="{C843AFC8-D8D0-4784-B08C-6324FA88E6DD}"/>
          </ac:spMkLst>
        </pc:spChg>
        <pc:spChg chg="add del">
          <ac:chgData name="Janina-Eveline Oros" userId="c6657f857347df70" providerId="LiveId" clId="{19C6789C-F295-43B9-A724-42F6825EEF58}" dt="2025-11-18T22:07:30.966" v="1017" actId="26606"/>
          <ac:spMkLst>
            <pc:docMk/>
            <pc:sldMk cId="109857222" sldId="256"/>
            <ac:spMk id="55" creationId="{0AF4F2BA-3C03-4E2C-8ABC-0949B61B3C5E}"/>
          </ac:spMkLst>
        </pc:spChg>
        <pc:spChg chg="add del">
          <ac:chgData name="Janina-Eveline Oros" userId="c6657f857347df70" providerId="LiveId" clId="{19C6789C-F295-43B9-A724-42F6825EEF58}" dt="2025-11-18T22:07:30.966" v="1017" actId="26606"/>
          <ac:spMkLst>
            <pc:docMk/>
            <pc:sldMk cId="109857222" sldId="256"/>
            <ac:spMk id="56" creationId="{A44FFD5D-B985-4624-BBCD-50AD2E1686B4}"/>
          </ac:spMkLst>
        </pc:spChg>
        <pc:spChg chg="add del">
          <ac:chgData name="Janina-Eveline Oros" userId="c6657f857347df70" providerId="LiveId" clId="{19C6789C-F295-43B9-A724-42F6825EEF58}" dt="2025-11-18T22:07:30.966" v="1017" actId="26606"/>
          <ac:spMkLst>
            <pc:docMk/>
            <pc:sldMk cId="109857222" sldId="256"/>
            <ac:spMk id="58" creationId="{4B986F88-1433-4AF7-AF71-41A89DC93F15}"/>
          </ac:spMkLst>
        </pc:spChg>
        <pc:spChg chg="add del">
          <ac:chgData name="Janina-Eveline Oros" userId="c6657f857347df70" providerId="LiveId" clId="{19C6789C-F295-43B9-A724-42F6825EEF58}" dt="2025-11-18T22:11:14.260" v="1069" actId="26606"/>
          <ac:spMkLst>
            <pc:docMk/>
            <pc:sldMk cId="109857222" sldId="256"/>
            <ac:spMk id="60" creationId="{854B1A56-8AFB-4D4F-8D98-1E832D6FFE67}"/>
          </ac:spMkLst>
        </pc:spChg>
        <pc:spChg chg="add del">
          <ac:chgData name="Janina-Eveline Oros" userId="c6657f857347df70" providerId="LiveId" clId="{19C6789C-F295-43B9-A724-42F6825EEF58}" dt="2025-11-18T22:08:14.471" v="1028" actId="26606"/>
          <ac:spMkLst>
            <pc:docMk/>
            <pc:sldMk cId="109857222" sldId="256"/>
            <ac:spMk id="63" creationId="{2FDF0794-1B86-42B2-B8C7-F60123E638ED}"/>
          </ac:spMkLst>
        </pc:spChg>
        <pc:spChg chg="add del">
          <ac:chgData name="Janina-Eveline Oros" userId="c6657f857347df70" providerId="LiveId" clId="{19C6789C-F295-43B9-A724-42F6825EEF58}" dt="2025-11-18T22:08:14.471" v="1028" actId="26606"/>
          <ac:spMkLst>
            <pc:docMk/>
            <pc:sldMk cId="109857222" sldId="256"/>
            <ac:spMk id="65" creationId="{EEFC1EB0-DB92-4E98-B3A9-0CD6FA5A8B62}"/>
          </ac:spMkLst>
        </pc:spChg>
        <pc:spChg chg="add del">
          <ac:chgData name="Janina-Eveline Oros" userId="c6657f857347df70" providerId="LiveId" clId="{19C6789C-F295-43B9-A724-42F6825EEF58}" dt="2025-11-18T22:07:55.124" v="1025" actId="26606"/>
          <ac:spMkLst>
            <pc:docMk/>
            <pc:sldMk cId="109857222" sldId="256"/>
            <ac:spMk id="66" creationId="{2FDF0794-1B86-42B2-B8C7-F60123E638ED}"/>
          </ac:spMkLst>
        </pc:spChg>
        <pc:spChg chg="add del">
          <ac:chgData name="Janina-Eveline Oros" userId="c6657f857347df70" providerId="LiveId" clId="{19C6789C-F295-43B9-A724-42F6825EEF58}" dt="2025-11-18T22:07:55.124" v="1025" actId="26606"/>
          <ac:spMkLst>
            <pc:docMk/>
            <pc:sldMk cId="109857222" sldId="256"/>
            <ac:spMk id="68" creationId="{EEFC1EB0-DB92-4E98-B3A9-0CD6FA5A8B62}"/>
          </ac:spMkLst>
        </pc:spChg>
        <pc:spChg chg="add del">
          <ac:chgData name="Janina-Eveline Oros" userId="c6657f857347df70" providerId="LiveId" clId="{19C6789C-F295-43B9-A724-42F6825EEF58}" dt="2025-11-18T22:08:18.074" v="1030" actId="26606"/>
          <ac:spMkLst>
            <pc:docMk/>
            <pc:sldMk cId="109857222" sldId="256"/>
            <ac:spMk id="71" creationId="{D5B012D8-7F27-4758-9AC6-C889B154BD73}"/>
          </ac:spMkLst>
        </pc:spChg>
        <pc:spChg chg="add del">
          <ac:chgData name="Janina-Eveline Oros" userId="c6657f857347df70" providerId="LiveId" clId="{19C6789C-F295-43B9-A724-42F6825EEF58}" dt="2025-11-18T22:08:18.074" v="1030" actId="26606"/>
          <ac:spMkLst>
            <pc:docMk/>
            <pc:sldMk cId="109857222" sldId="256"/>
            <ac:spMk id="72" creationId="{4063B759-00FC-46D1-9898-8E8625268FAF}"/>
          </ac:spMkLst>
        </pc:spChg>
        <pc:spChg chg="add del">
          <ac:chgData name="Janina-Eveline Oros" userId="c6657f857347df70" providerId="LiveId" clId="{19C6789C-F295-43B9-A724-42F6825EEF58}" dt="2025-11-18T22:08:22.100" v="1032" actId="26606"/>
          <ac:spMkLst>
            <pc:docMk/>
            <pc:sldMk cId="109857222" sldId="256"/>
            <ac:spMk id="73" creationId="{C8C4A29D-5269-414E-AF71-0B9E9252E2E6}"/>
          </ac:spMkLst>
        </pc:spChg>
        <pc:spChg chg="add del">
          <ac:chgData name="Janina-Eveline Oros" userId="c6657f857347df70" providerId="LiveId" clId="{19C6789C-F295-43B9-A724-42F6825EEF58}" dt="2025-11-18T22:08:22.100" v="1032" actId="26606"/>
          <ac:spMkLst>
            <pc:docMk/>
            <pc:sldMk cId="109857222" sldId="256"/>
            <ac:spMk id="74" creationId="{416A0E3C-60E6-4F39-BC55-5F7C224E1F7C}"/>
          </ac:spMkLst>
        </pc:spChg>
        <pc:spChg chg="add del">
          <ac:chgData name="Janina-Eveline Oros" userId="c6657f857347df70" providerId="LiveId" clId="{19C6789C-F295-43B9-A724-42F6825EEF58}" dt="2025-11-18T22:08:22.100" v="1032" actId="26606"/>
          <ac:spMkLst>
            <pc:docMk/>
            <pc:sldMk cId="109857222" sldId="256"/>
            <ac:spMk id="76" creationId="{C8DD82D3-D002-45B0-B16A-82B3DA4EFDDB}"/>
          </ac:spMkLst>
        </pc:spChg>
        <pc:spChg chg="add del">
          <ac:chgData name="Janina-Eveline Oros" userId="c6657f857347df70" providerId="LiveId" clId="{19C6789C-F295-43B9-A724-42F6825EEF58}" dt="2025-11-18T22:08:49.132" v="1041" actId="26606"/>
          <ac:spMkLst>
            <pc:docMk/>
            <pc:sldMk cId="109857222" sldId="256"/>
            <ac:spMk id="78" creationId="{2FDF0794-1B86-42B2-B8C7-F60123E638ED}"/>
          </ac:spMkLst>
        </pc:spChg>
        <pc:spChg chg="add del">
          <ac:chgData name="Janina-Eveline Oros" userId="c6657f857347df70" providerId="LiveId" clId="{19C6789C-F295-43B9-A724-42F6825EEF58}" dt="2025-11-18T22:08:30.762" v="1034" actId="26606"/>
          <ac:spMkLst>
            <pc:docMk/>
            <pc:sldMk cId="109857222" sldId="256"/>
            <ac:spMk id="79" creationId="{416A0E3C-60E6-4F39-BC55-5F7C224E1F7C}"/>
          </ac:spMkLst>
        </pc:spChg>
        <pc:spChg chg="add del">
          <ac:chgData name="Janina-Eveline Oros" userId="c6657f857347df70" providerId="LiveId" clId="{19C6789C-F295-43B9-A724-42F6825EEF58}" dt="2025-11-18T22:08:30.762" v="1034" actId="26606"/>
          <ac:spMkLst>
            <pc:docMk/>
            <pc:sldMk cId="109857222" sldId="256"/>
            <ac:spMk id="81" creationId="{3558DB37-9FEE-48A2-8578-ED0401573943}"/>
          </ac:spMkLst>
        </pc:spChg>
        <pc:spChg chg="add del">
          <ac:chgData name="Janina-Eveline Oros" userId="c6657f857347df70" providerId="LiveId" clId="{19C6789C-F295-43B9-A724-42F6825EEF58}" dt="2025-11-18T22:08:30.762" v="1034" actId="26606"/>
          <ac:spMkLst>
            <pc:docMk/>
            <pc:sldMk cId="109857222" sldId="256"/>
            <ac:spMk id="82" creationId="{5F7FCCA6-00E2-4F74-A105-0D769872F243}"/>
          </ac:spMkLst>
        </pc:spChg>
        <pc:spChg chg="add del">
          <ac:chgData name="Janina-Eveline Oros" userId="c6657f857347df70" providerId="LiveId" clId="{19C6789C-F295-43B9-A724-42F6825EEF58}" dt="2025-11-18T22:08:49.132" v="1041" actId="26606"/>
          <ac:spMkLst>
            <pc:docMk/>
            <pc:sldMk cId="109857222" sldId="256"/>
            <ac:spMk id="84" creationId="{EEFC1EB0-DB92-4E98-B3A9-0CD6FA5A8B62}"/>
          </ac:spMkLst>
        </pc:spChg>
        <pc:spChg chg="add">
          <ac:chgData name="Janina-Eveline Oros" userId="c6657f857347df70" providerId="LiveId" clId="{19C6789C-F295-43B9-A724-42F6825EEF58}" dt="2025-11-18T22:11:14.260" v="1069" actId="26606"/>
          <ac:spMkLst>
            <pc:docMk/>
            <pc:sldMk cId="109857222" sldId="256"/>
            <ac:spMk id="86" creationId="{0AF4F2BA-3C03-4E2C-8ABC-0949B61B3C5E}"/>
          </ac:spMkLst>
        </pc:spChg>
        <pc:spChg chg="add">
          <ac:chgData name="Janina-Eveline Oros" userId="c6657f857347df70" providerId="LiveId" clId="{19C6789C-F295-43B9-A724-42F6825EEF58}" dt="2025-11-18T22:11:14.260" v="1069" actId="26606"/>
          <ac:spMkLst>
            <pc:docMk/>
            <pc:sldMk cId="109857222" sldId="256"/>
            <ac:spMk id="89" creationId="{B40A8CA7-7D5A-43B0-A1A0-B558ECA9EED1}"/>
          </ac:spMkLst>
        </pc:spChg>
        <pc:picChg chg="add del mod ord">
          <ac:chgData name="Janina-Eveline Oros" userId="c6657f857347df70" providerId="LiveId" clId="{19C6789C-F295-43B9-A724-42F6825EEF58}" dt="2025-11-18T22:04:10.400" v="806" actId="21"/>
          <ac:picMkLst>
            <pc:docMk/>
            <pc:sldMk cId="109857222" sldId="256"/>
            <ac:picMk id="17" creationId="{CCB49024-C725-BB39-6720-13608D69590C}"/>
          </ac:picMkLst>
        </pc:picChg>
        <pc:picChg chg="add del mod">
          <ac:chgData name="Janina-Eveline Oros" userId="c6657f857347df70" providerId="LiveId" clId="{19C6789C-F295-43B9-A724-42F6825EEF58}" dt="2025-11-18T22:07:25.436" v="1015" actId="26606"/>
          <ac:picMkLst>
            <pc:docMk/>
            <pc:sldMk cId="109857222" sldId="256"/>
            <ac:picMk id="46" creationId="{A45DB5A7-90C8-AEBB-9335-A5218BBFFEC0}"/>
          </ac:picMkLst>
        </pc:picChg>
        <pc:picChg chg="add del">
          <ac:chgData name="Janina-Eveline Oros" userId="c6657f857347df70" providerId="LiveId" clId="{19C6789C-F295-43B9-A724-42F6825EEF58}" dt="2025-11-18T22:07:30.966" v="1017" actId="26606"/>
          <ac:picMkLst>
            <pc:docMk/>
            <pc:sldMk cId="109857222" sldId="256"/>
            <ac:picMk id="57" creationId="{9C52D1DF-BBDD-2D3F-0CED-440BBCDC43D1}"/>
          </ac:picMkLst>
        </pc:picChg>
        <pc:picChg chg="add del mod">
          <ac:chgData name="Janina-Eveline Oros" userId="c6657f857347df70" providerId="LiveId" clId="{19C6789C-F295-43B9-A724-42F6825EEF58}" dt="2025-11-18T22:07:55.124" v="1025" actId="26606"/>
          <ac:picMkLst>
            <pc:docMk/>
            <pc:sldMk cId="109857222" sldId="256"/>
            <ac:picMk id="62" creationId="{E8A85B2E-603A-5B27-5077-16ED55307909}"/>
          </ac:picMkLst>
        </pc:picChg>
        <pc:picChg chg="add del">
          <ac:chgData name="Janina-Eveline Oros" userId="c6657f857347df70" providerId="LiveId" clId="{19C6789C-F295-43B9-A724-42F6825EEF58}" dt="2025-11-18T22:08:14.471" v="1028" actId="26606"/>
          <ac:picMkLst>
            <pc:docMk/>
            <pc:sldMk cId="109857222" sldId="256"/>
            <ac:picMk id="64" creationId="{1400B533-9118-A350-1B2F-A89AA197C046}"/>
          </ac:picMkLst>
        </pc:picChg>
        <pc:picChg chg="add del">
          <ac:chgData name="Janina-Eveline Oros" userId="c6657f857347df70" providerId="LiveId" clId="{19C6789C-F295-43B9-A724-42F6825EEF58}" dt="2025-11-18T22:08:18.074" v="1030" actId="26606"/>
          <ac:picMkLst>
            <pc:docMk/>
            <pc:sldMk cId="109857222" sldId="256"/>
            <ac:picMk id="69" creationId="{14F8D120-C722-4C2D-1815-511FB79B2068}"/>
          </ac:picMkLst>
        </pc:picChg>
        <pc:picChg chg="add del mod">
          <ac:chgData name="Janina-Eveline Oros" userId="c6657f857347df70" providerId="LiveId" clId="{19C6789C-F295-43B9-A724-42F6825EEF58}" dt="2025-11-18T22:08:49.132" v="1041" actId="26606"/>
          <ac:picMkLst>
            <pc:docMk/>
            <pc:sldMk cId="109857222" sldId="256"/>
            <ac:picMk id="83" creationId="{6F5ABCD4-C894-5DEB-47E5-C096F9B736B2}"/>
          </ac:picMkLst>
        </pc:picChg>
        <pc:picChg chg="add mod">
          <ac:chgData name="Janina-Eveline Oros" userId="c6657f857347df70" providerId="LiveId" clId="{19C6789C-F295-43B9-A724-42F6825EEF58}" dt="2025-11-18T22:11:40.920" v="1074" actId="1076"/>
          <ac:picMkLst>
            <pc:docMk/>
            <pc:sldMk cId="109857222" sldId="256"/>
            <ac:picMk id="87" creationId="{0769F589-E34B-5679-68A1-2FD095B87893}"/>
          </ac:picMkLst>
        </pc:picChg>
        <pc:cxnChg chg="add del">
          <ac:chgData name="Janina-Eveline Oros" userId="c6657f857347df70" providerId="LiveId" clId="{19C6789C-F295-43B9-A724-42F6825EEF58}" dt="2025-11-18T21:39:07.239" v="248" actId="26606"/>
          <ac:cxnSpMkLst>
            <pc:docMk/>
            <pc:sldMk cId="109857222" sldId="256"/>
            <ac:cxnSpMk id="19" creationId="{D28A9C89-B313-458F-9C85-515930A51A93}"/>
          </ac:cxnSpMkLst>
        </pc:cxnChg>
        <pc:cxnChg chg="del">
          <ac:chgData name="Janina-Eveline Oros" userId="c6657f857347df70" providerId="LiveId" clId="{19C6789C-F295-43B9-A724-42F6825EEF58}" dt="2025-11-18T21:38:27.544" v="235" actId="26606"/>
          <ac:cxnSpMkLst>
            <pc:docMk/>
            <pc:sldMk cId="109857222" sldId="256"/>
            <ac:cxnSpMk id="29" creationId="{ABCD2462-4C1E-401A-AC2D-F799A138B245}"/>
          </ac:cxnSpMkLst>
        </pc:cxnChg>
        <pc:cxnChg chg="del">
          <ac:chgData name="Janina-Eveline Oros" userId="c6657f857347df70" providerId="LiveId" clId="{19C6789C-F295-43B9-A724-42F6825EEF58}" dt="2025-11-18T22:03:56.946" v="805" actId="26606"/>
          <ac:cxnSpMkLst>
            <pc:docMk/>
            <pc:sldMk cId="109857222" sldId="256"/>
            <ac:cxnSpMk id="34" creationId="{A07787ED-5EDC-4C54-AD87-55B60D0FE397}"/>
          </ac:cxnSpMkLst>
        </pc:cxnChg>
        <pc:cxnChg chg="add del">
          <ac:chgData name="Janina-Eveline Oros" userId="c6657f857347df70" providerId="LiveId" clId="{19C6789C-F295-43B9-A724-42F6825EEF58}" dt="2025-11-18T22:07:30.974" v="1018" actId="26606"/>
          <ac:cxnSpMkLst>
            <pc:docMk/>
            <pc:sldMk cId="109857222" sldId="256"/>
            <ac:cxnSpMk id="42" creationId="{A07787ED-5EDC-4C54-AD87-55B60D0FE397}"/>
          </ac:cxnSpMkLst>
        </pc:cxnChg>
        <pc:cxnChg chg="add del">
          <ac:chgData name="Janina-Eveline Oros" userId="c6657f857347df70" providerId="LiveId" clId="{19C6789C-F295-43B9-A724-42F6825EEF58}" dt="2025-11-18T22:11:14.260" v="1069" actId="26606"/>
          <ac:cxnSpMkLst>
            <pc:docMk/>
            <pc:sldMk cId="109857222" sldId="256"/>
            <ac:cxnSpMk id="51" creationId="{C5025DAC-8B93-4160-B017-3A274A5828C0}"/>
          </ac:cxnSpMkLst>
        </pc:cxnChg>
        <pc:cxnChg chg="add del">
          <ac:chgData name="Janina-Eveline Oros" userId="c6657f857347df70" providerId="LiveId" clId="{19C6789C-F295-43B9-A724-42F6825EEF58}" dt="2025-11-18T22:07:25.436" v="1015" actId="26606"/>
          <ac:cxnSpMkLst>
            <pc:docMk/>
            <pc:sldMk cId="109857222" sldId="256"/>
            <ac:cxnSpMk id="52" creationId="{34E5597F-CE67-4085-9548-E6A8036DA3BB}"/>
          </ac:cxnSpMkLst>
        </pc:cxnChg>
        <pc:cxnChg chg="add del">
          <ac:chgData name="Janina-Eveline Oros" userId="c6657f857347df70" providerId="LiveId" clId="{19C6789C-F295-43B9-A724-42F6825EEF58}" dt="2025-11-18T22:07:30.966" v="1017" actId="26606"/>
          <ac:cxnSpMkLst>
            <pc:docMk/>
            <pc:sldMk cId="109857222" sldId="256"/>
            <ac:cxnSpMk id="54" creationId="{A07787ED-5EDC-4C54-AD87-55B60D0FE397}"/>
          </ac:cxnSpMkLst>
        </pc:cxnChg>
        <pc:cxnChg chg="add del">
          <ac:chgData name="Janina-Eveline Oros" userId="c6657f857347df70" providerId="LiveId" clId="{19C6789C-F295-43B9-A724-42F6825EEF58}" dt="2025-11-18T22:08:14.471" v="1028" actId="26606"/>
          <ac:cxnSpMkLst>
            <pc:docMk/>
            <pc:sldMk cId="109857222" sldId="256"/>
            <ac:cxnSpMk id="67" creationId="{96D07482-83A3-4451-943C-B46961082957}"/>
          </ac:cxnSpMkLst>
        </pc:cxnChg>
        <pc:cxnChg chg="add del">
          <ac:chgData name="Janina-Eveline Oros" userId="c6657f857347df70" providerId="LiveId" clId="{19C6789C-F295-43B9-A724-42F6825EEF58}" dt="2025-11-18T22:07:55.124" v="1025" actId="26606"/>
          <ac:cxnSpMkLst>
            <pc:docMk/>
            <pc:sldMk cId="109857222" sldId="256"/>
            <ac:cxnSpMk id="70" creationId="{96D07482-83A3-4451-943C-B46961082957}"/>
          </ac:cxnSpMkLst>
        </pc:cxnChg>
        <pc:cxnChg chg="add del">
          <ac:chgData name="Janina-Eveline Oros" userId="c6657f857347df70" providerId="LiveId" clId="{19C6789C-F295-43B9-A724-42F6825EEF58}" dt="2025-11-18T22:08:22.100" v="1032" actId="26606"/>
          <ac:cxnSpMkLst>
            <pc:docMk/>
            <pc:sldMk cId="109857222" sldId="256"/>
            <ac:cxnSpMk id="77" creationId="{2253D3D2-93DD-4AE3-9660-D546EF032AFB}"/>
          </ac:cxnSpMkLst>
        </pc:cxnChg>
        <pc:cxnChg chg="add del">
          <ac:chgData name="Janina-Eveline Oros" userId="c6657f857347df70" providerId="LiveId" clId="{19C6789C-F295-43B9-A724-42F6825EEF58}" dt="2025-11-18T22:08:30.762" v="1034" actId="26606"/>
          <ac:cxnSpMkLst>
            <pc:docMk/>
            <pc:sldMk cId="109857222" sldId="256"/>
            <ac:cxnSpMk id="80" creationId="{C5025DAC-8B93-4160-B017-3A274A5828C0}"/>
          </ac:cxnSpMkLst>
        </pc:cxnChg>
        <pc:cxnChg chg="add del">
          <ac:chgData name="Janina-Eveline Oros" userId="c6657f857347df70" providerId="LiveId" clId="{19C6789C-F295-43B9-A724-42F6825EEF58}" dt="2025-11-18T22:08:49.132" v="1041" actId="26606"/>
          <ac:cxnSpMkLst>
            <pc:docMk/>
            <pc:sldMk cId="109857222" sldId="256"/>
            <ac:cxnSpMk id="85" creationId="{96D07482-83A3-4451-943C-B46961082957}"/>
          </ac:cxnSpMkLst>
        </pc:cxnChg>
        <pc:cxnChg chg="add">
          <ac:chgData name="Janina-Eveline Oros" userId="c6657f857347df70" providerId="LiveId" clId="{19C6789C-F295-43B9-A724-42F6825EEF58}" dt="2025-11-18T22:11:14.260" v="1069" actId="26606"/>
          <ac:cxnSpMkLst>
            <pc:docMk/>
            <pc:sldMk cId="109857222" sldId="256"/>
            <ac:cxnSpMk id="88" creationId="{A07787ED-5EDC-4C54-AD87-55B60D0FE397}"/>
          </ac:cxnSpMkLst>
        </pc:cxnChg>
      </pc:sldChg>
      <pc:sldChg chg="addSp delSp modSp mod delDesignElem modNotesTx">
        <pc:chgData name="Janina-Eveline Oros" userId="c6657f857347df70" providerId="LiveId" clId="{19C6789C-F295-43B9-A724-42F6825EEF58}" dt="2025-11-18T22:22:57.657" v="1259" actId="20577"/>
        <pc:sldMkLst>
          <pc:docMk/>
          <pc:sldMk cId="1221283259" sldId="257"/>
        </pc:sldMkLst>
        <pc:spChg chg="mod">
          <ac:chgData name="Janina-Eveline Oros" userId="c6657f857347df70" providerId="LiveId" clId="{19C6789C-F295-43B9-A724-42F6825EEF58}" dt="2025-11-18T21:41:59.719" v="269" actId="27636"/>
          <ac:spMkLst>
            <pc:docMk/>
            <pc:sldMk cId="1221283259" sldId="257"/>
            <ac:spMk id="2" creationId="{13BC10D5-8DE0-779E-E110-E129F2FE3E00}"/>
          </ac:spMkLst>
        </pc:spChg>
        <pc:spChg chg="mod">
          <ac:chgData name="Janina-Eveline Oros" userId="c6657f857347df70" providerId="LiveId" clId="{19C6789C-F295-43B9-A724-42F6825EEF58}" dt="2025-11-18T22:22:49.457" v="1258" actId="20577"/>
          <ac:spMkLst>
            <pc:docMk/>
            <pc:sldMk cId="1221283259" sldId="257"/>
            <ac:spMk id="3" creationId="{D777CFEA-92B8-B138-7728-1B474F97903D}"/>
          </ac:spMkLst>
        </pc:spChg>
        <pc:spChg chg="add del">
          <ac:chgData name="Janina-Eveline Oros" userId="c6657f857347df70" providerId="LiveId" clId="{19C6789C-F295-43B9-A724-42F6825EEF58}" dt="2025-11-18T22:09:20.642" v="1056"/>
          <ac:spMkLst>
            <pc:docMk/>
            <pc:sldMk cId="1221283259" sldId="257"/>
            <ac:spMk id="6" creationId="{08CB54FC-0B2A-4107-9A70-958B90B76585}"/>
          </ac:spMkLst>
        </pc:spChg>
        <pc:spChg chg="add del">
          <ac:chgData name="Janina-Eveline Oros" userId="c6657f857347df70" providerId="LiveId" clId="{19C6789C-F295-43B9-A724-42F6825EEF58}" dt="2025-11-18T22:09:20.642" v="1056"/>
          <ac:spMkLst>
            <pc:docMk/>
            <pc:sldMk cId="1221283259" sldId="257"/>
            <ac:spMk id="13" creationId="{9AA76026-5689-4584-8D93-D71D739E61B5}"/>
          </ac:spMkLst>
        </pc:spChg>
        <pc:picChg chg="mod">
          <ac:chgData name="Janina-Eveline Oros" userId="c6657f857347df70" providerId="LiveId" clId="{19C6789C-F295-43B9-A724-42F6825EEF58}" dt="2025-11-18T21:41:43.242" v="266" actId="14100"/>
          <ac:picMkLst>
            <pc:docMk/>
            <pc:sldMk cId="1221283259" sldId="257"/>
            <ac:picMk id="4" creationId="{4A22FD6D-26A2-1511-A3AC-261008DC84B2}"/>
          </ac:picMkLst>
        </pc:picChg>
        <pc:cxnChg chg="add del">
          <ac:chgData name="Janina-Eveline Oros" userId="c6657f857347df70" providerId="LiveId" clId="{19C6789C-F295-43B9-A724-42F6825EEF58}" dt="2025-11-18T22:09:20.642" v="1056"/>
          <ac:cxnSpMkLst>
            <pc:docMk/>
            <pc:sldMk cId="1221283259" sldId="257"/>
            <ac:cxnSpMk id="7" creationId="{7855A9B5-1710-4B19-B0F1-CDFDD4ED5B7E}"/>
          </ac:cxnSpMkLst>
        </pc:cxnChg>
      </pc:sldChg>
      <pc:sldChg chg="addSp delSp modSp mod delDesignElem modNotesTx">
        <pc:chgData name="Janina-Eveline Oros" userId="c6657f857347df70" providerId="LiveId" clId="{19C6789C-F295-43B9-A724-42F6825EEF58}" dt="2025-11-18T22:42:03.864" v="1358" actId="20577"/>
        <pc:sldMkLst>
          <pc:docMk/>
          <pc:sldMk cId="3025741147" sldId="258"/>
        </pc:sldMkLst>
        <pc:spChg chg="add del">
          <ac:chgData name="Janina-Eveline Oros" userId="c6657f857347df70" providerId="LiveId" clId="{19C6789C-F295-43B9-A724-42F6825EEF58}" dt="2025-11-18T22:09:20.642" v="1056"/>
          <ac:spMkLst>
            <pc:docMk/>
            <pc:sldMk cId="3025741147" sldId="258"/>
            <ac:spMk id="13" creationId="{8B6B14AE-589A-45CC-A30D-41995FC1F8BA}"/>
          </ac:spMkLst>
        </pc:spChg>
        <pc:spChg chg="add del">
          <ac:chgData name="Janina-Eveline Oros" userId="c6657f857347df70" providerId="LiveId" clId="{19C6789C-F295-43B9-A724-42F6825EEF58}" dt="2025-11-18T22:09:20.642" v="1056"/>
          <ac:spMkLst>
            <pc:docMk/>
            <pc:sldMk cId="3025741147" sldId="258"/>
            <ac:spMk id="14" creationId="{103E59AE-44F8-4FB9-BF05-C888FE3E1DFA}"/>
          </ac:spMkLst>
        </pc:spChg>
        <pc:graphicFrameChg chg="modGraphic">
          <ac:chgData name="Janina-Eveline Oros" userId="c6657f857347df70" providerId="LiveId" clId="{19C6789C-F295-43B9-A724-42F6825EEF58}" dt="2025-11-18T22:41:58.619" v="1357" actId="20577"/>
          <ac:graphicFrameMkLst>
            <pc:docMk/>
            <pc:sldMk cId="3025741147" sldId="258"/>
            <ac:graphicFrameMk id="16" creationId="{964CF779-E836-78F5-C73A-905221504230}"/>
          </ac:graphicFrameMkLst>
        </pc:graphicFrameChg>
        <pc:cxnChg chg="add del">
          <ac:chgData name="Janina-Eveline Oros" userId="c6657f857347df70" providerId="LiveId" clId="{19C6789C-F295-43B9-A724-42F6825EEF58}" dt="2025-11-18T22:09:20.642" v="1056"/>
          <ac:cxnSpMkLst>
            <pc:docMk/>
            <pc:sldMk cId="3025741147" sldId="258"/>
            <ac:cxnSpMk id="15" creationId="{2752F38C-F560-47AA-90AD-209F39C04150}"/>
          </ac:cxnSpMkLst>
        </pc:cxnChg>
      </pc:sldChg>
      <pc:sldChg chg="addSp delSp modSp mod setBg setClrOvrMap modNotesTx">
        <pc:chgData name="Janina-Eveline Oros" userId="c6657f857347df70" providerId="LiveId" clId="{19C6789C-F295-43B9-A724-42F6825EEF58}" dt="2025-11-18T22:47:46.452" v="1457" actId="20577"/>
        <pc:sldMkLst>
          <pc:docMk/>
          <pc:sldMk cId="3463588127" sldId="259"/>
        </pc:sldMkLst>
        <pc:spChg chg="mod">
          <ac:chgData name="Janina-Eveline Oros" userId="c6657f857347df70" providerId="LiveId" clId="{19C6789C-F295-43B9-A724-42F6825EEF58}" dt="2025-11-18T22:47:06.332" v="1423" actId="14100"/>
          <ac:spMkLst>
            <pc:docMk/>
            <pc:sldMk cId="3463588127" sldId="259"/>
            <ac:spMk id="2" creationId="{8F3FF9FA-E0F2-4787-1647-17B161F02EC0}"/>
          </ac:spMkLst>
        </pc:spChg>
        <pc:spChg chg="add del">
          <ac:chgData name="Janina-Eveline Oros" userId="c6657f857347df70" providerId="LiveId" clId="{19C6789C-F295-43B9-A724-42F6825EEF58}" dt="2025-11-18T22:46:01.556" v="1402" actId="26606"/>
          <ac:spMkLst>
            <pc:docMk/>
            <pc:sldMk cId="3463588127" sldId="259"/>
            <ac:spMk id="25" creationId="{88F0A37D-2337-4AAF-98B0-7E4E9B98719A}"/>
          </ac:spMkLst>
        </pc:spChg>
        <pc:spChg chg="add del">
          <ac:chgData name="Janina-Eveline Oros" userId="c6657f857347df70" providerId="LiveId" clId="{19C6789C-F295-43B9-A724-42F6825EEF58}" dt="2025-11-18T22:46:01.556" v="1402" actId="26606"/>
          <ac:spMkLst>
            <pc:docMk/>
            <pc:sldMk cId="3463588127" sldId="259"/>
            <ac:spMk id="29" creationId="{F7234D70-FB65-4E99-985E-64D219674D45}"/>
          </ac:spMkLst>
        </pc:spChg>
        <pc:spChg chg="add del">
          <ac:chgData name="Janina-Eveline Oros" userId="c6657f857347df70" providerId="LiveId" clId="{19C6789C-F295-43B9-A724-42F6825EEF58}" dt="2025-11-18T22:46:05.541" v="1404" actId="26606"/>
          <ac:spMkLst>
            <pc:docMk/>
            <pc:sldMk cId="3463588127" sldId="259"/>
            <ac:spMk id="31" creationId="{0F6F1E82-F603-49E4-9641-09EEA984A343}"/>
          </ac:spMkLst>
        </pc:spChg>
        <pc:spChg chg="add del">
          <ac:chgData name="Janina-Eveline Oros" userId="c6657f857347df70" providerId="LiveId" clId="{19C6789C-F295-43B9-A724-42F6825EEF58}" dt="2025-11-18T22:46:05.541" v="1404" actId="26606"/>
          <ac:spMkLst>
            <pc:docMk/>
            <pc:sldMk cId="3463588127" sldId="259"/>
            <ac:spMk id="33" creationId="{9D1595AB-90F6-488F-B5E3-F8CFCC8FAA19}"/>
          </ac:spMkLst>
        </pc:spChg>
        <pc:spChg chg="add del">
          <ac:chgData name="Janina-Eveline Oros" userId="c6657f857347df70" providerId="LiveId" clId="{19C6789C-F295-43B9-A724-42F6825EEF58}" dt="2025-11-18T22:46:07.173" v="1406" actId="26606"/>
          <ac:spMkLst>
            <pc:docMk/>
            <pc:sldMk cId="3463588127" sldId="259"/>
            <ac:spMk id="35" creationId="{103E59AE-44F8-4FB9-BF05-C888FE3E1DFA}"/>
          </ac:spMkLst>
        </pc:spChg>
        <pc:spChg chg="add del">
          <ac:chgData name="Janina-Eveline Oros" userId="c6657f857347df70" providerId="LiveId" clId="{19C6789C-F295-43B9-A724-42F6825EEF58}" dt="2025-11-18T22:46:07.173" v="1406" actId="26606"/>
          <ac:spMkLst>
            <pc:docMk/>
            <pc:sldMk cId="3463588127" sldId="259"/>
            <ac:spMk id="37" creationId="{8B6B14AE-589A-45CC-A30D-41995FC1F8BA}"/>
          </ac:spMkLst>
        </pc:spChg>
        <pc:spChg chg="add del">
          <ac:chgData name="Janina-Eveline Oros" userId="c6657f857347df70" providerId="LiveId" clId="{19C6789C-F295-43B9-A724-42F6825EEF58}" dt="2025-11-18T22:46:14.010" v="1408" actId="26606"/>
          <ac:spMkLst>
            <pc:docMk/>
            <pc:sldMk cId="3463588127" sldId="259"/>
            <ac:spMk id="39" creationId="{EE1530B0-6F96-46C0-8B3E-3215CB756BE4}"/>
          </ac:spMkLst>
        </pc:spChg>
        <pc:spChg chg="add del">
          <ac:chgData name="Janina-Eveline Oros" userId="c6657f857347df70" providerId="LiveId" clId="{19C6789C-F295-43B9-A724-42F6825EEF58}" dt="2025-11-18T22:46:14.010" v="1408" actId="26606"/>
          <ac:spMkLst>
            <pc:docMk/>
            <pc:sldMk cId="3463588127" sldId="259"/>
            <ac:spMk id="40" creationId="{754910CF-1B56-45D3-960A-E89F7B3B9131}"/>
          </ac:spMkLst>
        </pc:spChg>
        <pc:spChg chg="add del">
          <ac:chgData name="Janina-Eveline Oros" userId="c6657f857347df70" providerId="LiveId" clId="{19C6789C-F295-43B9-A724-42F6825EEF58}" dt="2025-11-18T22:46:19.864" v="1412"/>
          <ac:spMkLst>
            <pc:docMk/>
            <pc:sldMk cId="3463588127" sldId="259"/>
            <ac:spMk id="42" creationId="{A8E9C91B-7EAD-4562-AB0E-DFB9663AECE3}"/>
          </ac:spMkLst>
        </pc:spChg>
        <pc:spChg chg="add del">
          <ac:chgData name="Janina-Eveline Oros" userId="c6657f857347df70" providerId="LiveId" clId="{19C6789C-F295-43B9-A724-42F6825EEF58}" dt="2025-11-18T22:46:19.864" v="1412"/>
          <ac:spMkLst>
            <pc:docMk/>
            <pc:sldMk cId="3463588127" sldId="259"/>
            <ac:spMk id="43" creationId="{41497DE5-0939-4D1D-9350-0C5E1B209C68}"/>
          </ac:spMkLst>
        </pc:spChg>
        <pc:spChg chg="add del">
          <ac:chgData name="Janina-Eveline Oros" userId="c6657f857347df70" providerId="LiveId" clId="{19C6789C-F295-43B9-A724-42F6825EEF58}" dt="2025-11-18T22:46:19.864" v="1412"/>
          <ac:spMkLst>
            <pc:docMk/>
            <pc:sldMk cId="3463588127" sldId="259"/>
            <ac:spMk id="44" creationId="{5CCC70ED-6C63-4537-B7EB-51990D6C0A6F}"/>
          </ac:spMkLst>
        </pc:spChg>
        <pc:spChg chg="add del">
          <ac:chgData name="Janina-Eveline Oros" userId="c6657f857347df70" providerId="LiveId" clId="{19C6789C-F295-43B9-A724-42F6825EEF58}" dt="2025-11-18T22:46:19.864" v="1412"/>
          <ac:spMkLst>
            <pc:docMk/>
            <pc:sldMk cId="3463588127" sldId="259"/>
            <ac:spMk id="45" creationId="{B76E24C1-2968-40DC-A36E-F6B85F0F0752}"/>
          </ac:spMkLst>
        </pc:spChg>
        <pc:graphicFrameChg chg="mod modGraphic">
          <ac:chgData name="Janina-Eveline Oros" userId="c6657f857347df70" providerId="LiveId" clId="{19C6789C-F295-43B9-A724-42F6825EEF58}" dt="2025-11-18T22:47:41.287" v="1456" actId="20577"/>
          <ac:graphicFrameMkLst>
            <pc:docMk/>
            <pc:sldMk cId="3463588127" sldId="259"/>
            <ac:graphicFrameMk id="20" creationId="{480513D0-00FA-2C05-A851-4E7704B10103}"/>
          </ac:graphicFrameMkLst>
        </pc:graphicFrameChg>
        <pc:cxnChg chg="add del">
          <ac:chgData name="Janina-Eveline Oros" userId="c6657f857347df70" providerId="LiveId" clId="{19C6789C-F295-43B9-A724-42F6825EEF58}" dt="2025-11-18T22:46:01.556" v="1402" actId="26606"/>
          <ac:cxnSpMkLst>
            <pc:docMk/>
            <pc:sldMk cId="3463588127" sldId="259"/>
            <ac:cxnSpMk id="27" creationId="{F15CCCF0-E573-463A-9760-1FDC0B2CFBD7}"/>
          </ac:cxnSpMkLst>
        </pc:cxnChg>
        <pc:cxnChg chg="add del">
          <ac:chgData name="Janina-Eveline Oros" userId="c6657f857347df70" providerId="LiveId" clId="{19C6789C-F295-43B9-A724-42F6825EEF58}" dt="2025-11-18T22:46:05.541" v="1404" actId="26606"/>
          <ac:cxnSpMkLst>
            <pc:docMk/>
            <pc:sldMk cId="3463588127" sldId="259"/>
            <ac:cxnSpMk id="32" creationId="{C81CFD00-FC30-4AFB-A61F-3127B2C90F71}"/>
          </ac:cxnSpMkLst>
        </pc:cxnChg>
        <pc:cxnChg chg="add del">
          <ac:chgData name="Janina-Eveline Oros" userId="c6657f857347df70" providerId="LiveId" clId="{19C6789C-F295-43B9-A724-42F6825EEF58}" dt="2025-11-18T22:46:07.173" v="1406" actId="26606"/>
          <ac:cxnSpMkLst>
            <pc:docMk/>
            <pc:sldMk cId="3463588127" sldId="259"/>
            <ac:cxnSpMk id="36" creationId="{2752F38C-F560-47AA-90AD-209F39C04150}"/>
          </ac:cxnSpMkLst>
        </pc:cxnChg>
      </pc:sldChg>
      <pc:sldChg chg="addSp delSp modSp mod delDesignElem modNotesTx">
        <pc:chgData name="Janina-Eveline Oros" userId="c6657f857347df70" providerId="LiveId" clId="{19C6789C-F295-43B9-A724-42F6825EEF58}" dt="2025-11-18T22:49:26.379" v="1492" actId="20577"/>
        <pc:sldMkLst>
          <pc:docMk/>
          <pc:sldMk cId="408738080" sldId="260"/>
        </pc:sldMkLst>
        <pc:spChg chg="mod">
          <ac:chgData name="Janina-Eveline Oros" userId="c6657f857347df70" providerId="LiveId" clId="{19C6789C-F295-43B9-A724-42F6825EEF58}" dt="2025-11-18T22:09:20.642" v="1056"/>
          <ac:spMkLst>
            <pc:docMk/>
            <pc:sldMk cId="408738080" sldId="260"/>
            <ac:spMk id="2" creationId="{F65E3C94-A44E-7180-F234-0CD562276237}"/>
          </ac:spMkLst>
        </pc:spChg>
        <pc:spChg chg="add del">
          <ac:chgData name="Janina-Eveline Oros" userId="c6657f857347df70" providerId="LiveId" clId="{19C6789C-F295-43B9-A724-42F6825EEF58}" dt="2025-11-18T22:09:20.642" v="1056"/>
          <ac:spMkLst>
            <pc:docMk/>
            <pc:sldMk cId="408738080" sldId="260"/>
            <ac:spMk id="9" creationId="{88F0A37D-2337-4AAF-98B0-7E4E9B98719A}"/>
          </ac:spMkLst>
        </pc:spChg>
        <pc:spChg chg="add del">
          <ac:chgData name="Janina-Eveline Oros" userId="c6657f857347df70" providerId="LiveId" clId="{19C6789C-F295-43B9-A724-42F6825EEF58}" dt="2025-11-18T22:09:20.642" v="1056"/>
          <ac:spMkLst>
            <pc:docMk/>
            <pc:sldMk cId="408738080" sldId="260"/>
            <ac:spMk id="13" creationId="{F7234D70-FB65-4E99-985E-64D219674D45}"/>
          </ac:spMkLst>
        </pc:spChg>
        <pc:graphicFrameChg chg="modGraphic">
          <ac:chgData name="Janina-Eveline Oros" userId="c6657f857347df70" providerId="LiveId" clId="{19C6789C-F295-43B9-A724-42F6825EEF58}" dt="2025-11-18T22:49:06.542" v="1491" actId="20577"/>
          <ac:graphicFrameMkLst>
            <pc:docMk/>
            <pc:sldMk cId="408738080" sldId="260"/>
            <ac:graphicFrameMk id="5" creationId="{C26C912E-69AF-C629-92D7-5CB3A505EE4D}"/>
          </ac:graphicFrameMkLst>
        </pc:graphicFrameChg>
        <pc:cxnChg chg="add del">
          <ac:chgData name="Janina-Eveline Oros" userId="c6657f857347df70" providerId="LiveId" clId="{19C6789C-F295-43B9-A724-42F6825EEF58}" dt="2025-11-18T22:09:20.642" v="1056"/>
          <ac:cxnSpMkLst>
            <pc:docMk/>
            <pc:sldMk cId="408738080" sldId="260"/>
            <ac:cxnSpMk id="11" creationId="{F15CCCF0-E573-463A-9760-1FDC0B2CFBD7}"/>
          </ac:cxnSpMkLst>
        </pc:cxnChg>
      </pc:sldChg>
      <pc:sldChg chg="addSp delSp modSp mod delDesignElem modNotesTx">
        <pc:chgData name="Janina-Eveline Oros" userId="c6657f857347df70" providerId="LiveId" clId="{19C6789C-F295-43B9-A724-42F6825EEF58}" dt="2025-11-18T23:15:22.330" v="2066" actId="20577"/>
        <pc:sldMkLst>
          <pc:docMk/>
          <pc:sldMk cId="1530998020" sldId="261"/>
        </pc:sldMkLst>
        <pc:spChg chg="add del">
          <ac:chgData name="Janina-Eveline Oros" userId="c6657f857347df70" providerId="LiveId" clId="{19C6789C-F295-43B9-A724-42F6825EEF58}" dt="2025-11-18T22:09:20.642" v="1056"/>
          <ac:spMkLst>
            <pc:docMk/>
            <pc:sldMk cId="1530998020" sldId="261"/>
            <ac:spMk id="9" creationId="{EE1530B0-6F96-46C0-8B3E-3215CB756BE4}"/>
          </ac:spMkLst>
        </pc:spChg>
        <pc:spChg chg="add del">
          <ac:chgData name="Janina-Eveline Oros" userId="c6657f857347df70" providerId="LiveId" clId="{19C6789C-F295-43B9-A724-42F6825EEF58}" dt="2025-11-18T22:09:20.642" v="1056"/>
          <ac:spMkLst>
            <pc:docMk/>
            <pc:sldMk cId="1530998020" sldId="261"/>
            <ac:spMk id="11" creationId="{754910CF-1B56-45D3-960A-E89F7B3B9131}"/>
          </ac:spMkLst>
        </pc:spChg>
        <pc:graphicFrameChg chg="modGraphic">
          <ac:chgData name="Janina-Eveline Oros" userId="c6657f857347df70" providerId="LiveId" clId="{19C6789C-F295-43B9-A724-42F6825EEF58}" dt="2025-11-18T23:15:05.851" v="2065" actId="20577"/>
          <ac:graphicFrameMkLst>
            <pc:docMk/>
            <pc:sldMk cId="1530998020" sldId="261"/>
            <ac:graphicFrameMk id="5" creationId="{2CBA321C-0756-C660-1E24-CC04601AB839}"/>
          </ac:graphicFrameMkLst>
        </pc:graphicFrameChg>
      </pc:sldChg>
      <pc:sldChg chg="addSp delSp modSp mod delDesignElem modNotesTx">
        <pc:chgData name="Janina-Eveline Oros" userId="c6657f857347df70" providerId="LiveId" clId="{19C6789C-F295-43B9-A724-42F6825EEF58}" dt="2025-11-18T23:15:50.398" v="2068" actId="20577"/>
        <pc:sldMkLst>
          <pc:docMk/>
          <pc:sldMk cId="3461666117" sldId="262"/>
        </pc:sldMkLst>
        <pc:spChg chg="mod">
          <ac:chgData name="Janina-Eveline Oros" userId="c6657f857347df70" providerId="LiveId" clId="{19C6789C-F295-43B9-A724-42F6825EEF58}" dt="2025-11-18T22:09:20.642" v="1056"/>
          <ac:spMkLst>
            <pc:docMk/>
            <pc:sldMk cId="3461666117" sldId="262"/>
            <ac:spMk id="2" creationId="{FAD4D8DF-6705-C0E4-02CA-58998EC3727A}"/>
          </ac:spMkLst>
        </pc:spChg>
        <pc:spChg chg="mod">
          <ac:chgData name="Janina-Eveline Oros" userId="c6657f857347df70" providerId="LiveId" clId="{19C6789C-F295-43B9-A724-42F6825EEF58}" dt="2025-11-18T23:13:48.449" v="2022" actId="20577"/>
          <ac:spMkLst>
            <pc:docMk/>
            <pc:sldMk cId="3461666117" sldId="262"/>
            <ac:spMk id="3" creationId="{EF7373D9-095E-47EC-08EB-B8D468FEFF24}"/>
          </ac:spMkLst>
        </pc:spChg>
        <pc:spChg chg="add del">
          <ac:chgData name="Janina-Eveline Oros" userId="c6657f857347df70" providerId="LiveId" clId="{19C6789C-F295-43B9-A724-42F6825EEF58}" dt="2025-11-18T22:09:20.642" v="1056"/>
          <ac:spMkLst>
            <pc:docMk/>
            <pc:sldMk cId="3461666117" sldId="262"/>
            <ac:spMk id="9" creationId="{67B74F2B-9534-4540-96B0-5C8E958B940F}"/>
          </ac:spMkLst>
        </pc:spChg>
        <pc:cxnChg chg="add del">
          <ac:chgData name="Janina-Eveline Oros" userId="c6657f857347df70" providerId="LiveId" clId="{19C6789C-F295-43B9-A724-42F6825EEF58}" dt="2025-11-18T22:09:20.642" v="1056"/>
          <ac:cxnSpMkLst>
            <pc:docMk/>
            <pc:sldMk cId="3461666117" sldId="262"/>
            <ac:cxnSpMk id="11" creationId="{33BECB2B-2CFA-412C-880F-C4B60974936F}"/>
          </ac:cxnSpMkLst>
        </pc:cxnChg>
      </pc:sldChg>
      <pc:sldChg chg="addSp delSp modSp mod delDesignElem modNotesTx">
        <pc:chgData name="Janina-Eveline Oros" userId="c6657f857347df70" providerId="LiveId" clId="{19C6789C-F295-43B9-A724-42F6825EEF58}" dt="2025-11-18T23:12:38.663" v="2017" actId="20577"/>
        <pc:sldMkLst>
          <pc:docMk/>
          <pc:sldMk cId="31345303" sldId="263"/>
        </pc:sldMkLst>
        <pc:spChg chg="mod">
          <ac:chgData name="Janina-Eveline Oros" userId="c6657f857347df70" providerId="LiveId" clId="{19C6789C-F295-43B9-A724-42F6825EEF58}" dt="2025-11-18T23:12:26.005" v="2016" actId="20577"/>
          <ac:spMkLst>
            <pc:docMk/>
            <pc:sldMk cId="31345303" sldId="263"/>
            <ac:spMk id="2" creationId="{9F6B5C77-55C3-2721-3817-71EB63B3387F}"/>
          </ac:spMkLst>
        </pc:spChg>
        <pc:spChg chg="add del">
          <ac:chgData name="Janina-Eveline Oros" userId="c6657f857347df70" providerId="LiveId" clId="{19C6789C-F295-43B9-A724-42F6825EEF58}" dt="2025-11-18T22:09:20.642" v="1056"/>
          <ac:spMkLst>
            <pc:docMk/>
            <pc:sldMk cId="31345303" sldId="263"/>
            <ac:spMk id="10" creationId="{68BDBE5C-BBE9-4E89-BEE5-DEB6EAB8702D}"/>
          </ac:spMkLst>
        </pc:spChg>
        <pc:spChg chg="add del">
          <ac:chgData name="Janina-Eveline Oros" userId="c6657f857347df70" providerId="LiveId" clId="{19C6789C-F295-43B9-A724-42F6825EEF58}" dt="2025-11-18T22:09:20.642" v="1056"/>
          <ac:spMkLst>
            <pc:docMk/>
            <pc:sldMk cId="31345303" sldId="263"/>
            <ac:spMk id="14" creationId="{DFC4168B-AA75-4715-9B96-CF84B170A68B}"/>
          </ac:spMkLst>
        </pc:spChg>
        <pc:graphicFrameChg chg="modGraphic">
          <ac:chgData name="Janina-Eveline Oros" userId="c6657f857347df70" providerId="LiveId" clId="{19C6789C-F295-43B9-A724-42F6825EEF58}" dt="2025-11-18T23:11:55.553" v="1986" actId="20577"/>
          <ac:graphicFrameMkLst>
            <pc:docMk/>
            <pc:sldMk cId="31345303" sldId="263"/>
            <ac:graphicFrameMk id="5" creationId="{5B6D8D8F-A608-A59F-D619-348F7231B61D}"/>
          </ac:graphicFrameMkLst>
        </pc:graphicFrameChg>
        <pc:cxnChg chg="add del">
          <ac:chgData name="Janina-Eveline Oros" userId="c6657f857347df70" providerId="LiveId" clId="{19C6789C-F295-43B9-A724-42F6825EEF58}" dt="2025-11-18T22:09:20.642" v="1056"/>
          <ac:cxnSpMkLst>
            <pc:docMk/>
            <pc:sldMk cId="31345303" sldId="263"/>
            <ac:cxnSpMk id="12" creationId="{2752F38C-F560-47AA-90AD-209F39C04150}"/>
          </ac:cxnSpMkLst>
        </pc:cxnChg>
      </pc:sldChg>
      <pc:sldChg chg="modSp mod modNotesTx">
        <pc:chgData name="Janina-Eveline Oros" userId="c6657f857347df70" providerId="LiveId" clId="{19C6789C-F295-43B9-A724-42F6825EEF58}" dt="2025-11-18T22:54:28.838" v="1618" actId="20577"/>
        <pc:sldMkLst>
          <pc:docMk/>
          <pc:sldMk cId="3999217502" sldId="264"/>
        </pc:sldMkLst>
        <pc:spChg chg="mod">
          <ac:chgData name="Janina-Eveline Oros" userId="c6657f857347df70" providerId="LiveId" clId="{19C6789C-F295-43B9-A724-42F6825EEF58}" dt="2025-11-18T22:09:20.642" v="1056"/>
          <ac:spMkLst>
            <pc:docMk/>
            <pc:sldMk cId="3999217502" sldId="264"/>
            <ac:spMk id="2" creationId="{A916B22C-711D-38FB-CD4D-1225649B1826}"/>
          </ac:spMkLst>
        </pc:spChg>
        <pc:graphicFrameChg chg="mod modGraphic">
          <ac:chgData name="Janina-Eveline Oros" userId="c6657f857347df70" providerId="LiveId" clId="{19C6789C-F295-43B9-A724-42F6825EEF58}" dt="2025-11-18T22:54:16.890" v="1617" actId="20577"/>
          <ac:graphicFrameMkLst>
            <pc:docMk/>
            <pc:sldMk cId="3999217502" sldId="264"/>
            <ac:graphicFrameMk id="5" creationId="{CCDD7571-AAF9-849C-5274-C9798660F0DC}"/>
          </ac:graphicFrameMkLst>
        </pc:graphicFrameChg>
      </pc:sldChg>
      <pc:sldChg chg="modSp mod modNotesTx">
        <pc:chgData name="Janina-Eveline Oros" userId="c6657f857347df70" providerId="LiveId" clId="{19C6789C-F295-43B9-A724-42F6825EEF58}" dt="2025-11-18T22:56:08.420" v="1670" actId="20577"/>
        <pc:sldMkLst>
          <pc:docMk/>
          <pc:sldMk cId="1835333757" sldId="265"/>
        </pc:sldMkLst>
        <pc:spChg chg="mod">
          <ac:chgData name="Janina-Eveline Oros" userId="c6657f857347df70" providerId="LiveId" clId="{19C6789C-F295-43B9-A724-42F6825EEF58}" dt="2025-11-18T22:09:20.642" v="1056"/>
          <ac:spMkLst>
            <pc:docMk/>
            <pc:sldMk cId="1835333757" sldId="265"/>
            <ac:spMk id="2" creationId="{DD35430C-7098-4721-8BFE-D298BDE3BBE9}"/>
          </ac:spMkLst>
        </pc:spChg>
        <pc:graphicFrameChg chg="mod modGraphic">
          <ac:chgData name="Janina-Eveline Oros" userId="c6657f857347df70" providerId="LiveId" clId="{19C6789C-F295-43B9-A724-42F6825EEF58}" dt="2025-11-18T22:56:00.101" v="1669" actId="20577"/>
          <ac:graphicFrameMkLst>
            <pc:docMk/>
            <pc:sldMk cId="1835333757" sldId="265"/>
            <ac:graphicFrameMk id="5" creationId="{4BAD00FA-1298-129E-5A0E-44E3FF4CD146}"/>
          </ac:graphicFrameMkLst>
        </pc:graphicFrameChg>
      </pc:sldChg>
      <pc:sldChg chg="modSp mod modNotesTx">
        <pc:chgData name="Janina-Eveline Oros" userId="c6657f857347df70" providerId="LiveId" clId="{19C6789C-F295-43B9-A724-42F6825EEF58}" dt="2025-11-18T22:59:20.030" v="1799" actId="20577"/>
        <pc:sldMkLst>
          <pc:docMk/>
          <pc:sldMk cId="2549140963" sldId="266"/>
        </pc:sldMkLst>
        <pc:spChg chg="mod">
          <ac:chgData name="Janina-Eveline Oros" userId="c6657f857347df70" providerId="LiveId" clId="{19C6789C-F295-43B9-A724-42F6825EEF58}" dt="2025-11-18T22:09:20.642" v="1056"/>
          <ac:spMkLst>
            <pc:docMk/>
            <pc:sldMk cId="2549140963" sldId="266"/>
            <ac:spMk id="2" creationId="{E1FF9D09-29E0-BE3A-2CC1-E18CF001CBE4}"/>
          </ac:spMkLst>
        </pc:spChg>
        <pc:graphicFrameChg chg="mod modGraphic">
          <ac:chgData name="Janina-Eveline Oros" userId="c6657f857347df70" providerId="LiveId" clId="{19C6789C-F295-43B9-A724-42F6825EEF58}" dt="2025-11-18T22:59:08.017" v="1798" actId="20577"/>
          <ac:graphicFrameMkLst>
            <pc:docMk/>
            <pc:sldMk cId="2549140963" sldId="266"/>
            <ac:graphicFrameMk id="5" creationId="{44477952-85E2-C332-B122-589D404CC20C}"/>
          </ac:graphicFrameMkLst>
        </pc:graphicFrameChg>
      </pc:sldChg>
      <pc:sldChg chg="modSp modNotesTx">
        <pc:chgData name="Janina-Eveline Oros" userId="c6657f857347df70" providerId="LiveId" clId="{19C6789C-F295-43B9-A724-42F6825EEF58}" dt="2025-11-18T23:10:35.774" v="1968" actId="20577"/>
        <pc:sldMkLst>
          <pc:docMk/>
          <pc:sldMk cId="767773389" sldId="267"/>
        </pc:sldMkLst>
        <pc:spChg chg="mod">
          <ac:chgData name="Janina-Eveline Oros" userId="c6657f857347df70" providerId="LiveId" clId="{19C6789C-F295-43B9-A724-42F6825EEF58}" dt="2025-11-18T22:09:20.642" v="1056"/>
          <ac:spMkLst>
            <pc:docMk/>
            <pc:sldMk cId="767773389" sldId="267"/>
            <ac:spMk id="2" creationId="{71D08CDB-BEAC-BA3C-D654-48976D6F0358}"/>
          </ac:spMkLst>
        </pc:spChg>
        <pc:graphicFrameChg chg="mod">
          <ac:chgData name="Janina-Eveline Oros" userId="c6657f857347df70" providerId="LiveId" clId="{19C6789C-F295-43B9-A724-42F6825EEF58}" dt="2025-11-18T22:09:20.642" v="1056"/>
          <ac:graphicFrameMkLst>
            <pc:docMk/>
            <pc:sldMk cId="767773389" sldId="267"/>
            <ac:graphicFrameMk id="5" creationId="{F365926A-0E05-02E4-3518-5423B38BF1B9}"/>
          </ac:graphicFrameMkLst>
        </pc:graphicFrameChg>
      </pc:sldChg>
      <pc:sldChg chg="addSp delSp modSp mod setBg setClrOvrMap">
        <pc:chgData name="Janina-Eveline Oros" userId="c6657f857347df70" providerId="LiveId" clId="{19C6789C-F295-43B9-A724-42F6825EEF58}" dt="2025-11-18T23:10:14.378" v="1967" actId="14100"/>
        <pc:sldMkLst>
          <pc:docMk/>
          <pc:sldMk cId="3947518528" sldId="268"/>
        </pc:sldMkLst>
        <pc:spChg chg="mod">
          <ac:chgData name="Janina-Eveline Oros" userId="c6657f857347df70" providerId="LiveId" clId="{19C6789C-F295-43B9-A724-42F6825EEF58}" dt="2025-11-18T23:09:04.350" v="1961" actId="14100"/>
          <ac:spMkLst>
            <pc:docMk/>
            <pc:sldMk cId="3947518528" sldId="268"/>
            <ac:spMk id="2" creationId="{EF228CB9-C0CD-EEA1-E53B-B011D2273BE6}"/>
          </ac:spMkLst>
        </pc:spChg>
        <pc:spChg chg="add del mod">
          <ac:chgData name="Janina-Eveline Oros" userId="c6657f857347df70" providerId="LiveId" clId="{19C6789C-F295-43B9-A724-42F6825EEF58}" dt="2025-11-18T23:01:25.736" v="1813" actId="26606"/>
          <ac:spMkLst>
            <pc:docMk/>
            <pc:sldMk cId="3947518528" sldId="268"/>
            <ac:spMk id="3" creationId="{5AE6A58D-2DAB-6FAC-B8A5-4AB13FDE316F}"/>
          </ac:spMkLst>
        </pc:spChg>
        <pc:spChg chg="add del">
          <ac:chgData name="Janina-Eveline Oros" userId="c6657f857347df70" providerId="LiveId" clId="{19C6789C-F295-43B9-A724-42F6825EEF58}" dt="2025-11-18T23:01:02.109" v="1807" actId="26606"/>
          <ac:spMkLst>
            <pc:docMk/>
            <pc:sldMk cId="3947518528" sldId="268"/>
            <ac:spMk id="8" creationId="{C8DD82D3-D002-45B0-B16A-82B3DA4EFDDB}"/>
          </ac:spMkLst>
        </pc:spChg>
        <pc:spChg chg="add del">
          <ac:chgData name="Janina-Eveline Oros" userId="c6657f857347df70" providerId="LiveId" clId="{19C6789C-F295-43B9-A724-42F6825EEF58}" dt="2025-11-18T23:01:25.736" v="1813" actId="26606"/>
          <ac:spMkLst>
            <pc:docMk/>
            <pc:sldMk cId="3947518528" sldId="268"/>
            <ac:spMk id="15" creationId="{3741B58E-3B65-4A01-A276-975AB2CF8A08}"/>
          </ac:spMkLst>
        </pc:spChg>
        <pc:spChg chg="add del">
          <ac:chgData name="Janina-Eveline Oros" userId="c6657f857347df70" providerId="LiveId" clId="{19C6789C-F295-43B9-A724-42F6825EEF58}" dt="2025-11-18T23:01:25.736" v="1813" actId="26606"/>
          <ac:spMkLst>
            <pc:docMk/>
            <pc:sldMk cId="3947518528" sldId="268"/>
            <ac:spMk id="17" creationId="{7AAC67C3-831B-4AB1-A259-DFB839CAFAFC}"/>
          </ac:spMkLst>
        </pc:spChg>
        <pc:spChg chg="add del mod">
          <ac:chgData name="Janina-Eveline Oros" userId="c6657f857347df70" providerId="LiveId" clId="{19C6789C-F295-43B9-A724-42F6825EEF58}" dt="2025-11-18T23:09:30.717" v="1965" actId="26606"/>
          <ac:spMkLst>
            <pc:docMk/>
            <pc:sldMk cId="3947518528" sldId="268"/>
            <ac:spMk id="21" creationId="{5AE6A58D-2DAB-6FAC-B8A5-4AB13FDE316F}"/>
          </ac:spMkLst>
        </pc:spChg>
        <pc:spChg chg="add del">
          <ac:chgData name="Janina-Eveline Oros" userId="c6657f857347df70" providerId="LiveId" clId="{19C6789C-F295-43B9-A724-42F6825EEF58}" dt="2025-11-18T23:07:21.635" v="1957" actId="26606"/>
          <ac:spMkLst>
            <pc:docMk/>
            <pc:sldMk cId="3947518528" sldId="268"/>
            <ac:spMk id="22" creationId="{3558DB37-9FEE-48A2-8578-ED0401573943}"/>
          </ac:spMkLst>
        </pc:spChg>
        <pc:spChg chg="add del">
          <ac:chgData name="Janina-Eveline Oros" userId="c6657f857347df70" providerId="LiveId" clId="{19C6789C-F295-43B9-A724-42F6825EEF58}" dt="2025-11-18T23:07:21.635" v="1957" actId="26606"/>
          <ac:spMkLst>
            <pc:docMk/>
            <pc:sldMk cId="3947518528" sldId="268"/>
            <ac:spMk id="24" creationId="{5F7FCCA6-00E2-4F74-A105-0D769872F243}"/>
          </ac:spMkLst>
        </pc:spChg>
        <pc:spChg chg="add del">
          <ac:chgData name="Janina-Eveline Oros" userId="c6657f857347df70" providerId="LiveId" clId="{19C6789C-F295-43B9-A724-42F6825EEF58}" dt="2025-11-18T23:07:21.635" v="1957" actId="26606"/>
          <ac:spMkLst>
            <pc:docMk/>
            <pc:sldMk cId="3947518528" sldId="268"/>
            <ac:spMk id="26" creationId="{359CEC61-F44B-43B3-B40F-AE38C5AF1D5F}"/>
          </ac:spMkLst>
        </pc:spChg>
        <pc:spChg chg="add">
          <ac:chgData name="Janina-Eveline Oros" userId="c6657f857347df70" providerId="LiveId" clId="{19C6789C-F295-43B9-A724-42F6825EEF58}" dt="2025-11-18T23:07:21.635" v="1957" actId="26606"/>
          <ac:spMkLst>
            <pc:docMk/>
            <pc:sldMk cId="3947518528" sldId="268"/>
            <ac:spMk id="31" creationId="{3558DB37-9FEE-48A2-8578-ED0401573943}"/>
          </ac:spMkLst>
        </pc:spChg>
        <pc:spChg chg="add del">
          <ac:chgData name="Janina-Eveline Oros" userId="c6657f857347df70" providerId="LiveId" clId="{19C6789C-F295-43B9-A724-42F6825EEF58}" dt="2025-11-18T23:07:21.629" v="1956" actId="26606"/>
          <ac:spMkLst>
            <pc:docMk/>
            <pc:sldMk cId="3947518528" sldId="268"/>
            <ac:spMk id="32" creationId="{B0E58038-8ACE-4AD9-B404-25C603550D83}"/>
          </ac:spMkLst>
        </pc:spChg>
        <pc:spChg chg="add">
          <ac:chgData name="Janina-Eveline Oros" userId="c6657f857347df70" providerId="LiveId" clId="{19C6789C-F295-43B9-A724-42F6825EEF58}" dt="2025-11-18T23:07:21.635" v="1957" actId="26606"/>
          <ac:spMkLst>
            <pc:docMk/>
            <pc:sldMk cId="3947518528" sldId="268"/>
            <ac:spMk id="33" creationId="{5F7FCCA6-00E2-4F74-A105-0D769872F243}"/>
          </ac:spMkLst>
        </pc:spChg>
        <pc:spChg chg="add">
          <ac:chgData name="Janina-Eveline Oros" userId="c6657f857347df70" providerId="LiveId" clId="{19C6789C-F295-43B9-A724-42F6825EEF58}" dt="2025-11-18T23:07:21.635" v="1957" actId="26606"/>
          <ac:spMkLst>
            <pc:docMk/>
            <pc:sldMk cId="3947518528" sldId="268"/>
            <ac:spMk id="35" creationId="{359CEC61-F44B-43B3-B40F-AE38C5AF1D5F}"/>
          </ac:spMkLst>
        </pc:spChg>
        <pc:spChg chg="add del">
          <ac:chgData name="Janina-Eveline Oros" userId="c6657f857347df70" providerId="LiveId" clId="{19C6789C-F295-43B9-A724-42F6825EEF58}" dt="2025-11-18T23:07:21.629" v="1956" actId="26606"/>
          <ac:spMkLst>
            <pc:docMk/>
            <pc:sldMk cId="3947518528" sldId="268"/>
            <ac:spMk id="36" creationId="{82BCDE19-2810-4337-9C49-8589C421767D}"/>
          </ac:spMkLst>
        </pc:spChg>
        <pc:graphicFrameChg chg="add del">
          <ac:chgData name="Janina-Eveline Oros" userId="c6657f857347df70" providerId="LiveId" clId="{19C6789C-F295-43B9-A724-42F6825EEF58}" dt="2025-11-18T23:01:25.721" v="1812" actId="26606"/>
          <ac:graphicFrameMkLst>
            <pc:docMk/>
            <pc:sldMk cId="3947518528" sldId="268"/>
            <ac:graphicFrameMk id="19" creationId="{99CA29BE-0510-B1C4-4A5B-DDA2682F9115}"/>
          </ac:graphicFrameMkLst>
        </pc:graphicFrameChg>
        <pc:graphicFrameChg chg="add mod">
          <ac:chgData name="Janina-Eveline Oros" userId="c6657f857347df70" providerId="LiveId" clId="{19C6789C-F295-43B9-A724-42F6825EEF58}" dt="2025-11-18T23:10:14.378" v="1967" actId="14100"/>
          <ac:graphicFrameMkLst>
            <pc:docMk/>
            <pc:sldMk cId="3947518528" sldId="268"/>
            <ac:graphicFrameMk id="37" creationId="{DE141FDC-9EE5-591A-0E30-63030BF573BE}"/>
          </ac:graphicFrameMkLst>
        </pc:graphicFrameChg>
        <pc:picChg chg="add del">
          <ac:chgData name="Janina-Eveline Oros" userId="c6657f857347df70" providerId="LiveId" clId="{19C6789C-F295-43B9-A724-42F6825EEF58}" dt="2025-11-18T23:07:21.629" v="1956" actId="26606"/>
          <ac:picMkLst>
            <pc:docMk/>
            <pc:sldMk cId="3947518528" sldId="268"/>
            <ac:picMk id="28" creationId="{1E3B8094-DF3F-8A63-0108-49A9EF5C0571}"/>
          </ac:picMkLst>
        </pc:picChg>
        <pc:cxnChg chg="add del">
          <ac:chgData name="Janina-Eveline Oros" userId="c6657f857347df70" providerId="LiveId" clId="{19C6789C-F295-43B9-A724-42F6825EEF58}" dt="2025-11-18T23:01:02.109" v="1807" actId="26606"/>
          <ac:cxnSpMkLst>
            <pc:docMk/>
            <pc:sldMk cId="3947518528" sldId="268"/>
            <ac:cxnSpMk id="10" creationId="{9F09C252-16FE-4557-AD6D-BB5CA773496C}"/>
          </ac:cxnSpMkLst>
        </pc:cxnChg>
        <pc:cxnChg chg="add del">
          <ac:chgData name="Janina-Eveline Oros" userId="c6657f857347df70" providerId="LiveId" clId="{19C6789C-F295-43B9-A724-42F6825EEF58}" dt="2025-11-18T23:07:21.629" v="1956" actId="26606"/>
          <ac:cxnSpMkLst>
            <pc:docMk/>
            <pc:sldMk cId="3947518528" sldId="268"/>
            <ac:cxnSpMk id="34" creationId="{38A34772-9011-42B5-AA63-FD6DEC92EE72}"/>
          </ac:cxnSpMkLst>
        </pc:cxnChg>
      </pc:sldChg>
      <pc:sldChg chg="modSp new del mod">
        <pc:chgData name="Janina-Eveline Oros" userId="c6657f857347df70" providerId="LiveId" clId="{19C6789C-F295-43B9-A724-42F6825EEF58}" dt="2025-11-18T21:52:17.798" v="299" actId="680"/>
        <pc:sldMkLst>
          <pc:docMk/>
          <pc:sldMk cId="1820216738" sldId="269"/>
        </pc:sldMkLst>
        <pc:spChg chg="mod">
          <ac:chgData name="Janina-Eveline Oros" userId="c6657f857347df70" providerId="LiveId" clId="{19C6789C-F295-43B9-A724-42F6825EEF58}" dt="2025-11-18T21:52:17.131" v="298" actId="20577"/>
          <ac:spMkLst>
            <pc:docMk/>
            <pc:sldMk cId="1820216738" sldId="269"/>
            <ac:spMk id="2" creationId="{53EDBF0D-BBB1-F480-6EB1-5A960E3A9724}"/>
          </ac:spMkLst>
        </pc:spChg>
      </pc:sldChg>
      <pc:sldChg chg="addSp delSp modSp new mod setBg setClrOvrMap delDesignElem">
        <pc:chgData name="Janina-Eveline Oros" userId="c6657f857347df70" providerId="LiveId" clId="{19C6789C-F295-43B9-A724-42F6825EEF58}" dt="2025-11-18T22:16:44.763" v="1138" actId="255"/>
        <pc:sldMkLst>
          <pc:docMk/>
          <pc:sldMk cId="3964209005" sldId="269"/>
        </pc:sldMkLst>
        <pc:spChg chg="mod">
          <ac:chgData name="Janina-Eveline Oros" userId="c6657f857347df70" providerId="LiveId" clId="{19C6789C-F295-43B9-A724-42F6825EEF58}" dt="2025-11-18T22:16:42.513" v="1136" actId="26606"/>
          <ac:spMkLst>
            <pc:docMk/>
            <pc:sldMk cId="3964209005" sldId="269"/>
            <ac:spMk id="2" creationId="{4CE2895F-E941-9485-FE5B-90AA042059E0}"/>
          </ac:spMkLst>
        </pc:spChg>
        <pc:spChg chg="add del mod">
          <ac:chgData name="Janina-Eveline Oros" userId="c6657f857347df70" providerId="LiveId" clId="{19C6789C-F295-43B9-A724-42F6825EEF58}" dt="2025-11-18T22:13:18.418" v="1090" actId="26606"/>
          <ac:spMkLst>
            <pc:docMk/>
            <pc:sldMk cId="3964209005" sldId="269"/>
            <ac:spMk id="3" creationId="{B7564C62-916D-FB9C-5C48-12D8359F4FEF}"/>
          </ac:spMkLst>
        </pc:spChg>
        <pc:spChg chg="add del">
          <ac:chgData name="Janina-Eveline Oros" userId="c6657f857347df70" providerId="LiveId" clId="{19C6789C-F295-43B9-A724-42F6825EEF58}" dt="2025-11-18T22:02:12.481" v="791" actId="26606"/>
          <ac:spMkLst>
            <pc:docMk/>
            <pc:sldMk cId="3964209005" sldId="269"/>
            <ac:spMk id="8" creationId="{3741B58E-3B65-4A01-A276-975AB2CF8A08}"/>
          </ac:spMkLst>
        </pc:spChg>
        <pc:spChg chg="add del">
          <ac:chgData name="Janina-Eveline Oros" userId="c6657f857347df70" providerId="LiveId" clId="{19C6789C-F295-43B9-A724-42F6825EEF58}" dt="2025-11-18T22:02:09.305" v="789" actId="26606"/>
          <ac:spMkLst>
            <pc:docMk/>
            <pc:sldMk cId="3964209005" sldId="269"/>
            <ac:spMk id="9" creationId="{67B74F2B-9534-4540-96B0-5C8E958B940F}"/>
          </ac:spMkLst>
        </pc:spChg>
        <pc:spChg chg="add del">
          <ac:chgData name="Janina-Eveline Oros" userId="c6657f857347df70" providerId="LiveId" clId="{19C6789C-F295-43B9-A724-42F6825EEF58}" dt="2025-11-18T22:02:12.481" v="791" actId="26606"/>
          <ac:spMkLst>
            <pc:docMk/>
            <pc:sldMk cId="3964209005" sldId="269"/>
            <ac:spMk id="10" creationId="{7AAC67C3-831B-4AB1-A259-DFB839CAFAFC}"/>
          </ac:spMkLst>
        </pc:spChg>
        <pc:spChg chg="add del">
          <ac:chgData name="Janina-Eveline Oros" userId="c6657f857347df70" providerId="LiveId" clId="{19C6789C-F295-43B9-A724-42F6825EEF58}" dt="2025-11-18T22:02:20.724" v="794" actId="26606"/>
          <ac:spMkLst>
            <pc:docMk/>
            <pc:sldMk cId="3964209005" sldId="269"/>
            <ac:spMk id="13" creationId="{08CB54FC-0B2A-4107-9A70-958B90B76585}"/>
          </ac:spMkLst>
        </pc:spChg>
        <pc:spChg chg="add del">
          <ac:chgData name="Janina-Eveline Oros" userId="c6657f857347df70" providerId="LiveId" clId="{19C6789C-F295-43B9-A724-42F6825EEF58}" dt="2025-11-18T22:02:20.724" v="794" actId="26606"/>
          <ac:spMkLst>
            <pc:docMk/>
            <pc:sldMk cId="3964209005" sldId="269"/>
            <ac:spMk id="14" creationId="{9AA76026-5689-4584-8D93-D71D739E61B5}"/>
          </ac:spMkLst>
        </pc:spChg>
        <pc:spChg chg="add del">
          <ac:chgData name="Janina-Eveline Oros" userId="c6657f857347df70" providerId="LiveId" clId="{19C6789C-F295-43B9-A724-42F6825EEF58}" dt="2025-11-18T22:02:39.720" v="798" actId="26606"/>
          <ac:spMkLst>
            <pc:docMk/>
            <pc:sldMk cId="3964209005" sldId="269"/>
            <ac:spMk id="16" creationId="{C8DD82D3-D002-45B0-B16A-82B3DA4EFDDB}"/>
          </ac:spMkLst>
        </pc:spChg>
        <pc:spChg chg="add del">
          <ac:chgData name="Janina-Eveline Oros" userId="c6657f857347df70" providerId="LiveId" clId="{19C6789C-F295-43B9-A724-42F6825EEF58}" dt="2025-11-18T22:13:18.418" v="1090" actId="26606"/>
          <ac:spMkLst>
            <pc:docMk/>
            <pc:sldMk cId="3964209005" sldId="269"/>
            <ac:spMk id="22" creationId="{C8DD82D3-D002-45B0-B16A-82B3DA4EFDDB}"/>
          </ac:spMkLst>
        </pc:spChg>
        <pc:spChg chg="add del">
          <ac:chgData name="Janina-Eveline Oros" userId="c6657f857347df70" providerId="LiveId" clId="{19C6789C-F295-43B9-A724-42F6825EEF58}" dt="2025-11-18T22:13:09.356" v="1080" actId="26606"/>
          <ac:spMkLst>
            <pc:docMk/>
            <pc:sldMk cId="3964209005" sldId="269"/>
            <ac:spMk id="28" creationId="{EE1530B0-6F96-46C0-8B3E-3215CB756BE4}"/>
          </ac:spMkLst>
        </pc:spChg>
        <pc:spChg chg="add del">
          <ac:chgData name="Janina-Eveline Oros" userId="c6657f857347df70" providerId="LiveId" clId="{19C6789C-F295-43B9-A724-42F6825EEF58}" dt="2025-11-18T22:13:09.356" v="1080" actId="26606"/>
          <ac:spMkLst>
            <pc:docMk/>
            <pc:sldMk cId="3964209005" sldId="269"/>
            <ac:spMk id="29" creationId="{754910CF-1B56-45D3-960A-E89F7B3B9131}"/>
          </ac:spMkLst>
        </pc:spChg>
        <pc:spChg chg="add del">
          <ac:chgData name="Janina-Eveline Oros" userId="c6657f857347df70" providerId="LiveId" clId="{19C6789C-F295-43B9-A724-42F6825EEF58}" dt="2025-11-18T22:11:06.712" v="1068" actId="26606"/>
          <ac:spMkLst>
            <pc:docMk/>
            <pc:sldMk cId="3964209005" sldId="269"/>
            <ac:spMk id="30" creationId="{67B74F2B-9534-4540-96B0-5C8E958B940F}"/>
          </ac:spMkLst>
        </pc:spChg>
        <pc:spChg chg="add del">
          <ac:chgData name="Janina-Eveline Oros" userId="c6657f857347df70" providerId="LiveId" clId="{19C6789C-F295-43B9-A724-42F6825EEF58}" dt="2025-11-18T22:13:14.727" v="1083" actId="26606"/>
          <ac:spMkLst>
            <pc:docMk/>
            <pc:sldMk cId="3964209005" sldId="269"/>
            <ac:spMk id="33" creationId="{359CEC61-F44B-43B3-B40F-AE38C5AF1D5F}"/>
          </ac:spMkLst>
        </pc:spChg>
        <pc:spChg chg="add del">
          <ac:chgData name="Janina-Eveline Oros" userId="c6657f857347df70" providerId="LiveId" clId="{19C6789C-F295-43B9-A724-42F6825EEF58}" dt="2025-11-18T22:13:14.727" v="1083" actId="26606"/>
          <ac:spMkLst>
            <pc:docMk/>
            <pc:sldMk cId="3964209005" sldId="269"/>
            <ac:spMk id="34" creationId="{3558DB37-9FEE-48A2-8578-ED0401573943}"/>
          </ac:spMkLst>
        </pc:spChg>
        <pc:spChg chg="add del">
          <ac:chgData name="Janina-Eveline Oros" userId="c6657f857347df70" providerId="LiveId" clId="{19C6789C-F295-43B9-A724-42F6825EEF58}" dt="2025-11-18T22:13:14.727" v="1083" actId="26606"/>
          <ac:spMkLst>
            <pc:docMk/>
            <pc:sldMk cId="3964209005" sldId="269"/>
            <ac:spMk id="35" creationId="{5F7FCCA6-00E2-4F74-A105-0D769872F243}"/>
          </ac:spMkLst>
        </pc:spChg>
        <pc:spChg chg="add del mod">
          <ac:chgData name="Janina-Eveline Oros" userId="c6657f857347df70" providerId="LiveId" clId="{19C6789C-F295-43B9-A724-42F6825EEF58}" dt="2025-11-18T22:13:14.727" v="1083" actId="26606"/>
          <ac:spMkLst>
            <pc:docMk/>
            <pc:sldMk cId="3964209005" sldId="269"/>
            <ac:spMk id="36" creationId="{B7564C62-916D-FB9C-5C48-12D8359F4FEF}"/>
          </ac:spMkLst>
        </pc:spChg>
        <pc:spChg chg="add del">
          <ac:chgData name="Janina-Eveline Oros" userId="c6657f857347df70" providerId="LiveId" clId="{19C6789C-F295-43B9-A724-42F6825EEF58}" dt="2025-11-18T22:13:17.456" v="1086" actId="26606"/>
          <ac:spMkLst>
            <pc:docMk/>
            <pc:sldMk cId="3964209005" sldId="269"/>
            <ac:spMk id="38" creationId="{990D0034-F768-41E7-85D4-F38C4DE85770}"/>
          </ac:spMkLst>
        </pc:spChg>
        <pc:spChg chg="add del">
          <ac:chgData name="Janina-Eveline Oros" userId="c6657f857347df70" providerId="LiveId" clId="{19C6789C-F295-43B9-A724-42F6825EEF58}" dt="2025-11-18T22:13:17.456" v="1086" actId="26606"/>
          <ac:spMkLst>
            <pc:docMk/>
            <pc:sldMk cId="3964209005" sldId="269"/>
            <ac:spMk id="40" creationId="{95B38FD6-641F-41BF-B466-C1C6366420F0}"/>
          </ac:spMkLst>
        </pc:spChg>
        <pc:spChg chg="add del mod">
          <ac:chgData name="Janina-Eveline Oros" userId="c6657f857347df70" providerId="LiveId" clId="{19C6789C-F295-43B9-A724-42F6825EEF58}" dt="2025-11-18T22:13:17.456" v="1086" actId="26606"/>
          <ac:spMkLst>
            <pc:docMk/>
            <pc:sldMk cId="3964209005" sldId="269"/>
            <ac:spMk id="42" creationId="{B7564C62-916D-FB9C-5C48-12D8359F4FEF}"/>
          </ac:spMkLst>
        </pc:spChg>
        <pc:spChg chg="add del">
          <ac:chgData name="Janina-Eveline Oros" userId="c6657f857347df70" providerId="LiveId" clId="{19C6789C-F295-43B9-A724-42F6825EEF58}" dt="2025-11-18T22:13:17.456" v="1086" actId="26606"/>
          <ac:spMkLst>
            <pc:docMk/>
            <pc:sldMk cId="3964209005" sldId="269"/>
            <ac:spMk id="43" creationId="{1FE461C7-FF45-427F-83D7-18DFBD48188D}"/>
          </ac:spMkLst>
        </pc:spChg>
        <pc:spChg chg="add del">
          <ac:chgData name="Janina-Eveline Oros" userId="c6657f857347df70" providerId="LiveId" clId="{19C6789C-F295-43B9-A724-42F6825EEF58}" dt="2025-11-18T22:13:18.405" v="1089" actId="26606"/>
          <ac:spMkLst>
            <pc:docMk/>
            <pc:sldMk cId="3964209005" sldId="269"/>
            <ac:spMk id="45" creationId="{3558DB37-9FEE-48A2-8578-ED0401573943}"/>
          </ac:spMkLst>
        </pc:spChg>
        <pc:spChg chg="add del">
          <ac:chgData name="Janina-Eveline Oros" userId="c6657f857347df70" providerId="LiveId" clId="{19C6789C-F295-43B9-A724-42F6825EEF58}" dt="2025-11-18T22:13:18.405" v="1089" actId="26606"/>
          <ac:spMkLst>
            <pc:docMk/>
            <pc:sldMk cId="3964209005" sldId="269"/>
            <ac:spMk id="46" creationId="{5F7FCCA6-00E2-4F74-A105-0D769872F243}"/>
          </ac:spMkLst>
        </pc:spChg>
        <pc:spChg chg="add del mod">
          <ac:chgData name="Janina-Eveline Oros" userId="c6657f857347df70" providerId="LiveId" clId="{19C6789C-F295-43B9-A724-42F6825EEF58}" dt="2025-11-18T22:13:18.405" v="1089" actId="26606"/>
          <ac:spMkLst>
            <pc:docMk/>
            <pc:sldMk cId="3964209005" sldId="269"/>
            <ac:spMk id="47" creationId="{B7564C62-916D-FB9C-5C48-12D8359F4FEF}"/>
          </ac:spMkLst>
        </pc:spChg>
        <pc:spChg chg="add del">
          <ac:chgData name="Janina-Eveline Oros" userId="c6657f857347df70" providerId="LiveId" clId="{19C6789C-F295-43B9-A724-42F6825EEF58}" dt="2025-11-18T22:13:18.405" v="1089" actId="26606"/>
          <ac:spMkLst>
            <pc:docMk/>
            <pc:sldMk cId="3964209005" sldId="269"/>
            <ac:spMk id="48" creationId="{9B834327-03F1-4931-8261-971373A5A694}"/>
          </ac:spMkLst>
        </pc:spChg>
        <pc:spChg chg="add del">
          <ac:chgData name="Janina-Eveline Oros" userId="c6657f857347df70" providerId="LiveId" clId="{19C6789C-F295-43B9-A724-42F6825EEF58}" dt="2025-11-18T22:16:42.513" v="1136" actId="26606"/>
          <ac:spMkLst>
            <pc:docMk/>
            <pc:sldMk cId="3964209005" sldId="269"/>
            <ac:spMk id="50" creationId="{E844E128-FF69-4E9F-8327-6B504B3C5AE1}"/>
          </ac:spMkLst>
        </pc:spChg>
        <pc:spChg chg="add del mod">
          <ac:chgData name="Janina-Eveline Oros" userId="c6657f857347df70" providerId="LiveId" clId="{19C6789C-F295-43B9-A724-42F6825EEF58}" dt="2025-11-18T22:16:44.763" v="1138" actId="255"/>
          <ac:spMkLst>
            <pc:docMk/>
            <pc:sldMk cId="3964209005" sldId="269"/>
            <ac:spMk id="53" creationId="{B7564C62-916D-FB9C-5C48-12D8359F4FEF}"/>
          </ac:spMkLst>
        </pc:spChg>
        <pc:spChg chg="add del">
          <ac:chgData name="Janina-Eveline Oros" userId="c6657f857347df70" providerId="LiveId" clId="{19C6789C-F295-43B9-A724-42F6825EEF58}" dt="2025-11-18T22:16:42.513" v="1136" actId="26606"/>
          <ac:spMkLst>
            <pc:docMk/>
            <pc:sldMk cId="3964209005" sldId="269"/>
            <ac:spMk id="60" creationId="{13BCCAE5-A35B-4B66-A4A7-E23C34A403A4}"/>
          </ac:spMkLst>
        </pc:spChg>
        <pc:spChg chg="add del">
          <ac:chgData name="Janina-Eveline Oros" userId="c6657f857347df70" providerId="LiveId" clId="{19C6789C-F295-43B9-A724-42F6825EEF58}" dt="2025-11-18T22:16:42.513" v="1136" actId="26606"/>
          <ac:spMkLst>
            <pc:docMk/>
            <pc:sldMk cId="3964209005" sldId="269"/>
            <ac:spMk id="64" creationId="{0B2EDFE5-9478-4774-9D3D-FEC7DC7082EF}"/>
          </ac:spMkLst>
        </pc:spChg>
        <pc:spChg chg="add del">
          <ac:chgData name="Janina-Eveline Oros" userId="c6657f857347df70" providerId="LiveId" clId="{19C6789C-F295-43B9-A724-42F6825EEF58}" dt="2025-11-18T22:16:29.236" v="1122" actId="26606"/>
          <ac:spMkLst>
            <pc:docMk/>
            <pc:sldMk cId="3964209005" sldId="269"/>
            <ac:spMk id="71" creationId="{0AB6E427-3F73-4C06-A5D5-AE52C3883B50}"/>
          </ac:spMkLst>
        </pc:spChg>
        <pc:spChg chg="add del">
          <ac:chgData name="Janina-Eveline Oros" userId="c6657f857347df70" providerId="LiveId" clId="{19C6789C-F295-43B9-A724-42F6825EEF58}" dt="2025-11-18T22:16:29.236" v="1122" actId="26606"/>
          <ac:spMkLst>
            <pc:docMk/>
            <pc:sldMk cId="3964209005" sldId="269"/>
            <ac:spMk id="73" creationId="{D8C9BDAA-0390-4B39-9B5C-BC95E5120DA4}"/>
          </ac:spMkLst>
        </pc:spChg>
        <pc:graphicFrameChg chg="add del">
          <ac:chgData name="Janina-Eveline Oros" userId="c6657f857347df70" providerId="LiveId" clId="{19C6789C-F295-43B9-A724-42F6825EEF58}" dt="2025-11-18T22:10:17.036" v="1058" actId="26606"/>
          <ac:graphicFrameMkLst>
            <pc:docMk/>
            <pc:sldMk cId="3964209005" sldId="269"/>
            <ac:graphicFrameMk id="26" creationId="{00B1DE1E-EEC6-8211-7ED8-15B081E8A738}"/>
          </ac:graphicFrameMkLst>
        </pc:graphicFrameChg>
        <pc:graphicFrameChg chg="add del">
          <ac:chgData name="Janina-Eveline Oros" userId="c6657f857347df70" providerId="LiveId" clId="{19C6789C-F295-43B9-A724-42F6825EEF58}" dt="2025-11-18T22:13:09.356" v="1080" actId="26606"/>
          <ac:graphicFrameMkLst>
            <pc:docMk/>
            <pc:sldMk cId="3964209005" sldId="269"/>
            <ac:graphicFrameMk id="31" creationId="{7750CA6B-C524-0F58-0EF6-FA20A828D939}"/>
          </ac:graphicFrameMkLst>
        </pc:graphicFrameChg>
        <pc:graphicFrameChg chg="add del mod ord modGraphic">
          <ac:chgData name="Janina-Eveline Oros" userId="c6657f857347df70" providerId="LiveId" clId="{19C6789C-F295-43B9-A724-42F6825EEF58}" dt="2025-11-18T22:16:34.298" v="1126" actId="26606"/>
          <ac:graphicFrameMkLst>
            <pc:docMk/>
            <pc:sldMk cId="3964209005" sldId="269"/>
            <ac:graphicFrameMk id="66" creationId="{17A3AD29-6B4C-19B1-8A4B-DD6394ABAAD3}"/>
          </ac:graphicFrameMkLst>
        </pc:graphicFrameChg>
        <pc:picChg chg="add del">
          <ac:chgData name="Janina-Eveline Oros" userId="c6657f857347df70" providerId="LiveId" clId="{19C6789C-F295-43B9-A724-42F6825EEF58}" dt="2025-11-18T22:02:09.305" v="789" actId="26606"/>
          <ac:picMkLst>
            <pc:docMk/>
            <pc:sldMk cId="3964209005" sldId="269"/>
            <ac:picMk id="5" creationId="{460824CF-961C-7469-3CF7-A99BD789195C}"/>
          </ac:picMkLst>
        </pc:picChg>
        <pc:picChg chg="add del">
          <ac:chgData name="Janina-Eveline Oros" userId="c6657f857347df70" providerId="LiveId" clId="{19C6789C-F295-43B9-A724-42F6825EEF58}" dt="2025-11-18T22:02:20.724" v="794" actId="26606"/>
          <ac:picMkLst>
            <pc:docMk/>
            <pc:sldMk cId="3964209005" sldId="269"/>
            <ac:picMk id="7" creationId="{D6CB1FD4-ABC3-78E0-2578-E703FD27ADB2}"/>
          </ac:picMkLst>
        </pc:picChg>
        <pc:picChg chg="add del">
          <ac:chgData name="Janina-Eveline Oros" userId="c6657f857347df70" providerId="LiveId" clId="{19C6789C-F295-43B9-A724-42F6825EEF58}" dt="2025-11-18T22:11:06.712" v="1068" actId="26606"/>
          <ac:picMkLst>
            <pc:docMk/>
            <pc:sldMk cId="3964209005" sldId="269"/>
            <ac:picMk id="27" creationId="{5CDA5C40-99BE-065C-A2D2-BEA15969F418}"/>
          </ac:picMkLst>
        </pc:picChg>
        <pc:picChg chg="add del">
          <ac:chgData name="Janina-Eveline Oros" userId="c6657f857347df70" providerId="LiveId" clId="{19C6789C-F295-43B9-A724-42F6825EEF58}" dt="2025-11-18T22:13:17.456" v="1086" actId="26606"/>
          <ac:picMkLst>
            <pc:docMk/>
            <pc:sldMk cId="3964209005" sldId="269"/>
            <ac:picMk id="39" creationId="{2DB50C26-1F08-9FD9-000E-AB9CF31A43B5}"/>
          </ac:picMkLst>
        </pc:picChg>
        <pc:picChg chg="add mod ord">
          <ac:chgData name="Janina-Eveline Oros" userId="c6657f857347df70" providerId="LiveId" clId="{19C6789C-F295-43B9-A724-42F6825EEF58}" dt="2025-11-18T22:16:42.513" v="1136" actId="26606"/>
          <ac:picMkLst>
            <pc:docMk/>
            <pc:sldMk cId="3964209005" sldId="269"/>
            <ac:picMk id="51" creationId="{45ADA631-85FE-EADF-7948-A69085E0D721}"/>
          </ac:picMkLst>
        </pc:picChg>
        <pc:picChg chg="add del mod">
          <ac:chgData name="Janina-Eveline Oros" userId="c6657f857347df70" providerId="LiveId" clId="{19C6789C-F295-43B9-A724-42F6825EEF58}" dt="2025-11-18T22:16:42.513" v="1136" actId="26606"/>
          <ac:picMkLst>
            <pc:docMk/>
            <pc:sldMk cId="3964209005" sldId="269"/>
            <ac:picMk id="57" creationId="{6C8F5342-072D-7E56-6EA9-487A26A1EB65}"/>
          </ac:picMkLst>
        </pc:picChg>
        <pc:cxnChg chg="add del">
          <ac:chgData name="Janina-Eveline Oros" userId="c6657f857347df70" providerId="LiveId" clId="{19C6789C-F295-43B9-A724-42F6825EEF58}" dt="2025-11-18T22:02:09.305" v="789" actId="26606"/>
          <ac:cxnSpMkLst>
            <pc:docMk/>
            <pc:sldMk cId="3964209005" sldId="269"/>
            <ac:cxnSpMk id="11" creationId="{33BECB2B-2CFA-412C-880F-C4B60974936F}"/>
          </ac:cxnSpMkLst>
        </pc:cxnChg>
        <pc:cxnChg chg="add del">
          <ac:chgData name="Janina-Eveline Oros" userId="c6657f857347df70" providerId="LiveId" clId="{19C6789C-F295-43B9-A724-42F6825EEF58}" dt="2025-11-18T22:02:20.724" v="794" actId="26606"/>
          <ac:cxnSpMkLst>
            <pc:docMk/>
            <pc:sldMk cId="3964209005" sldId="269"/>
            <ac:cxnSpMk id="12" creationId="{7855A9B5-1710-4B19-B0F1-CDFDD4ED5B7E}"/>
          </ac:cxnSpMkLst>
        </pc:cxnChg>
        <pc:cxnChg chg="add del">
          <ac:chgData name="Janina-Eveline Oros" userId="c6657f857347df70" providerId="LiveId" clId="{19C6789C-F295-43B9-A724-42F6825EEF58}" dt="2025-11-18T22:02:39.720" v="798" actId="26606"/>
          <ac:cxnSpMkLst>
            <pc:docMk/>
            <pc:sldMk cId="3964209005" sldId="269"/>
            <ac:cxnSpMk id="17" creationId="{9F09C252-16FE-4557-AD6D-BB5CA773496C}"/>
          </ac:cxnSpMkLst>
        </pc:cxnChg>
        <pc:cxnChg chg="add del">
          <ac:chgData name="Janina-Eveline Oros" userId="c6657f857347df70" providerId="LiveId" clId="{19C6789C-F295-43B9-A724-42F6825EEF58}" dt="2025-11-18T22:13:18.418" v="1090" actId="26606"/>
          <ac:cxnSpMkLst>
            <pc:docMk/>
            <pc:sldMk cId="3964209005" sldId="269"/>
            <ac:cxnSpMk id="24" creationId="{9F09C252-16FE-4557-AD6D-BB5CA773496C}"/>
          </ac:cxnSpMkLst>
        </pc:cxnChg>
        <pc:cxnChg chg="add del">
          <ac:chgData name="Janina-Eveline Oros" userId="c6657f857347df70" providerId="LiveId" clId="{19C6789C-F295-43B9-A724-42F6825EEF58}" dt="2025-11-18T22:11:06.712" v="1068" actId="26606"/>
          <ac:cxnSpMkLst>
            <pc:docMk/>
            <pc:sldMk cId="3964209005" sldId="269"/>
            <ac:cxnSpMk id="32" creationId="{33BECB2B-2CFA-412C-880F-C4B60974936F}"/>
          </ac:cxnSpMkLst>
        </pc:cxnChg>
        <pc:cxnChg chg="add del">
          <ac:chgData name="Janina-Eveline Oros" userId="c6657f857347df70" providerId="LiveId" clId="{19C6789C-F295-43B9-A724-42F6825EEF58}" dt="2025-11-18T22:13:17.456" v="1086" actId="26606"/>
          <ac:cxnSpMkLst>
            <pc:docMk/>
            <pc:sldMk cId="3964209005" sldId="269"/>
            <ac:cxnSpMk id="41" creationId="{6BF9119E-766E-4526-AAE5-639F577C0493}"/>
          </ac:cxnSpMkLst>
        </pc:cxnChg>
        <pc:cxnChg chg="add del">
          <ac:chgData name="Janina-Eveline Oros" userId="c6657f857347df70" providerId="LiveId" clId="{19C6789C-F295-43B9-A724-42F6825EEF58}" dt="2025-11-18T22:16:42.513" v="1136" actId="26606"/>
          <ac:cxnSpMkLst>
            <pc:docMk/>
            <pc:sldMk cId="3964209005" sldId="269"/>
            <ac:cxnSpMk id="52" creationId="{055CEADF-09EA-423C-8C45-F94AF44D5AF0}"/>
          </ac:cxnSpMkLst>
        </pc:cxnChg>
        <pc:cxnChg chg="add del">
          <ac:chgData name="Janina-Eveline Oros" userId="c6657f857347df70" providerId="LiveId" clId="{19C6789C-F295-43B9-A724-42F6825EEF58}" dt="2025-11-18T22:16:42.513" v="1136" actId="26606"/>
          <ac:cxnSpMkLst>
            <pc:docMk/>
            <pc:sldMk cId="3964209005" sldId="269"/>
            <ac:cxnSpMk id="62" creationId="{6987BDFB-DE64-4B56-B44F-45FAE19FA94E}"/>
          </ac:cxnSpMkLst>
        </pc:cxnChg>
        <pc:cxnChg chg="add del">
          <ac:chgData name="Janina-Eveline Oros" userId="c6657f857347df70" providerId="LiveId" clId="{19C6789C-F295-43B9-A724-42F6825EEF58}" dt="2025-11-18T22:16:29.236" v="1122" actId="26606"/>
          <ac:cxnSpMkLst>
            <pc:docMk/>
            <pc:sldMk cId="3964209005" sldId="269"/>
            <ac:cxnSpMk id="75" creationId="{E04A321A-A039-4720-87B4-66A4210E0D57}"/>
          </ac:cxnSpMkLst>
        </pc:cxnChg>
      </pc:sldChg>
      <pc:sldChg chg="modSp new del mod">
        <pc:chgData name="Janina-Eveline Oros" userId="c6657f857347df70" providerId="LiveId" clId="{19C6789C-F295-43B9-A724-42F6825EEF58}" dt="2025-11-18T23:03:14.640" v="1825" actId="680"/>
        <pc:sldMkLst>
          <pc:docMk/>
          <pc:sldMk cId="1255688076" sldId="270"/>
        </pc:sldMkLst>
        <pc:spChg chg="mod">
          <ac:chgData name="Janina-Eveline Oros" userId="c6657f857347df70" providerId="LiveId" clId="{19C6789C-F295-43B9-A724-42F6825EEF58}" dt="2025-11-18T23:03:13.574" v="1824"/>
          <ac:spMkLst>
            <pc:docMk/>
            <pc:sldMk cId="1255688076" sldId="270"/>
            <ac:spMk id="3" creationId="{FFD5D652-083D-6439-DD8A-1C99394593C6}"/>
          </ac:spMkLst>
        </pc:spChg>
      </pc:sldChg>
      <pc:sldChg chg="addSp delSp modSp new del mod">
        <pc:chgData name="Janina-Eveline Oros" userId="c6657f857347df70" providerId="LiveId" clId="{19C6789C-F295-43B9-A724-42F6825EEF58}" dt="2025-11-18T23:03:49.923" v="1835" actId="680"/>
        <pc:sldMkLst>
          <pc:docMk/>
          <pc:sldMk cId="2836981621" sldId="270"/>
        </pc:sldMkLst>
        <pc:picChg chg="add del mod">
          <ac:chgData name="Janina-Eveline Oros" userId="c6657f857347df70" providerId="LiveId" clId="{19C6789C-F295-43B9-A724-42F6825EEF58}" dt="2025-11-18T23:03:47.925" v="1834" actId="22"/>
          <ac:picMkLst>
            <pc:docMk/>
            <pc:sldMk cId="2836981621" sldId="270"/>
            <ac:picMk id="3" creationId="{ACFADE37-947B-1582-2F34-540CB2D958F4}"/>
          </ac:picMkLst>
        </pc:picChg>
      </pc:sldChg>
      <pc:sldChg chg="addSp delSp modSp new del mod">
        <pc:chgData name="Janina-Eveline Oros" userId="c6657f857347df70" providerId="LiveId" clId="{19C6789C-F295-43B9-A724-42F6825EEF58}" dt="2025-11-18T23:07:11.433" v="1954" actId="2696"/>
        <pc:sldMkLst>
          <pc:docMk/>
          <pc:sldMk cId="3713152743" sldId="270"/>
        </pc:sldMkLst>
        <pc:spChg chg="add del mod">
          <ac:chgData name="Janina-Eveline Oros" userId="c6657f857347df70" providerId="LiveId" clId="{19C6789C-F295-43B9-A724-42F6825EEF58}" dt="2025-11-18T23:07:09.313" v="1953"/>
          <ac:spMkLst>
            <pc:docMk/>
            <pc:sldMk cId="3713152743" sldId="270"/>
            <ac:spMk id="2" creationId="{194D2B72-5EA9-FDC6-CFDC-9210D4A793D0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christinemoorman/2018/01/12/why-apple-is-still-a-great-marketer-and-what-you-can-learn/" TargetMode="External"/><Relationship Id="rId7" Type="http://schemas.openxmlformats.org/officeDocument/2006/relationships/hyperlink" Target="https://www.forbes.com/councils/forbestechcouncil/2024/03/07/why-cross-cultural-communication-is-key-to-success-in-technology/" TargetMode="External"/><Relationship Id="rId2" Type="http://schemas.openxmlformats.org/officeDocument/2006/relationships/hyperlink" Target="https://countryeconomy.com/countries/compare/china/uk" TargetMode="External"/><Relationship Id="rId1" Type="http://schemas.openxmlformats.org/officeDocument/2006/relationships/hyperlink" Target="https://www.accelingo.com/apples-global-strategy/" TargetMode="External"/><Relationship Id="rId6" Type="http://schemas.openxmlformats.org/officeDocument/2006/relationships/hyperlink" Target="https://www.pon.harvard.edu/daily/dispute-resolution/dispute-resolution-in-china-apple-apologizes-for-warranty-policies/" TargetMode="External"/><Relationship Id="rId5" Type="http://schemas.openxmlformats.org/officeDocument/2006/relationships/hyperlink" Target="https://www.darkluxury.news/p/apples-china-risk-is-a-warning-to" TargetMode="External"/><Relationship Id="rId4" Type="http://schemas.openxmlformats.org/officeDocument/2006/relationships/hyperlink" Target="https://hbr.org/2020/11/how-apple-is-organized-for-innovation" TargetMode="External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christinemoorman/2018/01/12/why-apple-is-still-a-great-marketer-and-what-you-can-learn/" TargetMode="External"/><Relationship Id="rId7" Type="http://schemas.openxmlformats.org/officeDocument/2006/relationships/hyperlink" Target="https://www.forbes.com/councils/forbestechcouncil/2024/03/07/why-cross-cultural-communication-is-key-to-success-in-technology/" TargetMode="External"/><Relationship Id="rId2" Type="http://schemas.openxmlformats.org/officeDocument/2006/relationships/hyperlink" Target="https://countryeconomy.com/countries/compare/china/uk" TargetMode="External"/><Relationship Id="rId1" Type="http://schemas.openxmlformats.org/officeDocument/2006/relationships/hyperlink" Target="https://www.accelingo.com/apples-global-strategy/" TargetMode="External"/><Relationship Id="rId6" Type="http://schemas.openxmlformats.org/officeDocument/2006/relationships/hyperlink" Target="https://www.pon.harvard.edu/daily/dispute-resolution/dispute-resolution-in-china-apple-apologizes-for-warranty-policies/" TargetMode="External"/><Relationship Id="rId5" Type="http://schemas.openxmlformats.org/officeDocument/2006/relationships/hyperlink" Target="https://www.darkluxury.news/p/apples-china-risk-is-a-warning-to" TargetMode="External"/><Relationship Id="rId4" Type="http://schemas.openxmlformats.org/officeDocument/2006/relationships/hyperlink" Target="https://hbr.org/2020/11/how-apple-is-organized-for-innovation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C7AF7E-74B6-400A-A4B9-4CF8F48BF044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E8057BA-33B9-42A8-AED4-9E9986F71C70}">
      <dgm:prSet/>
      <dgm:spPr/>
      <dgm:t>
        <a:bodyPr/>
        <a:lstStyle/>
        <a:p>
          <a:r>
            <a:rPr lang="en-GB" noProof="0" dirty="0"/>
            <a:t>Apple’s core values: simplicity, innovation, design excellence.</a:t>
          </a:r>
        </a:p>
        <a:p>
          <a:r>
            <a:rPr lang="en-GB" noProof="0" dirty="0"/>
            <a:t>(</a:t>
          </a:r>
          <a:r>
            <a:rPr lang="en-GB" noProof="0" dirty="0" err="1"/>
            <a:t>Podolny</a:t>
          </a:r>
          <a:r>
            <a:rPr lang="en-GB" noProof="0" dirty="0"/>
            <a:t> and Hansen, 202)</a:t>
          </a:r>
        </a:p>
      </dgm:t>
    </dgm:pt>
    <dgm:pt modelId="{7902CE51-1FCA-4DF4-9BE0-8A313FC9235E}" type="parTrans" cxnId="{FD01EF8F-7B34-41E5-B744-DEBA171F431B}">
      <dgm:prSet/>
      <dgm:spPr/>
      <dgm:t>
        <a:bodyPr/>
        <a:lstStyle/>
        <a:p>
          <a:endParaRPr lang="en-US"/>
        </a:p>
      </dgm:t>
    </dgm:pt>
    <dgm:pt modelId="{3CD2142F-E213-4C35-989E-AE48B0007AB2}" type="sibTrans" cxnId="{FD01EF8F-7B34-41E5-B744-DEBA171F431B}">
      <dgm:prSet/>
      <dgm:spPr/>
      <dgm:t>
        <a:bodyPr/>
        <a:lstStyle/>
        <a:p>
          <a:endParaRPr lang="en-US"/>
        </a:p>
      </dgm:t>
    </dgm:pt>
    <dgm:pt modelId="{C9B38703-F6D7-4E1E-8661-44397BADEB6D}">
      <dgm:prSet/>
      <dgm:spPr/>
      <dgm:t>
        <a:bodyPr/>
        <a:lstStyle/>
        <a:p>
          <a:r>
            <a:rPr lang="en-GB" noProof="0" dirty="0"/>
            <a:t>Centralized organization for innovation globally.</a:t>
          </a:r>
        </a:p>
      </dgm:t>
    </dgm:pt>
    <dgm:pt modelId="{243582E1-2CFB-4595-863F-C51AC1E3DBCE}" type="parTrans" cxnId="{C61032E6-49B0-4009-B74A-BD814E6E6035}">
      <dgm:prSet/>
      <dgm:spPr/>
      <dgm:t>
        <a:bodyPr/>
        <a:lstStyle/>
        <a:p>
          <a:endParaRPr lang="en-US"/>
        </a:p>
      </dgm:t>
    </dgm:pt>
    <dgm:pt modelId="{1C2EA54E-25F7-4157-A7A0-AF2597951B26}" type="sibTrans" cxnId="{C61032E6-49B0-4009-B74A-BD814E6E6035}">
      <dgm:prSet/>
      <dgm:spPr/>
      <dgm:t>
        <a:bodyPr/>
        <a:lstStyle/>
        <a:p>
          <a:endParaRPr lang="en-US"/>
        </a:p>
      </dgm:t>
    </dgm:pt>
    <dgm:pt modelId="{33B2B940-46FF-424F-B9D3-CAC0CDCA8447}">
      <dgm:prSet/>
      <dgm:spPr/>
      <dgm:t>
        <a:bodyPr/>
        <a:lstStyle/>
        <a:p>
          <a:r>
            <a:rPr lang="en-GB" noProof="0" dirty="0"/>
            <a:t>Adaptation to local markets with cultural customization.</a:t>
          </a:r>
        </a:p>
        <a:p>
          <a:r>
            <a:rPr lang="en-GB" noProof="0" dirty="0"/>
            <a:t>(</a:t>
          </a:r>
          <a:r>
            <a:rPr lang="en-GB" noProof="0" dirty="0" err="1"/>
            <a:t>Oqamara</a:t>
          </a:r>
          <a:r>
            <a:rPr lang="en-GB" noProof="0" dirty="0"/>
            <a:t> et al., 2025; Moorman, 2020).</a:t>
          </a:r>
        </a:p>
      </dgm:t>
    </dgm:pt>
    <dgm:pt modelId="{F8D18279-ECB2-4EC6-96FF-170FFE0778A8}" type="parTrans" cxnId="{5FD68435-F00B-4DA8-9D71-A9B3C04F835C}">
      <dgm:prSet/>
      <dgm:spPr/>
      <dgm:t>
        <a:bodyPr/>
        <a:lstStyle/>
        <a:p>
          <a:endParaRPr lang="en-US"/>
        </a:p>
      </dgm:t>
    </dgm:pt>
    <dgm:pt modelId="{11FF28B5-C220-4077-B9DE-64CABB2B6E55}" type="sibTrans" cxnId="{5FD68435-F00B-4DA8-9D71-A9B3C04F835C}">
      <dgm:prSet/>
      <dgm:spPr/>
      <dgm:t>
        <a:bodyPr/>
        <a:lstStyle/>
        <a:p>
          <a:endParaRPr lang="en-US"/>
        </a:p>
      </dgm:t>
    </dgm:pt>
    <dgm:pt modelId="{272C0614-EDDB-4984-9ED6-DD4868926061}">
      <dgm:prSet/>
      <dgm:spPr/>
      <dgm:t>
        <a:bodyPr/>
        <a:lstStyle/>
        <a:p>
          <a:r>
            <a:rPr lang="en-GB" noProof="0" dirty="0"/>
            <a:t>Balancing global brand consistency with local relevance. (Zhang, 2025).</a:t>
          </a:r>
        </a:p>
      </dgm:t>
    </dgm:pt>
    <dgm:pt modelId="{C0DC7C51-D182-433F-8AAB-E2759A02A38C}" type="parTrans" cxnId="{C8F4B5EB-8E9C-40C5-AB05-A7A1D769E505}">
      <dgm:prSet/>
      <dgm:spPr/>
      <dgm:t>
        <a:bodyPr/>
        <a:lstStyle/>
        <a:p>
          <a:endParaRPr lang="en-US"/>
        </a:p>
      </dgm:t>
    </dgm:pt>
    <dgm:pt modelId="{06E78581-8B53-4E9A-80CF-B0E5964B16C3}" type="sibTrans" cxnId="{C8F4B5EB-8E9C-40C5-AB05-A7A1D769E505}">
      <dgm:prSet/>
      <dgm:spPr/>
      <dgm:t>
        <a:bodyPr/>
        <a:lstStyle/>
        <a:p>
          <a:endParaRPr lang="en-US"/>
        </a:p>
      </dgm:t>
    </dgm:pt>
    <dgm:pt modelId="{489B7D40-97AB-4097-A596-9795A71BA378}" type="pres">
      <dgm:prSet presAssocID="{0DC7AF7E-74B6-400A-A4B9-4CF8F48BF044}" presName="matrix" presStyleCnt="0">
        <dgm:presLayoutVars>
          <dgm:chMax val="1"/>
          <dgm:dir/>
          <dgm:resizeHandles val="exact"/>
        </dgm:presLayoutVars>
      </dgm:prSet>
      <dgm:spPr/>
    </dgm:pt>
    <dgm:pt modelId="{DEC4C653-F91F-4E61-8A01-0236A0AAC0A5}" type="pres">
      <dgm:prSet presAssocID="{0DC7AF7E-74B6-400A-A4B9-4CF8F48BF044}" presName="diamond" presStyleLbl="bgShp" presStyleIdx="0" presStyleCnt="1"/>
      <dgm:spPr/>
    </dgm:pt>
    <dgm:pt modelId="{26130027-44D9-4856-8737-EAD7710F0A66}" type="pres">
      <dgm:prSet presAssocID="{0DC7AF7E-74B6-400A-A4B9-4CF8F48BF04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A36B4637-5833-404A-A578-EE0F03F4168F}" type="pres">
      <dgm:prSet presAssocID="{0DC7AF7E-74B6-400A-A4B9-4CF8F48BF04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6ECF0FE-B490-45C5-BC87-370EE945DFF4}" type="pres">
      <dgm:prSet presAssocID="{0DC7AF7E-74B6-400A-A4B9-4CF8F48BF04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936DFC5-6F14-45A4-80DE-0E8A9122800F}" type="pres">
      <dgm:prSet presAssocID="{0DC7AF7E-74B6-400A-A4B9-4CF8F48BF04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83EAB29-A75A-4740-A9A9-9586712E041D}" type="presOf" srcId="{C9B38703-F6D7-4E1E-8661-44397BADEB6D}" destId="{A36B4637-5833-404A-A578-EE0F03F4168F}" srcOrd="0" destOrd="0" presId="urn:microsoft.com/office/officeart/2005/8/layout/matrix3"/>
    <dgm:cxn modelId="{5FD68435-F00B-4DA8-9D71-A9B3C04F835C}" srcId="{0DC7AF7E-74B6-400A-A4B9-4CF8F48BF044}" destId="{33B2B940-46FF-424F-B9D3-CAC0CDCA8447}" srcOrd="2" destOrd="0" parTransId="{F8D18279-ECB2-4EC6-96FF-170FFE0778A8}" sibTransId="{11FF28B5-C220-4077-B9DE-64CABB2B6E55}"/>
    <dgm:cxn modelId="{3F30E844-A00D-4119-8DFC-CF4D0B68E249}" type="presOf" srcId="{7E8057BA-33B9-42A8-AED4-9E9986F71C70}" destId="{26130027-44D9-4856-8737-EAD7710F0A66}" srcOrd="0" destOrd="0" presId="urn:microsoft.com/office/officeart/2005/8/layout/matrix3"/>
    <dgm:cxn modelId="{1820917B-C94A-446C-A8B1-A7FB38E618BB}" type="presOf" srcId="{33B2B940-46FF-424F-B9D3-CAC0CDCA8447}" destId="{06ECF0FE-B490-45C5-BC87-370EE945DFF4}" srcOrd="0" destOrd="0" presId="urn:microsoft.com/office/officeart/2005/8/layout/matrix3"/>
    <dgm:cxn modelId="{FD01EF8F-7B34-41E5-B744-DEBA171F431B}" srcId="{0DC7AF7E-74B6-400A-A4B9-4CF8F48BF044}" destId="{7E8057BA-33B9-42A8-AED4-9E9986F71C70}" srcOrd="0" destOrd="0" parTransId="{7902CE51-1FCA-4DF4-9BE0-8A313FC9235E}" sibTransId="{3CD2142F-E213-4C35-989E-AE48B0007AB2}"/>
    <dgm:cxn modelId="{C61032E6-49B0-4009-B74A-BD814E6E6035}" srcId="{0DC7AF7E-74B6-400A-A4B9-4CF8F48BF044}" destId="{C9B38703-F6D7-4E1E-8661-44397BADEB6D}" srcOrd="1" destOrd="0" parTransId="{243582E1-2CFB-4595-863F-C51AC1E3DBCE}" sibTransId="{1C2EA54E-25F7-4157-A7A0-AF2597951B26}"/>
    <dgm:cxn modelId="{C8F4B5EB-8E9C-40C5-AB05-A7A1D769E505}" srcId="{0DC7AF7E-74B6-400A-A4B9-4CF8F48BF044}" destId="{272C0614-EDDB-4984-9ED6-DD4868926061}" srcOrd="3" destOrd="0" parTransId="{C0DC7C51-D182-433F-8AAB-E2759A02A38C}" sibTransId="{06E78581-8B53-4E9A-80CF-B0E5964B16C3}"/>
    <dgm:cxn modelId="{7905FFF1-5270-453F-9F9B-FB369E8FA167}" type="presOf" srcId="{272C0614-EDDB-4984-9ED6-DD4868926061}" destId="{E936DFC5-6F14-45A4-80DE-0E8A9122800F}" srcOrd="0" destOrd="0" presId="urn:microsoft.com/office/officeart/2005/8/layout/matrix3"/>
    <dgm:cxn modelId="{A57FE8FE-7075-4A8E-9061-77292A392FFF}" type="presOf" srcId="{0DC7AF7E-74B6-400A-A4B9-4CF8F48BF044}" destId="{489B7D40-97AB-4097-A596-9795A71BA378}" srcOrd="0" destOrd="0" presId="urn:microsoft.com/office/officeart/2005/8/layout/matrix3"/>
    <dgm:cxn modelId="{35507CC0-2E64-4C37-A660-77BBADEE841C}" type="presParOf" srcId="{489B7D40-97AB-4097-A596-9795A71BA378}" destId="{DEC4C653-F91F-4E61-8A01-0236A0AAC0A5}" srcOrd="0" destOrd="0" presId="urn:microsoft.com/office/officeart/2005/8/layout/matrix3"/>
    <dgm:cxn modelId="{F726C7D6-8B2C-4E95-94DF-92963565AEBC}" type="presParOf" srcId="{489B7D40-97AB-4097-A596-9795A71BA378}" destId="{26130027-44D9-4856-8737-EAD7710F0A66}" srcOrd="1" destOrd="0" presId="urn:microsoft.com/office/officeart/2005/8/layout/matrix3"/>
    <dgm:cxn modelId="{16BD60F2-0057-487F-A3C6-339C8C051AAF}" type="presParOf" srcId="{489B7D40-97AB-4097-A596-9795A71BA378}" destId="{A36B4637-5833-404A-A578-EE0F03F4168F}" srcOrd="2" destOrd="0" presId="urn:microsoft.com/office/officeart/2005/8/layout/matrix3"/>
    <dgm:cxn modelId="{33B85769-E30A-4AB9-B295-B359619D75A3}" type="presParOf" srcId="{489B7D40-97AB-4097-A596-9795A71BA378}" destId="{06ECF0FE-B490-45C5-BC87-370EE945DFF4}" srcOrd="3" destOrd="0" presId="urn:microsoft.com/office/officeart/2005/8/layout/matrix3"/>
    <dgm:cxn modelId="{9E6FCFFC-92E2-4456-9747-1EE6CA3C09BB}" type="presParOf" srcId="{489B7D40-97AB-4097-A596-9795A71BA378}" destId="{E936DFC5-6F14-45A4-80DE-0E8A9122800F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3A89A5-6DA1-40AB-9E3F-24530D0451E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EA5373A-0CB8-4F8B-AA85-9EBA6C997ED2}">
      <dgm:prSet/>
      <dgm:spPr/>
      <dgm:t>
        <a:bodyPr/>
        <a:lstStyle/>
        <a:p>
          <a:r>
            <a:rPr lang="en-GB" noProof="0" dirty="0"/>
            <a:t>Power Distance (PD) </a:t>
          </a:r>
          <a:r>
            <a:rPr lang="en-US" dirty="0"/>
            <a:t>(</a:t>
          </a:r>
          <a:r>
            <a:rPr lang="en-US" dirty="0" err="1"/>
            <a:t>Deresky</a:t>
          </a:r>
          <a:r>
            <a:rPr lang="en-US" dirty="0"/>
            <a:t>, 2017; </a:t>
          </a:r>
          <a:r>
            <a:rPr lang="en-US" dirty="0" err="1"/>
            <a:t>countryeconomy</a:t>
          </a:r>
          <a:r>
            <a:rPr lang="en-US" dirty="0"/>
            <a:t>, 2019). </a:t>
          </a:r>
          <a:r>
            <a:rPr lang="en-GB" noProof="0" dirty="0"/>
            <a:t> </a:t>
          </a:r>
        </a:p>
      </dgm:t>
    </dgm:pt>
    <dgm:pt modelId="{B6E58808-D488-4E9C-8802-68B8B90DC4F6}" type="parTrans" cxnId="{5FE688D0-2038-41CB-BF63-5A2AA0924938}">
      <dgm:prSet/>
      <dgm:spPr/>
      <dgm:t>
        <a:bodyPr/>
        <a:lstStyle/>
        <a:p>
          <a:endParaRPr lang="en-US"/>
        </a:p>
      </dgm:t>
    </dgm:pt>
    <dgm:pt modelId="{5CC7E37A-DEC6-4A98-9E53-47CFCA87EC4E}" type="sibTrans" cxnId="{5FE688D0-2038-41CB-BF63-5A2AA0924938}">
      <dgm:prSet/>
      <dgm:spPr/>
      <dgm:t>
        <a:bodyPr/>
        <a:lstStyle/>
        <a:p>
          <a:endParaRPr lang="en-US"/>
        </a:p>
      </dgm:t>
    </dgm:pt>
    <dgm:pt modelId="{EBCD41FD-754F-47B3-AC2B-56E3358923CB}">
      <dgm:prSet/>
      <dgm:spPr/>
      <dgm:t>
        <a:bodyPr/>
        <a:lstStyle/>
        <a:p>
          <a:r>
            <a:rPr lang="en-GB" noProof="0" dirty="0"/>
            <a:t>Individualism vs Collectivism (IDV)</a:t>
          </a:r>
        </a:p>
      </dgm:t>
    </dgm:pt>
    <dgm:pt modelId="{D9B4EE09-8CAB-4541-8410-F4677F1A78EB}" type="parTrans" cxnId="{818684BA-F70B-4752-BE4C-832BD830E00C}">
      <dgm:prSet/>
      <dgm:spPr/>
      <dgm:t>
        <a:bodyPr/>
        <a:lstStyle/>
        <a:p>
          <a:endParaRPr lang="en-US"/>
        </a:p>
      </dgm:t>
    </dgm:pt>
    <dgm:pt modelId="{805E8E62-49FA-4F5C-868E-3528D98FCCC9}" type="sibTrans" cxnId="{818684BA-F70B-4752-BE4C-832BD830E00C}">
      <dgm:prSet/>
      <dgm:spPr/>
      <dgm:t>
        <a:bodyPr/>
        <a:lstStyle/>
        <a:p>
          <a:endParaRPr lang="en-US"/>
        </a:p>
      </dgm:t>
    </dgm:pt>
    <dgm:pt modelId="{4F186DD1-2CC4-4F27-B8C9-FD1CB6D3EB66}">
      <dgm:prSet/>
      <dgm:spPr/>
      <dgm:t>
        <a:bodyPr/>
        <a:lstStyle/>
        <a:p>
          <a:r>
            <a:rPr lang="en-GB" noProof="0" dirty="0"/>
            <a:t>Uncertainty Avoidance (UAI)</a:t>
          </a:r>
        </a:p>
      </dgm:t>
    </dgm:pt>
    <dgm:pt modelId="{1DFEEB24-7308-4B45-B306-D84363C10DED}" type="parTrans" cxnId="{F317B671-46CA-42F9-92FE-F89A52C45E28}">
      <dgm:prSet/>
      <dgm:spPr/>
      <dgm:t>
        <a:bodyPr/>
        <a:lstStyle/>
        <a:p>
          <a:endParaRPr lang="en-US"/>
        </a:p>
      </dgm:t>
    </dgm:pt>
    <dgm:pt modelId="{073D934F-E1F3-4367-BB4B-3894703FDF2B}" type="sibTrans" cxnId="{F317B671-46CA-42F9-92FE-F89A52C45E28}">
      <dgm:prSet/>
      <dgm:spPr/>
      <dgm:t>
        <a:bodyPr/>
        <a:lstStyle/>
        <a:p>
          <a:endParaRPr lang="en-US"/>
        </a:p>
      </dgm:t>
    </dgm:pt>
    <dgm:pt modelId="{87C1D5D3-6A53-4ABA-A897-92544091CBA7}">
      <dgm:prSet/>
      <dgm:spPr/>
      <dgm:t>
        <a:bodyPr/>
        <a:lstStyle/>
        <a:p>
          <a:r>
            <a:rPr lang="en-GB" noProof="0" dirty="0"/>
            <a:t>Masculinity vs Femininity (MAS)</a:t>
          </a:r>
        </a:p>
      </dgm:t>
    </dgm:pt>
    <dgm:pt modelId="{DFDFAE05-D8D9-4D71-8D82-7E39BD5AC1F6}" type="parTrans" cxnId="{54116630-DACF-47FE-B122-35B4822E7468}">
      <dgm:prSet/>
      <dgm:spPr/>
      <dgm:t>
        <a:bodyPr/>
        <a:lstStyle/>
        <a:p>
          <a:endParaRPr lang="en-US"/>
        </a:p>
      </dgm:t>
    </dgm:pt>
    <dgm:pt modelId="{8294FA3D-666B-4A72-AA7E-B47A5D3DE6A4}" type="sibTrans" cxnId="{54116630-DACF-47FE-B122-35B4822E7468}">
      <dgm:prSet/>
      <dgm:spPr/>
      <dgm:t>
        <a:bodyPr/>
        <a:lstStyle/>
        <a:p>
          <a:endParaRPr lang="en-US"/>
        </a:p>
      </dgm:t>
    </dgm:pt>
    <dgm:pt modelId="{82B1D7FC-E140-47FF-ADFB-81476C74E4FB}">
      <dgm:prSet/>
      <dgm:spPr/>
      <dgm:t>
        <a:bodyPr/>
        <a:lstStyle/>
        <a:p>
          <a:r>
            <a:rPr lang="en-GB" noProof="0" dirty="0"/>
            <a:t>Long-Term Orientation (LTO)</a:t>
          </a:r>
        </a:p>
      </dgm:t>
    </dgm:pt>
    <dgm:pt modelId="{FD9A9FE8-919F-4B76-8332-0440ADAB065F}" type="parTrans" cxnId="{A531DFB8-38C4-4E43-B902-1A31783AF3CA}">
      <dgm:prSet/>
      <dgm:spPr/>
      <dgm:t>
        <a:bodyPr/>
        <a:lstStyle/>
        <a:p>
          <a:endParaRPr lang="en-US"/>
        </a:p>
      </dgm:t>
    </dgm:pt>
    <dgm:pt modelId="{2BFD87B5-92EC-45AF-8430-65C1C5B37BE0}" type="sibTrans" cxnId="{A531DFB8-38C4-4E43-B902-1A31783AF3CA}">
      <dgm:prSet/>
      <dgm:spPr/>
      <dgm:t>
        <a:bodyPr/>
        <a:lstStyle/>
        <a:p>
          <a:endParaRPr lang="en-US"/>
        </a:p>
      </dgm:t>
    </dgm:pt>
    <dgm:pt modelId="{89422C99-5246-459D-B94D-15FB962156BB}">
      <dgm:prSet/>
      <dgm:spPr/>
      <dgm:t>
        <a:bodyPr/>
        <a:lstStyle/>
        <a:p>
          <a:r>
            <a:rPr lang="en-GB" noProof="0" dirty="0"/>
            <a:t>Indulgence (IN D)</a:t>
          </a:r>
        </a:p>
      </dgm:t>
    </dgm:pt>
    <dgm:pt modelId="{7CC62C6F-5390-4C8D-9605-A0A1B48EE4EA}" type="parTrans" cxnId="{ACDC7B29-0036-402B-A595-D7406D79D4FC}">
      <dgm:prSet/>
      <dgm:spPr/>
      <dgm:t>
        <a:bodyPr/>
        <a:lstStyle/>
        <a:p>
          <a:endParaRPr lang="en-US"/>
        </a:p>
      </dgm:t>
    </dgm:pt>
    <dgm:pt modelId="{1ACD2107-50AD-4509-97FD-2FA41A290C93}" type="sibTrans" cxnId="{ACDC7B29-0036-402B-A595-D7406D79D4FC}">
      <dgm:prSet/>
      <dgm:spPr/>
      <dgm:t>
        <a:bodyPr/>
        <a:lstStyle/>
        <a:p>
          <a:endParaRPr lang="en-US"/>
        </a:p>
      </dgm:t>
    </dgm:pt>
    <dgm:pt modelId="{31889676-A827-49B5-9544-7FC32FD2E9FD}">
      <dgm:prSet/>
      <dgm:spPr/>
      <dgm:t>
        <a:bodyPr/>
        <a:lstStyle/>
        <a:p>
          <a:r>
            <a:rPr lang="en-GB" noProof="0" dirty="0"/>
            <a:t>Application of these to Apple UK and China (Okikiola, 2023; Saha, 2018). </a:t>
          </a:r>
        </a:p>
      </dgm:t>
    </dgm:pt>
    <dgm:pt modelId="{852845DC-3AAC-4C94-A0A2-1ADF13B74CA9}" type="parTrans" cxnId="{0930013F-09B5-466E-8095-7A49F9B19D44}">
      <dgm:prSet/>
      <dgm:spPr/>
      <dgm:t>
        <a:bodyPr/>
        <a:lstStyle/>
        <a:p>
          <a:endParaRPr lang="en-US"/>
        </a:p>
      </dgm:t>
    </dgm:pt>
    <dgm:pt modelId="{B6E3638B-088D-49D9-916F-219412EC8D89}" type="sibTrans" cxnId="{0930013F-09B5-466E-8095-7A49F9B19D44}">
      <dgm:prSet/>
      <dgm:spPr/>
      <dgm:t>
        <a:bodyPr/>
        <a:lstStyle/>
        <a:p>
          <a:endParaRPr lang="en-US"/>
        </a:p>
      </dgm:t>
    </dgm:pt>
    <dgm:pt modelId="{2844580A-2983-40F0-B4F0-97725A85A792}" type="pres">
      <dgm:prSet presAssocID="{063A89A5-6DA1-40AB-9E3F-24530D0451EB}" presName="vert0" presStyleCnt="0">
        <dgm:presLayoutVars>
          <dgm:dir/>
          <dgm:animOne val="branch"/>
          <dgm:animLvl val="lvl"/>
        </dgm:presLayoutVars>
      </dgm:prSet>
      <dgm:spPr/>
    </dgm:pt>
    <dgm:pt modelId="{E026DA78-6760-493F-A0CD-01A697ED5959}" type="pres">
      <dgm:prSet presAssocID="{BEA5373A-0CB8-4F8B-AA85-9EBA6C997ED2}" presName="thickLine" presStyleLbl="alignNode1" presStyleIdx="0" presStyleCnt="7"/>
      <dgm:spPr/>
    </dgm:pt>
    <dgm:pt modelId="{CFAF05A5-19D7-4E60-BD0F-D06586D9FF24}" type="pres">
      <dgm:prSet presAssocID="{BEA5373A-0CB8-4F8B-AA85-9EBA6C997ED2}" presName="horz1" presStyleCnt="0"/>
      <dgm:spPr/>
    </dgm:pt>
    <dgm:pt modelId="{6CB9C565-515C-416F-AA4D-FDFEC1B8E8E6}" type="pres">
      <dgm:prSet presAssocID="{BEA5373A-0CB8-4F8B-AA85-9EBA6C997ED2}" presName="tx1" presStyleLbl="revTx" presStyleIdx="0" presStyleCnt="7"/>
      <dgm:spPr/>
    </dgm:pt>
    <dgm:pt modelId="{F7A6FDDA-0D21-4D01-89CB-8A57542A3EC3}" type="pres">
      <dgm:prSet presAssocID="{BEA5373A-0CB8-4F8B-AA85-9EBA6C997ED2}" presName="vert1" presStyleCnt="0"/>
      <dgm:spPr/>
    </dgm:pt>
    <dgm:pt modelId="{B5F7E46E-412F-40C8-B801-18AE7348053F}" type="pres">
      <dgm:prSet presAssocID="{EBCD41FD-754F-47B3-AC2B-56E3358923CB}" presName="thickLine" presStyleLbl="alignNode1" presStyleIdx="1" presStyleCnt="7"/>
      <dgm:spPr/>
    </dgm:pt>
    <dgm:pt modelId="{FAB488E7-F065-4180-99A7-81268F8E2088}" type="pres">
      <dgm:prSet presAssocID="{EBCD41FD-754F-47B3-AC2B-56E3358923CB}" presName="horz1" presStyleCnt="0"/>
      <dgm:spPr/>
    </dgm:pt>
    <dgm:pt modelId="{20D9B804-43DD-488A-ABB7-A3501CC98158}" type="pres">
      <dgm:prSet presAssocID="{EBCD41FD-754F-47B3-AC2B-56E3358923CB}" presName="tx1" presStyleLbl="revTx" presStyleIdx="1" presStyleCnt="7"/>
      <dgm:spPr/>
    </dgm:pt>
    <dgm:pt modelId="{B53E8A2A-627A-4C94-B439-654E6CAAE544}" type="pres">
      <dgm:prSet presAssocID="{EBCD41FD-754F-47B3-AC2B-56E3358923CB}" presName="vert1" presStyleCnt="0"/>
      <dgm:spPr/>
    </dgm:pt>
    <dgm:pt modelId="{518A2A34-83AA-4F23-9F74-9E67F1CDC453}" type="pres">
      <dgm:prSet presAssocID="{4F186DD1-2CC4-4F27-B8C9-FD1CB6D3EB66}" presName="thickLine" presStyleLbl="alignNode1" presStyleIdx="2" presStyleCnt="7"/>
      <dgm:spPr/>
    </dgm:pt>
    <dgm:pt modelId="{03A4240A-C202-4700-9D00-DFF0FD0EC676}" type="pres">
      <dgm:prSet presAssocID="{4F186DD1-2CC4-4F27-B8C9-FD1CB6D3EB66}" presName="horz1" presStyleCnt="0"/>
      <dgm:spPr/>
    </dgm:pt>
    <dgm:pt modelId="{F546A131-A151-4B6D-AC1F-40800A202F26}" type="pres">
      <dgm:prSet presAssocID="{4F186DD1-2CC4-4F27-B8C9-FD1CB6D3EB66}" presName="tx1" presStyleLbl="revTx" presStyleIdx="2" presStyleCnt="7"/>
      <dgm:spPr/>
    </dgm:pt>
    <dgm:pt modelId="{12C45FA0-40F5-4B8B-A018-04EF4227769E}" type="pres">
      <dgm:prSet presAssocID="{4F186DD1-2CC4-4F27-B8C9-FD1CB6D3EB66}" presName="vert1" presStyleCnt="0"/>
      <dgm:spPr/>
    </dgm:pt>
    <dgm:pt modelId="{09276603-E999-41EC-A487-611A544C4ED0}" type="pres">
      <dgm:prSet presAssocID="{87C1D5D3-6A53-4ABA-A897-92544091CBA7}" presName="thickLine" presStyleLbl="alignNode1" presStyleIdx="3" presStyleCnt="7"/>
      <dgm:spPr/>
    </dgm:pt>
    <dgm:pt modelId="{79016658-FCB1-4845-AB18-32D42B24E13A}" type="pres">
      <dgm:prSet presAssocID="{87C1D5D3-6A53-4ABA-A897-92544091CBA7}" presName="horz1" presStyleCnt="0"/>
      <dgm:spPr/>
    </dgm:pt>
    <dgm:pt modelId="{EB78564E-5A4A-44F6-A75D-0F44834A6C5A}" type="pres">
      <dgm:prSet presAssocID="{87C1D5D3-6A53-4ABA-A897-92544091CBA7}" presName="tx1" presStyleLbl="revTx" presStyleIdx="3" presStyleCnt="7"/>
      <dgm:spPr/>
    </dgm:pt>
    <dgm:pt modelId="{6533051F-2748-47A6-9004-7BF0EBF1EDC6}" type="pres">
      <dgm:prSet presAssocID="{87C1D5D3-6A53-4ABA-A897-92544091CBA7}" presName="vert1" presStyleCnt="0"/>
      <dgm:spPr/>
    </dgm:pt>
    <dgm:pt modelId="{FA3C2AC2-E0A6-44B1-815D-411D953024C8}" type="pres">
      <dgm:prSet presAssocID="{82B1D7FC-E140-47FF-ADFB-81476C74E4FB}" presName="thickLine" presStyleLbl="alignNode1" presStyleIdx="4" presStyleCnt="7"/>
      <dgm:spPr/>
    </dgm:pt>
    <dgm:pt modelId="{C82C3D32-C508-4ABC-82DD-6480366355BF}" type="pres">
      <dgm:prSet presAssocID="{82B1D7FC-E140-47FF-ADFB-81476C74E4FB}" presName="horz1" presStyleCnt="0"/>
      <dgm:spPr/>
    </dgm:pt>
    <dgm:pt modelId="{D2133CB0-7E8F-4653-9EF6-6A933DF11FAC}" type="pres">
      <dgm:prSet presAssocID="{82B1D7FC-E140-47FF-ADFB-81476C74E4FB}" presName="tx1" presStyleLbl="revTx" presStyleIdx="4" presStyleCnt="7"/>
      <dgm:spPr/>
    </dgm:pt>
    <dgm:pt modelId="{F58D958D-8E8C-40E1-9EE5-3C8D7434CE91}" type="pres">
      <dgm:prSet presAssocID="{82B1D7FC-E140-47FF-ADFB-81476C74E4FB}" presName="vert1" presStyleCnt="0"/>
      <dgm:spPr/>
    </dgm:pt>
    <dgm:pt modelId="{D137AAF1-C797-4228-92DC-A2A903C4A96D}" type="pres">
      <dgm:prSet presAssocID="{89422C99-5246-459D-B94D-15FB962156BB}" presName="thickLine" presStyleLbl="alignNode1" presStyleIdx="5" presStyleCnt="7"/>
      <dgm:spPr/>
    </dgm:pt>
    <dgm:pt modelId="{A7F577A7-2F3E-40F4-8BFB-F52EC039DAA3}" type="pres">
      <dgm:prSet presAssocID="{89422C99-5246-459D-B94D-15FB962156BB}" presName="horz1" presStyleCnt="0"/>
      <dgm:spPr/>
    </dgm:pt>
    <dgm:pt modelId="{1F2B24F6-4BF9-46D5-A6AB-E1349977BA4A}" type="pres">
      <dgm:prSet presAssocID="{89422C99-5246-459D-B94D-15FB962156BB}" presName="tx1" presStyleLbl="revTx" presStyleIdx="5" presStyleCnt="7"/>
      <dgm:spPr/>
    </dgm:pt>
    <dgm:pt modelId="{86A760F3-D8C4-41FC-83F9-D09178E32CBF}" type="pres">
      <dgm:prSet presAssocID="{89422C99-5246-459D-B94D-15FB962156BB}" presName="vert1" presStyleCnt="0"/>
      <dgm:spPr/>
    </dgm:pt>
    <dgm:pt modelId="{A6D4D8D8-A46E-4729-BD54-B4A5AF034021}" type="pres">
      <dgm:prSet presAssocID="{31889676-A827-49B5-9544-7FC32FD2E9FD}" presName="thickLine" presStyleLbl="alignNode1" presStyleIdx="6" presStyleCnt="7"/>
      <dgm:spPr/>
    </dgm:pt>
    <dgm:pt modelId="{97F35444-7B74-48CC-B0C0-D5BE9124E865}" type="pres">
      <dgm:prSet presAssocID="{31889676-A827-49B5-9544-7FC32FD2E9FD}" presName="horz1" presStyleCnt="0"/>
      <dgm:spPr/>
    </dgm:pt>
    <dgm:pt modelId="{9E12A53A-A247-40F8-847C-17D3B727B0DC}" type="pres">
      <dgm:prSet presAssocID="{31889676-A827-49B5-9544-7FC32FD2E9FD}" presName="tx1" presStyleLbl="revTx" presStyleIdx="6" presStyleCnt="7"/>
      <dgm:spPr/>
    </dgm:pt>
    <dgm:pt modelId="{403B726A-A0C9-4AE2-BFEB-9C5C70162DCE}" type="pres">
      <dgm:prSet presAssocID="{31889676-A827-49B5-9544-7FC32FD2E9FD}" presName="vert1" presStyleCnt="0"/>
      <dgm:spPr/>
    </dgm:pt>
  </dgm:ptLst>
  <dgm:cxnLst>
    <dgm:cxn modelId="{411EF50B-205A-4589-98C8-50DAC5590766}" type="presOf" srcId="{063A89A5-6DA1-40AB-9E3F-24530D0451EB}" destId="{2844580A-2983-40F0-B4F0-97725A85A792}" srcOrd="0" destOrd="0" presId="urn:microsoft.com/office/officeart/2008/layout/LinedList"/>
    <dgm:cxn modelId="{ACDC7B29-0036-402B-A595-D7406D79D4FC}" srcId="{063A89A5-6DA1-40AB-9E3F-24530D0451EB}" destId="{89422C99-5246-459D-B94D-15FB962156BB}" srcOrd="5" destOrd="0" parTransId="{7CC62C6F-5390-4C8D-9605-A0A1B48EE4EA}" sibTransId="{1ACD2107-50AD-4509-97FD-2FA41A290C93}"/>
    <dgm:cxn modelId="{54116630-DACF-47FE-B122-35B4822E7468}" srcId="{063A89A5-6DA1-40AB-9E3F-24530D0451EB}" destId="{87C1D5D3-6A53-4ABA-A897-92544091CBA7}" srcOrd="3" destOrd="0" parTransId="{DFDFAE05-D8D9-4D71-8D82-7E39BD5AC1F6}" sibTransId="{8294FA3D-666B-4A72-AA7E-B47A5D3DE6A4}"/>
    <dgm:cxn modelId="{0930013F-09B5-466E-8095-7A49F9B19D44}" srcId="{063A89A5-6DA1-40AB-9E3F-24530D0451EB}" destId="{31889676-A827-49B5-9544-7FC32FD2E9FD}" srcOrd="6" destOrd="0" parTransId="{852845DC-3AAC-4C94-A0A2-1ADF13B74CA9}" sibTransId="{B6E3638B-088D-49D9-916F-219412EC8D89}"/>
    <dgm:cxn modelId="{3C788565-20F7-40FC-87FD-7CDE542B6D62}" type="presOf" srcId="{87C1D5D3-6A53-4ABA-A897-92544091CBA7}" destId="{EB78564E-5A4A-44F6-A75D-0F44834A6C5A}" srcOrd="0" destOrd="0" presId="urn:microsoft.com/office/officeart/2008/layout/LinedList"/>
    <dgm:cxn modelId="{A105706E-05BA-44A0-85AD-B6B11AF50CB7}" type="presOf" srcId="{EBCD41FD-754F-47B3-AC2B-56E3358923CB}" destId="{20D9B804-43DD-488A-ABB7-A3501CC98158}" srcOrd="0" destOrd="0" presId="urn:microsoft.com/office/officeart/2008/layout/LinedList"/>
    <dgm:cxn modelId="{F317B671-46CA-42F9-92FE-F89A52C45E28}" srcId="{063A89A5-6DA1-40AB-9E3F-24530D0451EB}" destId="{4F186DD1-2CC4-4F27-B8C9-FD1CB6D3EB66}" srcOrd="2" destOrd="0" parTransId="{1DFEEB24-7308-4B45-B306-D84363C10DED}" sibTransId="{073D934F-E1F3-4367-BB4B-3894703FDF2B}"/>
    <dgm:cxn modelId="{FCB95FA1-E4A1-4655-A0AB-0BB37BD484D8}" type="presOf" srcId="{4F186DD1-2CC4-4F27-B8C9-FD1CB6D3EB66}" destId="{F546A131-A151-4B6D-AC1F-40800A202F26}" srcOrd="0" destOrd="0" presId="urn:microsoft.com/office/officeart/2008/layout/LinedList"/>
    <dgm:cxn modelId="{0E2B9DB4-9ED3-4243-9412-FED2562DF237}" type="presOf" srcId="{82B1D7FC-E140-47FF-ADFB-81476C74E4FB}" destId="{D2133CB0-7E8F-4653-9EF6-6A933DF11FAC}" srcOrd="0" destOrd="0" presId="urn:microsoft.com/office/officeart/2008/layout/LinedList"/>
    <dgm:cxn modelId="{A531DFB8-38C4-4E43-B902-1A31783AF3CA}" srcId="{063A89A5-6DA1-40AB-9E3F-24530D0451EB}" destId="{82B1D7FC-E140-47FF-ADFB-81476C74E4FB}" srcOrd="4" destOrd="0" parTransId="{FD9A9FE8-919F-4B76-8332-0440ADAB065F}" sibTransId="{2BFD87B5-92EC-45AF-8430-65C1C5B37BE0}"/>
    <dgm:cxn modelId="{818684BA-F70B-4752-BE4C-832BD830E00C}" srcId="{063A89A5-6DA1-40AB-9E3F-24530D0451EB}" destId="{EBCD41FD-754F-47B3-AC2B-56E3358923CB}" srcOrd="1" destOrd="0" parTransId="{D9B4EE09-8CAB-4541-8410-F4677F1A78EB}" sibTransId="{805E8E62-49FA-4F5C-868E-3528D98FCCC9}"/>
    <dgm:cxn modelId="{B48C4DBD-7A0C-4329-A75B-BC393A9BDB07}" type="presOf" srcId="{89422C99-5246-459D-B94D-15FB962156BB}" destId="{1F2B24F6-4BF9-46D5-A6AB-E1349977BA4A}" srcOrd="0" destOrd="0" presId="urn:microsoft.com/office/officeart/2008/layout/LinedList"/>
    <dgm:cxn modelId="{753A3EC1-C0EC-448D-854E-6FA2D866D9CA}" type="presOf" srcId="{31889676-A827-49B5-9544-7FC32FD2E9FD}" destId="{9E12A53A-A247-40F8-847C-17D3B727B0DC}" srcOrd="0" destOrd="0" presId="urn:microsoft.com/office/officeart/2008/layout/LinedList"/>
    <dgm:cxn modelId="{5FE688D0-2038-41CB-BF63-5A2AA0924938}" srcId="{063A89A5-6DA1-40AB-9E3F-24530D0451EB}" destId="{BEA5373A-0CB8-4F8B-AA85-9EBA6C997ED2}" srcOrd="0" destOrd="0" parTransId="{B6E58808-D488-4E9C-8802-68B8B90DC4F6}" sibTransId="{5CC7E37A-DEC6-4A98-9E53-47CFCA87EC4E}"/>
    <dgm:cxn modelId="{3D1A5AE4-9363-4E60-8ECF-868166AD8A62}" type="presOf" srcId="{BEA5373A-0CB8-4F8B-AA85-9EBA6C997ED2}" destId="{6CB9C565-515C-416F-AA4D-FDFEC1B8E8E6}" srcOrd="0" destOrd="0" presId="urn:microsoft.com/office/officeart/2008/layout/LinedList"/>
    <dgm:cxn modelId="{9978915F-1F34-43A3-81D5-B03717019A1F}" type="presParOf" srcId="{2844580A-2983-40F0-B4F0-97725A85A792}" destId="{E026DA78-6760-493F-A0CD-01A697ED5959}" srcOrd="0" destOrd="0" presId="urn:microsoft.com/office/officeart/2008/layout/LinedList"/>
    <dgm:cxn modelId="{70F320DD-3557-47F5-A28A-66437E88F317}" type="presParOf" srcId="{2844580A-2983-40F0-B4F0-97725A85A792}" destId="{CFAF05A5-19D7-4E60-BD0F-D06586D9FF24}" srcOrd="1" destOrd="0" presId="urn:microsoft.com/office/officeart/2008/layout/LinedList"/>
    <dgm:cxn modelId="{E67C389C-1DEF-4CD9-8D1F-C0A5C8556AEF}" type="presParOf" srcId="{CFAF05A5-19D7-4E60-BD0F-D06586D9FF24}" destId="{6CB9C565-515C-416F-AA4D-FDFEC1B8E8E6}" srcOrd="0" destOrd="0" presId="urn:microsoft.com/office/officeart/2008/layout/LinedList"/>
    <dgm:cxn modelId="{788DB3C9-3E89-4644-ABAD-45A92D220CA8}" type="presParOf" srcId="{CFAF05A5-19D7-4E60-BD0F-D06586D9FF24}" destId="{F7A6FDDA-0D21-4D01-89CB-8A57542A3EC3}" srcOrd="1" destOrd="0" presId="urn:microsoft.com/office/officeart/2008/layout/LinedList"/>
    <dgm:cxn modelId="{CF5F62B8-CFDA-4890-9E6F-341D59EE82CD}" type="presParOf" srcId="{2844580A-2983-40F0-B4F0-97725A85A792}" destId="{B5F7E46E-412F-40C8-B801-18AE7348053F}" srcOrd="2" destOrd="0" presId="urn:microsoft.com/office/officeart/2008/layout/LinedList"/>
    <dgm:cxn modelId="{237898EC-4CD8-4990-AE8E-3CFDD84E4C7D}" type="presParOf" srcId="{2844580A-2983-40F0-B4F0-97725A85A792}" destId="{FAB488E7-F065-4180-99A7-81268F8E2088}" srcOrd="3" destOrd="0" presId="urn:microsoft.com/office/officeart/2008/layout/LinedList"/>
    <dgm:cxn modelId="{3EE5295F-48CA-4384-A0CE-C21F5784C659}" type="presParOf" srcId="{FAB488E7-F065-4180-99A7-81268F8E2088}" destId="{20D9B804-43DD-488A-ABB7-A3501CC98158}" srcOrd="0" destOrd="0" presId="urn:microsoft.com/office/officeart/2008/layout/LinedList"/>
    <dgm:cxn modelId="{2A063DB8-25F9-4DF6-AC54-C71CC215C361}" type="presParOf" srcId="{FAB488E7-F065-4180-99A7-81268F8E2088}" destId="{B53E8A2A-627A-4C94-B439-654E6CAAE544}" srcOrd="1" destOrd="0" presId="urn:microsoft.com/office/officeart/2008/layout/LinedList"/>
    <dgm:cxn modelId="{D91FB620-EA0A-49E0-B4F2-A082652EF1AC}" type="presParOf" srcId="{2844580A-2983-40F0-B4F0-97725A85A792}" destId="{518A2A34-83AA-4F23-9F74-9E67F1CDC453}" srcOrd="4" destOrd="0" presId="urn:microsoft.com/office/officeart/2008/layout/LinedList"/>
    <dgm:cxn modelId="{6E717886-E3E2-4A3E-B00D-CD1CA8A5AC5E}" type="presParOf" srcId="{2844580A-2983-40F0-B4F0-97725A85A792}" destId="{03A4240A-C202-4700-9D00-DFF0FD0EC676}" srcOrd="5" destOrd="0" presId="urn:microsoft.com/office/officeart/2008/layout/LinedList"/>
    <dgm:cxn modelId="{48A43AC9-8C86-45DB-999B-2CE6D8F13CE8}" type="presParOf" srcId="{03A4240A-C202-4700-9D00-DFF0FD0EC676}" destId="{F546A131-A151-4B6D-AC1F-40800A202F26}" srcOrd="0" destOrd="0" presId="urn:microsoft.com/office/officeart/2008/layout/LinedList"/>
    <dgm:cxn modelId="{2423DB15-34DA-498F-889E-3AD83BF991F9}" type="presParOf" srcId="{03A4240A-C202-4700-9D00-DFF0FD0EC676}" destId="{12C45FA0-40F5-4B8B-A018-04EF4227769E}" srcOrd="1" destOrd="0" presId="urn:microsoft.com/office/officeart/2008/layout/LinedList"/>
    <dgm:cxn modelId="{C788E279-19DD-481C-BE5F-369D18F627DA}" type="presParOf" srcId="{2844580A-2983-40F0-B4F0-97725A85A792}" destId="{09276603-E999-41EC-A487-611A544C4ED0}" srcOrd="6" destOrd="0" presId="urn:microsoft.com/office/officeart/2008/layout/LinedList"/>
    <dgm:cxn modelId="{27EF6DC6-6E0C-4371-86DE-1890E41E7257}" type="presParOf" srcId="{2844580A-2983-40F0-B4F0-97725A85A792}" destId="{79016658-FCB1-4845-AB18-32D42B24E13A}" srcOrd="7" destOrd="0" presId="urn:microsoft.com/office/officeart/2008/layout/LinedList"/>
    <dgm:cxn modelId="{842DCE6E-E05B-4C1D-8B81-E1BEAFFD9D4B}" type="presParOf" srcId="{79016658-FCB1-4845-AB18-32D42B24E13A}" destId="{EB78564E-5A4A-44F6-A75D-0F44834A6C5A}" srcOrd="0" destOrd="0" presId="urn:microsoft.com/office/officeart/2008/layout/LinedList"/>
    <dgm:cxn modelId="{099F436C-1176-4D22-8D42-AC956E159813}" type="presParOf" srcId="{79016658-FCB1-4845-AB18-32D42B24E13A}" destId="{6533051F-2748-47A6-9004-7BF0EBF1EDC6}" srcOrd="1" destOrd="0" presId="urn:microsoft.com/office/officeart/2008/layout/LinedList"/>
    <dgm:cxn modelId="{3FA0346C-9D49-448D-ACDB-8C9CE6746DC0}" type="presParOf" srcId="{2844580A-2983-40F0-B4F0-97725A85A792}" destId="{FA3C2AC2-E0A6-44B1-815D-411D953024C8}" srcOrd="8" destOrd="0" presId="urn:microsoft.com/office/officeart/2008/layout/LinedList"/>
    <dgm:cxn modelId="{291C811D-2B25-40A6-9DE1-07F9296E5E94}" type="presParOf" srcId="{2844580A-2983-40F0-B4F0-97725A85A792}" destId="{C82C3D32-C508-4ABC-82DD-6480366355BF}" srcOrd="9" destOrd="0" presId="urn:microsoft.com/office/officeart/2008/layout/LinedList"/>
    <dgm:cxn modelId="{A489A2E2-0F2D-486F-84AB-BB84F00B2A86}" type="presParOf" srcId="{C82C3D32-C508-4ABC-82DD-6480366355BF}" destId="{D2133CB0-7E8F-4653-9EF6-6A933DF11FAC}" srcOrd="0" destOrd="0" presId="urn:microsoft.com/office/officeart/2008/layout/LinedList"/>
    <dgm:cxn modelId="{6B27F3E5-05AE-42EA-8B3E-968AEC48FB85}" type="presParOf" srcId="{C82C3D32-C508-4ABC-82DD-6480366355BF}" destId="{F58D958D-8E8C-40E1-9EE5-3C8D7434CE91}" srcOrd="1" destOrd="0" presId="urn:microsoft.com/office/officeart/2008/layout/LinedList"/>
    <dgm:cxn modelId="{20813260-7C25-44FD-B300-67FDB14A14E3}" type="presParOf" srcId="{2844580A-2983-40F0-B4F0-97725A85A792}" destId="{D137AAF1-C797-4228-92DC-A2A903C4A96D}" srcOrd="10" destOrd="0" presId="urn:microsoft.com/office/officeart/2008/layout/LinedList"/>
    <dgm:cxn modelId="{6FE096A1-02AE-4D83-83E3-B58C0E896203}" type="presParOf" srcId="{2844580A-2983-40F0-B4F0-97725A85A792}" destId="{A7F577A7-2F3E-40F4-8BFB-F52EC039DAA3}" srcOrd="11" destOrd="0" presId="urn:microsoft.com/office/officeart/2008/layout/LinedList"/>
    <dgm:cxn modelId="{FADA0E77-5BDB-45B8-A0F8-C6A12F78C926}" type="presParOf" srcId="{A7F577A7-2F3E-40F4-8BFB-F52EC039DAA3}" destId="{1F2B24F6-4BF9-46D5-A6AB-E1349977BA4A}" srcOrd="0" destOrd="0" presId="urn:microsoft.com/office/officeart/2008/layout/LinedList"/>
    <dgm:cxn modelId="{EF7DCBB9-F5C8-424D-90E7-56AD4178BA67}" type="presParOf" srcId="{A7F577A7-2F3E-40F4-8BFB-F52EC039DAA3}" destId="{86A760F3-D8C4-41FC-83F9-D09178E32CBF}" srcOrd="1" destOrd="0" presId="urn:microsoft.com/office/officeart/2008/layout/LinedList"/>
    <dgm:cxn modelId="{F0BE4DD8-3BD8-448F-B078-06CAA5F2229A}" type="presParOf" srcId="{2844580A-2983-40F0-B4F0-97725A85A792}" destId="{A6D4D8D8-A46E-4729-BD54-B4A5AF034021}" srcOrd="12" destOrd="0" presId="urn:microsoft.com/office/officeart/2008/layout/LinedList"/>
    <dgm:cxn modelId="{17A0A074-0A49-44D8-9058-9150436778F0}" type="presParOf" srcId="{2844580A-2983-40F0-B4F0-97725A85A792}" destId="{97F35444-7B74-48CC-B0C0-D5BE9124E865}" srcOrd="13" destOrd="0" presId="urn:microsoft.com/office/officeart/2008/layout/LinedList"/>
    <dgm:cxn modelId="{37A968DE-D07E-4F48-80B6-D10B36BC5E06}" type="presParOf" srcId="{97F35444-7B74-48CC-B0C0-D5BE9124E865}" destId="{9E12A53A-A247-40F8-847C-17D3B727B0DC}" srcOrd="0" destOrd="0" presId="urn:microsoft.com/office/officeart/2008/layout/LinedList"/>
    <dgm:cxn modelId="{2BD58DEB-A749-481A-8E24-8469E3A58C41}" type="presParOf" srcId="{97F35444-7B74-48CC-B0C0-D5BE9124E865}" destId="{403B726A-A0C9-4AE2-BFEB-9C5C70162DC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5306218-DB0B-4891-A681-2169DFB4B33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D2A640B9-EED9-495B-BF3B-242D4B76F0BB}">
      <dgm:prSet/>
      <dgm:spPr/>
      <dgm:t>
        <a:bodyPr/>
        <a:lstStyle/>
        <a:p>
          <a:r>
            <a:rPr lang="en-GB" noProof="0" dirty="0"/>
            <a:t>UK = Low context (Explicit, direct communication).</a:t>
          </a:r>
        </a:p>
      </dgm:t>
    </dgm:pt>
    <dgm:pt modelId="{5F459808-BCC0-4BA1-BFFB-9C283A4C9C57}" type="parTrans" cxnId="{0CBF910B-E17F-4A7A-9834-2AC2883EFA3A}">
      <dgm:prSet/>
      <dgm:spPr/>
      <dgm:t>
        <a:bodyPr/>
        <a:lstStyle/>
        <a:p>
          <a:endParaRPr lang="en-US"/>
        </a:p>
      </dgm:t>
    </dgm:pt>
    <dgm:pt modelId="{518630D0-E6B7-44B8-93A2-01460203ED83}" type="sibTrans" cxnId="{0CBF910B-E17F-4A7A-9834-2AC2883EFA3A}">
      <dgm:prSet/>
      <dgm:spPr/>
      <dgm:t>
        <a:bodyPr/>
        <a:lstStyle/>
        <a:p>
          <a:endParaRPr lang="en-US"/>
        </a:p>
      </dgm:t>
    </dgm:pt>
    <dgm:pt modelId="{5E8B8AC7-8039-4F33-A252-40A03E01F072}">
      <dgm:prSet/>
      <dgm:spPr/>
      <dgm:t>
        <a:bodyPr/>
        <a:lstStyle/>
        <a:p>
          <a:r>
            <a:rPr lang="en-GB" noProof="0" dirty="0"/>
            <a:t>China = High context (Implicit, relationship-driven).</a:t>
          </a:r>
        </a:p>
      </dgm:t>
    </dgm:pt>
    <dgm:pt modelId="{5DE00115-4828-4243-885D-F48BE85306D9}" type="parTrans" cxnId="{C21BCE52-8C81-4EFE-B67A-7413C996C08B}">
      <dgm:prSet/>
      <dgm:spPr/>
      <dgm:t>
        <a:bodyPr/>
        <a:lstStyle/>
        <a:p>
          <a:endParaRPr lang="en-US"/>
        </a:p>
      </dgm:t>
    </dgm:pt>
    <dgm:pt modelId="{B86EFA26-81BA-43F2-887B-46BD743D72CC}" type="sibTrans" cxnId="{C21BCE52-8C81-4EFE-B67A-7413C996C08B}">
      <dgm:prSet/>
      <dgm:spPr/>
      <dgm:t>
        <a:bodyPr/>
        <a:lstStyle/>
        <a:p>
          <a:endParaRPr lang="en-US"/>
        </a:p>
      </dgm:t>
    </dgm:pt>
    <dgm:pt modelId="{05E54A1C-EFCB-4181-840E-C0AE2F4171ED}">
      <dgm:prSet/>
      <dgm:spPr/>
      <dgm:t>
        <a:bodyPr/>
        <a:lstStyle/>
        <a:p>
          <a:r>
            <a:rPr lang="en-GB" noProof="0" dirty="0"/>
            <a:t>Implications for Apple’s meetings, advertising, and negotiations. (Zhang, 2025).</a:t>
          </a:r>
        </a:p>
      </dgm:t>
    </dgm:pt>
    <dgm:pt modelId="{7D10BE6E-44E8-4E41-8126-8CE3FF863D1C}" type="parTrans" cxnId="{4E4AE7E0-E3B6-42A3-9E8F-4D3A8CA93C72}">
      <dgm:prSet/>
      <dgm:spPr/>
      <dgm:t>
        <a:bodyPr/>
        <a:lstStyle/>
        <a:p>
          <a:endParaRPr lang="en-US"/>
        </a:p>
      </dgm:t>
    </dgm:pt>
    <dgm:pt modelId="{1349CE07-DCBC-4AE0-9874-DC1111FE68C5}" type="sibTrans" cxnId="{4E4AE7E0-E3B6-42A3-9E8F-4D3A8CA93C72}">
      <dgm:prSet/>
      <dgm:spPr/>
      <dgm:t>
        <a:bodyPr/>
        <a:lstStyle/>
        <a:p>
          <a:endParaRPr lang="en-US"/>
        </a:p>
      </dgm:t>
    </dgm:pt>
    <dgm:pt modelId="{26FFFE04-A4BB-4574-9265-3CE0F7161E45}">
      <dgm:prSet/>
      <dgm:spPr/>
      <dgm:t>
        <a:bodyPr/>
        <a:lstStyle/>
        <a:p>
          <a:r>
            <a:rPr lang="en-GB" noProof="0" dirty="0"/>
            <a:t>Necessity of cultural translation in messaging. (Shonk, 2022).</a:t>
          </a:r>
        </a:p>
      </dgm:t>
    </dgm:pt>
    <dgm:pt modelId="{4762AE62-CDD9-455A-ACBA-AC7A19772DD6}" type="parTrans" cxnId="{F782B536-7571-42A7-B7CF-88AD703F6ABD}">
      <dgm:prSet/>
      <dgm:spPr/>
      <dgm:t>
        <a:bodyPr/>
        <a:lstStyle/>
        <a:p>
          <a:endParaRPr lang="en-US"/>
        </a:p>
      </dgm:t>
    </dgm:pt>
    <dgm:pt modelId="{9EA00142-2967-41D2-9F6A-5F7D14AD349A}" type="sibTrans" cxnId="{F782B536-7571-42A7-B7CF-88AD703F6ABD}">
      <dgm:prSet/>
      <dgm:spPr/>
      <dgm:t>
        <a:bodyPr/>
        <a:lstStyle/>
        <a:p>
          <a:endParaRPr lang="en-US"/>
        </a:p>
      </dgm:t>
    </dgm:pt>
    <dgm:pt modelId="{FC2E73ED-9526-4D3B-B63C-2E9F1735A638}" type="pres">
      <dgm:prSet presAssocID="{25306218-DB0B-4891-A681-2169DFB4B33D}" presName="root" presStyleCnt="0">
        <dgm:presLayoutVars>
          <dgm:dir/>
          <dgm:resizeHandles val="exact"/>
        </dgm:presLayoutVars>
      </dgm:prSet>
      <dgm:spPr/>
    </dgm:pt>
    <dgm:pt modelId="{57D60078-F469-4AD8-8194-DF1626A266B1}" type="pres">
      <dgm:prSet presAssocID="{25306218-DB0B-4891-A681-2169DFB4B33D}" presName="container" presStyleCnt="0">
        <dgm:presLayoutVars>
          <dgm:dir/>
          <dgm:resizeHandles val="exact"/>
        </dgm:presLayoutVars>
      </dgm:prSet>
      <dgm:spPr/>
    </dgm:pt>
    <dgm:pt modelId="{51EE8524-674E-4345-BED8-D67DA476A350}" type="pres">
      <dgm:prSet presAssocID="{D2A640B9-EED9-495B-BF3B-242D4B76F0BB}" presName="compNode" presStyleCnt="0"/>
      <dgm:spPr/>
    </dgm:pt>
    <dgm:pt modelId="{79BB94C2-93F4-4049-A416-ABEF5FA2D2A9}" type="pres">
      <dgm:prSet presAssocID="{D2A640B9-EED9-495B-BF3B-242D4B76F0BB}" presName="iconBgRect" presStyleLbl="bgShp" presStyleIdx="0" presStyleCnt="4"/>
      <dgm:spPr/>
    </dgm:pt>
    <dgm:pt modelId="{E55964F1-E0D1-45D2-990B-B6B14AF1BF2E}" type="pres">
      <dgm:prSet presAssocID="{D2A640B9-EED9-495B-BF3B-242D4B76F0B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nsfer"/>
        </a:ext>
      </dgm:extLst>
    </dgm:pt>
    <dgm:pt modelId="{997C3995-100B-4DBA-B99D-D08E9643F9F2}" type="pres">
      <dgm:prSet presAssocID="{D2A640B9-EED9-495B-BF3B-242D4B76F0BB}" presName="spaceRect" presStyleCnt="0"/>
      <dgm:spPr/>
    </dgm:pt>
    <dgm:pt modelId="{49658ED3-DB94-4FDF-B439-83EDD0DF2B57}" type="pres">
      <dgm:prSet presAssocID="{D2A640B9-EED9-495B-BF3B-242D4B76F0BB}" presName="textRect" presStyleLbl="revTx" presStyleIdx="0" presStyleCnt="4">
        <dgm:presLayoutVars>
          <dgm:chMax val="1"/>
          <dgm:chPref val="1"/>
        </dgm:presLayoutVars>
      </dgm:prSet>
      <dgm:spPr/>
    </dgm:pt>
    <dgm:pt modelId="{12246859-561A-4DC0-B0CD-C942433CFF85}" type="pres">
      <dgm:prSet presAssocID="{518630D0-E6B7-44B8-93A2-01460203ED83}" presName="sibTrans" presStyleLbl="sibTrans2D1" presStyleIdx="0" presStyleCnt="0"/>
      <dgm:spPr/>
    </dgm:pt>
    <dgm:pt modelId="{B12F5EEB-1E9C-4EAF-AD4B-1DADAEF02F99}" type="pres">
      <dgm:prSet presAssocID="{5E8B8AC7-8039-4F33-A252-40A03E01F072}" presName="compNode" presStyleCnt="0"/>
      <dgm:spPr/>
    </dgm:pt>
    <dgm:pt modelId="{477DC98E-4675-41B0-A59C-3E8DD9259EA1}" type="pres">
      <dgm:prSet presAssocID="{5E8B8AC7-8039-4F33-A252-40A03E01F072}" presName="iconBgRect" presStyleLbl="bgShp" presStyleIdx="1" presStyleCnt="4"/>
      <dgm:spPr/>
    </dgm:pt>
    <dgm:pt modelId="{B6C9ED13-EA41-454A-B2BE-2088524D9E18}" type="pres">
      <dgm:prSet presAssocID="{5E8B8AC7-8039-4F33-A252-40A03E01F07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43315B7D-6AF5-40FC-9E75-272A59860DFB}" type="pres">
      <dgm:prSet presAssocID="{5E8B8AC7-8039-4F33-A252-40A03E01F072}" presName="spaceRect" presStyleCnt="0"/>
      <dgm:spPr/>
    </dgm:pt>
    <dgm:pt modelId="{240FBB2D-FE64-4900-8FD7-6AD267CBEE3D}" type="pres">
      <dgm:prSet presAssocID="{5E8B8AC7-8039-4F33-A252-40A03E01F072}" presName="textRect" presStyleLbl="revTx" presStyleIdx="1" presStyleCnt="4">
        <dgm:presLayoutVars>
          <dgm:chMax val="1"/>
          <dgm:chPref val="1"/>
        </dgm:presLayoutVars>
      </dgm:prSet>
      <dgm:spPr/>
    </dgm:pt>
    <dgm:pt modelId="{8F2F0B74-0324-487A-8C00-A0E549EB3D16}" type="pres">
      <dgm:prSet presAssocID="{B86EFA26-81BA-43F2-887B-46BD743D72CC}" presName="sibTrans" presStyleLbl="sibTrans2D1" presStyleIdx="0" presStyleCnt="0"/>
      <dgm:spPr/>
    </dgm:pt>
    <dgm:pt modelId="{F87AE18C-CDDB-40A3-85D2-05977AA0D124}" type="pres">
      <dgm:prSet presAssocID="{05E54A1C-EFCB-4181-840E-C0AE2F4171ED}" presName="compNode" presStyleCnt="0"/>
      <dgm:spPr/>
    </dgm:pt>
    <dgm:pt modelId="{432BA20E-1822-4C73-A1E3-06FD7FF9611C}" type="pres">
      <dgm:prSet presAssocID="{05E54A1C-EFCB-4181-840E-C0AE2F4171ED}" presName="iconBgRect" presStyleLbl="bgShp" presStyleIdx="2" presStyleCnt="4"/>
      <dgm:spPr/>
    </dgm:pt>
    <dgm:pt modelId="{C9790C24-5668-462D-B680-8252594FCCB5}" type="pres">
      <dgm:prSet presAssocID="{05E54A1C-EFCB-4181-840E-C0AE2F4171E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F7BAA003-7BC5-4919-9404-5262E2C1B32A}" type="pres">
      <dgm:prSet presAssocID="{05E54A1C-EFCB-4181-840E-C0AE2F4171ED}" presName="spaceRect" presStyleCnt="0"/>
      <dgm:spPr/>
    </dgm:pt>
    <dgm:pt modelId="{92281D69-ED0C-42FF-B438-667D413F768D}" type="pres">
      <dgm:prSet presAssocID="{05E54A1C-EFCB-4181-840E-C0AE2F4171ED}" presName="textRect" presStyleLbl="revTx" presStyleIdx="2" presStyleCnt="4">
        <dgm:presLayoutVars>
          <dgm:chMax val="1"/>
          <dgm:chPref val="1"/>
        </dgm:presLayoutVars>
      </dgm:prSet>
      <dgm:spPr/>
    </dgm:pt>
    <dgm:pt modelId="{BCDDFC86-7A70-4C34-A9B5-ECEAF355AB16}" type="pres">
      <dgm:prSet presAssocID="{1349CE07-DCBC-4AE0-9874-DC1111FE68C5}" presName="sibTrans" presStyleLbl="sibTrans2D1" presStyleIdx="0" presStyleCnt="0"/>
      <dgm:spPr/>
    </dgm:pt>
    <dgm:pt modelId="{E65CAAE3-2C20-47AC-A0F9-824F9EF9BBBB}" type="pres">
      <dgm:prSet presAssocID="{26FFFE04-A4BB-4574-9265-3CE0F7161E45}" presName="compNode" presStyleCnt="0"/>
      <dgm:spPr/>
    </dgm:pt>
    <dgm:pt modelId="{78893867-86B1-4934-8656-416BA111D438}" type="pres">
      <dgm:prSet presAssocID="{26FFFE04-A4BB-4574-9265-3CE0F7161E45}" presName="iconBgRect" presStyleLbl="bgShp" presStyleIdx="3" presStyleCnt="4"/>
      <dgm:spPr/>
    </dgm:pt>
    <dgm:pt modelId="{DA146960-C14B-407A-B400-00C9693D2C8E}" type="pres">
      <dgm:prSet presAssocID="{26FFFE04-A4BB-4574-9265-3CE0F7161E4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6E9A6731-F9E8-4C78-A317-FBB9D5F357C6}" type="pres">
      <dgm:prSet presAssocID="{26FFFE04-A4BB-4574-9265-3CE0F7161E45}" presName="spaceRect" presStyleCnt="0"/>
      <dgm:spPr/>
    </dgm:pt>
    <dgm:pt modelId="{7DFAEB3D-2BFB-4EFC-A6E7-8F72F80E1D01}" type="pres">
      <dgm:prSet presAssocID="{26FFFE04-A4BB-4574-9265-3CE0F7161E4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CBF910B-E17F-4A7A-9834-2AC2883EFA3A}" srcId="{25306218-DB0B-4891-A681-2169DFB4B33D}" destId="{D2A640B9-EED9-495B-BF3B-242D4B76F0BB}" srcOrd="0" destOrd="0" parTransId="{5F459808-BCC0-4BA1-BFFB-9C283A4C9C57}" sibTransId="{518630D0-E6B7-44B8-93A2-01460203ED83}"/>
    <dgm:cxn modelId="{F782B536-7571-42A7-B7CF-88AD703F6ABD}" srcId="{25306218-DB0B-4891-A681-2169DFB4B33D}" destId="{26FFFE04-A4BB-4574-9265-3CE0F7161E45}" srcOrd="3" destOrd="0" parTransId="{4762AE62-CDD9-455A-ACBA-AC7A19772DD6}" sibTransId="{9EA00142-2967-41D2-9F6A-5F7D14AD349A}"/>
    <dgm:cxn modelId="{A6DE0469-2289-4F0D-B432-791745C7E42A}" type="presOf" srcId="{05E54A1C-EFCB-4181-840E-C0AE2F4171ED}" destId="{92281D69-ED0C-42FF-B438-667D413F768D}" srcOrd="0" destOrd="0" presId="urn:microsoft.com/office/officeart/2018/2/layout/IconCircleList"/>
    <dgm:cxn modelId="{C21BCE52-8C81-4EFE-B67A-7413C996C08B}" srcId="{25306218-DB0B-4891-A681-2169DFB4B33D}" destId="{5E8B8AC7-8039-4F33-A252-40A03E01F072}" srcOrd="1" destOrd="0" parTransId="{5DE00115-4828-4243-885D-F48BE85306D9}" sibTransId="{B86EFA26-81BA-43F2-887B-46BD743D72CC}"/>
    <dgm:cxn modelId="{2209A882-457C-4425-A5EE-6CB5AF096427}" type="presOf" srcId="{26FFFE04-A4BB-4574-9265-3CE0F7161E45}" destId="{7DFAEB3D-2BFB-4EFC-A6E7-8F72F80E1D01}" srcOrd="0" destOrd="0" presId="urn:microsoft.com/office/officeart/2018/2/layout/IconCircleList"/>
    <dgm:cxn modelId="{E6E18983-E158-4CBA-90F0-A1DA2B561371}" type="presOf" srcId="{25306218-DB0B-4891-A681-2169DFB4B33D}" destId="{FC2E73ED-9526-4D3B-B63C-2E9F1735A638}" srcOrd="0" destOrd="0" presId="urn:microsoft.com/office/officeart/2018/2/layout/IconCircleList"/>
    <dgm:cxn modelId="{A23E4796-D137-4632-9528-DA6593DC598C}" type="presOf" srcId="{B86EFA26-81BA-43F2-887B-46BD743D72CC}" destId="{8F2F0B74-0324-487A-8C00-A0E549EB3D16}" srcOrd="0" destOrd="0" presId="urn:microsoft.com/office/officeart/2018/2/layout/IconCircleList"/>
    <dgm:cxn modelId="{FF0FB6B2-542F-4C06-BDB2-2BC561729542}" type="presOf" srcId="{518630D0-E6B7-44B8-93A2-01460203ED83}" destId="{12246859-561A-4DC0-B0CD-C942433CFF85}" srcOrd="0" destOrd="0" presId="urn:microsoft.com/office/officeart/2018/2/layout/IconCircleList"/>
    <dgm:cxn modelId="{783FC1B8-4DEF-4A99-B3A4-48CD7FF55131}" type="presOf" srcId="{1349CE07-DCBC-4AE0-9874-DC1111FE68C5}" destId="{BCDDFC86-7A70-4C34-A9B5-ECEAF355AB16}" srcOrd="0" destOrd="0" presId="urn:microsoft.com/office/officeart/2018/2/layout/IconCircleList"/>
    <dgm:cxn modelId="{53B462B9-5E1D-4B15-B863-6658DDB2C42D}" type="presOf" srcId="{D2A640B9-EED9-495B-BF3B-242D4B76F0BB}" destId="{49658ED3-DB94-4FDF-B439-83EDD0DF2B57}" srcOrd="0" destOrd="0" presId="urn:microsoft.com/office/officeart/2018/2/layout/IconCircleList"/>
    <dgm:cxn modelId="{514D7EDE-B8B1-429B-B76D-A4C284C2C0E4}" type="presOf" srcId="{5E8B8AC7-8039-4F33-A252-40A03E01F072}" destId="{240FBB2D-FE64-4900-8FD7-6AD267CBEE3D}" srcOrd="0" destOrd="0" presId="urn:microsoft.com/office/officeart/2018/2/layout/IconCircleList"/>
    <dgm:cxn modelId="{4E4AE7E0-E3B6-42A3-9E8F-4D3A8CA93C72}" srcId="{25306218-DB0B-4891-A681-2169DFB4B33D}" destId="{05E54A1C-EFCB-4181-840E-C0AE2F4171ED}" srcOrd="2" destOrd="0" parTransId="{7D10BE6E-44E8-4E41-8126-8CE3FF863D1C}" sibTransId="{1349CE07-DCBC-4AE0-9874-DC1111FE68C5}"/>
    <dgm:cxn modelId="{D71E82DD-E127-4A2E-B05C-1D28E1725734}" type="presParOf" srcId="{FC2E73ED-9526-4D3B-B63C-2E9F1735A638}" destId="{57D60078-F469-4AD8-8194-DF1626A266B1}" srcOrd="0" destOrd="0" presId="urn:microsoft.com/office/officeart/2018/2/layout/IconCircleList"/>
    <dgm:cxn modelId="{E176AF4C-9E49-40EC-8B42-3E569D2663A7}" type="presParOf" srcId="{57D60078-F469-4AD8-8194-DF1626A266B1}" destId="{51EE8524-674E-4345-BED8-D67DA476A350}" srcOrd="0" destOrd="0" presId="urn:microsoft.com/office/officeart/2018/2/layout/IconCircleList"/>
    <dgm:cxn modelId="{9DCB58C2-0B62-46F0-BC79-94811BB3CE23}" type="presParOf" srcId="{51EE8524-674E-4345-BED8-D67DA476A350}" destId="{79BB94C2-93F4-4049-A416-ABEF5FA2D2A9}" srcOrd="0" destOrd="0" presId="urn:microsoft.com/office/officeart/2018/2/layout/IconCircleList"/>
    <dgm:cxn modelId="{E06A6AE7-71E0-4FB0-9258-F4EEB5AECCA1}" type="presParOf" srcId="{51EE8524-674E-4345-BED8-D67DA476A350}" destId="{E55964F1-E0D1-45D2-990B-B6B14AF1BF2E}" srcOrd="1" destOrd="0" presId="urn:microsoft.com/office/officeart/2018/2/layout/IconCircleList"/>
    <dgm:cxn modelId="{0402F7EA-67C8-497B-B271-188EAA759733}" type="presParOf" srcId="{51EE8524-674E-4345-BED8-D67DA476A350}" destId="{997C3995-100B-4DBA-B99D-D08E9643F9F2}" srcOrd="2" destOrd="0" presId="urn:microsoft.com/office/officeart/2018/2/layout/IconCircleList"/>
    <dgm:cxn modelId="{C36F2EA0-20B1-4CA3-A384-DBA7F22425A9}" type="presParOf" srcId="{51EE8524-674E-4345-BED8-D67DA476A350}" destId="{49658ED3-DB94-4FDF-B439-83EDD0DF2B57}" srcOrd="3" destOrd="0" presId="urn:microsoft.com/office/officeart/2018/2/layout/IconCircleList"/>
    <dgm:cxn modelId="{6E6B0150-BD1D-4BA7-B2F8-E21775524E7F}" type="presParOf" srcId="{57D60078-F469-4AD8-8194-DF1626A266B1}" destId="{12246859-561A-4DC0-B0CD-C942433CFF85}" srcOrd="1" destOrd="0" presId="urn:microsoft.com/office/officeart/2018/2/layout/IconCircleList"/>
    <dgm:cxn modelId="{D287143C-30C3-4F6A-8457-00108A30C7E6}" type="presParOf" srcId="{57D60078-F469-4AD8-8194-DF1626A266B1}" destId="{B12F5EEB-1E9C-4EAF-AD4B-1DADAEF02F99}" srcOrd="2" destOrd="0" presId="urn:microsoft.com/office/officeart/2018/2/layout/IconCircleList"/>
    <dgm:cxn modelId="{5F55F892-163B-4DE1-B1F3-1B953F893D2A}" type="presParOf" srcId="{B12F5EEB-1E9C-4EAF-AD4B-1DADAEF02F99}" destId="{477DC98E-4675-41B0-A59C-3E8DD9259EA1}" srcOrd="0" destOrd="0" presId="urn:microsoft.com/office/officeart/2018/2/layout/IconCircleList"/>
    <dgm:cxn modelId="{BC62DEE8-5F07-43C5-B867-0199C59461E2}" type="presParOf" srcId="{B12F5EEB-1E9C-4EAF-AD4B-1DADAEF02F99}" destId="{B6C9ED13-EA41-454A-B2BE-2088524D9E18}" srcOrd="1" destOrd="0" presId="urn:microsoft.com/office/officeart/2018/2/layout/IconCircleList"/>
    <dgm:cxn modelId="{FC23640F-2D27-4CBE-929F-7C87E6670CBA}" type="presParOf" srcId="{B12F5EEB-1E9C-4EAF-AD4B-1DADAEF02F99}" destId="{43315B7D-6AF5-40FC-9E75-272A59860DFB}" srcOrd="2" destOrd="0" presId="urn:microsoft.com/office/officeart/2018/2/layout/IconCircleList"/>
    <dgm:cxn modelId="{E80363B9-5165-4889-A485-8DF039ABD5AC}" type="presParOf" srcId="{B12F5EEB-1E9C-4EAF-AD4B-1DADAEF02F99}" destId="{240FBB2D-FE64-4900-8FD7-6AD267CBEE3D}" srcOrd="3" destOrd="0" presId="urn:microsoft.com/office/officeart/2018/2/layout/IconCircleList"/>
    <dgm:cxn modelId="{E6BCF15A-87CA-46A3-9C4B-0D8732A59F6F}" type="presParOf" srcId="{57D60078-F469-4AD8-8194-DF1626A266B1}" destId="{8F2F0B74-0324-487A-8C00-A0E549EB3D16}" srcOrd="3" destOrd="0" presId="urn:microsoft.com/office/officeart/2018/2/layout/IconCircleList"/>
    <dgm:cxn modelId="{0F27D4B6-440F-4502-8AA1-10CAF81530ED}" type="presParOf" srcId="{57D60078-F469-4AD8-8194-DF1626A266B1}" destId="{F87AE18C-CDDB-40A3-85D2-05977AA0D124}" srcOrd="4" destOrd="0" presId="urn:microsoft.com/office/officeart/2018/2/layout/IconCircleList"/>
    <dgm:cxn modelId="{8284332D-9592-40CA-AB49-5F89238C4DD4}" type="presParOf" srcId="{F87AE18C-CDDB-40A3-85D2-05977AA0D124}" destId="{432BA20E-1822-4C73-A1E3-06FD7FF9611C}" srcOrd="0" destOrd="0" presId="urn:microsoft.com/office/officeart/2018/2/layout/IconCircleList"/>
    <dgm:cxn modelId="{760406B0-B8F8-48DA-AD8B-9E67013D5313}" type="presParOf" srcId="{F87AE18C-CDDB-40A3-85D2-05977AA0D124}" destId="{C9790C24-5668-462D-B680-8252594FCCB5}" srcOrd="1" destOrd="0" presId="urn:microsoft.com/office/officeart/2018/2/layout/IconCircleList"/>
    <dgm:cxn modelId="{1200F4E8-1E55-433A-BCD6-007F81A217F3}" type="presParOf" srcId="{F87AE18C-CDDB-40A3-85D2-05977AA0D124}" destId="{F7BAA003-7BC5-4919-9404-5262E2C1B32A}" srcOrd="2" destOrd="0" presId="urn:microsoft.com/office/officeart/2018/2/layout/IconCircleList"/>
    <dgm:cxn modelId="{3B701625-82CC-421E-A313-F2E70111A372}" type="presParOf" srcId="{F87AE18C-CDDB-40A3-85D2-05977AA0D124}" destId="{92281D69-ED0C-42FF-B438-667D413F768D}" srcOrd="3" destOrd="0" presId="urn:microsoft.com/office/officeart/2018/2/layout/IconCircleList"/>
    <dgm:cxn modelId="{AF9F6823-FC97-411D-8C1F-347541D92EAA}" type="presParOf" srcId="{57D60078-F469-4AD8-8194-DF1626A266B1}" destId="{BCDDFC86-7A70-4C34-A9B5-ECEAF355AB16}" srcOrd="5" destOrd="0" presId="urn:microsoft.com/office/officeart/2018/2/layout/IconCircleList"/>
    <dgm:cxn modelId="{4348BCF4-440A-4717-BB61-BE53381D8D63}" type="presParOf" srcId="{57D60078-F469-4AD8-8194-DF1626A266B1}" destId="{E65CAAE3-2C20-47AC-A0F9-824F9EF9BBBB}" srcOrd="6" destOrd="0" presId="urn:microsoft.com/office/officeart/2018/2/layout/IconCircleList"/>
    <dgm:cxn modelId="{4636810A-E374-4D17-B195-606E860AD3E8}" type="presParOf" srcId="{E65CAAE3-2C20-47AC-A0F9-824F9EF9BBBB}" destId="{78893867-86B1-4934-8656-416BA111D438}" srcOrd="0" destOrd="0" presId="urn:microsoft.com/office/officeart/2018/2/layout/IconCircleList"/>
    <dgm:cxn modelId="{82BE4BCF-C527-472A-AFF2-D43E25C1E6A7}" type="presParOf" srcId="{E65CAAE3-2C20-47AC-A0F9-824F9EF9BBBB}" destId="{DA146960-C14B-407A-B400-00C9693D2C8E}" srcOrd="1" destOrd="0" presId="urn:microsoft.com/office/officeart/2018/2/layout/IconCircleList"/>
    <dgm:cxn modelId="{8CFC2E6B-C574-4900-80B5-5609082681BD}" type="presParOf" srcId="{E65CAAE3-2C20-47AC-A0F9-824F9EF9BBBB}" destId="{6E9A6731-F9E8-4C78-A317-FBB9D5F357C6}" srcOrd="2" destOrd="0" presId="urn:microsoft.com/office/officeart/2018/2/layout/IconCircleList"/>
    <dgm:cxn modelId="{DFDD0459-456D-4E72-BD22-3D67F765B1AF}" type="presParOf" srcId="{E65CAAE3-2C20-47AC-A0F9-824F9EF9BBBB}" destId="{7DFAEB3D-2BFB-4EFC-A6E7-8F72F80E1D0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0B8A3FF-3EBB-4EBD-9C74-F3B0EC7CD0E6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C6DCCCD-9A5B-46B0-BE73-2CB82EB98911}">
      <dgm:prSet/>
      <dgm:spPr/>
      <dgm:t>
        <a:bodyPr/>
        <a:lstStyle/>
        <a:p>
          <a:r>
            <a:rPr lang="en-GB" noProof="0" dirty="0"/>
            <a:t>Flat hierarchy encouraging employee voice.</a:t>
          </a:r>
        </a:p>
      </dgm:t>
    </dgm:pt>
    <dgm:pt modelId="{21DC52E0-C94D-4BAB-AEA3-16E52835DFA7}" type="parTrans" cxnId="{7389055B-FA6E-4AD9-A19C-734676ADAC0A}">
      <dgm:prSet/>
      <dgm:spPr/>
      <dgm:t>
        <a:bodyPr/>
        <a:lstStyle/>
        <a:p>
          <a:endParaRPr lang="en-US"/>
        </a:p>
      </dgm:t>
    </dgm:pt>
    <dgm:pt modelId="{9B3FD36E-FA7C-4AE9-8877-521D79E79661}" type="sibTrans" cxnId="{7389055B-FA6E-4AD9-A19C-734676ADAC0A}">
      <dgm:prSet/>
      <dgm:spPr/>
      <dgm:t>
        <a:bodyPr/>
        <a:lstStyle/>
        <a:p>
          <a:endParaRPr lang="en-US"/>
        </a:p>
      </dgm:t>
    </dgm:pt>
    <dgm:pt modelId="{58EA486B-3B7F-4F98-9BFC-1A8966C3FE5C}">
      <dgm:prSet/>
      <dgm:spPr/>
      <dgm:t>
        <a:bodyPr/>
        <a:lstStyle/>
        <a:p>
          <a:r>
            <a:rPr lang="en-GB" noProof="0" dirty="0"/>
            <a:t>Transparent internal communication and feedback culture. (</a:t>
          </a:r>
          <a:r>
            <a:rPr lang="en-GB" noProof="0" dirty="0" err="1"/>
            <a:t>Deresky</a:t>
          </a:r>
          <a:r>
            <a:rPr lang="en-GB" noProof="0" dirty="0"/>
            <a:t>, 2017).</a:t>
          </a:r>
        </a:p>
      </dgm:t>
    </dgm:pt>
    <dgm:pt modelId="{8E859853-3CE8-4C65-9C7D-71749A1436BC}" type="parTrans" cxnId="{02495FE0-7F8D-4AD4-B9F3-96F07CC75F6C}">
      <dgm:prSet/>
      <dgm:spPr/>
      <dgm:t>
        <a:bodyPr/>
        <a:lstStyle/>
        <a:p>
          <a:endParaRPr lang="en-US"/>
        </a:p>
      </dgm:t>
    </dgm:pt>
    <dgm:pt modelId="{E252A761-96E3-4981-912B-D15CD0E0A11A}" type="sibTrans" cxnId="{02495FE0-7F8D-4AD4-B9F3-96F07CC75F6C}">
      <dgm:prSet/>
      <dgm:spPr/>
      <dgm:t>
        <a:bodyPr/>
        <a:lstStyle/>
        <a:p>
          <a:endParaRPr lang="en-US"/>
        </a:p>
      </dgm:t>
    </dgm:pt>
    <dgm:pt modelId="{70352B0D-E04A-44F4-B784-928B74A5C526}">
      <dgm:prSet/>
      <dgm:spPr/>
      <dgm:t>
        <a:bodyPr/>
        <a:lstStyle/>
        <a:p>
          <a:r>
            <a:rPr lang="en-GB" noProof="0" dirty="0"/>
            <a:t>Marketing focus on individualism and creativity.</a:t>
          </a:r>
        </a:p>
        <a:p>
          <a:r>
            <a:rPr lang="en-GB" noProof="0" dirty="0"/>
            <a:t>(Moorman, 2020)</a:t>
          </a:r>
        </a:p>
      </dgm:t>
    </dgm:pt>
    <dgm:pt modelId="{1E93129C-24BB-4058-9E46-C3128420325E}" type="parTrans" cxnId="{E506AB3D-9C68-4D97-9957-FE32FE7E5D6A}">
      <dgm:prSet/>
      <dgm:spPr/>
      <dgm:t>
        <a:bodyPr/>
        <a:lstStyle/>
        <a:p>
          <a:endParaRPr lang="en-US"/>
        </a:p>
      </dgm:t>
    </dgm:pt>
    <dgm:pt modelId="{2CEFD1B0-56A4-4ED6-8557-E62D8DD3F438}" type="sibTrans" cxnId="{E506AB3D-9C68-4D97-9957-FE32FE7E5D6A}">
      <dgm:prSet/>
      <dgm:spPr/>
      <dgm:t>
        <a:bodyPr/>
        <a:lstStyle/>
        <a:p>
          <a:endParaRPr lang="en-US"/>
        </a:p>
      </dgm:t>
    </dgm:pt>
    <dgm:pt modelId="{CE77A105-7106-40EC-9773-E5D435BD0E58}">
      <dgm:prSet/>
      <dgm:spPr/>
      <dgm:t>
        <a:bodyPr/>
        <a:lstStyle/>
        <a:p>
          <a:r>
            <a:rPr lang="en-GB" noProof="0" dirty="0"/>
            <a:t>Collaboration supported by digital tools.</a:t>
          </a:r>
        </a:p>
      </dgm:t>
    </dgm:pt>
    <dgm:pt modelId="{4A1BBA08-D232-43F9-9527-A8A646B585A4}" type="parTrans" cxnId="{A33B5C0A-5C2B-48FC-81F7-D818D894E3BE}">
      <dgm:prSet/>
      <dgm:spPr/>
      <dgm:t>
        <a:bodyPr/>
        <a:lstStyle/>
        <a:p>
          <a:endParaRPr lang="en-US"/>
        </a:p>
      </dgm:t>
    </dgm:pt>
    <dgm:pt modelId="{866560F8-0B22-4CC1-A7BF-E5695E27176B}" type="sibTrans" cxnId="{A33B5C0A-5C2B-48FC-81F7-D818D894E3BE}">
      <dgm:prSet/>
      <dgm:spPr/>
      <dgm:t>
        <a:bodyPr/>
        <a:lstStyle/>
        <a:p>
          <a:endParaRPr lang="en-US"/>
        </a:p>
      </dgm:t>
    </dgm:pt>
    <dgm:pt modelId="{5E3B9B10-676C-4D43-B8BA-BB99E9DCB9F6}" type="pres">
      <dgm:prSet presAssocID="{00B8A3FF-3EBB-4EBD-9C74-F3B0EC7CD0E6}" presName="matrix" presStyleCnt="0">
        <dgm:presLayoutVars>
          <dgm:chMax val="1"/>
          <dgm:dir/>
          <dgm:resizeHandles val="exact"/>
        </dgm:presLayoutVars>
      </dgm:prSet>
      <dgm:spPr/>
    </dgm:pt>
    <dgm:pt modelId="{944D2E6C-B9DD-45B3-96FF-2C8A4A200737}" type="pres">
      <dgm:prSet presAssocID="{00B8A3FF-3EBB-4EBD-9C74-F3B0EC7CD0E6}" presName="diamond" presStyleLbl="bgShp" presStyleIdx="0" presStyleCnt="1"/>
      <dgm:spPr/>
    </dgm:pt>
    <dgm:pt modelId="{E53DE896-F8F3-47A8-8405-E7637FF10373}" type="pres">
      <dgm:prSet presAssocID="{00B8A3FF-3EBB-4EBD-9C74-F3B0EC7CD0E6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3FC1B2C-C075-4D27-8592-52D1D9FF8C48}" type="pres">
      <dgm:prSet presAssocID="{00B8A3FF-3EBB-4EBD-9C74-F3B0EC7CD0E6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6B5AEEFA-3300-4E0B-8992-C0DC22F3AA8E}" type="pres">
      <dgm:prSet presAssocID="{00B8A3FF-3EBB-4EBD-9C74-F3B0EC7CD0E6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23FA9EF-F4D0-4EC5-B6E0-68C1BFB960DB}" type="pres">
      <dgm:prSet presAssocID="{00B8A3FF-3EBB-4EBD-9C74-F3B0EC7CD0E6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A33B5C0A-5C2B-48FC-81F7-D818D894E3BE}" srcId="{00B8A3FF-3EBB-4EBD-9C74-F3B0EC7CD0E6}" destId="{CE77A105-7106-40EC-9773-E5D435BD0E58}" srcOrd="3" destOrd="0" parTransId="{4A1BBA08-D232-43F9-9527-A8A646B585A4}" sibTransId="{866560F8-0B22-4CC1-A7BF-E5695E27176B}"/>
    <dgm:cxn modelId="{7437E321-7AD3-4095-9D08-24E49EEFE29A}" type="presOf" srcId="{58EA486B-3B7F-4F98-9BFC-1A8966C3FE5C}" destId="{53FC1B2C-C075-4D27-8592-52D1D9FF8C48}" srcOrd="0" destOrd="0" presId="urn:microsoft.com/office/officeart/2005/8/layout/matrix3"/>
    <dgm:cxn modelId="{E506AB3D-9C68-4D97-9957-FE32FE7E5D6A}" srcId="{00B8A3FF-3EBB-4EBD-9C74-F3B0EC7CD0E6}" destId="{70352B0D-E04A-44F4-B784-928B74A5C526}" srcOrd="2" destOrd="0" parTransId="{1E93129C-24BB-4058-9E46-C3128420325E}" sibTransId="{2CEFD1B0-56A4-4ED6-8557-E62D8DD3F438}"/>
    <dgm:cxn modelId="{7389055B-FA6E-4AD9-A19C-734676ADAC0A}" srcId="{00B8A3FF-3EBB-4EBD-9C74-F3B0EC7CD0E6}" destId="{2C6DCCCD-9A5B-46B0-BE73-2CB82EB98911}" srcOrd="0" destOrd="0" parTransId="{21DC52E0-C94D-4BAB-AEA3-16E52835DFA7}" sibTransId="{9B3FD36E-FA7C-4AE9-8877-521D79E79661}"/>
    <dgm:cxn modelId="{7058D862-012D-481F-B15C-4DAEC191FA2C}" type="presOf" srcId="{00B8A3FF-3EBB-4EBD-9C74-F3B0EC7CD0E6}" destId="{5E3B9B10-676C-4D43-B8BA-BB99E9DCB9F6}" srcOrd="0" destOrd="0" presId="urn:microsoft.com/office/officeart/2005/8/layout/matrix3"/>
    <dgm:cxn modelId="{73AC228A-5D3A-4C50-AE93-BFFEB0334790}" type="presOf" srcId="{2C6DCCCD-9A5B-46B0-BE73-2CB82EB98911}" destId="{E53DE896-F8F3-47A8-8405-E7637FF10373}" srcOrd="0" destOrd="0" presId="urn:microsoft.com/office/officeart/2005/8/layout/matrix3"/>
    <dgm:cxn modelId="{BE53A6C9-4C94-4C3E-A073-3DB01D6B9830}" type="presOf" srcId="{70352B0D-E04A-44F4-B784-928B74A5C526}" destId="{6B5AEEFA-3300-4E0B-8992-C0DC22F3AA8E}" srcOrd="0" destOrd="0" presId="urn:microsoft.com/office/officeart/2005/8/layout/matrix3"/>
    <dgm:cxn modelId="{4E4CC5D3-310A-4E26-A15E-B72878296A35}" type="presOf" srcId="{CE77A105-7106-40EC-9773-E5D435BD0E58}" destId="{623FA9EF-F4D0-4EC5-B6E0-68C1BFB960DB}" srcOrd="0" destOrd="0" presId="urn:microsoft.com/office/officeart/2005/8/layout/matrix3"/>
    <dgm:cxn modelId="{02495FE0-7F8D-4AD4-B9F3-96F07CC75F6C}" srcId="{00B8A3FF-3EBB-4EBD-9C74-F3B0EC7CD0E6}" destId="{58EA486B-3B7F-4F98-9BFC-1A8966C3FE5C}" srcOrd="1" destOrd="0" parTransId="{8E859853-3CE8-4C65-9C7D-71749A1436BC}" sibTransId="{E252A761-96E3-4981-912B-D15CD0E0A11A}"/>
    <dgm:cxn modelId="{5EA9E847-44A8-4805-BA22-812CD2ADB710}" type="presParOf" srcId="{5E3B9B10-676C-4D43-B8BA-BB99E9DCB9F6}" destId="{944D2E6C-B9DD-45B3-96FF-2C8A4A200737}" srcOrd="0" destOrd="0" presId="urn:microsoft.com/office/officeart/2005/8/layout/matrix3"/>
    <dgm:cxn modelId="{DBD0C93E-4F06-4CF5-8EBB-15000374423D}" type="presParOf" srcId="{5E3B9B10-676C-4D43-B8BA-BB99E9DCB9F6}" destId="{E53DE896-F8F3-47A8-8405-E7637FF10373}" srcOrd="1" destOrd="0" presId="urn:microsoft.com/office/officeart/2005/8/layout/matrix3"/>
    <dgm:cxn modelId="{ED03A475-1BDE-4B88-BD7A-C36F86C96223}" type="presParOf" srcId="{5E3B9B10-676C-4D43-B8BA-BB99E9DCB9F6}" destId="{53FC1B2C-C075-4D27-8592-52D1D9FF8C48}" srcOrd="2" destOrd="0" presId="urn:microsoft.com/office/officeart/2005/8/layout/matrix3"/>
    <dgm:cxn modelId="{97D10282-9981-4A9E-91EA-44D7DDEC2B9D}" type="presParOf" srcId="{5E3B9B10-676C-4D43-B8BA-BB99E9DCB9F6}" destId="{6B5AEEFA-3300-4E0B-8992-C0DC22F3AA8E}" srcOrd="3" destOrd="0" presId="urn:microsoft.com/office/officeart/2005/8/layout/matrix3"/>
    <dgm:cxn modelId="{C2552DF0-D5CF-4B02-9A45-72BB5E66A2E9}" type="presParOf" srcId="{5E3B9B10-676C-4D43-B8BA-BB99E9DCB9F6}" destId="{623FA9EF-F4D0-4EC5-B6E0-68C1BFB960D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CF61B7C-3CB2-4FAF-A1C1-89E185FF2964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353CFB6-58F6-4611-9C26-924DFA5648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noProof="0" dirty="0"/>
            <a:t>Misinterpretation due to direct vs indirect styles (Shonk, 2022).</a:t>
          </a:r>
        </a:p>
      </dgm:t>
    </dgm:pt>
    <dgm:pt modelId="{922EB34D-B9AF-4B79-9BB1-BCECAE8DB104}" type="parTrans" cxnId="{F8EFA716-B84E-4A86-9A69-58EDCA398ADB}">
      <dgm:prSet/>
      <dgm:spPr/>
      <dgm:t>
        <a:bodyPr/>
        <a:lstStyle/>
        <a:p>
          <a:endParaRPr lang="en-US"/>
        </a:p>
      </dgm:t>
    </dgm:pt>
    <dgm:pt modelId="{A0EBD05D-2D96-4254-BDA7-7BFC5215B032}" type="sibTrans" cxnId="{F8EFA716-B84E-4A86-9A69-58EDCA398AD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0EDD4A0-BF62-4463-BC9F-B7CB2214E6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noProof="0" dirty="0"/>
            <a:t>Power hierarchy slowing decision-making in China (Okikiola, 2023).</a:t>
          </a:r>
        </a:p>
      </dgm:t>
    </dgm:pt>
    <dgm:pt modelId="{973FA968-4807-4BF3-A0DC-D0EFB155EC23}" type="parTrans" cxnId="{4CE7DAC7-1764-4E97-A2B2-4E6B7EF6E9FD}">
      <dgm:prSet/>
      <dgm:spPr/>
      <dgm:t>
        <a:bodyPr/>
        <a:lstStyle/>
        <a:p>
          <a:endParaRPr lang="en-US"/>
        </a:p>
      </dgm:t>
    </dgm:pt>
    <dgm:pt modelId="{3FF36DF0-E241-419B-A6F4-7A37412BE2D7}" type="sibTrans" cxnId="{4CE7DAC7-1764-4E97-A2B2-4E6B7EF6E9F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E2B3379-416C-45A9-847D-2167132FB4E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noProof="0" dirty="0"/>
            <a:t>Cultural barriers impacting negotiation and team alignment. (Qamara et al., 2025).</a:t>
          </a:r>
        </a:p>
      </dgm:t>
    </dgm:pt>
    <dgm:pt modelId="{B3BB8671-DB08-4C09-AA7C-438178904E1E}" type="parTrans" cxnId="{BBE99179-9341-4EC1-8219-79888639DBF1}">
      <dgm:prSet/>
      <dgm:spPr/>
      <dgm:t>
        <a:bodyPr/>
        <a:lstStyle/>
        <a:p>
          <a:endParaRPr lang="en-US"/>
        </a:p>
      </dgm:t>
    </dgm:pt>
    <dgm:pt modelId="{005A1901-B480-4C1E-8961-1CB82D69F57E}" type="sibTrans" cxnId="{BBE99179-9341-4EC1-8219-79888639DBF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E3CE73F-7285-44AA-BAE5-E48FEEBFCF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noProof="0" dirty="0"/>
            <a:t>Maintaining global brand identity amid local adaptation (</a:t>
          </a:r>
          <a:r>
            <a:rPr lang="en-GB" noProof="0" dirty="0" err="1"/>
            <a:t>Smbatyan</a:t>
          </a:r>
          <a:r>
            <a:rPr lang="en-GB" noProof="0" dirty="0"/>
            <a:t>, 2024; </a:t>
          </a:r>
          <a:r>
            <a:rPr lang="en-GB" noProof="0" dirty="0" err="1"/>
            <a:t>Deresky</a:t>
          </a:r>
          <a:r>
            <a:rPr lang="en-GB" noProof="0" dirty="0"/>
            <a:t>, 2017). </a:t>
          </a:r>
        </a:p>
      </dgm:t>
    </dgm:pt>
    <dgm:pt modelId="{24AE1086-FDFC-4D3B-874C-CEDB12A0D14B}" type="parTrans" cxnId="{6AA50B3C-4501-4859-A049-A8609A953856}">
      <dgm:prSet/>
      <dgm:spPr/>
      <dgm:t>
        <a:bodyPr/>
        <a:lstStyle/>
        <a:p>
          <a:endParaRPr lang="en-US"/>
        </a:p>
      </dgm:t>
    </dgm:pt>
    <dgm:pt modelId="{8EB9DE3A-6F5B-43E0-BEC8-8834F7B6EB02}" type="sibTrans" cxnId="{6AA50B3C-4501-4859-A049-A8609A953856}">
      <dgm:prSet/>
      <dgm:spPr/>
      <dgm:t>
        <a:bodyPr/>
        <a:lstStyle/>
        <a:p>
          <a:endParaRPr lang="en-US"/>
        </a:p>
      </dgm:t>
    </dgm:pt>
    <dgm:pt modelId="{06157862-86B5-442C-8159-3ECE7E29E250}" type="pres">
      <dgm:prSet presAssocID="{4CF61B7C-3CB2-4FAF-A1C1-89E185FF2964}" presName="root" presStyleCnt="0">
        <dgm:presLayoutVars>
          <dgm:dir/>
          <dgm:resizeHandles val="exact"/>
        </dgm:presLayoutVars>
      </dgm:prSet>
      <dgm:spPr/>
    </dgm:pt>
    <dgm:pt modelId="{6363ACDB-DBC1-411F-B0EC-8056EA857998}" type="pres">
      <dgm:prSet presAssocID="{4CF61B7C-3CB2-4FAF-A1C1-89E185FF2964}" presName="container" presStyleCnt="0">
        <dgm:presLayoutVars>
          <dgm:dir/>
          <dgm:resizeHandles val="exact"/>
        </dgm:presLayoutVars>
      </dgm:prSet>
      <dgm:spPr/>
    </dgm:pt>
    <dgm:pt modelId="{E069C1B3-058A-41E9-A343-1326DED7956C}" type="pres">
      <dgm:prSet presAssocID="{5353CFB6-58F6-4611-9C26-924DFA564845}" presName="compNode" presStyleCnt="0"/>
      <dgm:spPr/>
    </dgm:pt>
    <dgm:pt modelId="{5364C49C-C903-48F2-8703-6E8370975C8B}" type="pres">
      <dgm:prSet presAssocID="{5353CFB6-58F6-4611-9C26-924DFA564845}" presName="iconBgRect" presStyleLbl="bgShp" presStyleIdx="0" presStyleCnt="4"/>
      <dgm:spPr/>
    </dgm:pt>
    <dgm:pt modelId="{DCCE1AE3-54CC-435A-A1E8-9B9C9CE58F25}" type="pres">
      <dgm:prSet presAssocID="{5353CFB6-58F6-4611-9C26-924DFA56484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12A27BB6-41DE-4FF8-BF0C-3BB2250F3BC9}" type="pres">
      <dgm:prSet presAssocID="{5353CFB6-58F6-4611-9C26-924DFA564845}" presName="spaceRect" presStyleCnt="0"/>
      <dgm:spPr/>
    </dgm:pt>
    <dgm:pt modelId="{732EAED5-733B-46C4-B767-E3770FB76EA7}" type="pres">
      <dgm:prSet presAssocID="{5353CFB6-58F6-4611-9C26-924DFA564845}" presName="textRect" presStyleLbl="revTx" presStyleIdx="0" presStyleCnt="4">
        <dgm:presLayoutVars>
          <dgm:chMax val="1"/>
          <dgm:chPref val="1"/>
        </dgm:presLayoutVars>
      </dgm:prSet>
      <dgm:spPr/>
    </dgm:pt>
    <dgm:pt modelId="{494AF5D1-4DF1-48C9-868C-B4CFE06F700D}" type="pres">
      <dgm:prSet presAssocID="{A0EBD05D-2D96-4254-BDA7-7BFC5215B032}" presName="sibTrans" presStyleLbl="sibTrans2D1" presStyleIdx="0" presStyleCnt="0"/>
      <dgm:spPr/>
    </dgm:pt>
    <dgm:pt modelId="{04627752-825A-4A4D-A2B4-0900A8900702}" type="pres">
      <dgm:prSet presAssocID="{30EDD4A0-BF62-4463-BC9F-B7CB2214E6A9}" presName="compNode" presStyleCnt="0"/>
      <dgm:spPr/>
    </dgm:pt>
    <dgm:pt modelId="{90F79752-A35B-4E92-8D87-BB91DF2C4FCE}" type="pres">
      <dgm:prSet presAssocID="{30EDD4A0-BF62-4463-BC9F-B7CB2214E6A9}" presName="iconBgRect" presStyleLbl="bgShp" presStyleIdx="1" presStyleCnt="4"/>
      <dgm:spPr/>
    </dgm:pt>
    <dgm:pt modelId="{D00C814D-2FD9-4C07-AF7F-D58C6080CCBC}" type="pres">
      <dgm:prSet presAssocID="{30EDD4A0-BF62-4463-BC9F-B7CB2214E6A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9A3BD730-327B-4D0F-8CFF-CB97B8C79033}" type="pres">
      <dgm:prSet presAssocID="{30EDD4A0-BF62-4463-BC9F-B7CB2214E6A9}" presName="spaceRect" presStyleCnt="0"/>
      <dgm:spPr/>
    </dgm:pt>
    <dgm:pt modelId="{ED6E5F2E-3945-4A8B-94AC-5D250268E3D1}" type="pres">
      <dgm:prSet presAssocID="{30EDD4A0-BF62-4463-BC9F-B7CB2214E6A9}" presName="textRect" presStyleLbl="revTx" presStyleIdx="1" presStyleCnt="4">
        <dgm:presLayoutVars>
          <dgm:chMax val="1"/>
          <dgm:chPref val="1"/>
        </dgm:presLayoutVars>
      </dgm:prSet>
      <dgm:spPr/>
    </dgm:pt>
    <dgm:pt modelId="{FC3F1994-D4BF-41EA-A48E-7F11FB328387}" type="pres">
      <dgm:prSet presAssocID="{3FF36DF0-E241-419B-A6F4-7A37412BE2D7}" presName="sibTrans" presStyleLbl="sibTrans2D1" presStyleIdx="0" presStyleCnt="0"/>
      <dgm:spPr/>
    </dgm:pt>
    <dgm:pt modelId="{00596CFD-09B9-4FB9-A66E-630457FD106B}" type="pres">
      <dgm:prSet presAssocID="{EE2B3379-416C-45A9-847D-2167132FB4EC}" presName="compNode" presStyleCnt="0"/>
      <dgm:spPr/>
    </dgm:pt>
    <dgm:pt modelId="{CCCCE257-19C0-40B7-BC82-A2D19587743F}" type="pres">
      <dgm:prSet presAssocID="{EE2B3379-416C-45A9-847D-2167132FB4EC}" presName="iconBgRect" presStyleLbl="bgShp" presStyleIdx="2" presStyleCnt="4"/>
      <dgm:spPr/>
    </dgm:pt>
    <dgm:pt modelId="{2C75E236-CA18-407A-B735-3F37832740D9}" type="pres">
      <dgm:prSet presAssocID="{EE2B3379-416C-45A9-847D-2167132FB4E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5FCC9A6-64C1-43EF-92EE-3C9638D9AC06}" type="pres">
      <dgm:prSet presAssocID="{EE2B3379-416C-45A9-847D-2167132FB4EC}" presName="spaceRect" presStyleCnt="0"/>
      <dgm:spPr/>
    </dgm:pt>
    <dgm:pt modelId="{54DC372E-C4D3-4CE8-BFCB-454D200524F8}" type="pres">
      <dgm:prSet presAssocID="{EE2B3379-416C-45A9-847D-2167132FB4EC}" presName="textRect" presStyleLbl="revTx" presStyleIdx="2" presStyleCnt="4">
        <dgm:presLayoutVars>
          <dgm:chMax val="1"/>
          <dgm:chPref val="1"/>
        </dgm:presLayoutVars>
      </dgm:prSet>
      <dgm:spPr/>
    </dgm:pt>
    <dgm:pt modelId="{F7175438-5734-4A0B-8BC1-04BBC68ADD5A}" type="pres">
      <dgm:prSet presAssocID="{005A1901-B480-4C1E-8961-1CB82D69F57E}" presName="sibTrans" presStyleLbl="sibTrans2D1" presStyleIdx="0" presStyleCnt="0"/>
      <dgm:spPr/>
    </dgm:pt>
    <dgm:pt modelId="{2D4A6A75-578E-468C-8BD0-45583B15533D}" type="pres">
      <dgm:prSet presAssocID="{5E3CE73F-7285-44AA-BAE5-E48FEEBFCF12}" presName="compNode" presStyleCnt="0"/>
      <dgm:spPr/>
    </dgm:pt>
    <dgm:pt modelId="{B42F6C48-0D2B-479E-B08C-D7AAAE7432E5}" type="pres">
      <dgm:prSet presAssocID="{5E3CE73F-7285-44AA-BAE5-E48FEEBFCF12}" presName="iconBgRect" presStyleLbl="bgShp" presStyleIdx="3" presStyleCnt="4"/>
      <dgm:spPr/>
    </dgm:pt>
    <dgm:pt modelId="{437866DB-8130-40CE-A169-374527824FE1}" type="pres">
      <dgm:prSet presAssocID="{5E3CE73F-7285-44AA-BAE5-E48FEEBFCF1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th Globe Europe-Africa"/>
        </a:ext>
      </dgm:extLst>
    </dgm:pt>
    <dgm:pt modelId="{90CBB0AE-EB82-4025-8CD5-4DB950C105A7}" type="pres">
      <dgm:prSet presAssocID="{5E3CE73F-7285-44AA-BAE5-E48FEEBFCF12}" presName="spaceRect" presStyleCnt="0"/>
      <dgm:spPr/>
    </dgm:pt>
    <dgm:pt modelId="{4CBE0D49-A073-4990-A475-E794E333998E}" type="pres">
      <dgm:prSet presAssocID="{5E3CE73F-7285-44AA-BAE5-E48FEEBFCF1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8EFA716-B84E-4A86-9A69-58EDCA398ADB}" srcId="{4CF61B7C-3CB2-4FAF-A1C1-89E185FF2964}" destId="{5353CFB6-58F6-4611-9C26-924DFA564845}" srcOrd="0" destOrd="0" parTransId="{922EB34D-B9AF-4B79-9BB1-BCECAE8DB104}" sibTransId="{A0EBD05D-2D96-4254-BDA7-7BFC5215B032}"/>
    <dgm:cxn modelId="{039DDE2A-4186-4D13-9E6F-46566C729B42}" type="presOf" srcId="{005A1901-B480-4C1E-8961-1CB82D69F57E}" destId="{F7175438-5734-4A0B-8BC1-04BBC68ADD5A}" srcOrd="0" destOrd="0" presId="urn:microsoft.com/office/officeart/2018/2/layout/IconCircleList"/>
    <dgm:cxn modelId="{6AA50B3C-4501-4859-A049-A8609A953856}" srcId="{4CF61B7C-3CB2-4FAF-A1C1-89E185FF2964}" destId="{5E3CE73F-7285-44AA-BAE5-E48FEEBFCF12}" srcOrd="3" destOrd="0" parTransId="{24AE1086-FDFC-4D3B-874C-CEDB12A0D14B}" sibTransId="{8EB9DE3A-6F5B-43E0-BEC8-8834F7B6EB02}"/>
    <dgm:cxn modelId="{6708763E-1FCC-4499-A1A9-019EF99DFC33}" type="presOf" srcId="{5353CFB6-58F6-4611-9C26-924DFA564845}" destId="{732EAED5-733B-46C4-B767-E3770FB76EA7}" srcOrd="0" destOrd="0" presId="urn:microsoft.com/office/officeart/2018/2/layout/IconCircleList"/>
    <dgm:cxn modelId="{BBE99179-9341-4EC1-8219-79888639DBF1}" srcId="{4CF61B7C-3CB2-4FAF-A1C1-89E185FF2964}" destId="{EE2B3379-416C-45A9-847D-2167132FB4EC}" srcOrd="2" destOrd="0" parTransId="{B3BB8671-DB08-4C09-AA7C-438178904E1E}" sibTransId="{005A1901-B480-4C1E-8961-1CB82D69F57E}"/>
    <dgm:cxn modelId="{BFAB8688-E71D-4802-B969-A8BD32C43D91}" type="presOf" srcId="{5E3CE73F-7285-44AA-BAE5-E48FEEBFCF12}" destId="{4CBE0D49-A073-4990-A475-E794E333998E}" srcOrd="0" destOrd="0" presId="urn:microsoft.com/office/officeart/2018/2/layout/IconCircleList"/>
    <dgm:cxn modelId="{63CCE3AC-D5A2-41FA-BED9-5BD575C9DB03}" type="presOf" srcId="{EE2B3379-416C-45A9-847D-2167132FB4EC}" destId="{54DC372E-C4D3-4CE8-BFCB-454D200524F8}" srcOrd="0" destOrd="0" presId="urn:microsoft.com/office/officeart/2018/2/layout/IconCircleList"/>
    <dgm:cxn modelId="{9EF884B0-FBD6-4E4D-A233-835EB9183AE4}" type="presOf" srcId="{3FF36DF0-E241-419B-A6F4-7A37412BE2D7}" destId="{FC3F1994-D4BF-41EA-A48E-7F11FB328387}" srcOrd="0" destOrd="0" presId="urn:microsoft.com/office/officeart/2018/2/layout/IconCircleList"/>
    <dgm:cxn modelId="{254BEAB2-7717-4F87-931C-84FC979E78E6}" type="presOf" srcId="{A0EBD05D-2D96-4254-BDA7-7BFC5215B032}" destId="{494AF5D1-4DF1-48C9-868C-B4CFE06F700D}" srcOrd="0" destOrd="0" presId="urn:microsoft.com/office/officeart/2018/2/layout/IconCircleList"/>
    <dgm:cxn modelId="{B8BC26C4-3C02-4E1E-BF5C-821F5596EA64}" type="presOf" srcId="{30EDD4A0-BF62-4463-BC9F-B7CB2214E6A9}" destId="{ED6E5F2E-3945-4A8B-94AC-5D250268E3D1}" srcOrd="0" destOrd="0" presId="urn:microsoft.com/office/officeart/2018/2/layout/IconCircleList"/>
    <dgm:cxn modelId="{4CE7DAC7-1764-4E97-A2B2-4E6B7EF6E9FD}" srcId="{4CF61B7C-3CB2-4FAF-A1C1-89E185FF2964}" destId="{30EDD4A0-BF62-4463-BC9F-B7CB2214E6A9}" srcOrd="1" destOrd="0" parTransId="{973FA968-4807-4BF3-A0DC-D0EFB155EC23}" sibTransId="{3FF36DF0-E241-419B-A6F4-7A37412BE2D7}"/>
    <dgm:cxn modelId="{90CE1AEC-F367-4AF4-BE0B-27A324E2DB9C}" type="presOf" srcId="{4CF61B7C-3CB2-4FAF-A1C1-89E185FF2964}" destId="{06157862-86B5-442C-8159-3ECE7E29E250}" srcOrd="0" destOrd="0" presId="urn:microsoft.com/office/officeart/2018/2/layout/IconCircleList"/>
    <dgm:cxn modelId="{D7135C38-2364-404C-8BCE-3416B4089A59}" type="presParOf" srcId="{06157862-86B5-442C-8159-3ECE7E29E250}" destId="{6363ACDB-DBC1-411F-B0EC-8056EA857998}" srcOrd="0" destOrd="0" presId="urn:microsoft.com/office/officeart/2018/2/layout/IconCircleList"/>
    <dgm:cxn modelId="{5C9B27A5-F9F1-4141-9C69-BC21BEAFBD58}" type="presParOf" srcId="{6363ACDB-DBC1-411F-B0EC-8056EA857998}" destId="{E069C1B3-058A-41E9-A343-1326DED7956C}" srcOrd="0" destOrd="0" presId="urn:microsoft.com/office/officeart/2018/2/layout/IconCircleList"/>
    <dgm:cxn modelId="{76FF4A3C-98B9-43E1-9900-2C36AA785579}" type="presParOf" srcId="{E069C1B3-058A-41E9-A343-1326DED7956C}" destId="{5364C49C-C903-48F2-8703-6E8370975C8B}" srcOrd="0" destOrd="0" presId="urn:microsoft.com/office/officeart/2018/2/layout/IconCircleList"/>
    <dgm:cxn modelId="{391E9D9C-121F-4AB8-971D-B84DA2A447D1}" type="presParOf" srcId="{E069C1B3-058A-41E9-A343-1326DED7956C}" destId="{DCCE1AE3-54CC-435A-A1E8-9B9C9CE58F25}" srcOrd="1" destOrd="0" presId="urn:microsoft.com/office/officeart/2018/2/layout/IconCircleList"/>
    <dgm:cxn modelId="{A85B6316-6AAD-459C-9879-E6EF42F2F023}" type="presParOf" srcId="{E069C1B3-058A-41E9-A343-1326DED7956C}" destId="{12A27BB6-41DE-4FF8-BF0C-3BB2250F3BC9}" srcOrd="2" destOrd="0" presId="urn:microsoft.com/office/officeart/2018/2/layout/IconCircleList"/>
    <dgm:cxn modelId="{16423CBA-30DB-4553-8A7C-9A77ED3BFCE7}" type="presParOf" srcId="{E069C1B3-058A-41E9-A343-1326DED7956C}" destId="{732EAED5-733B-46C4-B767-E3770FB76EA7}" srcOrd="3" destOrd="0" presId="urn:microsoft.com/office/officeart/2018/2/layout/IconCircleList"/>
    <dgm:cxn modelId="{619640CD-E787-4617-B09E-2587B3B3B6DF}" type="presParOf" srcId="{6363ACDB-DBC1-411F-B0EC-8056EA857998}" destId="{494AF5D1-4DF1-48C9-868C-B4CFE06F700D}" srcOrd="1" destOrd="0" presId="urn:microsoft.com/office/officeart/2018/2/layout/IconCircleList"/>
    <dgm:cxn modelId="{84E04781-7205-43CC-B112-9FA932B502CC}" type="presParOf" srcId="{6363ACDB-DBC1-411F-B0EC-8056EA857998}" destId="{04627752-825A-4A4D-A2B4-0900A8900702}" srcOrd="2" destOrd="0" presId="urn:microsoft.com/office/officeart/2018/2/layout/IconCircleList"/>
    <dgm:cxn modelId="{DB20A37B-41AC-4656-BC55-CD28AB596306}" type="presParOf" srcId="{04627752-825A-4A4D-A2B4-0900A8900702}" destId="{90F79752-A35B-4E92-8D87-BB91DF2C4FCE}" srcOrd="0" destOrd="0" presId="urn:microsoft.com/office/officeart/2018/2/layout/IconCircleList"/>
    <dgm:cxn modelId="{089E40B0-6773-40CE-9AA4-6384053CDB78}" type="presParOf" srcId="{04627752-825A-4A4D-A2B4-0900A8900702}" destId="{D00C814D-2FD9-4C07-AF7F-D58C6080CCBC}" srcOrd="1" destOrd="0" presId="urn:microsoft.com/office/officeart/2018/2/layout/IconCircleList"/>
    <dgm:cxn modelId="{AD04B976-6702-4D89-9661-14A9A1CC4A41}" type="presParOf" srcId="{04627752-825A-4A4D-A2B4-0900A8900702}" destId="{9A3BD730-327B-4D0F-8CFF-CB97B8C79033}" srcOrd="2" destOrd="0" presId="urn:microsoft.com/office/officeart/2018/2/layout/IconCircleList"/>
    <dgm:cxn modelId="{8E604618-1EFC-4BCF-8B11-6A3A77D81617}" type="presParOf" srcId="{04627752-825A-4A4D-A2B4-0900A8900702}" destId="{ED6E5F2E-3945-4A8B-94AC-5D250268E3D1}" srcOrd="3" destOrd="0" presId="urn:microsoft.com/office/officeart/2018/2/layout/IconCircleList"/>
    <dgm:cxn modelId="{DD3AA7E0-168B-4FCD-B3DA-6974CB3A053C}" type="presParOf" srcId="{6363ACDB-DBC1-411F-B0EC-8056EA857998}" destId="{FC3F1994-D4BF-41EA-A48E-7F11FB328387}" srcOrd="3" destOrd="0" presId="urn:microsoft.com/office/officeart/2018/2/layout/IconCircleList"/>
    <dgm:cxn modelId="{591BF574-E07C-46AB-B590-6088464AA8A7}" type="presParOf" srcId="{6363ACDB-DBC1-411F-B0EC-8056EA857998}" destId="{00596CFD-09B9-4FB9-A66E-630457FD106B}" srcOrd="4" destOrd="0" presId="urn:microsoft.com/office/officeart/2018/2/layout/IconCircleList"/>
    <dgm:cxn modelId="{1319E782-3D3F-4029-BA40-1372748E1372}" type="presParOf" srcId="{00596CFD-09B9-4FB9-A66E-630457FD106B}" destId="{CCCCE257-19C0-40B7-BC82-A2D19587743F}" srcOrd="0" destOrd="0" presId="urn:microsoft.com/office/officeart/2018/2/layout/IconCircleList"/>
    <dgm:cxn modelId="{74D79102-A331-4ED9-A824-4E7E832367A5}" type="presParOf" srcId="{00596CFD-09B9-4FB9-A66E-630457FD106B}" destId="{2C75E236-CA18-407A-B735-3F37832740D9}" srcOrd="1" destOrd="0" presId="urn:microsoft.com/office/officeart/2018/2/layout/IconCircleList"/>
    <dgm:cxn modelId="{23EFA41B-F762-47A4-8440-386E034571A5}" type="presParOf" srcId="{00596CFD-09B9-4FB9-A66E-630457FD106B}" destId="{B5FCC9A6-64C1-43EF-92EE-3C9638D9AC06}" srcOrd="2" destOrd="0" presId="urn:microsoft.com/office/officeart/2018/2/layout/IconCircleList"/>
    <dgm:cxn modelId="{37EBAB99-25F1-43A6-9EC8-F75FC1A8413D}" type="presParOf" srcId="{00596CFD-09B9-4FB9-A66E-630457FD106B}" destId="{54DC372E-C4D3-4CE8-BFCB-454D200524F8}" srcOrd="3" destOrd="0" presId="urn:microsoft.com/office/officeart/2018/2/layout/IconCircleList"/>
    <dgm:cxn modelId="{2AC6C66C-B8F2-42F0-B4BB-1E6DF7B5D0F1}" type="presParOf" srcId="{6363ACDB-DBC1-411F-B0EC-8056EA857998}" destId="{F7175438-5734-4A0B-8BC1-04BBC68ADD5A}" srcOrd="5" destOrd="0" presId="urn:microsoft.com/office/officeart/2018/2/layout/IconCircleList"/>
    <dgm:cxn modelId="{7E046870-7159-4006-9933-02EDB049F68F}" type="presParOf" srcId="{6363ACDB-DBC1-411F-B0EC-8056EA857998}" destId="{2D4A6A75-578E-468C-8BD0-45583B15533D}" srcOrd="6" destOrd="0" presId="urn:microsoft.com/office/officeart/2018/2/layout/IconCircleList"/>
    <dgm:cxn modelId="{C56CE316-0F11-484D-87DA-7573B8CB7E69}" type="presParOf" srcId="{2D4A6A75-578E-468C-8BD0-45583B15533D}" destId="{B42F6C48-0D2B-479E-B08C-D7AAAE7432E5}" srcOrd="0" destOrd="0" presId="urn:microsoft.com/office/officeart/2018/2/layout/IconCircleList"/>
    <dgm:cxn modelId="{FE982AFF-872B-494B-870F-DFA162DF2EEF}" type="presParOf" srcId="{2D4A6A75-578E-468C-8BD0-45583B15533D}" destId="{437866DB-8130-40CE-A169-374527824FE1}" srcOrd="1" destOrd="0" presId="urn:microsoft.com/office/officeart/2018/2/layout/IconCircleList"/>
    <dgm:cxn modelId="{F0EA1EC5-7722-41A1-99E4-3AF678157206}" type="presParOf" srcId="{2D4A6A75-578E-468C-8BD0-45583B15533D}" destId="{90CBB0AE-EB82-4025-8CD5-4DB950C105A7}" srcOrd="2" destOrd="0" presId="urn:microsoft.com/office/officeart/2018/2/layout/IconCircleList"/>
    <dgm:cxn modelId="{7588AD3C-FDF4-4F5C-AFF2-FCC24974C83E}" type="presParOf" srcId="{2D4A6A75-578E-468C-8BD0-45583B15533D}" destId="{4CBE0D49-A073-4990-A475-E794E333998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57D9238-D368-4D96-8111-6823BBDACBCD}" type="doc">
      <dgm:prSet loTypeId="urn:microsoft.com/office/officeart/2016/7/layout/HorizontalAction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274900A-A27B-4F6D-A62F-3937B0C4B413}">
      <dgm:prSet/>
      <dgm:spPr/>
      <dgm:t>
        <a:bodyPr/>
        <a:lstStyle/>
        <a:p>
          <a:r>
            <a:rPr lang="en-GB" noProof="0" dirty="0"/>
            <a:t>Implement</a:t>
          </a:r>
        </a:p>
      </dgm:t>
    </dgm:pt>
    <dgm:pt modelId="{BC70B07E-4434-4FD9-A3A2-DBDEF22A1131}" type="parTrans" cxnId="{A4892050-604B-4365-9AA3-A45F92F260D2}">
      <dgm:prSet/>
      <dgm:spPr/>
      <dgm:t>
        <a:bodyPr/>
        <a:lstStyle/>
        <a:p>
          <a:endParaRPr lang="en-US"/>
        </a:p>
      </dgm:t>
    </dgm:pt>
    <dgm:pt modelId="{25899716-85C9-4289-9EB3-52D64AE0F430}" type="sibTrans" cxnId="{A4892050-604B-4365-9AA3-A45F92F260D2}">
      <dgm:prSet/>
      <dgm:spPr/>
      <dgm:t>
        <a:bodyPr/>
        <a:lstStyle/>
        <a:p>
          <a:endParaRPr lang="en-US"/>
        </a:p>
      </dgm:t>
    </dgm:pt>
    <dgm:pt modelId="{18E3562C-9934-4A95-A88E-7392CF9D49C9}">
      <dgm:prSet/>
      <dgm:spPr/>
      <dgm:t>
        <a:bodyPr/>
        <a:lstStyle/>
        <a:p>
          <a:r>
            <a:rPr lang="en-GB" noProof="0" dirty="0"/>
            <a:t>Implement cross-cultural training for employees.</a:t>
          </a:r>
        </a:p>
        <a:p>
          <a:r>
            <a:rPr lang="en-GB" noProof="0" dirty="0"/>
            <a:t>(Saha, 2018).</a:t>
          </a:r>
        </a:p>
      </dgm:t>
    </dgm:pt>
    <dgm:pt modelId="{B668DF85-8B83-47B5-9D0D-A5F089704A81}" type="parTrans" cxnId="{66C097BC-E21F-4EA6-81D7-DD1D11661C4B}">
      <dgm:prSet/>
      <dgm:spPr/>
      <dgm:t>
        <a:bodyPr/>
        <a:lstStyle/>
        <a:p>
          <a:endParaRPr lang="en-US"/>
        </a:p>
      </dgm:t>
    </dgm:pt>
    <dgm:pt modelId="{230ACEA6-F0BB-4ADA-832B-418BA0A86B47}" type="sibTrans" cxnId="{66C097BC-E21F-4EA6-81D7-DD1D11661C4B}">
      <dgm:prSet/>
      <dgm:spPr/>
      <dgm:t>
        <a:bodyPr/>
        <a:lstStyle/>
        <a:p>
          <a:endParaRPr lang="en-US"/>
        </a:p>
      </dgm:t>
    </dgm:pt>
    <dgm:pt modelId="{F2B35F62-5D39-44B9-8895-7E85037F8E5D}">
      <dgm:prSet/>
      <dgm:spPr/>
      <dgm:t>
        <a:bodyPr/>
        <a:lstStyle/>
        <a:p>
          <a:r>
            <a:rPr lang="en-GB" noProof="0" dirty="0"/>
            <a:t>Encourage</a:t>
          </a:r>
        </a:p>
      </dgm:t>
    </dgm:pt>
    <dgm:pt modelId="{419FC7B0-3534-4E63-BA7F-AEC5CF721657}" type="parTrans" cxnId="{A14C0611-BB8D-4A64-8F72-E62C0A227791}">
      <dgm:prSet/>
      <dgm:spPr/>
      <dgm:t>
        <a:bodyPr/>
        <a:lstStyle/>
        <a:p>
          <a:endParaRPr lang="en-US"/>
        </a:p>
      </dgm:t>
    </dgm:pt>
    <dgm:pt modelId="{1CE92B77-A7B5-43A0-9EBE-F131817660A3}" type="sibTrans" cxnId="{A14C0611-BB8D-4A64-8F72-E62C0A227791}">
      <dgm:prSet/>
      <dgm:spPr/>
      <dgm:t>
        <a:bodyPr/>
        <a:lstStyle/>
        <a:p>
          <a:endParaRPr lang="en-US"/>
        </a:p>
      </dgm:t>
    </dgm:pt>
    <dgm:pt modelId="{8B2C278F-FABA-4932-AD91-55279640FBA6}">
      <dgm:prSet/>
      <dgm:spPr/>
      <dgm:t>
        <a:bodyPr/>
        <a:lstStyle/>
        <a:p>
          <a:r>
            <a:rPr lang="en-GB" noProof="0" dirty="0"/>
            <a:t>Encourage knowledge exchange between UK and China teams.</a:t>
          </a:r>
        </a:p>
      </dgm:t>
    </dgm:pt>
    <dgm:pt modelId="{BA786D15-F666-402E-BADC-C9E163986A1B}" type="parTrans" cxnId="{2084C51E-9F9D-4BE3-BD32-905C70174049}">
      <dgm:prSet/>
      <dgm:spPr/>
      <dgm:t>
        <a:bodyPr/>
        <a:lstStyle/>
        <a:p>
          <a:endParaRPr lang="en-US"/>
        </a:p>
      </dgm:t>
    </dgm:pt>
    <dgm:pt modelId="{A2867980-188A-400F-B961-F57AC58418E2}" type="sibTrans" cxnId="{2084C51E-9F9D-4BE3-BD32-905C70174049}">
      <dgm:prSet/>
      <dgm:spPr/>
      <dgm:t>
        <a:bodyPr/>
        <a:lstStyle/>
        <a:p>
          <a:endParaRPr lang="en-US"/>
        </a:p>
      </dgm:t>
    </dgm:pt>
    <dgm:pt modelId="{41BC84CF-D40A-4703-8FA6-6AEE2D0BD1F8}">
      <dgm:prSet/>
      <dgm:spPr/>
      <dgm:t>
        <a:bodyPr/>
        <a:lstStyle/>
        <a:p>
          <a:r>
            <a:rPr lang="en-GB" noProof="0" dirty="0"/>
            <a:t>Utilize</a:t>
          </a:r>
        </a:p>
      </dgm:t>
    </dgm:pt>
    <dgm:pt modelId="{F6343E5E-A021-49C7-A8F3-D54F897770A6}" type="parTrans" cxnId="{B4A7B7A7-00C1-4EF9-A0AC-B1B8BFC171B0}">
      <dgm:prSet/>
      <dgm:spPr/>
      <dgm:t>
        <a:bodyPr/>
        <a:lstStyle/>
        <a:p>
          <a:endParaRPr lang="en-US"/>
        </a:p>
      </dgm:t>
    </dgm:pt>
    <dgm:pt modelId="{9EFBD60F-17E7-4BCC-861A-019F0906EB9E}" type="sibTrans" cxnId="{B4A7B7A7-00C1-4EF9-A0AC-B1B8BFC171B0}">
      <dgm:prSet/>
      <dgm:spPr/>
      <dgm:t>
        <a:bodyPr/>
        <a:lstStyle/>
        <a:p>
          <a:endParaRPr lang="en-US"/>
        </a:p>
      </dgm:t>
    </dgm:pt>
    <dgm:pt modelId="{B43D77CE-6954-4D2D-8865-7842341532CF}">
      <dgm:prSet/>
      <dgm:spPr/>
      <dgm:t>
        <a:bodyPr/>
        <a:lstStyle/>
        <a:p>
          <a:r>
            <a:rPr lang="en-GB" noProof="0" dirty="0"/>
            <a:t>Utilize technology for inclusive communication platforms.</a:t>
          </a:r>
        </a:p>
      </dgm:t>
    </dgm:pt>
    <dgm:pt modelId="{D680DC2D-199D-4246-ACE4-ADB89487289E}" type="parTrans" cxnId="{C6EE8D87-4BB5-43A4-8AD5-70AA1748260F}">
      <dgm:prSet/>
      <dgm:spPr/>
      <dgm:t>
        <a:bodyPr/>
        <a:lstStyle/>
        <a:p>
          <a:endParaRPr lang="en-US"/>
        </a:p>
      </dgm:t>
    </dgm:pt>
    <dgm:pt modelId="{8A2A0C92-7A7B-4CF7-975C-C9949003D363}" type="sibTrans" cxnId="{C6EE8D87-4BB5-43A4-8AD5-70AA1748260F}">
      <dgm:prSet/>
      <dgm:spPr/>
      <dgm:t>
        <a:bodyPr/>
        <a:lstStyle/>
        <a:p>
          <a:endParaRPr lang="en-US"/>
        </a:p>
      </dgm:t>
    </dgm:pt>
    <dgm:pt modelId="{F6B544F2-970B-49A1-BEBA-80AAD49FC901}">
      <dgm:prSet/>
      <dgm:spPr/>
      <dgm:t>
        <a:bodyPr/>
        <a:lstStyle/>
        <a:p>
          <a:r>
            <a:rPr lang="en-GB" noProof="0" dirty="0"/>
            <a:t>Localize</a:t>
          </a:r>
        </a:p>
      </dgm:t>
    </dgm:pt>
    <dgm:pt modelId="{AA4DCF5F-0743-49BE-8D41-38CD493F2ADF}" type="parTrans" cxnId="{9EC7A3DA-2B7E-410F-864E-8A085C9ACB9C}">
      <dgm:prSet/>
      <dgm:spPr/>
      <dgm:t>
        <a:bodyPr/>
        <a:lstStyle/>
        <a:p>
          <a:endParaRPr lang="en-US"/>
        </a:p>
      </dgm:t>
    </dgm:pt>
    <dgm:pt modelId="{DD0FA3C2-14AC-48C4-9FC5-28E63AA66D97}" type="sibTrans" cxnId="{9EC7A3DA-2B7E-410F-864E-8A085C9ACB9C}">
      <dgm:prSet/>
      <dgm:spPr/>
      <dgm:t>
        <a:bodyPr/>
        <a:lstStyle/>
        <a:p>
          <a:endParaRPr lang="en-US"/>
        </a:p>
      </dgm:t>
    </dgm:pt>
    <dgm:pt modelId="{9F9C5A75-42A5-434E-A661-BD9C3B762EBF}">
      <dgm:prSet/>
      <dgm:spPr/>
      <dgm:t>
        <a:bodyPr/>
        <a:lstStyle/>
        <a:p>
          <a:r>
            <a:rPr lang="en-GB" noProof="0" dirty="0"/>
            <a:t>Localize marketing while retaining Apple’s global ethos. </a:t>
          </a:r>
        </a:p>
        <a:p>
          <a:r>
            <a:rPr lang="en-GB" noProof="0" dirty="0"/>
            <a:t>(Qamara et al., 2025; Zhang, 2025).</a:t>
          </a:r>
        </a:p>
      </dgm:t>
    </dgm:pt>
    <dgm:pt modelId="{14DBF163-3BB8-4FD0-8EBA-704367BD39CE}" type="parTrans" cxnId="{B8C756F8-B6DB-41A3-840D-919CC572C272}">
      <dgm:prSet/>
      <dgm:spPr/>
      <dgm:t>
        <a:bodyPr/>
        <a:lstStyle/>
        <a:p>
          <a:endParaRPr lang="en-US"/>
        </a:p>
      </dgm:t>
    </dgm:pt>
    <dgm:pt modelId="{81388215-E373-4EA9-AED0-5C31EC7D044B}" type="sibTrans" cxnId="{B8C756F8-B6DB-41A3-840D-919CC572C272}">
      <dgm:prSet/>
      <dgm:spPr/>
      <dgm:t>
        <a:bodyPr/>
        <a:lstStyle/>
        <a:p>
          <a:endParaRPr lang="en-US"/>
        </a:p>
      </dgm:t>
    </dgm:pt>
    <dgm:pt modelId="{15509BF9-7EE0-4056-92C0-54FB3F42AA99}" type="pres">
      <dgm:prSet presAssocID="{C57D9238-D368-4D96-8111-6823BBDACBCD}" presName="Name0" presStyleCnt="0">
        <dgm:presLayoutVars>
          <dgm:dir/>
          <dgm:animLvl val="lvl"/>
          <dgm:resizeHandles val="exact"/>
        </dgm:presLayoutVars>
      </dgm:prSet>
      <dgm:spPr/>
    </dgm:pt>
    <dgm:pt modelId="{AA8BA2DE-57DA-434F-AF32-9A5F12EC2508}" type="pres">
      <dgm:prSet presAssocID="{E274900A-A27B-4F6D-A62F-3937B0C4B413}" presName="composite" presStyleCnt="0"/>
      <dgm:spPr/>
    </dgm:pt>
    <dgm:pt modelId="{4A461E5C-111F-42A6-9C71-D1DD9C06A1D7}" type="pres">
      <dgm:prSet presAssocID="{E274900A-A27B-4F6D-A62F-3937B0C4B413}" presName="parTx" presStyleLbl="alignNode1" presStyleIdx="0" presStyleCnt="4">
        <dgm:presLayoutVars>
          <dgm:chMax val="0"/>
          <dgm:chPref val="0"/>
        </dgm:presLayoutVars>
      </dgm:prSet>
      <dgm:spPr/>
    </dgm:pt>
    <dgm:pt modelId="{C0A66972-CF2F-48F8-9994-A212E7926EB4}" type="pres">
      <dgm:prSet presAssocID="{E274900A-A27B-4F6D-A62F-3937B0C4B413}" presName="desTx" presStyleLbl="alignAccFollowNode1" presStyleIdx="0" presStyleCnt="4">
        <dgm:presLayoutVars/>
      </dgm:prSet>
      <dgm:spPr/>
    </dgm:pt>
    <dgm:pt modelId="{EFBEE168-15C3-4259-BA6C-E2E5A5A5C800}" type="pres">
      <dgm:prSet presAssocID="{25899716-85C9-4289-9EB3-52D64AE0F430}" presName="space" presStyleCnt="0"/>
      <dgm:spPr/>
    </dgm:pt>
    <dgm:pt modelId="{E5BEAE7F-F7F1-4D6F-B137-3BEAADDB21F3}" type="pres">
      <dgm:prSet presAssocID="{F2B35F62-5D39-44B9-8895-7E85037F8E5D}" presName="composite" presStyleCnt="0"/>
      <dgm:spPr/>
    </dgm:pt>
    <dgm:pt modelId="{AA23E232-8BE7-414A-9A36-1CBC5680013F}" type="pres">
      <dgm:prSet presAssocID="{F2B35F62-5D39-44B9-8895-7E85037F8E5D}" presName="parTx" presStyleLbl="alignNode1" presStyleIdx="1" presStyleCnt="4">
        <dgm:presLayoutVars>
          <dgm:chMax val="0"/>
          <dgm:chPref val="0"/>
        </dgm:presLayoutVars>
      </dgm:prSet>
      <dgm:spPr/>
    </dgm:pt>
    <dgm:pt modelId="{DB96BA1D-ACA9-4268-AEE6-F0EA44C20E43}" type="pres">
      <dgm:prSet presAssocID="{F2B35F62-5D39-44B9-8895-7E85037F8E5D}" presName="desTx" presStyleLbl="alignAccFollowNode1" presStyleIdx="1" presStyleCnt="4">
        <dgm:presLayoutVars/>
      </dgm:prSet>
      <dgm:spPr/>
    </dgm:pt>
    <dgm:pt modelId="{A0E78CE3-3DEC-4ED3-914E-5046FB8A62A3}" type="pres">
      <dgm:prSet presAssocID="{1CE92B77-A7B5-43A0-9EBE-F131817660A3}" presName="space" presStyleCnt="0"/>
      <dgm:spPr/>
    </dgm:pt>
    <dgm:pt modelId="{800B22E5-7915-4375-AC32-0FBE56A042A2}" type="pres">
      <dgm:prSet presAssocID="{41BC84CF-D40A-4703-8FA6-6AEE2D0BD1F8}" presName="composite" presStyleCnt="0"/>
      <dgm:spPr/>
    </dgm:pt>
    <dgm:pt modelId="{2E965BCD-41C2-4007-8346-6C736305B484}" type="pres">
      <dgm:prSet presAssocID="{41BC84CF-D40A-4703-8FA6-6AEE2D0BD1F8}" presName="parTx" presStyleLbl="alignNode1" presStyleIdx="2" presStyleCnt="4">
        <dgm:presLayoutVars>
          <dgm:chMax val="0"/>
          <dgm:chPref val="0"/>
        </dgm:presLayoutVars>
      </dgm:prSet>
      <dgm:spPr/>
    </dgm:pt>
    <dgm:pt modelId="{5B64CF8D-A961-4B47-94DF-36EB0CDF1ECF}" type="pres">
      <dgm:prSet presAssocID="{41BC84CF-D40A-4703-8FA6-6AEE2D0BD1F8}" presName="desTx" presStyleLbl="alignAccFollowNode1" presStyleIdx="2" presStyleCnt="4">
        <dgm:presLayoutVars/>
      </dgm:prSet>
      <dgm:spPr/>
    </dgm:pt>
    <dgm:pt modelId="{66598A9C-E780-45FF-8390-7651A059EDDA}" type="pres">
      <dgm:prSet presAssocID="{9EFBD60F-17E7-4BCC-861A-019F0906EB9E}" presName="space" presStyleCnt="0"/>
      <dgm:spPr/>
    </dgm:pt>
    <dgm:pt modelId="{73AF66D5-36BC-482C-BAE9-40A6DF7E8BFF}" type="pres">
      <dgm:prSet presAssocID="{F6B544F2-970B-49A1-BEBA-80AAD49FC901}" presName="composite" presStyleCnt="0"/>
      <dgm:spPr/>
    </dgm:pt>
    <dgm:pt modelId="{CE88C05A-9097-4E49-A545-80C4EEEEFFE5}" type="pres">
      <dgm:prSet presAssocID="{F6B544F2-970B-49A1-BEBA-80AAD49FC901}" presName="parTx" presStyleLbl="alignNode1" presStyleIdx="3" presStyleCnt="4">
        <dgm:presLayoutVars>
          <dgm:chMax val="0"/>
          <dgm:chPref val="0"/>
        </dgm:presLayoutVars>
      </dgm:prSet>
      <dgm:spPr/>
    </dgm:pt>
    <dgm:pt modelId="{9E90262E-4630-4F4C-90B0-B8E5D08D1A2D}" type="pres">
      <dgm:prSet presAssocID="{F6B544F2-970B-49A1-BEBA-80AAD49FC901}" presName="desTx" presStyleLbl="alignAccFollowNode1" presStyleIdx="3" presStyleCnt="4">
        <dgm:presLayoutVars/>
      </dgm:prSet>
      <dgm:spPr/>
    </dgm:pt>
  </dgm:ptLst>
  <dgm:cxnLst>
    <dgm:cxn modelId="{A14C0611-BB8D-4A64-8F72-E62C0A227791}" srcId="{C57D9238-D368-4D96-8111-6823BBDACBCD}" destId="{F2B35F62-5D39-44B9-8895-7E85037F8E5D}" srcOrd="1" destOrd="0" parTransId="{419FC7B0-3534-4E63-BA7F-AEC5CF721657}" sibTransId="{1CE92B77-A7B5-43A0-9EBE-F131817660A3}"/>
    <dgm:cxn modelId="{2084C51E-9F9D-4BE3-BD32-905C70174049}" srcId="{F2B35F62-5D39-44B9-8895-7E85037F8E5D}" destId="{8B2C278F-FABA-4932-AD91-55279640FBA6}" srcOrd="0" destOrd="0" parTransId="{BA786D15-F666-402E-BADC-C9E163986A1B}" sibTransId="{A2867980-188A-400F-B961-F57AC58418E2}"/>
    <dgm:cxn modelId="{71623B39-483F-444A-96CE-B9BCAC98FDB4}" type="presOf" srcId="{8B2C278F-FABA-4932-AD91-55279640FBA6}" destId="{DB96BA1D-ACA9-4268-AEE6-F0EA44C20E43}" srcOrd="0" destOrd="0" presId="urn:microsoft.com/office/officeart/2016/7/layout/HorizontalActionList"/>
    <dgm:cxn modelId="{A4892050-604B-4365-9AA3-A45F92F260D2}" srcId="{C57D9238-D368-4D96-8111-6823BBDACBCD}" destId="{E274900A-A27B-4F6D-A62F-3937B0C4B413}" srcOrd="0" destOrd="0" parTransId="{BC70B07E-4434-4FD9-A3A2-DBDEF22A1131}" sibTransId="{25899716-85C9-4289-9EB3-52D64AE0F430}"/>
    <dgm:cxn modelId="{A54C7351-9F46-4451-92C8-D09046306782}" type="presOf" srcId="{E274900A-A27B-4F6D-A62F-3937B0C4B413}" destId="{4A461E5C-111F-42A6-9C71-D1DD9C06A1D7}" srcOrd="0" destOrd="0" presId="urn:microsoft.com/office/officeart/2016/7/layout/HorizontalActionList"/>
    <dgm:cxn modelId="{D9A6D158-7B63-41F9-9B9B-6271DACD4714}" type="presOf" srcId="{F2B35F62-5D39-44B9-8895-7E85037F8E5D}" destId="{AA23E232-8BE7-414A-9A36-1CBC5680013F}" srcOrd="0" destOrd="0" presId="urn:microsoft.com/office/officeart/2016/7/layout/HorizontalActionList"/>
    <dgm:cxn modelId="{C6EE8D87-4BB5-43A4-8AD5-70AA1748260F}" srcId="{41BC84CF-D40A-4703-8FA6-6AEE2D0BD1F8}" destId="{B43D77CE-6954-4D2D-8865-7842341532CF}" srcOrd="0" destOrd="0" parTransId="{D680DC2D-199D-4246-ACE4-ADB89487289E}" sibTransId="{8A2A0C92-7A7B-4CF7-975C-C9949003D363}"/>
    <dgm:cxn modelId="{D6332993-8DC3-4A9B-8091-FC08E7BA916E}" type="presOf" srcId="{C57D9238-D368-4D96-8111-6823BBDACBCD}" destId="{15509BF9-7EE0-4056-92C0-54FB3F42AA99}" srcOrd="0" destOrd="0" presId="urn:microsoft.com/office/officeart/2016/7/layout/HorizontalActionList"/>
    <dgm:cxn modelId="{B4A7B7A7-00C1-4EF9-A0AC-B1B8BFC171B0}" srcId="{C57D9238-D368-4D96-8111-6823BBDACBCD}" destId="{41BC84CF-D40A-4703-8FA6-6AEE2D0BD1F8}" srcOrd="2" destOrd="0" parTransId="{F6343E5E-A021-49C7-A8F3-D54F897770A6}" sibTransId="{9EFBD60F-17E7-4BCC-861A-019F0906EB9E}"/>
    <dgm:cxn modelId="{64DCF9AD-44BE-47C0-A233-240C45FF15B6}" type="presOf" srcId="{18E3562C-9934-4A95-A88E-7392CF9D49C9}" destId="{C0A66972-CF2F-48F8-9994-A212E7926EB4}" srcOrd="0" destOrd="0" presId="urn:microsoft.com/office/officeart/2016/7/layout/HorizontalActionList"/>
    <dgm:cxn modelId="{53C52FB4-FBC7-4997-A9E1-1882B9903140}" type="presOf" srcId="{B43D77CE-6954-4D2D-8865-7842341532CF}" destId="{5B64CF8D-A961-4B47-94DF-36EB0CDF1ECF}" srcOrd="0" destOrd="0" presId="urn:microsoft.com/office/officeart/2016/7/layout/HorizontalActionList"/>
    <dgm:cxn modelId="{66C097BC-E21F-4EA6-81D7-DD1D11661C4B}" srcId="{E274900A-A27B-4F6D-A62F-3937B0C4B413}" destId="{18E3562C-9934-4A95-A88E-7392CF9D49C9}" srcOrd="0" destOrd="0" parTransId="{B668DF85-8B83-47B5-9D0D-A5F089704A81}" sibTransId="{230ACEA6-F0BB-4ADA-832B-418BA0A86B47}"/>
    <dgm:cxn modelId="{CD6876CB-1231-4175-9FFE-14C823B55C2F}" type="presOf" srcId="{F6B544F2-970B-49A1-BEBA-80AAD49FC901}" destId="{CE88C05A-9097-4E49-A545-80C4EEEEFFE5}" srcOrd="0" destOrd="0" presId="urn:microsoft.com/office/officeart/2016/7/layout/HorizontalActionList"/>
    <dgm:cxn modelId="{99B018D2-3F8F-4FC5-AFF6-4954F2B80A85}" type="presOf" srcId="{9F9C5A75-42A5-434E-A661-BD9C3B762EBF}" destId="{9E90262E-4630-4F4C-90B0-B8E5D08D1A2D}" srcOrd="0" destOrd="0" presId="urn:microsoft.com/office/officeart/2016/7/layout/HorizontalActionList"/>
    <dgm:cxn modelId="{9EC7A3DA-2B7E-410F-864E-8A085C9ACB9C}" srcId="{C57D9238-D368-4D96-8111-6823BBDACBCD}" destId="{F6B544F2-970B-49A1-BEBA-80AAD49FC901}" srcOrd="3" destOrd="0" parTransId="{AA4DCF5F-0743-49BE-8D41-38CD493F2ADF}" sibTransId="{DD0FA3C2-14AC-48C4-9FC5-28E63AA66D97}"/>
    <dgm:cxn modelId="{5EB49FE0-059E-49CE-AFDA-F256D724BCE1}" type="presOf" srcId="{41BC84CF-D40A-4703-8FA6-6AEE2D0BD1F8}" destId="{2E965BCD-41C2-4007-8346-6C736305B484}" srcOrd="0" destOrd="0" presId="urn:microsoft.com/office/officeart/2016/7/layout/HorizontalActionList"/>
    <dgm:cxn modelId="{B8C756F8-B6DB-41A3-840D-919CC572C272}" srcId="{F6B544F2-970B-49A1-BEBA-80AAD49FC901}" destId="{9F9C5A75-42A5-434E-A661-BD9C3B762EBF}" srcOrd="0" destOrd="0" parTransId="{14DBF163-3BB8-4FD0-8EBA-704367BD39CE}" sibTransId="{81388215-E373-4EA9-AED0-5C31EC7D044B}"/>
    <dgm:cxn modelId="{DED6D02A-CA55-498E-B05C-B22C5A58FB61}" type="presParOf" srcId="{15509BF9-7EE0-4056-92C0-54FB3F42AA99}" destId="{AA8BA2DE-57DA-434F-AF32-9A5F12EC2508}" srcOrd="0" destOrd="0" presId="urn:microsoft.com/office/officeart/2016/7/layout/HorizontalActionList"/>
    <dgm:cxn modelId="{6E4FEB0E-78ED-472A-9143-6C38B0E7E114}" type="presParOf" srcId="{AA8BA2DE-57DA-434F-AF32-9A5F12EC2508}" destId="{4A461E5C-111F-42A6-9C71-D1DD9C06A1D7}" srcOrd="0" destOrd="0" presId="urn:microsoft.com/office/officeart/2016/7/layout/HorizontalActionList"/>
    <dgm:cxn modelId="{4610E1DB-84EE-4B16-87E1-4699929CA9AC}" type="presParOf" srcId="{AA8BA2DE-57DA-434F-AF32-9A5F12EC2508}" destId="{C0A66972-CF2F-48F8-9994-A212E7926EB4}" srcOrd="1" destOrd="0" presId="urn:microsoft.com/office/officeart/2016/7/layout/HorizontalActionList"/>
    <dgm:cxn modelId="{A8418D98-6A35-4710-81F9-23E43386CCB2}" type="presParOf" srcId="{15509BF9-7EE0-4056-92C0-54FB3F42AA99}" destId="{EFBEE168-15C3-4259-BA6C-E2E5A5A5C800}" srcOrd="1" destOrd="0" presId="urn:microsoft.com/office/officeart/2016/7/layout/HorizontalActionList"/>
    <dgm:cxn modelId="{ACA5E4CF-5BF4-4F65-84E9-DE5ABCDB45EB}" type="presParOf" srcId="{15509BF9-7EE0-4056-92C0-54FB3F42AA99}" destId="{E5BEAE7F-F7F1-4D6F-B137-3BEAADDB21F3}" srcOrd="2" destOrd="0" presId="urn:microsoft.com/office/officeart/2016/7/layout/HorizontalActionList"/>
    <dgm:cxn modelId="{37F17FE6-6267-4890-A303-560A1A2641CE}" type="presParOf" srcId="{E5BEAE7F-F7F1-4D6F-B137-3BEAADDB21F3}" destId="{AA23E232-8BE7-414A-9A36-1CBC5680013F}" srcOrd="0" destOrd="0" presId="urn:microsoft.com/office/officeart/2016/7/layout/HorizontalActionList"/>
    <dgm:cxn modelId="{967B68F7-1CED-48FF-8E2E-4694E9CF0749}" type="presParOf" srcId="{E5BEAE7F-F7F1-4D6F-B137-3BEAADDB21F3}" destId="{DB96BA1D-ACA9-4268-AEE6-F0EA44C20E43}" srcOrd="1" destOrd="0" presId="urn:microsoft.com/office/officeart/2016/7/layout/HorizontalActionList"/>
    <dgm:cxn modelId="{B4897E0C-6AF8-4C48-98DD-31B48A45B6FF}" type="presParOf" srcId="{15509BF9-7EE0-4056-92C0-54FB3F42AA99}" destId="{A0E78CE3-3DEC-4ED3-914E-5046FB8A62A3}" srcOrd="3" destOrd="0" presId="urn:microsoft.com/office/officeart/2016/7/layout/HorizontalActionList"/>
    <dgm:cxn modelId="{F408EEA0-F151-403C-9F87-79D80F39E25F}" type="presParOf" srcId="{15509BF9-7EE0-4056-92C0-54FB3F42AA99}" destId="{800B22E5-7915-4375-AC32-0FBE56A042A2}" srcOrd="4" destOrd="0" presId="urn:microsoft.com/office/officeart/2016/7/layout/HorizontalActionList"/>
    <dgm:cxn modelId="{70266952-C5E5-4FA0-907A-4D643BB82F3A}" type="presParOf" srcId="{800B22E5-7915-4375-AC32-0FBE56A042A2}" destId="{2E965BCD-41C2-4007-8346-6C736305B484}" srcOrd="0" destOrd="0" presId="urn:microsoft.com/office/officeart/2016/7/layout/HorizontalActionList"/>
    <dgm:cxn modelId="{BE49B429-32EC-4F0B-A2F7-F2F5434F6145}" type="presParOf" srcId="{800B22E5-7915-4375-AC32-0FBE56A042A2}" destId="{5B64CF8D-A961-4B47-94DF-36EB0CDF1ECF}" srcOrd="1" destOrd="0" presId="urn:microsoft.com/office/officeart/2016/7/layout/HorizontalActionList"/>
    <dgm:cxn modelId="{660B63CD-F62D-4122-8052-DDC32E978313}" type="presParOf" srcId="{15509BF9-7EE0-4056-92C0-54FB3F42AA99}" destId="{66598A9C-E780-45FF-8390-7651A059EDDA}" srcOrd="5" destOrd="0" presId="urn:microsoft.com/office/officeart/2016/7/layout/HorizontalActionList"/>
    <dgm:cxn modelId="{1EA81029-AE87-4744-BC3F-A2565CA161E5}" type="presParOf" srcId="{15509BF9-7EE0-4056-92C0-54FB3F42AA99}" destId="{73AF66D5-36BC-482C-BAE9-40A6DF7E8BFF}" srcOrd="6" destOrd="0" presId="urn:microsoft.com/office/officeart/2016/7/layout/HorizontalActionList"/>
    <dgm:cxn modelId="{17C1C707-6E0B-467A-9AAE-6C2E918B765B}" type="presParOf" srcId="{73AF66D5-36BC-482C-BAE9-40A6DF7E8BFF}" destId="{CE88C05A-9097-4E49-A545-80C4EEEEFFE5}" srcOrd="0" destOrd="0" presId="urn:microsoft.com/office/officeart/2016/7/layout/HorizontalActionList"/>
    <dgm:cxn modelId="{784E6A17-4EB6-49E5-9C98-8E576A2E2D8A}" type="presParOf" srcId="{73AF66D5-36BC-482C-BAE9-40A6DF7E8BFF}" destId="{9E90262E-4630-4F4C-90B0-B8E5D08D1A2D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CF33CD9-9B61-4AC6-8087-5AF94757F22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94B9A0A-380C-4DD6-8041-956820DD6A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noProof="0" dirty="0"/>
            <a:t>Develop intercultural leadership competence (</a:t>
          </a:r>
          <a:r>
            <a:rPr lang="en-GB" noProof="0" dirty="0" err="1"/>
            <a:t>Smbatyan</a:t>
          </a:r>
          <a:r>
            <a:rPr lang="en-GB" noProof="0" dirty="0"/>
            <a:t>, 2024).</a:t>
          </a:r>
        </a:p>
      </dgm:t>
    </dgm:pt>
    <dgm:pt modelId="{FF50E019-A0C8-4C8A-94F7-6F73B7881D48}" type="parTrans" cxnId="{FB4FDC86-4CCB-4E9B-8CAC-04D7A0317F48}">
      <dgm:prSet/>
      <dgm:spPr/>
      <dgm:t>
        <a:bodyPr/>
        <a:lstStyle/>
        <a:p>
          <a:endParaRPr lang="en-US"/>
        </a:p>
      </dgm:t>
    </dgm:pt>
    <dgm:pt modelId="{6F7BB4F7-A673-4FDD-9C8E-E5E9F5C93780}" type="sibTrans" cxnId="{FB4FDC86-4CCB-4E9B-8CAC-04D7A0317F48}">
      <dgm:prSet/>
      <dgm:spPr/>
      <dgm:t>
        <a:bodyPr/>
        <a:lstStyle/>
        <a:p>
          <a:endParaRPr lang="en-US"/>
        </a:p>
      </dgm:t>
    </dgm:pt>
    <dgm:pt modelId="{AF54C44A-E48A-4B29-855C-59070C05CB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noProof="0" dirty="0"/>
            <a:t>Adopt situational communication strategies (</a:t>
          </a:r>
          <a:r>
            <a:rPr lang="en-GB" noProof="0" dirty="0" err="1"/>
            <a:t>Deresky</a:t>
          </a:r>
          <a:r>
            <a:rPr lang="en-GB" noProof="0" dirty="0"/>
            <a:t>, 2017).</a:t>
          </a:r>
        </a:p>
      </dgm:t>
    </dgm:pt>
    <dgm:pt modelId="{2B1E3FA5-7A87-4A07-A337-1A4FCDF21323}" type="parTrans" cxnId="{67D05CFC-05F5-4B1A-8B60-E1438018041B}">
      <dgm:prSet/>
      <dgm:spPr/>
      <dgm:t>
        <a:bodyPr/>
        <a:lstStyle/>
        <a:p>
          <a:endParaRPr lang="en-US"/>
        </a:p>
      </dgm:t>
    </dgm:pt>
    <dgm:pt modelId="{C58E6006-E465-4F29-945F-3A0E0AF3191B}" type="sibTrans" cxnId="{67D05CFC-05F5-4B1A-8B60-E1438018041B}">
      <dgm:prSet/>
      <dgm:spPr/>
      <dgm:t>
        <a:bodyPr/>
        <a:lstStyle/>
        <a:p>
          <a:endParaRPr lang="en-US"/>
        </a:p>
      </dgm:t>
    </dgm:pt>
    <dgm:pt modelId="{6C8C7A61-55E5-41E9-9FC7-F55EA79AF3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noProof="0" dirty="0"/>
            <a:t>Enhance internal diversity and language skills (Koh </a:t>
          </a:r>
          <a:r>
            <a:rPr lang="en-GB" noProof="0" dirty="0" err="1"/>
            <a:t>etal</a:t>
          </a:r>
          <a:r>
            <a:rPr lang="en-GB" noProof="0" dirty="0"/>
            <a:t>., 2009).</a:t>
          </a:r>
        </a:p>
      </dgm:t>
    </dgm:pt>
    <dgm:pt modelId="{1D8EA3EE-065A-4477-B535-1AC399DACF1E}" type="parTrans" cxnId="{C5672398-D166-44BC-8040-AA2197298A6F}">
      <dgm:prSet/>
      <dgm:spPr/>
      <dgm:t>
        <a:bodyPr/>
        <a:lstStyle/>
        <a:p>
          <a:endParaRPr lang="en-US"/>
        </a:p>
      </dgm:t>
    </dgm:pt>
    <dgm:pt modelId="{748AEFBD-A31E-489A-998A-C63A55E2BE2B}" type="sibTrans" cxnId="{C5672398-D166-44BC-8040-AA2197298A6F}">
      <dgm:prSet/>
      <dgm:spPr/>
      <dgm:t>
        <a:bodyPr/>
        <a:lstStyle/>
        <a:p>
          <a:endParaRPr lang="en-US"/>
        </a:p>
      </dgm:t>
    </dgm:pt>
    <dgm:pt modelId="{58268959-05A7-457A-92BC-6AE58412309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noProof="0" dirty="0"/>
            <a:t>Apply feedback loops between regional teams (</a:t>
          </a:r>
          <a:r>
            <a:rPr lang="en-GB" noProof="0" dirty="0" err="1"/>
            <a:t>Accelingo</a:t>
          </a:r>
          <a:r>
            <a:rPr lang="en-GB" noProof="0" dirty="0"/>
            <a:t>, 2024’ </a:t>
          </a:r>
          <a:r>
            <a:rPr lang="en-GB" noProof="0" dirty="0" err="1"/>
            <a:t>Podolny</a:t>
          </a:r>
          <a:r>
            <a:rPr lang="en-GB" noProof="0" dirty="0"/>
            <a:t> and Hansen, 2020).</a:t>
          </a:r>
        </a:p>
      </dgm:t>
    </dgm:pt>
    <dgm:pt modelId="{5A0576DB-16D5-4435-BD5C-C96518CB7916}" type="parTrans" cxnId="{EC376607-7B6A-4711-8E6B-E72E4978F412}">
      <dgm:prSet/>
      <dgm:spPr/>
      <dgm:t>
        <a:bodyPr/>
        <a:lstStyle/>
        <a:p>
          <a:endParaRPr lang="en-US"/>
        </a:p>
      </dgm:t>
    </dgm:pt>
    <dgm:pt modelId="{A2E59547-7931-4F01-9449-66C696ABB433}" type="sibTrans" cxnId="{EC376607-7B6A-4711-8E6B-E72E4978F412}">
      <dgm:prSet/>
      <dgm:spPr/>
      <dgm:t>
        <a:bodyPr/>
        <a:lstStyle/>
        <a:p>
          <a:endParaRPr lang="en-US"/>
        </a:p>
      </dgm:t>
    </dgm:pt>
    <dgm:pt modelId="{549E6198-CABB-42CE-8796-43331CA3D0B5}" type="pres">
      <dgm:prSet presAssocID="{ECF33CD9-9B61-4AC6-8087-5AF94757F22B}" presName="root" presStyleCnt="0">
        <dgm:presLayoutVars>
          <dgm:dir/>
          <dgm:resizeHandles val="exact"/>
        </dgm:presLayoutVars>
      </dgm:prSet>
      <dgm:spPr/>
    </dgm:pt>
    <dgm:pt modelId="{88FD7D00-9377-44A7-AD1D-B1EA86F2BFE8}" type="pres">
      <dgm:prSet presAssocID="{994B9A0A-380C-4DD6-8041-956820DD6AD6}" presName="compNode" presStyleCnt="0"/>
      <dgm:spPr/>
    </dgm:pt>
    <dgm:pt modelId="{43FD537B-8666-4C83-BF6C-0D97743A5D83}" type="pres">
      <dgm:prSet presAssocID="{994B9A0A-380C-4DD6-8041-956820DD6AD6}" presName="bgRect" presStyleLbl="bgShp" presStyleIdx="0" presStyleCnt="4"/>
      <dgm:spPr/>
    </dgm:pt>
    <dgm:pt modelId="{ECF3E7C9-6C23-4F85-AE10-09B70CAA2383}" type="pres">
      <dgm:prSet presAssocID="{994B9A0A-380C-4DD6-8041-956820DD6AD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F9FCFA5A-6E0D-43DB-A6C5-B8E92E14AFD0}" type="pres">
      <dgm:prSet presAssocID="{994B9A0A-380C-4DD6-8041-956820DD6AD6}" presName="spaceRect" presStyleCnt="0"/>
      <dgm:spPr/>
    </dgm:pt>
    <dgm:pt modelId="{42EA1D95-0B08-49E2-A201-38A7B5BB10A7}" type="pres">
      <dgm:prSet presAssocID="{994B9A0A-380C-4DD6-8041-956820DD6AD6}" presName="parTx" presStyleLbl="revTx" presStyleIdx="0" presStyleCnt="4">
        <dgm:presLayoutVars>
          <dgm:chMax val="0"/>
          <dgm:chPref val="0"/>
        </dgm:presLayoutVars>
      </dgm:prSet>
      <dgm:spPr/>
    </dgm:pt>
    <dgm:pt modelId="{E9968636-1715-4C92-8273-D49FCBA0B40A}" type="pres">
      <dgm:prSet presAssocID="{6F7BB4F7-A673-4FDD-9C8E-E5E9F5C93780}" presName="sibTrans" presStyleCnt="0"/>
      <dgm:spPr/>
    </dgm:pt>
    <dgm:pt modelId="{A411C4AE-1DE2-4C69-9168-31D955F85E82}" type="pres">
      <dgm:prSet presAssocID="{AF54C44A-E48A-4B29-855C-59070C05CB40}" presName="compNode" presStyleCnt="0"/>
      <dgm:spPr/>
    </dgm:pt>
    <dgm:pt modelId="{CF1DCA6C-2F8D-435B-B844-01D5C04D4617}" type="pres">
      <dgm:prSet presAssocID="{AF54C44A-E48A-4B29-855C-59070C05CB40}" presName="bgRect" presStyleLbl="bgShp" presStyleIdx="1" presStyleCnt="4"/>
      <dgm:spPr/>
    </dgm:pt>
    <dgm:pt modelId="{630B3CCB-FD46-4AEA-BAA1-4669D6A146F1}" type="pres">
      <dgm:prSet presAssocID="{AF54C44A-E48A-4B29-855C-59070C05CB4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15B44AE-3B3B-4C11-8E63-BDB60EA8B1B4}" type="pres">
      <dgm:prSet presAssocID="{AF54C44A-E48A-4B29-855C-59070C05CB40}" presName="spaceRect" presStyleCnt="0"/>
      <dgm:spPr/>
    </dgm:pt>
    <dgm:pt modelId="{4565B7ED-E6CD-42C7-9FB5-37E8B4D6D93B}" type="pres">
      <dgm:prSet presAssocID="{AF54C44A-E48A-4B29-855C-59070C05CB40}" presName="parTx" presStyleLbl="revTx" presStyleIdx="1" presStyleCnt="4">
        <dgm:presLayoutVars>
          <dgm:chMax val="0"/>
          <dgm:chPref val="0"/>
        </dgm:presLayoutVars>
      </dgm:prSet>
      <dgm:spPr/>
    </dgm:pt>
    <dgm:pt modelId="{059405DC-34C5-4F54-97AA-CA4FE6EAF705}" type="pres">
      <dgm:prSet presAssocID="{C58E6006-E465-4F29-945F-3A0E0AF3191B}" presName="sibTrans" presStyleCnt="0"/>
      <dgm:spPr/>
    </dgm:pt>
    <dgm:pt modelId="{19892506-775B-4FB5-8D7D-9EC4E1CDEB48}" type="pres">
      <dgm:prSet presAssocID="{6C8C7A61-55E5-41E9-9FC7-F55EA79AF3B4}" presName="compNode" presStyleCnt="0"/>
      <dgm:spPr/>
    </dgm:pt>
    <dgm:pt modelId="{5B5B732C-FFA5-407B-A1A6-69F48AEDF016}" type="pres">
      <dgm:prSet presAssocID="{6C8C7A61-55E5-41E9-9FC7-F55EA79AF3B4}" presName="bgRect" presStyleLbl="bgShp" presStyleIdx="2" presStyleCnt="4"/>
      <dgm:spPr/>
    </dgm:pt>
    <dgm:pt modelId="{85C6A359-7193-4990-BDFE-271F6E935F23}" type="pres">
      <dgm:prSet presAssocID="{6C8C7A61-55E5-41E9-9FC7-F55EA79AF3B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DF1DB95-2BBE-42E7-8100-2953D4FB4271}" type="pres">
      <dgm:prSet presAssocID="{6C8C7A61-55E5-41E9-9FC7-F55EA79AF3B4}" presName="spaceRect" presStyleCnt="0"/>
      <dgm:spPr/>
    </dgm:pt>
    <dgm:pt modelId="{8BF8D6C2-AA65-468A-A255-EF221DE5AE52}" type="pres">
      <dgm:prSet presAssocID="{6C8C7A61-55E5-41E9-9FC7-F55EA79AF3B4}" presName="parTx" presStyleLbl="revTx" presStyleIdx="2" presStyleCnt="4">
        <dgm:presLayoutVars>
          <dgm:chMax val="0"/>
          <dgm:chPref val="0"/>
        </dgm:presLayoutVars>
      </dgm:prSet>
      <dgm:spPr/>
    </dgm:pt>
    <dgm:pt modelId="{17802234-4A1A-4532-823C-63EDF997F2E4}" type="pres">
      <dgm:prSet presAssocID="{748AEFBD-A31E-489A-998A-C63A55E2BE2B}" presName="sibTrans" presStyleCnt="0"/>
      <dgm:spPr/>
    </dgm:pt>
    <dgm:pt modelId="{BE516FF4-F905-4188-B1B6-95891D97EA90}" type="pres">
      <dgm:prSet presAssocID="{58268959-05A7-457A-92BC-6AE584123091}" presName="compNode" presStyleCnt="0"/>
      <dgm:spPr/>
    </dgm:pt>
    <dgm:pt modelId="{B8753D07-1546-42DE-AF4B-A82F8976D132}" type="pres">
      <dgm:prSet presAssocID="{58268959-05A7-457A-92BC-6AE584123091}" presName="bgRect" presStyleLbl="bgShp" presStyleIdx="3" presStyleCnt="4"/>
      <dgm:spPr/>
    </dgm:pt>
    <dgm:pt modelId="{3C12F893-D407-4C4B-AC6E-EF81814C92F4}" type="pres">
      <dgm:prSet presAssocID="{58268959-05A7-457A-92BC-6AE58412309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ansfer"/>
        </a:ext>
      </dgm:extLst>
    </dgm:pt>
    <dgm:pt modelId="{8BDFB020-9957-4EC0-849E-C447F08C61ED}" type="pres">
      <dgm:prSet presAssocID="{58268959-05A7-457A-92BC-6AE584123091}" presName="spaceRect" presStyleCnt="0"/>
      <dgm:spPr/>
    </dgm:pt>
    <dgm:pt modelId="{D23EB53D-65C1-4D75-B769-C704636790BF}" type="pres">
      <dgm:prSet presAssocID="{58268959-05A7-457A-92BC-6AE58412309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C376607-7B6A-4711-8E6B-E72E4978F412}" srcId="{ECF33CD9-9B61-4AC6-8087-5AF94757F22B}" destId="{58268959-05A7-457A-92BC-6AE584123091}" srcOrd="3" destOrd="0" parTransId="{5A0576DB-16D5-4435-BD5C-C96518CB7916}" sibTransId="{A2E59547-7931-4F01-9449-66C696ABB433}"/>
    <dgm:cxn modelId="{7668B062-5BCE-4765-BC6F-CF8C9B32501F}" type="presOf" srcId="{6C8C7A61-55E5-41E9-9FC7-F55EA79AF3B4}" destId="{8BF8D6C2-AA65-468A-A255-EF221DE5AE52}" srcOrd="0" destOrd="0" presId="urn:microsoft.com/office/officeart/2018/2/layout/IconVerticalSolidList"/>
    <dgm:cxn modelId="{1937314D-E5C8-41AD-8F61-E58082D676C5}" type="presOf" srcId="{AF54C44A-E48A-4B29-855C-59070C05CB40}" destId="{4565B7ED-E6CD-42C7-9FB5-37E8B4D6D93B}" srcOrd="0" destOrd="0" presId="urn:microsoft.com/office/officeart/2018/2/layout/IconVerticalSolidList"/>
    <dgm:cxn modelId="{1966B159-5E7F-4097-8057-641F71B7699E}" type="presOf" srcId="{994B9A0A-380C-4DD6-8041-956820DD6AD6}" destId="{42EA1D95-0B08-49E2-A201-38A7B5BB10A7}" srcOrd="0" destOrd="0" presId="urn:microsoft.com/office/officeart/2018/2/layout/IconVerticalSolidList"/>
    <dgm:cxn modelId="{FB4FDC86-4CCB-4E9B-8CAC-04D7A0317F48}" srcId="{ECF33CD9-9B61-4AC6-8087-5AF94757F22B}" destId="{994B9A0A-380C-4DD6-8041-956820DD6AD6}" srcOrd="0" destOrd="0" parTransId="{FF50E019-A0C8-4C8A-94F7-6F73B7881D48}" sibTransId="{6F7BB4F7-A673-4FDD-9C8E-E5E9F5C93780}"/>
    <dgm:cxn modelId="{38875A88-56D7-4657-839F-CA8B8C55BFAC}" type="presOf" srcId="{ECF33CD9-9B61-4AC6-8087-5AF94757F22B}" destId="{549E6198-CABB-42CE-8796-43331CA3D0B5}" srcOrd="0" destOrd="0" presId="urn:microsoft.com/office/officeart/2018/2/layout/IconVerticalSolidList"/>
    <dgm:cxn modelId="{C5672398-D166-44BC-8040-AA2197298A6F}" srcId="{ECF33CD9-9B61-4AC6-8087-5AF94757F22B}" destId="{6C8C7A61-55E5-41E9-9FC7-F55EA79AF3B4}" srcOrd="2" destOrd="0" parTransId="{1D8EA3EE-065A-4477-B535-1AC399DACF1E}" sibTransId="{748AEFBD-A31E-489A-998A-C63A55E2BE2B}"/>
    <dgm:cxn modelId="{D6198DE7-6A7A-4CB5-AAAF-ECE0E49C17EA}" type="presOf" srcId="{58268959-05A7-457A-92BC-6AE584123091}" destId="{D23EB53D-65C1-4D75-B769-C704636790BF}" srcOrd="0" destOrd="0" presId="urn:microsoft.com/office/officeart/2018/2/layout/IconVerticalSolidList"/>
    <dgm:cxn modelId="{67D05CFC-05F5-4B1A-8B60-E1438018041B}" srcId="{ECF33CD9-9B61-4AC6-8087-5AF94757F22B}" destId="{AF54C44A-E48A-4B29-855C-59070C05CB40}" srcOrd="1" destOrd="0" parTransId="{2B1E3FA5-7A87-4A07-A337-1A4FCDF21323}" sibTransId="{C58E6006-E465-4F29-945F-3A0E0AF3191B}"/>
    <dgm:cxn modelId="{FCB0397F-05A5-4452-B10F-196170E323FD}" type="presParOf" srcId="{549E6198-CABB-42CE-8796-43331CA3D0B5}" destId="{88FD7D00-9377-44A7-AD1D-B1EA86F2BFE8}" srcOrd="0" destOrd="0" presId="urn:microsoft.com/office/officeart/2018/2/layout/IconVerticalSolidList"/>
    <dgm:cxn modelId="{1C3BD944-8361-41D1-8E29-7FBEF5B6EEA6}" type="presParOf" srcId="{88FD7D00-9377-44A7-AD1D-B1EA86F2BFE8}" destId="{43FD537B-8666-4C83-BF6C-0D97743A5D83}" srcOrd="0" destOrd="0" presId="urn:microsoft.com/office/officeart/2018/2/layout/IconVerticalSolidList"/>
    <dgm:cxn modelId="{9C0FAE26-F6EB-475F-B90A-A549B34D503F}" type="presParOf" srcId="{88FD7D00-9377-44A7-AD1D-B1EA86F2BFE8}" destId="{ECF3E7C9-6C23-4F85-AE10-09B70CAA2383}" srcOrd="1" destOrd="0" presId="urn:microsoft.com/office/officeart/2018/2/layout/IconVerticalSolidList"/>
    <dgm:cxn modelId="{668C8F8B-A437-4F28-B9B2-D8E8E9C85633}" type="presParOf" srcId="{88FD7D00-9377-44A7-AD1D-B1EA86F2BFE8}" destId="{F9FCFA5A-6E0D-43DB-A6C5-B8E92E14AFD0}" srcOrd="2" destOrd="0" presId="urn:microsoft.com/office/officeart/2018/2/layout/IconVerticalSolidList"/>
    <dgm:cxn modelId="{ED997A6D-2E35-48B6-A5B4-2E021627FC60}" type="presParOf" srcId="{88FD7D00-9377-44A7-AD1D-B1EA86F2BFE8}" destId="{42EA1D95-0B08-49E2-A201-38A7B5BB10A7}" srcOrd="3" destOrd="0" presId="urn:microsoft.com/office/officeart/2018/2/layout/IconVerticalSolidList"/>
    <dgm:cxn modelId="{E2D3D7FB-ED35-42F8-8591-A368113172C6}" type="presParOf" srcId="{549E6198-CABB-42CE-8796-43331CA3D0B5}" destId="{E9968636-1715-4C92-8273-D49FCBA0B40A}" srcOrd="1" destOrd="0" presId="urn:microsoft.com/office/officeart/2018/2/layout/IconVerticalSolidList"/>
    <dgm:cxn modelId="{7E133893-3BBC-45A5-BCB3-9216CF1DAA4C}" type="presParOf" srcId="{549E6198-CABB-42CE-8796-43331CA3D0B5}" destId="{A411C4AE-1DE2-4C69-9168-31D955F85E82}" srcOrd="2" destOrd="0" presId="urn:microsoft.com/office/officeart/2018/2/layout/IconVerticalSolidList"/>
    <dgm:cxn modelId="{37A16F20-E16A-426E-845B-3652B77875F5}" type="presParOf" srcId="{A411C4AE-1DE2-4C69-9168-31D955F85E82}" destId="{CF1DCA6C-2F8D-435B-B844-01D5C04D4617}" srcOrd="0" destOrd="0" presId="urn:microsoft.com/office/officeart/2018/2/layout/IconVerticalSolidList"/>
    <dgm:cxn modelId="{6614D27B-1FC7-494F-BD11-E21619345759}" type="presParOf" srcId="{A411C4AE-1DE2-4C69-9168-31D955F85E82}" destId="{630B3CCB-FD46-4AEA-BAA1-4669D6A146F1}" srcOrd="1" destOrd="0" presId="urn:microsoft.com/office/officeart/2018/2/layout/IconVerticalSolidList"/>
    <dgm:cxn modelId="{80D5460E-BD61-4BBC-B3AC-CBBF4DAE4B7F}" type="presParOf" srcId="{A411C4AE-1DE2-4C69-9168-31D955F85E82}" destId="{715B44AE-3B3B-4C11-8E63-BDB60EA8B1B4}" srcOrd="2" destOrd="0" presId="urn:microsoft.com/office/officeart/2018/2/layout/IconVerticalSolidList"/>
    <dgm:cxn modelId="{2BDCC009-92BC-4659-84CC-38B8597712A9}" type="presParOf" srcId="{A411C4AE-1DE2-4C69-9168-31D955F85E82}" destId="{4565B7ED-E6CD-42C7-9FB5-37E8B4D6D93B}" srcOrd="3" destOrd="0" presId="urn:microsoft.com/office/officeart/2018/2/layout/IconVerticalSolidList"/>
    <dgm:cxn modelId="{9BBA18A1-CED7-4666-B5C2-F9BA84367F34}" type="presParOf" srcId="{549E6198-CABB-42CE-8796-43331CA3D0B5}" destId="{059405DC-34C5-4F54-97AA-CA4FE6EAF705}" srcOrd="3" destOrd="0" presId="urn:microsoft.com/office/officeart/2018/2/layout/IconVerticalSolidList"/>
    <dgm:cxn modelId="{A549A1FE-B88D-482F-B63E-F17023E11025}" type="presParOf" srcId="{549E6198-CABB-42CE-8796-43331CA3D0B5}" destId="{19892506-775B-4FB5-8D7D-9EC4E1CDEB48}" srcOrd="4" destOrd="0" presId="urn:microsoft.com/office/officeart/2018/2/layout/IconVerticalSolidList"/>
    <dgm:cxn modelId="{49E60F26-B819-40C4-83BA-1B6599F95708}" type="presParOf" srcId="{19892506-775B-4FB5-8D7D-9EC4E1CDEB48}" destId="{5B5B732C-FFA5-407B-A1A6-69F48AEDF016}" srcOrd="0" destOrd="0" presId="urn:microsoft.com/office/officeart/2018/2/layout/IconVerticalSolidList"/>
    <dgm:cxn modelId="{70A98AE8-66BB-41FA-9270-C6793DDD0F9A}" type="presParOf" srcId="{19892506-775B-4FB5-8D7D-9EC4E1CDEB48}" destId="{85C6A359-7193-4990-BDFE-271F6E935F23}" srcOrd="1" destOrd="0" presId="urn:microsoft.com/office/officeart/2018/2/layout/IconVerticalSolidList"/>
    <dgm:cxn modelId="{BE957384-850E-404A-B8BA-D22191C09756}" type="presParOf" srcId="{19892506-775B-4FB5-8D7D-9EC4E1CDEB48}" destId="{6DF1DB95-2BBE-42E7-8100-2953D4FB4271}" srcOrd="2" destOrd="0" presId="urn:microsoft.com/office/officeart/2018/2/layout/IconVerticalSolidList"/>
    <dgm:cxn modelId="{4E9C8775-4DFB-47FA-8BEB-CDC50B2555F0}" type="presParOf" srcId="{19892506-775B-4FB5-8D7D-9EC4E1CDEB48}" destId="{8BF8D6C2-AA65-468A-A255-EF221DE5AE52}" srcOrd="3" destOrd="0" presId="urn:microsoft.com/office/officeart/2018/2/layout/IconVerticalSolidList"/>
    <dgm:cxn modelId="{0E677D24-D2F9-4FA0-A714-8FC2CC421209}" type="presParOf" srcId="{549E6198-CABB-42CE-8796-43331CA3D0B5}" destId="{17802234-4A1A-4532-823C-63EDF997F2E4}" srcOrd="5" destOrd="0" presId="urn:microsoft.com/office/officeart/2018/2/layout/IconVerticalSolidList"/>
    <dgm:cxn modelId="{1C11FF94-CFD0-4637-8A1F-7A86F96DBCEB}" type="presParOf" srcId="{549E6198-CABB-42CE-8796-43331CA3D0B5}" destId="{BE516FF4-F905-4188-B1B6-95891D97EA90}" srcOrd="6" destOrd="0" presId="urn:microsoft.com/office/officeart/2018/2/layout/IconVerticalSolidList"/>
    <dgm:cxn modelId="{4AC7F2E4-0F96-4E8A-AEDD-08845BE21C73}" type="presParOf" srcId="{BE516FF4-F905-4188-B1B6-95891D97EA90}" destId="{B8753D07-1546-42DE-AF4B-A82F8976D132}" srcOrd="0" destOrd="0" presId="urn:microsoft.com/office/officeart/2018/2/layout/IconVerticalSolidList"/>
    <dgm:cxn modelId="{19385024-934B-4F04-8148-73579CC35110}" type="presParOf" srcId="{BE516FF4-F905-4188-B1B6-95891D97EA90}" destId="{3C12F893-D407-4C4B-AC6E-EF81814C92F4}" srcOrd="1" destOrd="0" presId="urn:microsoft.com/office/officeart/2018/2/layout/IconVerticalSolidList"/>
    <dgm:cxn modelId="{CCD5997C-F16F-4606-8AC4-23ED6FA0DA90}" type="presParOf" srcId="{BE516FF4-F905-4188-B1B6-95891D97EA90}" destId="{8BDFB020-9957-4EC0-849E-C447F08C61ED}" srcOrd="2" destOrd="0" presId="urn:microsoft.com/office/officeart/2018/2/layout/IconVerticalSolidList"/>
    <dgm:cxn modelId="{35D1F051-46C7-4D1A-9236-DCCDF312BF2D}" type="presParOf" srcId="{BE516FF4-F905-4188-B1B6-95891D97EA90}" destId="{D23EB53D-65C1-4D75-B769-C704636790B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2F08654-3E68-4928-AC5F-3FCF514F58A5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0116300-41CE-4A8C-9196-F34E76DD17E6}">
      <dgm:prSet/>
      <dgm:spPr/>
      <dgm:t>
        <a:bodyPr/>
        <a:lstStyle/>
        <a:p>
          <a:r>
            <a:rPr lang="en-GB" noProof="0" dirty="0"/>
            <a:t>Hofstede and Hall reveal key cultural contrasts.</a:t>
          </a:r>
        </a:p>
      </dgm:t>
    </dgm:pt>
    <dgm:pt modelId="{D4E1AE88-A64F-49A3-8587-B9D43AED2028}" type="parTrans" cxnId="{DDACE16C-67AF-4E23-904E-A2E99D95BBB6}">
      <dgm:prSet/>
      <dgm:spPr/>
      <dgm:t>
        <a:bodyPr/>
        <a:lstStyle/>
        <a:p>
          <a:endParaRPr lang="en-US"/>
        </a:p>
      </dgm:t>
    </dgm:pt>
    <dgm:pt modelId="{6BCA9ACF-391E-423E-BD29-530674909EE6}" type="sibTrans" cxnId="{DDACE16C-67AF-4E23-904E-A2E99D95BBB6}">
      <dgm:prSet/>
      <dgm:spPr/>
      <dgm:t>
        <a:bodyPr/>
        <a:lstStyle/>
        <a:p>
          <a:endParaRPr lang="en-GB" noProof="0" dirty="0"/>
        </a:p>
      </dgm:t>
    </dgm:pt>
    <dgm:pt modelId="{5F7F5E9A-30D6-4E0C-AC41-B323B7847A85}">
      <dgm:prSet/>
      <dgm:spPr/>
      <dgm:t>
        <a:bodyPr/>
        <a:lstStyle/>
        <a:p>
          <a:r>
            <a:rPr lang="en-GB" noProof="0" dirty="0"/>
            <a:t>Apple balances global vision with local sensitivity.</a:t>
          </a:r>
        </a:p>
      </dgm:t>
    </dgm:pt>
    <dgm:pt modelId="{0366571C-6888-432B-BB21-483252F28351}" type="parTrans" cxnId="{86ACD960-E86E-46DA-B1F4-7A3CA5D61849}">
      <dgm:prSet/>
      <dgm:spPr/>
      <dgm:t>
        <a:bodyPr/>
        <a:lstStyle/>
        <a:p>
          <a:endParaRPr lang="en-US"/>
        </a:p>
      </dgm:t>
    </dgm:pt>
    <dgm:pt modelId="{425DD144-1F9B-4C8F-96CE-295D9264DF0F}" type="sibTrans" cxnId="{86ACD960-E86E-46DA-B1F4-7A3CA5D61849}">
      <dgm:prSet/>
      <dgm:spPr/>
      <dgm:t>
        <a:bodyPr/>
        <a:lstStyle/>
        <a:p>
          <a:endParaRPr lang="en-GB" noProof="0" dirty="0"/>
        </a:p>
      </dgm:t>
    </dgm:pt>
    <dgm:pt modelId="{4D4A315A-0F7C-4C5F-A844-FAD8CE8682DA}">
      <dgm:prSet/>
      <dgm:spPr/>
      <dgm:t>
        <a:bodyPr/>
        <a:lstStyle/>
        <a:p>
          <a:r>
            <a:rPr lang="en-GB" noProof="0" dirty="0"/>
            <a:t>Communication adaptation drives brand loyalty and innovation.</a:t>
          </a:r>
        </a:p>
      </dgm:t>
    </dgm:pt>
    <dgm:pt modelId="{89163741-3DA3-4486-B016-381B5B69AB07}" type="parTrans" cxnId="{446EEF5F-F528-46F1-AC63-44D9D961156A}">
      <dgm:prSet/>
      <dgm:spPr/>
      <dgm:t>
        <a:bodyPr/>
        <a:lstStyle/>
        <a:p>
          <a:endParaRPr lang="en-US"/>
        </a:p>
      </dgm:t>
    </dgm:pt>
    <dgm:pt modelId="{77C10906-CFF6-43E4-8899-24DD41F08F10}" type="sibTrans" cxnId="{446EEF5F-F528-46F1-AC63-44D9D961156A}">
      <dgm:prSet/>
      <dgm:spPr/>
      <dgm:t>
        <a:bodyPr/>
        <a:lstStyle/>
        <a:p>
          <a:endParaRPr lang="en-GB" noProof="0" dirty="0"/>
        </a:p>
      </dgm:t>
    </dgm:pt>
    <dgm:pt modelId="{B8F3A979-C7FB-4BE8-A1E7-66350E4507A0}">
      <dgm:prSet/>
      <dgm:spPr/>
      <dgm:t>
        <a:bodyPr/>
        <a:lstStyle/>
        <a:p>
          <a:r>
            <a:rPr lang="en-GB" noProof="0" dirty="0"/>
            <a:t>Cultural competence is vital for future international managers.</a:t>
          </a:r>
        </a:p>
      </dgm:t>
    </dgm:pt>
    <dgm:pt modelId="{9693C7C6-13A8-47BC-AB3A-696B91CEF97D}" type="parTrans" cxnId="{BB60A94B-7BF9-4ECB-819C-375CFCC2C859}">
      <dgm:prSet/>
      <dgm:spPr/>
      <dgm:t>
        <a:bodyPr/>
        <a:lstStyle/>
        <a:p>
          <a:endParaRPr lang="en-US"/>
        </a:p>
      </dgm:t>
    </dgm:pt>
    <dgm:pt modelId="{724C359B-5F87-4F2F-87A9-D9EC9EE35284}" type="sibTrans" cxnId="{BB60A94B-7BF9-4ECB-819C-375CFCC2C859}">
      <dgm:prSet/>
      <dgm:spPr/>
      <dgm:t>
        <a:bodyPr/>
        <a:lstStyle/>
        <a:p>
          <a:endParaRPr lang="en-US"/>
        </a:p>
      </dgm:t>
    </dgm:pt>
    <dgm:pt modelId="{CFD23B45-1A6D-45EE-B9F4-19B7061C39BD}" type="pres">
      <dgm:prSet presAssocID="{E2F08654-3E68-4928-AC5F-3FCF514F58A5}" presName="outerComposite" presStyleCnt="0">
        <dgm:presLayoutVars>
          <dgm:chMax val="5"/>
          <dgm:dir/>
          <dgm:resizeHandles val="exact"/>
        </dgm:presLayoutVars>
      </dgm:prSet>
      <dgm:spPr/>
    </dgm:pt>
    <dgm:pt modelId="{29BDFDD2-0EE5-41D8-BAC0-FFCB42FCB5E4}" type="pres">
      <dgm:prSet presAssocID="{E2F08654-3E68-4928-AC5F-3FCF514F58A5}" presName="dummyMaxCanvas" presStyleCnt="0">
        <dgm:presLayoutVars/>
      </dgm:prSet>
      <dgm:spPr/>
    </dgm:pt>
    <dgm:pt modelId="{1CD1F13C-9A54-44CD-AAAA-1579AE7E773D}" type="pres">
      <dgm:prSet presAssocID="{E2F08654-3E68-4928-AC5F-3FCF514F58A5}" presName="FourNodes_1" presStyleLbl="node1" presStyleIdx="0" presStyleCnt="4">
        <dgm:presLayoutVars>
          <dgm:bulletEnabled val="1"/>
        </dgm:presLayoutVars>
      </dgm:prSet>
      <dgm:spPr/>
    </dgm:pt>
    <dgm:pt modelId="{2AE1AF89-9886-4E71-A1C9-738D9D48AEE2}" type="pres">
      <dgm:prSet presAssocID="{E2F08654-3E68-4928-AC5F-3FCF514F58A5}" presName="FourNodes_2" presStyleLbl="node1" presStyleIdx="1" presStyleCnt="4">
        <dgm:presLayoutVars>
          <dgm:bulletEnabled val="1"/>
        </dgm:presLayoutVars>
      </dgm:prSet>
      <dgm:spPr/>
    </dgm:pt>
    <dgm:pt modelId="{56AE54CE-7365-448A-8492-73A40A7F448A}" type="pres">
      <dgm:prSet presAssocID="{E2F08654-3E68-4928-AC5F-3FCF514F58A5}" presName="FourNodes_3" presStyleLbl="node1" presStyleIdx="2" presStyleCnt="4">
        <dgm:presLayoutVars>
          <dgm:bulletEnabled val="1"/>
        </dgm:presLayoutVars>
      </dgm:prSet>
      <dgm:spPr/>
    </dgm:pt>
    <dgm:pt modelId="{151D37D8-7BD0-47FC-835F-26FA396BB06B}" type="pres">
      <dgm:prSet presAssocID="{E2F08654-3E68-4928-AC5F-3FCF514F58A5}" presName="FourNodes_4" presStyleLbl="node1" presStyleIdx="3" presStyleCnt="4">
        <dgm:presLayoutVars>
          <dgm:bulletEnabled val="1"/>
        </dgm:presLayoutVars>
      </dgm:prSet>
      <dgm:spPr/>
    </dgm:pt>
    <dgm:pt modelId="{F3BBD326-394E-4BCA-8EAB-13686938B233}" type="pres">
      <dgm:prSet presAssocID="{E2F08654-3E68-4928-AC5F-3FCF514F58A5}" presName="FourConn_1-2" presStyleLbl="fgAccFollowNode1" presStyleIdx="0" presStyleCnt="3">
        <dgm:presLayoutVars>
          <dgm:bulletEnabled val="1"/>
        </dgm:presLayoutVars>
      </dgm:prSet>
      <dgm:spPr/>
    </dgm:pt>
    <dgm:pt modelId="{E2E3E6BB-1D42-4DEA-82D4-D4AA4DF5733E}" type="pres">
      <dgm:prSet presAssocID="{E2F08654-3E68-4928-AC5F-3FCF514F58A5}" presName="FourConn_2-3" presStyleLbl="fgAccFollowNode1" presStyleIdx="1" presStyleCnt="3">
        <dgm:presLayoutVars>
          <dgm:bulletEnabled val="1"/>
        </dgm:presLayoutVars>
      </dgm:prSet>
      <dgm:spPr/>
    </dgm:pt>
    <dgm:pt modelId="{8616FB11-FAA5-4F12-8E58-B3236E407DF2}" type="pres">
      <dgm:prSet presAssocID="{E2F08654-3E68-4928-AC5F-3FCF514F58A5}" presName="FourConn_3-4" presStyleLbl="fgAccFollowNode1" presStyleIdx="2" presStyleCnt="3">
        <dgm:presLayoutVars>
          <dgm:bulletEnabled val="1"/>
        </dgm:presLayoutVars>
      </dgm:prSet>
      <dgm:spPr/>
    </dgm:pt>
    <dgm:pt modelId="{49EB5555-FF76-46DA-A658-7A93AD28E213}" type="pres">
      <dgm:prSet presAssocID="{E2F08654-3E68-4928-AC5F-3FCF514F58A5}" presName="FourNodes_1_text" presStyleLbl="node1" presStyleIdx="3" presStyleCnt="4">
        <dgm:presLayoutVars>
          <dgm:bulletEnabled val="1"/>
        </dgm:presLayoutVars>
      </dgm:prSet>
      <dgm:spPr/>
    </dgm:pt>
    <dgm:pt modelId="{3836366E-16BB-4B0C-8969-DB32707DC42F}" type="pres">
      <dgm:prSet presAssocID="{E2F08654-3E68-4928-AC5F-3FCF514F58A5}" presName="FourNodes_2_text" presStyleLbl="node1" presStyleIdx="3" presStyleCnt="4">
        <dgm:presLayoutVars>
          <dgm:bulletEnabled val="1"/>
        </dgm:presLayoutVars>
      </dgm:prSet>
      <dgm:spPr/>
    </dgm:pt>
    <dgm:pt modelId="{02716606-D3B3-4A29-A9F3-85FB89AA88F3}" type="pres">
      <dgm:prSet presAssocID="{E2F08654-3E68-4928-AC5F-3FCF514F58A5}" presName="FourNodes_3_text" presStyleLbl="node1" presStyleIdx="3" presStyleCnt="4">
        <dgm:presLayoutVars>
          <dgm:bulletEnabled val="1"/>
        </dgm:presLayoutVars>
      </dgm:prSet>
      <dgm:spPr/>
    </dgm:pt>
    <dgm:pt modelId="{120C954B-4A42-47B2-9C8C-F044FE3C76B0}" type="pres">
      <dgm:prSet presAssocID="{E2F08654-3E68-4928-AC5F-3FCF514F58A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455E7514-82CC-4DB2-B5AC-94B848A23454}" type="presOf" srcId="{5F7F5E9A-30D6-4E0C-AC41-B323B7847A85}" destId="{2AE1AF89-9886-4E71-A1C9-738D9D48AEE2}" srcOrd="0" destOrd="0" presId="urn:microsoft.com/office/officeart/2005/8/layout/vProcess5"/>
    <dgm:cxn modelId="{23B0A01A-F028-4F3E-8908-9C6285F72BFD}" type="presOf" srcId="{4D4A315A-0F7C-4C5F-A844-FAD8CE8682DA}" destId="{56AE54CE-7365-448A-8492-73A40A7F448A}" srcOrd="0" destOrd="0" presId="urn:microsoft.com/office/officeart/2005/8/layout/vProcess5"/>
    <dgm:cxn modelId="{62C8B41B-8A1C-4E6C-A17F-2BD63710B87B}" type="presOf" srcId="{6BCA9ACF-391E-423E-BD29-530674909EE6}" destId="{F3BBD326-394E-4BCA-8EAB-13686938B233}" srcOrd="0" destOrd="0" presId="urn:microsoft.com/office/officeart/2005/8/layout/vProcess5"/>
    <dgm:cxn modelId="{F72EE91C-A226-4D57-A050-A596A448E52C}" type="presOf" srcId="{70116300-41CE-4A8C-9196-F34E76DD17E6}" destId="{49EB5555-FF76-46DA-A658-7A93AD28E213}" srcOrd="1" destOrd="0" presId="urn:microsoft.com/office/officeart/2005/8/layout/vProcess5"/>
    <dgm:cxn modelId="{D39FD935-1CA4-4373-87FC-FB9CE6962F05}" type="presOf" srcId="{77C10906-CFF6-43E4-8899-24DD41F08F10}" destId="{8616FB11-FAA5-4F12-8E58-B3236E407DF2}" srcOrd="0" destOrd="0" presId="urn:microsoft.com/office/officeart/2005/8/layout/vProcess5"/>
    <dgm:cxn modelId="{446EEF5F-F528-46F1-AC63-44D9D961156A}" srcId="{E2F08654-3E68-4928-AC5F-3FCF514F58A5}" destId="{4D4A315A-0F7C-4C5F-A844-FAD8CE8682DA}" srcOrd="2" destOrd="0" parTransId="{89163741-3DA3-4486-B016-381B5B69AB07}" sibTransId="{77C10906-CFF6-43E4-8899-24DD41F08F10}"/>
    <dgm:cxn modelId="{86ACD960-E86E-46DA-B1F4-7A3CA5D61849}" srcId="{E2F08654-3E68-4928-AC5F-3FCF514F58A5}" destId="{5F7F5E9A-30D6-4E0C-AC41-B323B7847A85}" srcOrd="1" destOrd="0" parTransId="{0366571C-6888-432B-BB21-483252F28351}" sibTransId="{425DD144-1F9B-4C8F-96CE-295D9264DF0F}"/>
    <dgm:cxn modelId="{BB60A94B-7BF9-4ECB-819C-375CFCC2C859}" srcId="{E2F08654-3E68-4928-AC5F-3FCF514F58A5}" destId="{B8F3A979-C7FB-4BE8-A1E7-66350E4507A0}" srcOrd="3" destOrd="0" parTransId="{9693C7C6-13A8-47BC-AB3A-696B91CEF97D}" sibTransId="{724C359B-5F87-4F2F-87A9-D9EC9EE35284}"/>
    <dgm:cxn modelId="{DDACE16C-67AF-4E23-904E-A2E99D95BBB6}" srcId="{E2F08654-3E68-4928-AC5F-3FCF514F58A5}" destId="{70116300-41CE-4A8C-9196-F34E76DD17E6}" srcOrd="0" destOrd="0" parTransId="{D4E1AE88-A64F-49A3-8587-B9D43AED2028}" sibTransId="{6BCA9ACF-391E-423E-BD29-530674909EE6}"/>
    <dgm:cxn modelId="{DE8E0483-B7C4-4AEC-BA21-719BDE9DF96A}" type="presOf" srcId="{425DD144-1F9B-4C8F-96CE-295D9264DF0F}" destId="{E2E3E6BB-1D42-4DEA-82D4-D4AA4DF5733E}" srcOrd="0" destOrd="0" presId="urn:microsoft.com/office/officeart/2005/8/layout/vProcess5"/>
    <dgm:cxn modelId="{68337884-378F-4474-AF3A-F724C338E8FC}" type="presOf" srcId="{5F7F5E9A-30D6-4E0C-AC41-B323B7847A85}" destId="{3836366E-16BB-4B0C-8969-DB32707DC42F}" srcOrd="1" destOrd="0" presId="urn:microsoft.com/office/officeart/2005/8/layout/vProcess5"/>
    <dgm:cxn modelId="{7E206B91-D3EA-4860-80B5-C0F6226FC3B0}" type="presOf" srcId="{B8F3A979-C7FB-4BE8-A1E7-66350E4507A0}" destId="{120C954B-4A42-47B2-9C8C-F044FE3C76B0}" srcOrd="1" destOrd="0" presId="urn:microsoft.com/office/officeart/2005/8/layout/vProcess5"/>
    <dgm:cxn modelId="{1F300DC0-BC28-41AD-B837-4CDD6C115D41}" type="presOf" srcId="{E2F08654-3E68-4928-AC5F-3FCF514F58A5}" destId="{CFD23B45-1A6D-45EE-B9F4-19B7061C39BD}" srcOrd="0" destOrd="0" presId="urn:microsoft.com/office/officeart/2005/8/layout/vProcess5"/>
    <dgm:cxn modelId="{540588C2-C4EA-4C1C-A41E-812F21139A07}" type="presOf" srcId="{70116300-41CE-4A8C-9196-F34E76DD17E6}" destId="{1CD1F13C-9A54-44CD-AAAA-1579AE7E773D}" srcOrd="0" destOrd="0" presId="urn:microsoft.com/office/officeart/2005/8/layout/vProcess5"/>
    <dgm:cxn modelId="{BAE5B4C2-33B3-4FD7-B25A-689768C1A925}" type="presOf" srcId="{4D4A315A-0F7C-4C5F-A844-FAD8CE8682DA}" destId="{02716606-D3B3-4A29-A9F3-85FB89AA88F3}" srcOrd="1" destOrd="0" presId="urn:microsoft.com/office/officeart/2005/8/layout/vProcess5"/>
    <dgm:cxn modelId="{2160AEDB-FF5D-4D47-9565-9BD2FADEDE2B}" type="presOf" srcId="{B8F3A979-C7FB-4BE8-A1E7-66350E4507A0}" destId="{151D37D8-7BD0-47FC-835F-26FA396BB06B}" srcOrd="0" destOrd="0" presId="urn:microsoft.com/office/officeart/2005/8/layout/vProcess5"/>
    <dgm:cxn modelId="{75F5C149-7A79-4107-9D33-858D9087C8D4}" type="presParOf" srcId="{CFD23B45-1A6D-45EE-B9F4-19B7061C39BD}" destId="{29BDFDD2-0EE5-41D8-BAC0-FFCB42FCB5E4}" srcOrd="0" destOrd="0" presId="urn:microsoft.com/office/officeart/2005/8/layout/vProcess5"/>
    <dgm:cxn modelId="{61B802FB-F779-4234-9244-FA7E5302417A}" type="presParOf" srcId="{CFD23B45-1A6D-45EE-B9F4-19B7061C39BD}" destId="{1CD1F13C-9A54-44CD-AAAA-1579AE7E773D}" srcOrd="1" destOrd="0" presId="urn:microsoft.com/office/officeart/2005/8/layout/vProcess5"/>
    <dgm:cxn modelId="{55093E97-C44F-4690-BA71-CADBAD78CD05}" type="presParOf" srcId="{CFD23B45-1A6D-45EE-B9F4-19B7061C39BD}" destId="{2AE1AF89-9886-4E71-A1C9-738D9D48AEE2}" srcOrd="2" destOrd="0" presId="urn:microsoft.com/office/officeart/2005/8/layout/vProcess5"/>
    <dgm:cxn modelId="{427404B6-7FAE-4AF7-BF72-214EAAD112BE}" type="presParOf" srcId="{CFD23B45-1A6D-45EE-B9F4-19B7061C39BD}" destId="{56AE54CE-7365-448A-8492-73A40A7F448A}" srcOrd="3" destOrd="0" presId="urn:microsoft.com/office/officeart/2005/8/layout/vProcess5"/>
    <dgm:cxn modelId="{34E4B0B8-CC8C-46C7-AA32-086902383F3A}" type="presParOf" srcId="{CFD23B45-1A6D-45EE-B9F4-19B7061C39BD}" destId="{151D37D8-7BD0-47FC-835F-26FA396BB06B}" srcOrd="4" destOrd="0" presId="urn:microsoft.com/office/officeart/2005/8/layout/vProcess5"/>
    <dgm:cxn modelId="{C31A52B0-2C6F-4BB6-997E-3A50E3EC52A1}" type="presParOf" srcId="{CFD23B45-1A6D-45EE-B9F4-19B7061C39BD}" destId="{F3BBD326-394E-4BCA-8EAB-13686938B233}" srcOrd="5" destOrd="0" presId="urn:microsoft.com/office/officeart/2005/8/layout/vProcess5"/>
    <dgm:cxn modelId="{BA3C8AAD-BEB6-4E7E-8622-4463CE90064F}" type="presParOf" srcId="{CFD23B45-1A6D-45EE-B9F4-19B7061C39BD}" destId="{E2E3E6BB-1D42-4DEA-82D4-D4AA4DF5733E}" srcOrd="6" destOrd="0" presId="urn:microsoft.com/office/officeart/2005/8/layout/vProcess5"/>
    <dgm:cxn modelId="{DC202AD0-69F8-4402-99AF-89657D7F5D45}" type="presParOf" srcId="{CFD23B45-1A6D-45EE-B9F4-19B7061C39BD}" destId="{8616FB11-FAA5-4F12-8E58-B3236E407DF2}" srcOrd="7" destOrd="0" presId="urn:microsoft.com/office/officeart/2005/8/layout/vProcess5"/>
    <dgm:cxn modelId="{875F7292-14F0-4AFD-97D3-464E277927BB}" type="presParOf" srcId="{CFD23B45-1A6D-45EE-B9F4-19B7061C39BD}" destId="{49EB5555-FF76-46DA-A658-7A93AD28E213}" srcOrd="8" destOrd="0" presId="urn:microsoft.com/office/officeart/2005/8/layout/vProcess5"/>
    <dgm:cxn modelId="{E05A6D82-FB39-4DA1-B1D6-FE63A1D1EB66}" type="presParOf" srcId="{CFD23B45-1A6D-45EE-B9F4-19B7061C39BD}" destId="{3836366E-16BB-4B0C-8969-DB32707DC42F}" srcOrd="9" destOrd="0" presId="urn:microsoft.com/office/officeart/2005/8/layout/vProcess5"/>
    <dgm:cxn modelId="{3B9C5545-3B5A-42CB-AE69-448271F373A5}" type="presParOf" srcId="{CFD23B45-1A6D-45EE-B9F4-19B7061C39BD}" destId="{02716606-D3B3-4A29-A9F3-85FB89AA88F3}" srcOrd="10" destOrd="0" presId="urn:microsoft.com/office/officeart/2005/8/layout/vProcess5"/>
    <dgm:cxn modelId="{79E3EFAE-1658-4892-B3B6-8CF575CFB794}" type="presParOf" srcId="{CFD23B45-1A6D-45EE-B9F4-19B7061C39BD}" destId="{120C954B-4A42-47B2-9C8C-F044FE3C76B0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B05BEF5-FA2D-47BC-8583-A79430250EF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73D78B5-14FF-4022-9A70-97CC2E7FE594}">
      <dgm:prSet/>
      <dgm:spPr/>
      <dgm:t>
        <a:bodyPr/>
        <a:lstStyle/>
        <a:p>
          <a:r>
            <a:rPr lang="en-GB"/>
            <a:t>Deresky, H. (2017). </a:t>
          </a:r>
          <a:r>
            <a:rPr lang="en-GB" i="1"/>
            <a:t>International Management</a:t>
          </a:r>
          <a:r>
            <a:rPr lang="en-GB"/>
            <a:t>. 9th ed. Pearson.</a:t>
          </a:r>
          <a:endParaRPr lang="en-US"/>
        </a:p>
      </dgm:t>
    </dgm:pt>
    <dgm:pt modelId="{7C847B2C-30C5-4D32-BAC0-0E7E6AF3BBE3}" type="parTrans" cxnId="{87800525-E174-4AFE-85A2-56660AD439CB}">
      <dgm:prSet/>
      <dgm:spPr/>
      <dgm:t>
        <a:bodyPr/>
        <a:lstStyle/>
        <a:p>
          <a:endParaRPr lang="en-US"/>
        </a:p>
      </dgm:t>
    </dgm:pt>
    <dgm:pt modelId="{CD14C9B6-3FA9-4DAE-8990-4600D82A7DE9}" type="sibTrans" cxnId="{87800525-E174-4AFE-85A2-56660AD439CB}">
      <dgm:prSet/>
      <dgm:spPr/>
      <dgm:t>
        <a:bodyPr/>
        <a:lstStyle/>
        <a:p>
          <a:endParaRPr lang="en-US"/>
        </a:p>
      </dgm:t>
    </dgm:pt>
    <dgm:pt modelId="{DF3AFDD5-9AB3-472C-9F5D-1E4B6B2D953B}">
      <dgm:prSet/>
      <dgm:spPr/>
      <dgm:t>
        <a:bodyPr/>
        <a:lstStyle/>
        <a:p>
          <a:r>
            <a:rPr lang="en-GB"/>
            <a:t>Jairo Gutiérrez and Netlibrary, I. (2007). </a:t>
          </a:r>
          <a:r>
            <a:rPr lang="en-GB" i="1"/>
            <a:t>Business data communications and networking : a research perspective</a:t>
          </a:r>
          <a:r>
            <a:rPr lang="en-GB"/>
            <a:t>. Hershey, Pa: Idea Group Pub.</a:t>
          </a:r>
          <a:endParaRPr lang="en-US"/>
        </a:p>
      </dgm:t>
    </dgm:pt>
    <dgm:pt modelId="{5F6B5141-207E-405A-9F9B-118BFF058368}" type="parTrans" cxnId="{78F36FAE-C087-4E24-978A-9098022B0ED5}">
      <dgm:prSet/>
      <dgm:spPr/>
      <dgm:t>
        <a:bodyPr/>
        <a:lstStyle/>
        <a:p>
          <a:endParaRPr lang="en-US"/>
        </a:p>
      </dgm:t>
    </dgm:pt>
    <dgm:pt modelId="{9B425422-DFF9-46EE-8C82-07A5F87D2596}" type="sibTrans" cxnId="{78F36FAE-C087-4E24-978A-9098022B0ED5}">
      <dgm:prSet/>
      <dgm:spPr/>
      <dgm:t>
        <a:bodyPr/>
        <a:lstStyle/>
        <a:p>
          <a:endParaRPr lang="en-US"/>
        </a:p>
      </dgm:t>
    </dgm:pt>
    <dgm:pt modelId="{40078212-54CE-4AED-AC80-BE8799976195}">
      <dgm:prSet/>
      <dgm:spPr/>
      <dgm:t>
        <a:bodyPr/>
        <a:lstStyle/>
        <a:p>
          <a:r>
            <a:rPr lang="en-GB"/>
            <a:t>Koh, S.C.L., Maguire, S. and Igi Global (2009). </a:t>
          </a:r>
          <a:r>
            <a:rPr lang="en-GB" i="1"/>
            <a:t>Information and communication technologies management in turbulent business environments</a:t>
          </a:r>
          <a:r>
            <a:rPr lang="en-GB"/>
            <a:t>. Hershey, Pa.: Igi Global (701 E. Chocolate Avenue, Hershey, Pennsylvania, 3, Usa.</a:t>
          </a:r>
          <a:endParaRPr lang="en-US"/>
        </a:p>
      </dgm:t>
    </dgm:pt>
    <dgm:pt modelId="{EE66B219-9D9D-486C-A339-F788CB40E6B0}" type="parTrans" cxnId="{E3CCB47E-A95A-4F24-9AED-BF307E202857}">
      <dgm:prSet/>
      <dgm:spPr/>
      <dgm:t>
        <a:bodyPr/>
        <a:lstStyle/>
        <a:p>
          <a:endParaRPr lang="en-US"/>
        </a:p>
      </dgm:t>
    </dgm:pt>
    <dgm:pt modelId="{423EF5FA-DE01-4762-AC27-EAF333CFEFD4}" type="sibTrans" cxnId="{E3CCB47E-A95A-4F24-9AED-BF307E202857}">
      <dgm:prSet/>
      <dgm:spPr/>
      <dgm:t>
        <a:bodyPr/>
        <a:lstStyle/>
        <a:p>
          <a:endParaRPr lang="en-US"/>
        </a:p>
      </dgm:t>
    </dgm:pt>
    <dgm:pt modelId="{61B80240-5741-4A20-AAEF-705A7D01E8D6}">
      <dgm:prSet/>
      <dgm:spPr/>
      <dgm:t>
        <a:bodyPr/>
        <a:lstStyle/>
        <a:p>
          <a:r>
            <a:rPr lang="en-GB"/>
            <a:t>Saha, D. (2018). </a:t>
          </a:r>
          <a:r>
            <a:rPr lang="en-GB" i="1"/>
            <a:t>Advances in Data Communications and Networking for Digital Business Transformation</a:t>
          </a:r>
          <a:r>
            <a:rPr lang="en-GB"/>
            <a:t>. IGI Global .</a:t>
          </a:r>
          <a:endParaRPr lang="en-US"/>
        </a:p>
      </dgm:t>
    </dgm:pt>
    <dgm:pt modelId="{CFD11C9C-C148-4B61-A0F8-0D7FC6B3D593}" type="parTrans" cxnId="{29DE02C4-0B1E-4D3A-9E06-1212A3245EB7}">
      <dgm:prSet/>
      <dgm:spPr/>
      <dgm:t>
        <a:bodyPr/>
        <a:lstStyle/>
        <a:p>
          <a:endParaRPr lang="en-US"/>
        </a:p>
      </dgm:t>
    </dgm:pt>
    <dgm:pt modelId="{98B5920F-C654-4607-ADCC-EAA07CC4AC39}" type="sibTrans" cxnId="{29DE02C4-0B1E-4D3A-9E06-1212A3245EB7}">
      <dgm:prSet/>
      <dgm:spPr/>
      <dgm:t>
        <a:bodyPr/>
        <a:lstStyle/>
        <a:p>
          <a:endParaRPr lang="en-US"/>
        </a:p>
      </dgm:t>
    </dgm:pt>
    <dgm:pt modelId="{498AAE15-36B6-4E5C-9117-B378AB5EF135}">
      <dgm:prSet/>
      <dgm:spPr/>
      <dgm:t>
        <a:bodyPr/>
        <a:lstStyle/>
        <a:p>
          <a:r>
            <a:rPr lang="en-GB"/>
            <a:t>Accelingo (2024). </a:t>
          </a:r>
          <a:r>
            <a:rPr lang="en-GB" i="1"/>
            <a:t>Apple’s Global Strategy: Simplicity, Innovation, and Adaptability</a:t>
          </a:r>
          <a:r>
            <a:rPr lang="en-GB"/>
            <a:t>. [online] Accelingo. Available at: </a:t>
          </a:r>
          <a:r>
            <a:rPr lang="en-GB">
              <a:hlinkClick xmlns:r="http://schemas.openxmlformats.org/officeDocument/2006/relationships" r:id="rId1"/>
            </a:rPr>
            <a:t>https://www.accelingo.com/apples-global-strategy/</a:t>
          </a:r>
          <a:r>
            <a:rPr lang="en-GB"/>
            <a:t>.</a:t>
          </a:r>
          <a:endParaRPr lang="en-US"/>
        </a:p>
      </dgm:t>
    </dgm:pt>
    <dgm:pt modelId="{534A0537-BA8D-4770-9F2E-03C59AE99DDA}" type="parTrans" cxnId="{D5DFC98C-54AB-4007-8980-600B6B8D25A9}">
      <dgm:prSet/>
      <dgm:spPr/>
      <dgm:t>
        <a:bodyPr/>
        <a:lstStyle/>
        <a:p>
          <a:endParaRPr lang="en-US"/>
        </a:p>
      </dgm:t>
    </dgm:pt>
    <dgm:pt modelId="{93E39DA1-D289-4619-9266-8E8E41586853}" type="sibTrans" cxnId="{D5DFC98C-54AB-4007-8980-600B6B8D25A9}">
      <dgm:prSet/>
      <dgm:spPr/>
      <dgm:t>
        <a:bodyPr/>
        <a:lstStyle/>
        <a:p>
          <a:endParaRPr lang="en-US"/>
        </a:p>
      </dgm:t>
    </dgm:pt>
    <dgm:pt modelId="{37A78FDF-3F80-4DE4-A3F8-A0218778CB85}">
      <dgm:prSet/>
      <dgm:spPr/>
      <dgm:t>
        <a:bodyPr/>
        <a:lstStyle/>
        <a:p>
          <a:r>
            <a:rPr lang="en-GB"/>
            <a:t>countryeconomy (2019). </a:t>
          </a:r>
          <a:r>
            <a:rPr lang="en-GB" i="1"/>
            <a:t>Country comparison China vs United Kingdom 2019</a:t>
          </a:r>
          <a:r>
            <a:rPr lang="en-GB"/>
            <a:t>. [online] countryeconomy.com. Available at: </a:t>
          </a:r>
          <a:r>
            <a:rPr lang="en-GB">
              <a:hlinkClick xmlns:r="http://schemas.openxmlformats.org/officeDocument/2006/relationships" r:id="rId2"/>
            </a:rPr>
            <a:t>https://countryeconomy.com/countries/compare/china/uk</a:t>
          </a:r>
          <a:r>
            <a:rPr lang="en-GB"/>
            <a:t>.</a:t>
          </a:r>
          <a:endParaRPr lang="en-US"/>
        </a:p>
      </dgm:t>
    </dgm:pt>
    <dgm:pt modelId="{5084796D-C577-4AD7-BCB9-D0DADD5C2380}" type="parTrans" cxnId="{DF17A60D-88D9-42B4-B3F3-BB938449D605}">
      <dgm:prSet/>
      <dgm:spPr/>
      <dgm:t>
        <a:bodyPr/>
        <a:lstStyle/>
        <a:p>
          <a:endParaRPr lang="en-US"/>
        </a:p>
      </dgm:t>
    </dgm:pt>
    <dgm:pt modelId="{11EF4ACC-ACFF-4AA4-A108-19FDF8FC8F06}" type="sibTrans" cxnId="{DF17A60D-88D9-42B4-B3F3-BB938449D605}">
      <dgm:prSet/>
      <dgm:spPr/>
      <dgm:t>
        <a:bodyPr/>
        <a:lstStyle/>
        <a:p>
          <a:endParaRPr lang="en-US"/>
        </a:p>
      </dgm:t>
    </dgm:pt>
    <dgm:pt modelId="{A40E46B8-700D-49CD-8F44-73F021560585}">
      <dgm:prSet/>
      <dgm:spPr/>
      <dgm:t>
        <a:bodyPr/>
        <a:lstStyle/>
        <a:p>
          <a:r>
            <a:rPr lang="en-GB"/>
            <a:t>Moorman, C. (2020). Why Apple Is Still a Great Marketer and What You Can Learn. </a:t>
          </a:r>
          <a:r>
            <a:rPr lang="en-GB" i="1"/>
            <a:t>Forbes</a:t>
          </a:r>
          <a:r>
            <a:rPr lang="en-GB"/>
            <a:t>. [online] 12 Jan. Available at: </a:t>
          </a:r>
          <a:r>
            <a:rPr lang="en-GB">
              <a:hlinkClick xmlns:r="http://schemas.openxmlformats.org/officeDocument/2006/relationships" r:id="rId3"/>
            </a:rPr>
            <a:t>https://www.forbes.com/sites/christinemoorman/2018/01/12/why-apple-is-still-a-great-marketer-and-what-you-can-learn/</a:t>
          </a:r>
          <a:r>
            <a:rPr lang="en-GB"/>
            <a:t>.</a:t>
          </a:r>
          <a:endParaRPr lang="en-US"/>
        </a:p>
      </dgm:t>
    </dgm:pt>
    <dgm:pt modelId="{C637B0F9-6345-4B60-B5EA-E8EE8CB865E1}" type="parTrans" cxnId="{AB2F848C-855D-45B6-B58D-2AE460063F90}">
      <dgm:prSet/>
      <dgm:spPr/>
      <dgm:t>
        <a:bodyPr/>
        <a:lstStyle/>
        <a:p>
          <a:endParaRPr lang="en-US"/>
        </a:p>
      </dgm:t>
    </dgm:pt>
    <dgm:pt modelId="{299CAC93-1C31-407E-8873-0FC995E02BC6}" type="sibTrans" cxnId="{AB2F848C-855D-45B6-B58D-2AE460063F90}">
      <dgm:prSet/>
      <dgm:spPr/>
      <dgm:t>
        <a:bodyPr/>
        <a:lstStyle/>
        <a:p>
          <a:endParaRPr lang="en-US"/>
        </a:p>
      </dgm:t>
    </dgm:pt>
    <dgm:pt modelId="{C9708E2F-5C38-40E1-8514-122BBAC52530}">
      <dgm:prSet/>
      <dgm:spPr/>
      <dgm:t>
        <a:bodyPr/>
        <a:lstStyle/>
        <a:p>
          <a:r>
            <a:rPr lang="en-GB"/>
            <a:t>Okikiola, O.L. (2023). Cultural Differences as a Global Challenge: A Theoretical Discourse of Apple Incorporation in the Chinese Region. </a:t>
          </a:r>
          <a:r>
            <a:rPr lang="en-GB" i="1"/>
            <a:t>Journal of Management &amp; Educational Research Innovation</a:t>
          </a:r>
          <a:r>
            <a:rPr lang="en-GB"/>
            <a:t>, [online] 1(1), pp.70–78. doi:https://doi.org/10.5281/zenodo.10118678.</a:t>
          </a:r>
          <a:endParaRPr lang="en-US"/>
        </a:p>
      </dgm:t>
    </dgm:pt>
    <dgm:pt modelId="{FFA4F787-6CB9-4D89-9C0F-273293CA8166}" type="parTrans" cxnId="{CB88026D-7AED-4848-B1E2-2151A9A6E4C8}">
      <dgm:prSet/>
      <dgm:spPr/>
      <dgm:t>
        <a:bodyPr/>
        <a:lstStyle/>
        <a:p>
          <a:endParaRPr lang="en-US"/>
        </a:p>
      </dgm:t>
    </dgm:pt>
    <dgm:pt modelId="{80788258-C7A2-4BF5-9D49-A0384BC9C45D}" type="sibTrans" cxnId="{CB88026D-7AED-4848-B1E2-2151A9A6E4C8}">
      <dgm:prSet/>
      <dgm:spPr/>
      <dgm:t>
        <a:bodyPr/>
        <a:lstStyle/>
        <a:p>
          <a:endParaRPr lang="en-US"/>
        </a:p>
      </dgm:t>
    </dgm:pt>
    <dgm:pt modelId="{7092A5E6-3ECC-4C4F-BFFE-31C5673BCB15}">
      <dgm:prSet/>
      <dgm:spPr/>
      <dgm:t>
        <a:bodyPr/>
        <a:lstStyle/>
        <a:p>
          <a:r>
            <a:rPr lang="en-GB"/>
            <a:t>Podolny, J.M. and Hansen, M.T. (2020). </a:t>
          </a:r>
          <a:r>
            <a:rPr lang="en-GB" i="1"/>
            <a:t>How Apple Is Organized for Innovation</a:t>
          </a:r>
          <a:r>
            <a:rPr lang="en-GB"/>
            <a:t>. [online] Harvard Business Review. Available at: </a:t>
          </a:r>
          <a:r>
            <a:rPr lang="en-GB">
              <a:hlinkClick xmlns:r="http://schemas.openxmlformats.org/officeDocument/2006/relationships" r:id="rId4"/>
            </a:rPr>
            <a:t>https://hbr.org/2020/11/how-apple-is-organized-for-innovation</a:t>
          </a:r>
          <a:r>
            <a:rPr lang="en-GB"/>
            <a:t>.</a:t>
          </a:r>
          <a:endParaRPr lang="en-US"/>
        </a:p>
      </dgm:t>
    </dgm:pt>
    <dgm:pt modelId="{E7E4E3D2-099B-4F80-BC6A-2A71E2BF62FE}" type="parTrans" cxnId="{F7446C85-9020-4523-B742-838829FAEED5}">
      <dgm:prSet/>
      <dgm:spPr/>
      <dgm:t>
        <a:bodyPr/>
        <a:lstStyle/>
        <a:p>
          <a:endParaRPr lang="en-US"/>
        </a:p>
      </dgm:t>
    </dgm:pt>
    <dgm:pt modelId="{B4BD9773-B2DC-448D-A0FC-9992DAAD9C04}" type="sibTrans" cxnId="{F7446C85-9020-4523-B742-838829FAEED5}">
      <dgm:prSet/>
      <dgm:spPr/>
      <dgm:t>
        <a:bodyPr/>
        <a:lstStyle/>
        <a:p>
          <a:endParaRPr lang="en-US"/>
        </a:p>
      </dgm:t>
    </dgm:pt>
    <dgm:pt modelId="{3461AD45-023F-4893-ADE8-84642FEE44E1}">
      <dgm:prSet/>
      <dgm:spPr/>
      <dgm:t>
        <a:bodyPr/>
        <a:lstStyle/>
        <a:p>
          <a:r>
            <a:rPr lang="en-GB"/>
            <a:t>Qamara, S.A., Kusumawati, R. and Zahro, F. (2025). APPLE’S SILENT MARKETING STRATEGY ADAPTS TO LOCAL CULTURAL VALUES IN THE GLOBAL MARKET. </a:t>
          </a:r>
          <a:r>
            <a:rPr lang="en-GB" i="1"/>
            <a:t>PERCIPIENCE International Journal of Social, Administration, &amp; Entrepreneurship</a:t>
          </a:r>
          <a:r>
            <a:rPr lang="en-GB"/>
            <a:t>, 4(1), pp.45–50. doi:https://doi.org/10.33474/percipience.v4i1.24410.</a:t>
          </a:r>
          <a:endParaRPr lang="en-US"/>
        </a:p>
      </dgm:t>
    </dgm:pt>
    <dgm:pt modelId="{08245905-E180-4619-ABA8-21FFA6F9431A}" type="parTrans" cxnId="{80C6AC80-AD98-47AB-A9C4-86C4C38C3B43}">
      <dgm:prSet/>
      <dgm:spPr/>
      <dgm:t>
        <a:bodyPr/>
        <a:lstStyle/>
        <a:p>
          <a:endParaRPr lang="en-US"/>
        </a:p>
      </dgm:t>
    </dgm:pt>
    <dgm:pt modelId="{57D7D947-4B4B-4E95-92DA-0AB570070CBC}" type="sibTrans" cxnId="{80C6AC80-AD98-47AB-A9C4-86C4C38C3B43}">
      <dgm:prSet/>
      <dgm:spPr/>
      <dgm:t>
        <a:bodyPr/>
        <a:lstStyle/>
        <a:p>
          <a:endParaRPr lang="en-US"/>
        </a:p>
      </dgm:t>
    </dgm:pt>
    <dgm:pt modelId="{687B2637-90BC-4032-8655-F985AFF54B15}">
      <dgm:prSet/>
      <dgm:spPr/>
      <dgm:t>
        <a:bodyPr/>
        <a:lstStyle/>
        <a:p>
          <a:r>
            <a:rPr lang="en-GB"/>
            <a:t>Quilty-Harper, C. (2025). </a:t>
          </a:r>
          <a:r>
            <a:rPr lang="en-GB" i="1"/>
            <a:t>Apple’s China risk is a warning to luxury brands</a:t>
          </a:r>
          <a:r>
            <a:rPr lang="en-GB"/>
            <a:t>. [online] Darkluxury.news. Available at: </a:t>
          </a:r>
          <a:r>
            <a:rPr lang="en-GB">
              <a:hlinkClick xmlns:r="http://schemas.openxmlformats.org/officeDocument/2006/relationships" r:id="rId5"/>
            </a:rPr>
            <a:t>https://www.darkluxury.news/p/apples-china-risk-is-a-warning-to</a:t>
          </a:r>
          <a:r>
            <a:rPr lang="en-GB"/>
            <a:t> [Accessed 12 Nov. 2025].</a:t>
          </a:r>
          <a:endParaRPr lang="en-US"/>
        </a:p>
      </dgm:t>
    </dgm:pt>
    <dgm:pt modelId="{CD40E9C8-3E62-4850-8B15-C97030B5A5CF}" type="parTrans" cxnId="{8CF1764D-9520-40BF-9FAE-D4A17CD89168}">
      <dgm:prSet/>
      <dgm:spPr/>
      <dgm:t>
        <a:bodyPr/>
        <a:lstStyle/>
        <a:p>
          <a:endParaRPr lang="en-US"/>
        </a:p>
      </dgm:t>
    </dgm:pt>
    <dgm:pt modelId="{7729D0B0-7AB3-4055-A2AE-646EEE7FCA48}" type="sibTrans" cxnId="{8CF1764D-9520-40BF-9FAE-D4A17CD89168}">
      <dgm:prSet/>
      <dgm:spPr/>
      <dgm:t>
        <a:bodyPr/>
        <a:lstStyle/>
        <a:p>
          <a:endParaRPr lang="en-US"/>
        </a:p>
      </dgm:t>
    </dgm:pt>
    <dgm:pt modelId="{51EE8FFF-ECB2-4242-AA8B-55E1A1DC11D8}">
      <dgm:prSet/>
      <dgm:spPr/>
      <dgm:t>
        <a:bodyPr/>
        <a:lstStyle/>
        <a:p>
          <a:r>
            <a:rPr lang="en-GB"/>
            <a:t>Shonk, K. (2022). </a:t>
          </a:r>
          <a:r>
            <a:rPr lang="en-GB" i="1"/>
            <a:t>Cultural Barriers and Conflict Negotiation Strategies: Apple’s Apology in China</a:t>
          </a:r>
          <a:r>
            <a:rPr lang="en-GB"/>
            <a:t>. [online] PON - Program on Negotiation at Harvard Law School. Available at: </a:t>
          </a:r>
          <a:r>
            <a:rPr lang="en-GB">
              <a:hlinkClick xmlns:r="http://schemas.openxmlformats.org/officeDocument/2006/relationships" r:id="rId6"/>
            </a:rPr>
            <a:t>https://www.pon.harvard.edu/daily/dispute-resolution/dispute-resolution-in-china-apple-apologizes-for-warranty-policies/</a:t>
          </a:r>
          <a:r>
            <a:rPr lang="en-GB"/>
            <a:t>.</a:t>
          </a:r>
          <a:endParaRPr lang="en-US"/>
        </a:p>
      </dgm:t>
    </dgm:pt>
    <dgm:pt modelId="{D0544A0C-4470-4BB6-B1CC-5FEC964BCA8B}" type="parTrans" cxnId="{8AE8A470-B008-4552-A767-9491791150EC}">
      <dgm:prSet/>
      <dgm:spPr/>
      <dgm:t>
        <a:bodyPr/>
        <a:lstStyle/>
        <a:p>
          <a:endParaRPr lang="en-US"/>
        </a:p>
      </dgm:t>
    </dgm:pt>
    <dgm:pt modelId="{E2F11F3B-2FC7-4F03-B936-ED2B41EE483A}" type="sibTrans" cxnId="{8AE8A470-B008-4552-A767-9491791150EC}">
      <dgm:prSet/>
      <dgm:spPr/>
      <dgm:t>
        <a:bodyPr/>
        <a:lstStyle/>
        <a:p>
          <a:endParaRPr lang="en-US"/>
        </a:p>
      </dgm:t>
    </dgm:pt>
    <dgm:pt modelId="{7A14A28F-6191-4A5E-AD7F-C6FBCBC863BA}">
      <dgm:prSet/>
      <dgm:spPr/>
      <dgm:t>
        <a:bodyPr/>
        <a:lstStyle/>
        <a:p>
          <a:r>
            <a:rPr lang="en-GB"/>
            <a:t>Smbatyan, A. (2024). Council Post: Why Cross-Cultural Communication Is Key To Success In Technology. </a:t>
          </a:r>
          <a:r>
            <a:rPr lang="en-GB" i="1"/>
            <a:t>Forbes</a:t>
          </a:r>
          <a:r>
            <a:rPr lang="en-GB"/>
            <a:t>. [online] 12 Aug. Available at: </a:t>
          </a:r>
          <a:r>
            <a:rPr lang="en-GB">
              <a:hlinkClick xmlns:r="http://schemas.openxmlformats.org/officeDocument/2006/relationships" r:id="rId7"/>
            </a:rPr>
            <a:t>https://www.forbes.com/councils/forbestechcouncil/2024/03/07/why-cross-cultural-communication-is-key-to-success-in-technology/</a:t>
          </a:r>
          <a:r>
            <a:rPr lang="en-GB"/>
            <a:t>.</a:t>
          </a:r>
          <a:endParaRPr lang="en-US"/>
        </a:p>
      </dgm:t>
    </dgm:pt>
    <dgm:pt modelId="{23FAEC4B-56A2-4CDE-BD05-82C8E4D20A47}" type="parTrans" cxnId="{03D0479C-71EE-449C-A4E2-05D86A936872}">
      <dgm:prSet/>
      <dgm:spPr/>
      <dgm:t>
        <a:bodyPr/>
        <a:lstStyle/>
        <a:p>
          <a:endParaRPr lang="en-US"/>
        </a:p>
      </dgm:t>
    </dgm:pt>
    <dgm:pt modelId="{5C7F8A1F-683F-4F28-A1AC-ECDDA15CF4CB}" type="sibTrans" cxnId="{03D0479C-71EE-449C-A4E2-05D86A936872}">
      <dgm:prSet/>
      <dgm:spPr/>
      <dgm:t>
        <a:bodyPr/>
        <a:lstStyle/>
        <a:p>
          <a:endParaRPr lang="en-US"/>
        </a:p>
      </dgm:t>
    </dgm:pt>
    <dgm:pt modelId="{00155B8E-FFBC-46FA-9080-706FA05323F9}">
      <dgm:prSet/>
      <dgm:spPr/>
      <dgm:t>
        <a:bodyPr/>
        <a:lstStyle/>
        <a:p>
          <a:r>
            <a:rPr lang="en-GB"/>
            <a:t>Zhang, Z. (2025). Analysis of Apple’s Marketing Strategy in China. </a:t>
          </a:r>
          <a:r>
            <a:rPr lang="en-GB" i="1"/>
            <a:t>Advances in Economics Management and Political Sciences</a:t>
          </a:r>
          <a:r>
            <a:rPr lang="en-GB"/>
            <a:t>, [online] 146(1), pp.170–177. doi:https://doi.org/10.54254/2754-1169/2024.LD19150.</a:t>
          </a:r>
          <a:endParaRPr lang="en-US"/>
        </a:p>
      </dgm:t>
    </dgm:pt>
    <dgm:pt modelId="{5EAADD16-62A0-4721-B70C-2EAD6CD45095}" type="parTrans" cxnId="{1D9463D0-928F-4768-BABB-81FF2AB2A3B0}">
      <dgm:prSet/>
      <dgm:spPr/>
      <dgm:t>
        <a:bodyPr/>
        <a:lstStyle/>
        <a:p>
          <a:endParaRPr lang="en-US"/>
        </a:p>
      </dgm:t>
    </dgm:pt>
    <dgm:pt modelId="{44458079-58FE-456B-891E-0E871F8E3BC1}" type="sibTrans" cxnId="{1D9463D0-928F-4768-BABB-81FF2AB2A3B0}">
      <dgm:prSet/>
      <dgm:spPr/>
      <dgm:t>
        <a:bodyPr/>
        <a:lstStyle/>
        <a:p>
          <a:endParaRPr lang="en-US"/>
        </a:p>
      </dgm:t>
    </dgm:pt>
    <dgm:pt modelId="{1B8B501B-3229-4288-8A90-A24FDBF05604}" type="pres">
      <dgm:prSet presAssocID="{2B05BEF5-FA2D-47BC-8583-A79430250EFD}" presName="vert0" presStyleCnt="0">
        <dgm:presLayoutVars>
          <dgm:dir/>
          <dgm:animOne val="branch"/>
          <dgm:animLvl val="lvl"/>
        </dgm:presLayoutVars>
      </dgm:prSet>
      <dgm:spPr/>
    </dgm:pt>
    <dgm:pt modelId="{1E5A7E20-4773-456F-92E3-3E55298504D6}" type="pres">
      <dgm:prSet presAssocID="{E73D78B5-14FF-4022-9A70-97CC2E7FE594}" presName="thickLine" presStyleLbl="alignNode1" presStyleIdx="0" presStyleCnt="14"/>
      <dgm:spPr/>
    </dgm:pt>
    <dgm:pt modelId="{B5DF683E-8729-493B-818E-8611CEA31FE2}" type="pres">
      <dgm:prSet presAssocID="{E73D78B5-14FF-4022-9A70-97CC2E7FE594}" presName="horz1" presStyleCnt="0"/>
      <dgm:spPr/>
    </dgm:pt>
    <dgm:pt modelId="{A60392FB-49DE-47BE-A54A-A2882DD664C2}" type="pres">
      <dgm:prSet presAssocID="{E73D78B5-14FF-4022-9A70-97CC2E7FE594}" presName="tx1" presStyleLbl="revTx" presStyleIdx="0" presStyleCnt="14"/>
      <dgm:spPr/>
    </dgm:pt>
    <dgm:pt modelId="{7FF17C0C-F1C2-40E4-9860-917C44E59B1C}" type="pres">
      <dgm:prSet presAssocID="{E73D78B5-14FF-4022-9A70-97CC2E7FE594}" presName="vert1" presStyleCnt="0"/>
      <dgm:spPr/>
    </dgm:pt>
    <dgm:pt modelId="{B82CA676-3FDD-435E-B700-2A970103330F}" type="pres">
      <dgm:prSet presAssocID="{DF3AFDD5-9AB3-472C-9F5D-1E4B6B2D953B}" presName="thickLine" presStyleLbl="alignNode1" presStyleIdx="1" presStyleCnt="14"/>
      <dgm:spPr/>
    </dgm:pt>
    <dgm:pt modelId="{B6951A2B-8211-4FAC-900C-104C88D30794}" type="pres">
      <dgm:prSet presAssocID="{DF3AFDD5-9AB3-472C-9F5D-1E4B6B2D953B}" presName="horz1" presStyleCnt="0"/>
      <dgm:spPr/>
    </dgm:pt>
    <dgm:pt modelId="{36C084A3-36D8-4CF1-A636-1A8B4D1889CE}" type="pres">
      <dgm:prSet presAssocID="{DF3AFDD5-9AB3-472C-9F5D-1E4B6B2D953B}" presName="tx1" presStyleLbl="revTx" presStyleIdx="1" presStyleCnt="14"/>
      <dgm:spPr/>
    </dgm:pt>
    <dgm:pt modelId="{E32E525E-387A-496D-9E21-49CD4B658B1A}" type="pres">
      <dgm:prSet presAssocID="{DF3AFDD5-9AB3-472C-9F5D-1E4B6B2D953B}" presName="vert1" presStyleCnt="0"/>
      <dgm:spPr/>
    </dgm:pt>
    <dgm:pt modelId="{834742CA-A38B-4F83-8FCF-BEE22F2ECE07}" type="pres">
      <dgm:prSet presAssocID="{40078212-54CE-4AED-AC80-BE8799976195}" presName="thickLine" presStyleLbl="alignNode1" presStyleIdx="2" presStyleCnt="14"/>
      <dgm:spPr/>
    </dgm:pt>
    <dgm:pt modelId="{4EF9B1D7-E482-40AA-ADD1-316D87D43B0F}" type="pres">
      <dgm:prSet presAssocID="{40078212-54CE-4AED-AC80-BE8799976195}" presName="horz1" presStyleCnt="0"/>
      <dgm:spPr/>
    </dgm:pt>
    <dgm:pt modelId="{1F8A59BA-220F-4CF1-966C-AB1A113B7A72}" type="pres">
      <dgm:prSet presAssocID="{40078212-54CE-4AED-AC80-BE8799976195}" presName="tx1" presStyleLbl="revTx" presStyleIdx="2" presStyleCnt="14"/>
      <dgm:spPr/>
    </dgm:pt>
    <dgm:pt modelId="{D405C14D-5AEE-46E9-B523-FF20525F21DF}" type="pres">
      <dgm:prSet presAssocID="{40078212-54CE-4AED-AC80-BE8799976195}" presName="vert1" presStyleCnt="0"/>
      <dgm:spPr/>
    </dgm:pt>
    <dgm:pt modelId="{C2C49D25-DFFD-443A-8F68-D3AD335DB999}" type="pres">
      <dgm:prSet presAssocID="{61B80240-5741-4A20-AAEF-705A7D01E8D6}" presName="thickLine" presStyleLbl="alignNode1" presStyleIdx="3" presStyleCnt="14"/>
      <dgm:spPr/>
    </dgm:pt>
    <dgm:pt modelId="{8F7861BD-AB16-4504-A046-2791DBA5B86E}" type="pres">
      <dgm:prSet presAssocID="{61B80240-5741-4A20-AAEF-705A7D01E8D6}" presName="horz1" presStyleCnt="0"/>
      <dgm:spPr/>
    </dgm:pt>
    <dgm:pt modelId="{E0EACAF0-6C29-4A2C-930D-956F5E123542}" type="pres">
      <dgm:prSet presAssocID="{61B80240-5741-4A20-AAEF-705A7D01E8D6}" presName="tx1" presStyleLbl="revTx" presStyleIdx="3" presStyleCnt="14"/>
      <dgm:spPr/>
    </dgm:pt>
    <dgm:pt modelId="{00025FA9-9DD4-4B81-BAE4-0FAEBD836FBC}" type="pres">
      <dgm:prSet presAssocID="{61B80240-5741-4A20-AAEF-705A7D01E8D6}" presName="vert1" presStyleCnt="0"/>
      <dgm:spPr/>
    </dgm:pt>
    <dgm:pt modelId="{968F7AF4-8BAF-45D3-90F0-4A08B592013A}" type="pres">
      <dgm:prSet presAssocID="{498AAE15-36B6-4E5C-9117-B378AB5EF135}" presName="thickLine" presStyleLbl="alignNode1" presStyleIdx="4" presStyleCnt="14"/>
      <dgm:spPr/>
    </dgm:pt>
    <dgm:pt modelId="{7C487237-8B64-46CE-8EAC-0D1F38EC56ED}" type="pres">
      <dgm:prSet presAssocID="{498AAE15-36B6-4E5C-9117-B378AB5EF135}" presName="horz1" presStyleCnt="0"/>
      <dgm:spPr/>
    </dgm:pt>
    <dgm:pt modelId="{943144B5-6998-4B4B-B027-954FBE83F27C}" type="pres">
      <dgm:prSet presAssocID="{498AAE15-36B6-4E5C-9117-B378AB5EF135}" presName="tx1" presStyleLbl="revTx" presStyleIdx="4" presStyleCnt="14"/>
      <dgm:spPr/>
    </dgm:pt>
    <dgm:pt modelId="{29DB8783-C0B2-4EA6-9942-1597E2F793B9}" type="pres">
      <dgm:prSet presAssocID="{498AAE15-36B6-4E5C-9117-B378AB5EF135}" presName="vert1" presStyleCnt="0"/>
      <dgm:spPr/>
    </dgm:pt>
    <dgm:pt modelId="{859DD2F5-6440-4509-93AA-6CE95D057166}" type="pres">
      <dgm:prSet presAssocID="{37A78FDF-3F80-4DE4-A3F8-A0218778CB85}" presName="thickLine" presStyleLbl="alignNode1" presStyleIdx="5" presStyleCnt="14"/>
      <dgm:spPr/>
    </dgm:pt>
    <dgm:pt modelId="{3722BC4E-7BDF-4EDE-8BF1-0EA0B23AC837}" type="pres">
      <dgm:prSet presAssocID="{37A78FDF-3F80-4DE4-A3F8-A0218778CB85}" presName="horz1" presStyleCnt="0"/>
      <dgm:spPr/>
    </dgm:pt>
    <dgm:pt modelId="{EB5B4951-ED57-4FF6-9E10-D4045EC209FA}" type="pres">
      <dgm:prSet presAssocID="{37A78FDF-3F80-4DE4-A3F8-A0218778CB85}" presName="tx1" presStyleLbl="revTx" presStyleIdx="5" presStyleCnt="14"/>
      <dgm:spPr/>
    </dgm:pt>
    <dgm:pt modelId="{B2A61DBC-2A31-41C2-A632-95E34C9329F7}" type="pres">
      <dgm:prSet presAssocID="{37A78FDF-3F80-4DE4-A3F8-A0218778CB85}" presName="vert1" presStyleCnt="0"/>
      <dgm:spPr/>
    </dgm:pt>
    <dgm:pt modelId="{844798EB-5CEE-4947-B500-943C45573A28}" type="pres">
      <dgm:prSet presAssocID="{A40E46B8-700D-49CD-8F44-73F021560585}" presName="thickLine" presStyleLbl="alignNode1" presStyleIdx="6" presStyleCnt="14"/>
      <dgm:spPr/>
    </dgm:pt>
    <dgm:pt modelId="{72E11FBF-C585-41E4-8B87-C9BA00525FD5}" type="pres">
      <dgm:prSet presAssocID="{A40E46B8-700D-49CD-8F44-73F021560585}" presName="horz1" presStyleCnt="0"/>
      <dgm:spPr/>
    </dgm:pt>
    <dgm:pt modelId="{0943F3B6-8235-4670-85C4-D7A71E429C95}" type="pres">
      <dgm:prSet presAssocID="{A40E46B8-700D-49CD-8F44-73F021560585}" presName="tx1" presStyleLbl="revTx" presStyleIdx="6" presStyleCnt="14"/>
      <dgm:spPr/>
    </dgm:pt>
    <dgm:pt modelId="{75C8323B-E8DA-464C-B695-BCA91A1A46A1}" type="pres">
      <dgm:prSet presAssocID="{A40E46B8-700D-49CD-8F44-73F021560585}" presName="vert1" presStyleCnt="0"/>
      <dgm:spPr/>
    </dgm:pt>
    <dgm:pt modelId="{135F132A-1E1A-4EE8-B402-90B56E63112D}" type="pres">
      <dgm:prSet presAssocID="{C9708E2F-5C38-40E1-8514-122BBAC52530}" presName="thickLine" presStyleLbl="alignNode1" presStyleIdx="7" presStyleCnt="14"/>
      <dgm:spPr/>
    </dgm:pt>
    <dgm:pt modelId="{F1CC5C9A-00FB-49FE-B54D-195F62B2FEFA}" type="pres">
      <dgm:prSet presAssocID="{C9708E2F-5C38-40E1-8514-122BBAC52530}" presName="horz1" presStyleCnt="0"/>
      <dgm:spPr/>
    </dgm:pt>
    <dgm:pt modelId="{6596F9FB-3764-49D1-867D-DD8211CDDAA5}" type="pres">
      <dgm:prSet presAssocID="{C9708E2F-5C38-40E1-8514-122BBAC52530}" presName="tx1" presStyleLbl="revTx" presStyleIdx="7" presStyleCnt="14"/>
      <dgm:spPr/>
    </dgm:pt>
    <dgm:pt modelId="{488C8783-B0DA-43BF-8624-4A310EB36EB2}" type="pres">
      <dgm:prSet presAssocID="{C9708E2F-5C38-40E1-8514-122BBAC52530}" presName="vert1" presStyleCnt="0"/>
      <dgm:spPr/>
    </dgm:pt>
    <dgm:pt modelId="{207B7C27-C41B-4AF3-A4EC-76CDA826AE3E}" type="pres">
      <dgm:prSet presAssocID="{7092A5E6-3ECC-4C4F-BFFE-31C5673BCB15}" presName="thickLine" presStyleLbl="alignNode1" presStyleIdx="8" presStyleCnt="14"/>
      <dgm:spPr/>
    </dgm:pt>
    <dgm:pt modelId="{6EFE5214-B6DC-4EC7-B77C-D1A201295A02}" type="pres">
      <dgm:prSet presAssocID="{7092A5E6-3ECC-4C4F-BFFE-31C5673BCB15}" presName="horz1" presStyleCnt="0"/>
      <dgm:spPr/>
    </dgm:pt>
    <dgm:pt modelId="{7B103D63-55FE-4779-A866-A39900F36772}" type="pres">
      <dgm:prSet presAssocID="{7092A5E6-3ECC-4C4F-BFFE-31C5673BCB15}" presName="tx1" presStyleLbl="revTx" presStyleIdx="8" presStyleCnt="14"/>
      <dgm:spPr/>
    </dgm:pt>
    <dgm:pt modelId="{6C061562-14A3-4925-83D8-6C059C8B96B4}" type="pres">
      <dgm:prSet presAssocID="{7092A5E6-3ECC-4C4F-BFFE-31C5673BCB15}" presName="vert1" presStyleCnt="0"/>
      <dgm:spPr/>
    </dgm:pt>
    <dgm:pt modelId="{F4666A92-AD9A-487B-9024-836A509CE8E3}" type="pres">
      <dgm:prSet presAssocID="{3461AD45-023F-4893-ADE8-84642FEE44E1}" presName="thickLine" presStyleLbl="alignNode1" presStyleIdx="9" presStyleCnt="14"/>
      <dgm:spPr/>
    </dgm:pt>
    <dgm:pt modelId="{017073DC-A1DD-482B-9C34-929D175CFDD3}" type="pres">
      <dgm:prSet presAssocID="{3461AD45-023F-4893-ADE8-84642FEE44E1}" presName="horz1" presStyleCnt="0"/>
      <dgm:spPr/>
    </dgm:pt>
    <dgm:pt modelId="{01DEC57F-81B8-47B7-A543-BECAAAD5F133}" type="pres">
      <dgm:prSet presAssocID="{3461AD45-023F-4893-ADE8-84642FEE44E1}" presName="tx1" presStyleLbl="revTx" presStyleIdx="9" presStyleCnt="14"/>
      <dgm:spPr/>
    </dgm:pt>
    <dgm:pt modelId="{76B471DF-65B7-4DAB-82F6-8A57474C69FD}" type="pres">
      <dgm:prSet presAssocID="{3461AD45-023F-4893-ADE8-84642FEE44E1}" presName="vert1" presStyleCnt="0"/>
      <dgm:spPr/>
    </dgm:pt>
    <dgm:pt modelId="{2A796304-63D3-4F5F-9388-BE1F8B7D84DF}" type="pres">
      <dgm:prSet presAssocID="{687B2637-90BC-4032-8655-F985AFF54B15}" presName="thickLine" presStyleLbl="alignNode1" presStyleIdx="10" presStyleCnt="14"/>
      <dgm:spPr/>
    </dgm:pt>
    <dgm:pt modelId="{9A6405AB-9A01-495F-BC12-6D944DBE2EA4}" type="pres">
      <dgm:prSet presAssocID="{687B2637-90BC-4032-8655-F985AFF54B15}" presName="horz1" presStyleCnt="0"/>
      <dgm:spPr/>
    </dgm:pt>
    <dgm:pt modelId="{18C4C112-10A4-41C5-9267-958B32502B28}" type="pres">
      <dgm:prSet presAssocID="{687B2637-90BC-4032-8655-F985AFF54B15}" presName="tx1" presStyleLbl="revTx" presStyleIdx="10" presStyleCnt="14"/>
      <dgm:spPr/>
    </dgm:pt>
    <dgm:pt modelId="{084A6ED8-C642-4322-B6C3-38EFF66C183E}" type="pres">
      <dgm:prSet presAssocID="{687B2637-90BC-4032-8655-F985AFF54B15}" presName="vert1" presStyleCnt="0"/>
      <dgm:spPr/>
    </dgm:pt>
    <dgm:pt modelId="{7780D7C6-DF0C-46E0-8DED-97A8CA8AD1BB}" type="pres">
      <dgm:prSet presAssocID="{51EE8FFF-ECB2-4242-AA8B-55E1A1DC11D8}" presName="thickLine" presStyleLbl="alignNode1" presStyleIdx="11" presStyleCnt="14"/>
      <dgm:spPr/>
    </dgm:pt>
    <dgm:pt modelId="{A01B0840-7C38-483C-A0DA-B985F2FA5C0E}" type="pres">
      <dgm:prSet presAssocID="{51EE8FFF-ECB2-4242-AA8B-55E1A1DC11D8}" presName="horz1" presStyleCnt="0"/>
      <dgm:spPr/>
    </dgm:pt>
    <dgm:pt modelId="{FC10D205-527B-4EF3-B898-1A6B336371E4}" type="pres">
      <dgm:prSet presAssocID="{51EE8FFF-ECB2-4242-AA8B-55E1A1DC11D8}" presName="tx1" presStyleLbl="revTx" presStyleIdx="11" presStyleCnt="14"/>
      <dgm:spPr/>
    </dgm:pt>
    <dgm:pt modelId="{7E3824C9-23A9-4598-AACA-36FD23BA0FDF}" type="pres">
      <dgm:prSet presAssocID="{51EE8FFF-ECB2-4242-AA8B-55E1A1DC11D8}" presName="vert1" presStyleCnt="0"/>
      <dgm:spPr/>
    </dgm:pt>
    <dgm:pt modelId="{9480B30D-5B66-4FAC-9878-E085FCC538A6}" type="pres">
      <dgm:prSet presAssocID="{7A14A28F-6191-4A5E-AD7F-C6FBCBC863BA}" presName="thickLine" presStyleLbl="alignNode1" presStyleIdx="12" presStyleCnt="14"/>
      <dgm:spPr/>
    </dgm:pt>
    <dgm:pt modelId="{5AEB2B58-692B-4B08-8BB1-10E7398EEF30}" type="pres">
      <dgm:prSet presAssocID="{7A14A28F-6191-4A5E-AD7F-C6FBCBC863BA}" presName="horz1" presStyleCnt="0"/>
      <dgm:spPr/>
    </dgm:pt>
    <dgm:pt modelId="{977AFBF1-3750-4AB3-A603-DA75D542DC59}" type="pres">
      <dgm:prSet presAssocID="{7A14A28F-6191-4A5E-AD7F-C6FBCBC863BA}" presName="tx1" presStyleLbl="revTx" presStyleIdx="12" presStyleCnt="14"/>
      <dgm:spPr/>
    </dgm:pt>
    <dgm:pt modelId="{70A51C47-6FDC-45DF-AD3B-1C9844213589}" type="pres">
      <dgm:prSet presAssocID="{7A14A28F-6191-4A5E-AD7F-C6FBCBC863BA}" presName="vert1" presStyleCnt="0"/>
      <dgm:spPr/>
    </dgm:pt>
    <dgm:pt modelId="{82175C1E-F4C5-4505-9FC0-DF5D8B8492F8}" type="pres">
      <dgm:prSet presAssocID="{00155B8E-FFBC-46FA-9080-706FA05323F9}" presName="thickLine" presStyleLbl="alignNode1" presStyleIdx="13" presStyleCnt="14"/>
      <dgm:spPr/>
    </dgm:pt>
    <dgm:pt modelId="{FD2BF53F-B5F1-4041-9672-DCDBC9D5D5A0}" type="pres">
      <dgm:prSet presAssocID="{00155B8E-FFBC-46FA-9080-706FA05323F9}" presName="horz1" presStyleCnt="0"/>
      <dgm:spPr/>
    </dgm:pt>
    <dgm:pt modelId="{FCC02385-E751-4DA4-AA9C-AF0AEB3ABD34}" type="pres">
      <dgm:prSet presAssocID="{00155B8E-FFBC-46FA-9080-706FA05323F9}" presName="tx1" presStyleLbl="revTx" presStyleIdx="13" presStyleCnt="14"/>
      <dgm:spPr/>
    </dgm:pt>
    <dgm:pt modelId="{FD0C2476-8925-4CE0-A1B6-ED02C3FB4F64}" type="pres">
      <dgm:prSet presAssocID="{00155B8E-FFBC-46FA-9080-706FA05323F9}" presName="vert1" presStyleCnt="0"/>
      <dgm:spPr/>
    </dgm:pt>
  </dgm:ptLst>
  <dgm:cxnLst>
    <dgm:cxn modelId="{FE222E09-70DE-415B-93E9-583ED7CBD017}" type="presOf" srcId="{51EE8FFF-ECB2-4242-AA8B-55E1A1DC11D8}" destId="{FC10D205-527B-4EF3-B898-1A6B336371E4}" srcOrd="0" destOrd="0" presId="urn:microsoft.com/office/officeart/2008/layout/LinedList"/>
    <dgm:cxn modelId="{8498AB0B-5AC9-4827-97F3-E8180A252D6B}" type="presOf" srcId="{00155B8E-FFBC-46FA-9080-706FA05323F9}" destId="{FCC02385-E751-4DA4-AA9C-AF0AEB3ABD34}" srcOrd="0" destOrd="0" presId="urn:microsoft.com/office/officeart/2008/layout/LinedList"/>
    <dgm:cxn modelId="{DF17A60D-88D9-42B4-B3F3-BB938449D605}" srcId="{2B05BEF5-FA2D-47BC-8583-A79430250EFD}" destId="{37A78FDF-3F80-4DE4-A3F8-A0218778CB85}" srcOrd="5" destOrd="0" parTransId="{5084796D-C577-4AD7-BCB9-D0DADD5C2380}" sibTransId="{11EF4ACC-ACFF-4AA4-A108-19FDF8FC8F06}"/>
    <dgm:cxn modelId="{98E76924-39EE-4025-BB82-B44FE00DF357}" type="presOf" srcId="{A40E46B8-700D-49CD-8F44-73F021560585}" destId="{0943F3B6-8235-4670-85C4-D7A71E429C95}" srcOrd="0" destOrd="0" presId="urn:microsoft.com/office/officeart/2008/layout/LinedList"/>
    <dgm:cxn modelId="{87800525-E174-4AFE-85A2-56660AD439CB}" srcId="{2B05BEF5-FA2D-47BC-8583-A79430250EFD}" destId="{E73D78B5-14FF-4022-9A70-97CC2E7FE594}" srcOrd="0" destOrd="0" parTransId="{7C847B2C-30C5-4D32-BAC0-0E7E6AF3BBE3}" sibTransId="{CD14C9B6-3FA9-4DAE-8990-4600D82A7DE9}"/>
    <dgm:cxn modelId="{934C8D3A-0681-4101-8E5B-747434944F01}" type="presOf" srcId="{3461AD45-023F-4893-ADE8-84642FEE44E1}" destId="{01DEC57F-81B8-47B7-A543-BECAAAD5F133}" srcOrd="0" destOrd="0" presId="urn:microsoft.com/office/officeart/2008/layout/LinedList"/>
    <dgm:cxn modelId="{6D29303F-7AF3-40FF-B43E-154DF437D1B0}" type="presOf" srcId="{498AAE15-36B6-4E5C-9117-B378AB5EF135}" destId="{943144B5-6998-4B4B-B027-954FBE83F27C}" srcOrd="0" destOrd="0" presId="urn:microsoft.com/office/officeart/2008/layout/LinedList"/>
    <dgm:cxn modelId="{CB88026D-7AED-4848-B1E2-2151A9A6E4C8}" srcId="{2B05BEF5-FA2D-47BC-8583-A79430250EFD}" destId="{C9708E2F-5C38-40E1-8514-122BBAC52530}" srcOrd="7" destOrd="0" parTransId="{FFA4F787-6CB9-4D89-9C0F-273293CA8166}" sibTransId="{80788258-C7A2-4BF5-9D49-A0384BC9C45D}"/>
    <dgm:cxn modelId="{8CF1764D-9520-40BF-9FAE-D4A17CD89168}" srcId="{2B05BEF5-FA2D-47BC-8583-A79430250EFD}" destId="{687B2637-90BC-4032-8655-F985AFF54B15}" srcOrd="10" destOrd="0" parTransId="{CD40E9C8-3E62-4850-8B15-C97030B5A5CF}" sibTransId="{7729D0B0-7AB3-4055-A2AE-646EEE7FCA48}"/>
    <dgm:cxn modelId="{8AE8A470-B008-4552-A767-9491791150EC}" srcId="{2B05BEF5-FA2D-47BC-8583-A79430250EFD}" destId="{51EE8FFF-ECB2-4242-AA8B-55E1A1DC11D8}" srcOrd="11" destOrd="0" parTransId="{D0544A0C-4470-4BB6-B1CC-5FEC964BCA8B}" sibTransId="{E2F11F3B-2FC7-4F03-B936-ED2B41EE483A}"/>
    <dgm:cxn modelId="{3C1F3A77-CF7B-48AB-8613-343F294B382C}" type="presOf" srcId="{C9708E2F-5C38-40E1-8514-122BBAC52530}" destId="{6596F9FB-3764-49D1-867D-DD8211CDDAA5}" srcOrd="0" destOrd="0" presId="urn:microsoft.com/office/officeart/2008/layout/LinedList"/>
    <dgm:cxn modelId="{89067157-4EC5-4E67-9793-C08BAD84C9DE}" type="presOf" srcId="{2B05BEF5-FA2D-47BC-8583-A79430250EFD}" destId="{1B8B501B-3229-4288-8A90-A24FDBF05604}" srcOrd="0" destOrd="0" presId="urn:microsoft.com/office/officeart/2008/layout/LinedList"/>
    <dgm:cxn modelId="{E3CCB47E-A95A-4F24-9AED-BF307E202857}" srcId="{2B05BEF5-FA2D-47BC-8583-A79430250EFD}" destId="{40078212-54CE-4AED-AC80-BE8799976195}" srcOrd="2" destOrd="0" parTransId="{EE66B219-9D9D-486C-A339-F788CB40E6B0}" sibTransId="{423EF5FA-DE01-4762-AC27-EAF333CFEFD4}"/>
    <dgm:cxn modelId="{80C6AC80-AD98-47AB-A9C4-86C4C38C3B43}" srcId="{2B05BEF5-FA2D-47BC-8583-A79430250EFD}" destId="{3461AD45-023F-4893-ADE8-84642FEE44E1}" srcOrd="9" destOrd="0" parTransId="{08245905-E180-4619-ABA8-21FFA6F9431A}" sibTransId="{57D7D947-4B4B-4E95-92DA-0AB570070CBC}"/>
    <dgm:cxn modelId="{0ACA1885-5810-4051-A979-9E0A730A7585}" type="presOf" srcId="{687B2637-90BC-4032-8655-F985AFF54B15}" destId="{18C4C112-10A4-41C5-9267-958B32502B28}" srcOrd="0" destOrd="0" presId="urn:microsoft.com/office/officeart/2008/layout/LinedList"/>
    <dgm:cxn modelId="{F7446C85-9020-4523-B742-838829FAEED5}" srcId="{2B05BEF5-FA2D-47BC-8583-A79430250EFD}" destId="{7092A5E6-3ECC-4C4F-BFFE-31C5673BCB15}" srcOrd="8" destOrd="0" parTransId="{E7E4E3D2-099B-4F80-BC6A-2A71E2BF62FE}" sibTransId="{B4BD9773-B2DC-448D-A0FC-9992DAAD9C04}"/>
    <dgm:cxn modelId="{AB2F848C-855D-45B6-B58D-2AE460063F90}" srcId="{2B05BEF5-FA2D-47BC-8583-A79430250EFD}" destId="{A40E46B8-700D-49CD-8F44-73F021560585}" srcOrd="6" destOrd="0" parTransId="{C637B0F9-6345-4B60-B5EA-E8EE8CB865E1}" sibTransId="{299CAC93-1C31-407E-8873-0FC995E02BC6}"/>
    <dgm:cxn modelId="{D5DFC98C-54AB-4007-8980-600B6B8D25A9}" srcId="{2B05BEF5-FA2D-47BC-8583-A79430250EFD}" destId="{498AAE15-36B6-4E5C-9117-B378AB5EF135}" srcOrd="4" destOrd="0" parTransId="{534A0537-BA8D-4770-9F2E-03C59AE99DDA}" sibTransId="{93E39DA1-D289-4619-9266-8E8E41586853}"/>
    <dgm:cxn modelId="{03D0479C-71EE-449C-A4E2-05D86A936872}" srcId="{2B05BEF5-FA2D-47BC-8583-A79430250EFD}" destId="{7A14A28F-6191-4A5E-AD7F-C6FBCBC863BA}" srcOrd="12" destOrd="0" parTransId="{23FAEC4B-56A2-4CDE-BD05-82C8E4D20A47}" sibTransId="{5C7F8A1F-683F-4F28-A1AC-ECDDA15CF4CB}"/>
    <dgm:cxn modelId="{53E53FAA-BA29-4B32-8742-1930FA7B3CF1}" type="presOf" srcId="{61B80240-5741-4A20-AAEF-705A7D01E8D6}" destId="{E0EACAF0-6C29-4A2C-930D-956F5E123542}" srcOrd="0" destOrd="0" presId="urn:microsoft.com/office/officeart/2008/layout/LinedList"/>
    <dgm:cxn modelId="{78F36FAE-C087-4E24-978A-9098022B0ED5}" srcId="{2B05BEF5-FA2D-47BC-8583-A79430250EFD}" destId="{DF3AFDD5-9AB3-472C-9F5D-1E4B6B2D953B}" srcOrd="1" destOrd="0" parTransId="{5F6B5141-207E-405A-9F9B-118BFF058368}" sibTransId="{9B425422-DFF9-46EE-8C82-07A5F87D2596}"/>
    <dgm:cxn modelId="{439DA2B8-7D0D-42DB-9BBA-9A7AD6F2C4F4}" type="presOf" srcId="{7A14A28F-6191-4A5E-AD7F-C6FBCBC863BA}" destId="{977AFBF1-3750-4AB3-A603-DA75D542DC59}" srcOrd="0" destOrd="0" presId="urn:microsoft.com/office/officeart/2008/layout/LinedList"/>
    <dgm:cxn modelId="{CA6CD8B8-7C6E-42C3-A8A3-8489AD531B04}" type="presOf" srcId="{37A78FDF-3F80-4DE4-A3F8-A0218778CB85}" destId="{EB5B4951-ED57-4FF6-9E10-D4045EC209FA}" srcOrd="0" destOrd="0" presId="urn:microsoft.com/office/officeart/2008/layout/LinedList"/>
    <dgm:cxn modelId="{CC3263B9-6583-4A26-9B4E-908B1372411A}" type="presOf" srcId="{40078212-54CE-4AED-AC80-BE8799976195}" destId="{1F8A59BA-220F-4CF1-966C-AB1A113B7A72}" srcOrd="0" destOrd="0" presId="urn:microsoft.com/office/officeart/2008/layout/LinedList"/>
    <dgm:cxn modelId="{47A4EDBD-FBB8-40CE-BA30-2C91009F279D}" type="presOf" srcId="{E73D78B5-14FF-4022-9A70-97CC2E7FE594}" destId="{A60392FB-49DE-47BE-A54A-A2882DD664C2}" srcOrd="0" destOrd="0" presId="urn:microsoft.com/office/officeart/2008/layout/LinedList"/>
    <dgm:cxn modelId="{29DE02C4-0B1E-4D3A-9E06-1212A3245EB7}" srcId="{2B05BEF5-FA2D-47BC-8583-A79430250EFD}" destId="{61B80240-5741-4A20-AAEF-705A7D01E8D6}" srcOrd="3" destOrd="0" parTransId="{CFD11C9C-C148-4B61-A0F8-0D7FC6B3D593}" sibTransId="{98B5920F-C654-4607-ADCC-EAA07CC4AC39}"/>
    <dgm:cxn modelId="{D1E3E0C4-48F6-400E-9C7B-945BDC885509}" type="presOf" srcId="{7092A5E6-3ECC-4C4F-BFFE-31C5673BCB15}" destId="{7B103D63-55FE-4779-A866-A39900F36772}" srcOrd="0" destOrd="0" presId="urn:microsoft.com/office/officeart/2008/layout/LinedList"/>
    <dgm:cxn modelId="{1D9463D0-928F-4768-BABB-81FF2AB2A3B0}" srcId="{2B05BEF5-FA2D-47BC-8583-A79430250EFD}" destId="{00155B8E-FFBC-46FA-9080-706FA05323F9}" srcOrd="13" destOrd="0" parTransId="{5EAADD16-62A0-4721-B70C-2EAD6CD45095}" sibTransId="{44458079-58FE-456B-891E-0E871F8E3BC1}"/>
    <dgm:cxn modelId="{6DA9A4E0-B7A7-4602-99C8-D8CA396C81CB}" type="presOf" srcId="{DF3AFDD5-9AB3-472C-9F5D-1E4B6B2D953B}" destId="{36C084A3-36D8-4CF1-A636-1A8B4D1889CE}" srcOrd="0" destOrd="0" presId="urn:microsoft.com/office/officeart/2008/layout/LinedList"/>
    <dgm:cxn modelId="{D81A277F-8E58-4BDD-A476-D0EC63A6A1E6}" type="presParOf" srcId="{1B8B501B-3229-4288-8A90-A24FDBF05604}" destId="{1E5A7E20-4773-456F-92E3-3E55298504D6}" srcOrd="0" destOrd="0" presId="urn:microsoft.com/office/officeart/2008/layout/LinedList"/>
    <dgm:cxn modelId="{92E1B97A-D0E2-439D-B07D-B7822A60BEFB}" type="presParOf" srcId="{1B8B501B-3229-4288-8A90-A24FDBF05604}" destId="{B5DF683E-8729-493B-818E-8611CEA31FE2}" srcOrd="1" destOrd="0" presId="urn:microsoft.com/office/officeart/2008/layout/LinedList"/>
    <dgm:cxn modelId="{A7A83F8A-BC47-4D91-A97C-E1817798C22A}" type="presParOf" srcId="{B5DF683E-8729-493B-818E-8611CEA31FE2}" destId="{A60392FB-49DE-47BE-A54A-A2882DD664C2}" srcOrd="0" destOrd="0" presId="urn:microsoft.com/office/officeart/2008/layout/LinedList"/>
    <dgm:cxn modelId="{D912F498-A882-4B0A-9F1B-38265DA9B811}" type="presParOf" srcId="{B5DF683E-8729-493B-818E-8611CEA31FE2}" destId="{7FF17C0C-F1C2-40E4-9860-917C44E59B1C}" srcOrd="1" destOrd="0" presId="urn:microsoft.com/office/officeart/2008/layout/LinedList"/>
    <dgm:cxn modelId="{3C6FBB8F-18A5-49B0-9B29-950A95F91ACF}" type="presParOf" srcId="{1B8B501B-3229-4288-8A90-A24FDBF05604}" destId="{B82CA676-3FDD-435E-B700-2A970103330F}" srcOrd="2" destOrd="0" presId="urn:microsoft.com/office/officeart/2008/layout/LinedList"/>
    <dgm:cxn modelId="{AE766575-7D72-43DF-AC0E-82AF2C59013A}" type="presParOf" srcId="{1B8B501B-3229-4288-8A90-A24FDBF05604}" destId="{B6951A2B-8211-4FAC-900C-104C88D30794}" srcOrd="3" destOrd="0" presId="urn:microsoft.com/office/officeart/2008/layout/LinedList"/>
    <dgm:cxn modelId="{BF5F5094-DC5F-41BA-8FEA-5015468E4E73}" type="presParOf" srcId="{B6951A2B-8211-4FAC-900C-104C88D30794}" destId="{36C084A3-36D8-4CF1-A636-1A8B4D1889CE}" srcOrd="0" destOrd="0" presId="urn:microsoft.com/office/officeart/2008/layout/LinedList"/>
    <dgm:cxn modelId="{F7E4F5B7-6BE1-4C6D-AE99-A328C913CAF7}" type="presParOf" srcId="{B6951A2B-8211-4FAC-900C-104C88D30794}" destId="{E32E525E-387A-496D-9E21-49CD4B658B1A}" srcOrd="1" destOrd="0" presId="urn:microsoft.com/office/officeart/2008/layout/LinedList"/>
    <dgm:cxn modelId="{C9A61F30-75F6-418D-9D3E-C0C80226335C}" type="presParOf" srcId="{1B8B501B-3229-4288-8A90-A24FDBF05604}" destId="{834742CA-A38B-4F83-8FCF-BEE22F2ECE07}" srcOrd="4" destOrd="0" presId="urn:microsoft.com/office/officeart/2008/layout/LinedList"/>
    <dgm:cxn modelId="{5C07A26F-6F26-4DDA-91ED-345B9364F600}" type="presParOf" srcId="{1B8B501B-3229-4288-8A90-A24FDBF05604}" destId="{4EF9B1D7-E482-40AA-ADD1-316D87D43B0F}" srcOrd="5" destOrd="0" presId="urn:microsoft.com/office/officeart/2008/layout/LinedList"/>
    <dgm:cxn modelId="{DFE04E61-A50B-4B23-9322-202C038351B5}" type="presParOf" srcId="{4EF9B1D7-E482-40AA-ADD1-316D87D43B0F}" destId="{1F8A59BA-220F-4CF1-966C-AB1A113B7A72}" srcOrd="0" destOrd="0" presId="urn:microsoft.com/office/officeart/2008/layout/LinedList"/>
    <dgm:cxn modelId="{172F4EBD-5BAE-4343-9421-95BFA5AE8409}" type="presParOf" srcId="{4EF9B1D7-E482-40AA-ADD1-316D87D43B0F}" destId="{D405C14D-5AEE-46E9-B523-FF20525F21DF}" srcOrd="1" destOrd="0" presId="urn:microsoft.com/office/officeart/2008/layout/LinedList"/>
    <dgm:cxn modelId="{0F2F6252-E4AB-4FE3-9D99-60A8311EC2AE}" type="presParOf" srcId="{1B8B501B-3229-4288-8A90-A24FDBF05604}" destId="{C2C49D25-DFFD-443A-8F68-D3AD335DB999}" srcOrd="6" destOrd="0" presId="urn:microsoft.com/office/officeart/2008/layout/LinedList"/>
    <dgm:cxn modelId="{CCEB6C3E-9B0A-45F7-90D7-6D8B529B2601}" type="presParOf" srcId="{1B8B501B-3229-4288-8A90-A24FDBF05604}" destId="{8F7861BD-AB16-4504-A046-2791DBA5B86E}" srcOrd="7" destOrd="0" presId="urn:microsoft.com/office/officeart/2008/layout/LinedList"/>
    <dgm:cxn modelId="{48B91C6A-946B-4332-A0EF-195BCF80A98D}" type="presParOf" srcId="{8F7861BD-AB16-4504-A046-2791DBA5B86E}" destId="{E0EACAF0-6C29-4A2C-930D-956F5E123542}" srcOrd="0" destOrd="0" presId="urn:microsoft.com/office/officeart/2008/layout/LinedList"/>
    <dgm:cxn modelId="{7C4423EC-BA30-4CBC-8C5C-22853EB6502A}" type="presParOf" srcId="{8F7861BD-AB16-4504-A046-2791DBA5B86E}" destId="{00025FA9-9DD4-4B81-BAE4-0FAEBD836FBC}" srcOrd="1" destOrd="0" presId="urn:microsoft.com/office/officeart/2008/layout/LinedList"/>
    <dgm:cxn modelId="{ECD30D26-4867-44E5-97AC-0E5F0DD0BB0B}" type="presParOf" srcId="{1B8B501B-3229-4288-8A90-A24FDBF05604}" destId="{968F7AF4-8BAF-45D3-90F0-4A08B592013A}" srcOrd="8" destOrd="0" presId="urn:microsoft.com/office/officeart/2008/layout/LinedList"/>
    <dgm:cxn modelId="{44059FED-0474-4D0C-9F8A-3119EBE3BE43}" type="presParOf" srcId="{1B8B501B-3229-4288-8A90-A24FDBF05604}" destId="{7C487237-8B64-46CE-8EAC-0D1F38EC56ED}" srcOrd="9" destOrd="0" presId="urn:microsoft.com/office/officeart/2008/layout/LinedList"/>
    <dgm:cxn modelId="{E02FB51B-47F7-4104-B03D-B75123807AB3}" type="presParOf" srcId="{7C487237-8B64-46CE-8EAC-0D1F38EC56ED}" destId="{943144B5-6998-4B4B-B027-954FBE83F27C}" srcOrd="0" destOrd="0" presId="urn:microsoft.com/office/officeart/2008/layout/LinedList"/>
    <dgm:cxn modelId="{61F06FBB-7868-45E7-9B02-B9291174795E}" type="presParOf" srcId="{7C487237-8B64-46CE-8EAC-0D1F38EC56ED}" destId="{29DB8783-C0B2-4EA6-9942-1597E2F793B9}" srcOrd="1" destOrd="0" presId="urn:microsoft.com/office/officeart/2008/layout/LinedList"/>
    <dgm:cxn modelId="{2A7C8321-9F22-40C0-99D5-DB80FAC260E0}" type="presParOf" srcId="{1B8B501B-3229-4288-8A90-A24FDBF05604}" destId="{859DD2F5-6440-4509-93AA-6CE95D057166}" srcOrd="10" destOrd="0" presId="urn:microsoft.com/office/officeart/2008/layout/LinedList"/>
    <dgm:cxn modelId="{56226E2F-60D8-44A9-9B83-350950226145}" type="presParOf" srcId="{1B8B501B-3229-4288-8A90-A24FDBF05604}" destId="{3722BC4E-7BDF-4EDE-8BF1-0EA0B23AC837}" srcOrd="11" destOrd="0" presId="urn:microsoft.com/office/officeart/2008/layout/LinedList"/>
    <dgm:cxn modelId="{E00D4C57-2C80-4AD5-A4C5-EF17EA2963AA}" type="presParOf" srcId="{3722BC4E-7BDF-4EDE-8BF1-0EA0B23AC837}" destId="{EB5B4951-ED57-4FF6-9E10-D4045EC209FA}" srcOrd="0" destOrd="0" presId="urn:microsoft.com/office/officeart/2008/layout/LinedList"/>
    <dgm:cxn modelId="{67C9176B-9271-4632-ABB5-756D206CE3E7}" type="presParOf" srcId="{3722BC4E-7BDF-4EDE-8BF1-0EA0B23AC837}" destId="{B2A61DBC-2A31-41C2-A632-95E34C9329F7}" srcOrd="1" destOrd="0" presId="urn:microsoft.com/office/officeart/2008/layout/LinedList"/>
    <dgm:cxn modelId="{E4184802-7B59-44CC-8098-FD222F4C594C}" type="presParOf" srcId="{1B8B501B-3229-4288-8A90-A24FDBF05604}" destId="{844798EB-5CEE-4947-B500-943C45573A28}" srcOrd="12" destOrd="0" presId="urn:microsoft.com/office/officeart/2008/layout/LinedList"/>
    <dgm:cxn modelId="{35F48701-87BC-4656-BEC9-4571E0174A36}" type="presParOf" srcId="{1B8B501B-3229-4288-8A90-A24FDBF05604}" destId="{72E11FBF-C585-41E4-8B87-C9BA00525FD5}" srcOrd="13" destOrd="0" presId="urn:microsoft.com/office/officeart/2008/layout/LinedList"/>
    <dgm:cxn modelId="{BE0CA87D-5B26-43C7-9F6E-26C1AAA4FE3E}" type="presParOf" srcId="{72E11FBF-C585-41E4-8B87-C9BA00525FD5}" destId="{0943F3B6-8235-4670-85C4-D7A71E429C95}" srcOrd="0" destOrd="0" presId="urn:microsoft.com/office/officeart/2008/layout/LinedList"/>
    <dgm:cxn modelId="{8A54114A-A566-4536-AABC-B9ECBDBCEBE1}" type="presParOf" srcId="{72E11FBF-C585-41E4-8B87-C9BA00525FD5}" destId="{75C8323B-E8DA-464C-B695-BCA91A1A46A1}" srcOrd="1" destOrd="0" presId="urn:microsoft.com/office/officeart/2008/layout/LinedList"/>
    <dgm:cxn modelId="{03C370F4-C206-48BF-B86B-55FDB5242CBE}" type="presParOf" srcId="{1B8B501B-3229-4288-8A90-A24FDBF05604}" destId="{135F132A-1E1A-4EE8-B402-90B56E63112D}" srcOrd="14" destOrd="0" presId="urn:microsoft.com/office/officeart/2008/layout/LinedList"/>
    <dgm:cxn modelId="{818E988D-5329-47CA-9BD6-C648BAAF7B87}" type="presParOf" srcId="{1B8B501B-3229-4288-8A90-A24FDBF05604}" destId="{F1CC5C9A-00FB-49FE-B54D-195F62B2FEFA}" srcOrd="15" destOrd="0" presId="urn:microsoft.com/office/officeart/2008/layout/LinedList"/>
    <dgm:cxn modelId="{E833F2EF-A132-4315-97C0-7BE7B6C154A9}" type="presParOf" srcId="{F1CC5C9A-00FB-49FE-B54D-195F62B2FEFA}" destId="{6596F9FB-3764-49D1-867D-DD8211CDDAA5}" srcOrd="0" destOrd="0" presId="urn:microsoft.com/office/officeart/2008/layout/LinedList"/>
    <dgm:cxn modelId="{9D369FE9-DD86-49E6-A964-D8222A7AD068}" type="presParOf" srcId="{F1CC5C9A-00FB-49FE-B54D-195F62B2FEFA}" destId="{488C8783-B0DA-43BF-8624-4A310EB36EB2}" srcOrd="1" destOrd="0" presId="urn:microsoft.com/office/officeart/2008/layout/LinedList"/>
    <dgm:cxn modelId="{66836C9C-512D-4E45-AF63-A8CDA753CA19}" type="presParOf" srcId="{1B8B501B-3229-4288-8A90-A24FDBF05604}" destId="{207B7C27-C41B-4AF3-A4EC-76CDA826AE3E}" srcOrd="16" destOrd="0" presId="urn:microsoft.com/office/officeart/2008/layout/LinedList"/>
    <dgm:cxn modelId="{909DFDD1-2417-45FE-ADF0-465FBF7EEA7D}" type="presParOf" srcId="{1B8B501B-3229-4288-8A90-A24FDBF05604}" destId="{6EFE5214-B6DC-4EC7-B77C-D1A201295A02}" srcOrd="17" destOrd="0" presId="urn:microsoft.com/office/officeart/2008/layout/LinedList"/>
    <dgm:cxn modelId="{4990A53D-F7D5-45F5-8A3B-E3C7CFC058C0}" type="presParOf" srcId="{6EFE5214-B6DC-4EC7-B77C-D1A201295A02}" destId="{7B103D63-55FE-4779-A866-A39900F36772}" srcOrd="0" destOrd="0" presId="urn:microsoft.com/office/officeart/2008/layout/LinedList"/>
    <dgm:cxn modelId="{213534AA-B30D-4216-B972-FAFE1DCBA025}" type="presParOf" srcId="{6EFE5214-B6DC-4EC7-B77C-D1A201295A02}" destId="{6C061562-14A3-4925-83D8-6C059C8B96B4}" srcOrd="1" destOrd="0" presId="urn:microsoft.com/office/officeart/2008/layout/LinedList"/>
    <dgm:cxn modelId="{C27D5D6E-43FE-48E5-A66D-0F857A75279F}" type="presParOf" srcId="{1B8B501B-3229-4288-8A90-A24FDBF05604}" destId="{F4666A92-AD9A-487B-9024-836A509CE8E3}" srcOrd="18" destOrd="0" presId="urn:microsoft.com/office/officeart/2008/layout/LinedList"/>
    <dgm:cxn modelId="{1ECC303F-3C93-4F51-AC87-444C53C9A2AA}" type="presParOf" srcId="{1B8B501B-3229-4288-8A90-A24FDBF05604}" destId="{017073DC-A1DD-482B-9C34-929D175CFDD3}" srcOrd="19" destOrd="0" presId="urn:microsoft.com/office/officeart/2008/layout/LinedList"/>
    <dgm:cxn modelId="{F9C414D3-2D82-4B86-B001-35D47EB1C856}" type="presParOf" srcId="{017073DC-A1DD-482B-9C34-929D175CFDD3}" destId="{01DEC57F-81B8-47B7-A543-BECAAAD5F133}" srcOrd="0" destOrd="0" presId="urn:microsoft.com/office/officeart/2008/layout/LinedList"/>
    <dgm:cxn modelId="{EDB1DA9A-6D93-47DF-9487-668CAF0DAFF6}" type="presParOf" srcId="{017073DC-A1DD-482B-9C34-929D175CFDD3}" destId="{76B471DF-65B7-4DAB-82F6-8A57474C69FD}" srcOrd="1" destOrd="0" presId="urn:microsoft.com/office/officeart/2008/layout/LinedList"/>
    <dgm:cxn modelId="{02F085F6-A9B8-49E8-A12C-6FD815B9E266}" type="presParOf" srcId="{1B8B501B-3229-4288-8A90-A24FDBF05604}" destId="{2A796304-63D3-4F5F-9388-BE1F8B7D84DF}" srcOrd="20" destOrd="0" presId="urn:microsoft.com/office/officeart/2008/layout/LinedList"/>
    <dgm:cxn modelId="{6E6D7DA2-0F26-4598-AC19-468D3485618A}" type="presParOf" srcId="{1B8B501B-3229-4288-8A90-A24FDBF05604}" destId="{9A6405AB-9A01-495F-BC12-6D944DBE2EA4}" srcOrd="21" destOrd="0" presId="urn:microsoft.com/office/officeart/2008/layout/LinedList"/>
    <dgm:cxn modelId="{D9F89084-5307-40D9-886A-EF9EE553F534}" type="presParOf" srcId="{9A6405AB-9A01-495F-BC12-6D944DBE2EA4}" destId="{18C4C112-10A4-41C5-9267-958B32502B28}" srcOrd="0" destOrd="0" presId="urn:microsoft.com/office/officeart/2008/layout/LinedList"/>
    <dgm:cxn modelId="{17F409B9-1054-40C3-A6C9-71922BE9F7B5}" type="presParOf" srcId="{9A6405AB-9A01-495F-BC12-6D944DBE2EA4}" destId="{084A6ED8-C642-4322-B6C3-38EFF66C183E}" srcOrd="1" destOrd="0" presId="urn:microsoft.com/office/officeart/2008/layout/LinedList"/>
    <dgm:cxn modelId="{53490A36-9CB8-4E11-8D3E-595855F08ECF}" type="presParOf" srcId="{1B8B501B-3229-4288-8A90-A24FDBF05604}" destId="{7780D7C6-DF0C-46E0-8DED-97A8CA8AD1BB}" srcOrd="22" destOrd="0" presId="urn:microsoft.com/office/officeart/2008/layout/LinedList"/>
    <dgm:cxn modelId="{75FCD958-C6E2-4097-8439-17B92E5FA88B}" type="presParOf" srcId="{1B8B501B-3229-4288-8A90-A24FDBF05604}" destId="{A01B0840-7C38-483C-A0DA-B985F2FA5C0E}" srcOrd="23" destOrd="0" presId="urn:microsoft.com/office/officeart/2008/layout/LinedList"/>
    <dgm:cxn modelId="{347DD0DA-7D90-45FE-B81F-14AD1F843D4D}" type="presParOf" srcId="{A01B0840-7C38-483C-A0DA-B985F2FA5C0E}" destId="{FC10D205-527B-4EF3-B898-1A6B336371E4}" srcOrd="0" destOrd="0" presId="urn:microsoft.com/office/officeart/2008/layout/LinedList"/>
    <dgm:cxn modelId="{048C1085-2E9B-40B8-A480-CB9F77C50104}" type="presParOf" srcId="{A01B0840-7C38-483C-A0DA-B985F2FA5C0E}" destId="{7E3824C9-23A9-4598-AACA-36FD23BA0FDF}" srcOrd="1" destOrd="0" presId="urn:microsoft.com/office/officeart/2008/layout/LinedList"/>
    <dgm:cxn modelId="{0AD48A97-E272-4C7F-848B-1FBADC68AA13}" type="presParOf" srcId="{1B8B501B-3229-4288-8A90-A24FDBF05604}" destId="{9480B30D-5B66-4FAC-9878-E085FCC538A6}" srcOrd="24" destOrd="0" presId="urn:microsoft.com/office/officeart/2008/layout/LinedList"/>
    <dgm:cxn modelId="{1CECA47C-7BFA-44CF-9F1D-74685EA06DE3}" type="presParOf" srcId="{1B8B501B-3229-4288-8A90-A24FDBF05604}" destId="{5AEB2B58-692B-4B08-8BB1-10E7398EEF30}" srcOrd="25" destOrd="0" presId="urn:microsoft.com/office/officeart/2008/layout/LinedList"/>
    <dgm:cxn modelId="{F3FEEE4E-8D5A-47C8-B69F-6C906CBA1A1F}" type="presParOf" srcId="{5AEB2B58-692B-4B08-8BB1-10E7398EEF30}" destId="{977AFBF1-3750-4AB3-A603-DA75D542DC59}" srcOrd="0" destOrd="0" presId="urn:microsoft.com/office/officeart/2008/layout/LinedList"/>
    <dgm:cxn modelId="{93789185-44F3-48AA-9EBA-0F50331E68E9}" type="presParOf" srcId="{5AEB2B58-692B-4B08-8BB1-10E7398EEF30}" destId="{70A51C47-6FDC-45DF-AD3B-1C9844213589}" srcOrd="1" destOrd="0" presId="urn:microsoft.com/office/officeart/2008/layout/LinedList"/>
    <dgm:cxn modelId="{5415D346-05E8-4743-BDB8-6F4F8375F872}" type="presParOf" srcId="{1B8B501B-3229-4288-8A90-A24FDBF05604}" destId="{82175C1E-F4C5-4505-9FC0-DF5D8B8492F8}" srcOrd="26" destOrd="0" presId="urn:microsoft.com/office/officeart/2008/layout/LinedList"/>
    <dgm:cxn modelId="{768D028C-FBBD-4C6D-9E09-FE2EFB7FAB8A}" type="presParOf" srcId="{1B8B501B-3229-4288-8A90-A24FDBF05604}" destId="{FD2BF53F-B5F1-4041-9672-DCDBC9D5D5A0}" srcOrd="27" destOrd="0" presId="urn:microsoft.com/office/officeart/2008/layout/LinedList"/>
    <dgm:cxn modelId="{4AA75379-B0CA-4F1B-9065-36080C271D1E}" type="presParOf" srcId="{FD2BF53F-B5F1-4041-9672-DCDBC9D5D5A0}" destId="{FCC02385-E751-4DA4-AA9C-AF0AEB3ABD34}" srcOrd="0" destOrd="0" presId="urn:microsoft.com/office/officeart/2008/layout/LinedList"/>
    <dgm:cxn modelId="{3CED1ACE-BEB0-4CF0-B64E-DACC1A0B7FDE}" type="presParOf" srcId="{FD2BF53F-B5F1-4041-9672-DCDBC9D5D5A0}" destId="{FD0C2476-8925-4CE0-A1B6-ED02C3FB4F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C4C653-F91F-4E61-8A01-0236A0AAC0A5}">
      <dsp:nvSpPr>
        <dsp:cNvPr id="0" name=""/>
        <dsp:cNvSpPr/>
      </dsp:nvSpPr>
      <dsp:spPr>
        <a:xfrm>
          <a:off x="929481" y="0"/>
          <a:ext cx="5051424" cy="5051424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130027-44D9-4856-8737-EAD7710F0A66}">
      <dsp:nvSpPr>
        <dsp:cNvPr id="0" name=""/>
        <dsp:cNvSpPr/>
      </dsp:nvSpPr>
      <dsp:spPr>
        <a:xfrm>
          <a:off x="1409366" y="479885"/>
          <a:ext cx="1970055" cy="19700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noProof="0" dirty="0"/>
            <a:t>Apple’s core values: simplicity, innovation, design excellence.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noProof="0" dirty="0"/>
            <a:t>(</a:t>
          </a:r>
          <a:r>
            <a:rPr lang="en-GB" sz="1700" kern="1200" noProof="0" dirty="0" err="1"/>
            <a:t>Podolny</a:t>
          </a:r>
          <a:r>
            <a:rPr lang="en-GB" sz="1700" kern="1200" noProof="0" dirty="0"/>
            <a:t> and Hansen, 202)</a:t>
          </a:r>
        </a:p>
      </dsp:txBody>
      <dsp:txXfrm>
        <a:off x="1505536" y="576055"/>
        <a:ext cx="1777715" cy="1777715"/>
      </dsp:txXfrm>
    </dsp:sp>
    <dsp:sp modelId="{A36B4637-5833-404A-A578-EE0F03F4168F}">
      <dsp:nvSpPr>
        <dsp:cNvPr id="0" name=""/>
        <dsp:cNvSpPr/>
      </dsp:nvSpPr>
      <dsp:spPr>
        <a:xfrm>
          <a:off x="3530964" y="479885"/>
          <a:ext cx="1970055" cy="197005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noProof="0" dirty="0"/>
            <a:t>Centralized organization for innovation globally.</a:t>
          </a:r>
        </a:p>
      </dsp:txBody>
      <dsp:txXfrm>
        <a:off x="3627134" y="576055"/>
        <a:ext cx="1777715" cy="1777715"/>
      </dsp:txXfrm>
    </dsp:sp>
    <dsp:sp modelId="{06ECF0FE-B490-45C5-BC87-370EE945DFF4}">
      <dsp:nvSpPr>
        <dsp:cNvPr id="0" name=""/>
        <dsp:cNvSpPr/>
      </dsp:nvSpPr>
      <dsp:spPr>
        <a:xfrm>
          <a:off x="1409366" y="2601483"/>
          <a:ext cx="1970055" cy="197005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noProof="0" dirty="0"/>
            <a:t>Adaptation to local markets with cultural customization.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noProof="0" dirty="0"/>
            <a:t>(</a:t>
          </a:r>
          <a:r>
            <a:rPr lang="en-GB" sz="1700" kern="1200" noProof="0" dirty="0" err="1"/>
            <a:t>Oqamara</a:t>
          </a:r>
          <a:r>
            <a:rPr lang="en-GB" sz="1700" kern="1200" noProof="0" dirty="0"/>
            <a:t> et al., 2025; Moorman, 2020).</a:t>
          </a:r>
        </a:p>
      </dsp:txBody>
      <dsp:txXfrm>
        <a:off x="1505536" y="2697653"/>
        <a:ext cx="1777715" cy="1777715"/>
      </dsp:txXfrm>
    </dsp:sp>
    <dsp:sp modelId="{E936DFC5-6F14-45A4-80DE-0E8A9122800F}">
      <dsp:nvSpPr>
        <dsp:cNvPr id="0" name=""/>
        <dsp:cNvSpPr/>
      </dsp:nvSpPr>
      <dsp:spPr>
        <a:xfrm>
          <a:off x="3530964" y="2601483"/>
          <a:ext cx="1970055" cy="19700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noProof="0" dirty="0"/>
            <a:t>Balancing global brand consistency with local relevance. (Zhang, 2025).</a:t>
          </a:r>
        </a:p>
      </dsp:txBody>
      <dsp:txXfrm>
        <a:off x="3627134" y="2697653"/>
        <a:ext cx="1777715" cy="17777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26DA78-6760-493F-A0CD-01A697ED5959}">
      <dsp:nvSpPr>
        <dsp:cNvPr id="0" name=""/>
        <dsp:cNvSpPr/>
      </dsp:nvSpPr>
      <dsp:spPr>
        <a:xfrm>
          <a:off x="0" y="459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B9C565-515C-416F-AA4D-FDFEC1B8E8E6}">
      <dsp:nvSpPr>
        <dsp:cNvPr id="0" name=""/>
        <dsp:cNvSpPr/>
      </dsp:nvSpPr>
      <dsp:spPr>
        <a:xfrm>
          <a:off x="0" y="459"/>
          <a:ext cx="10058399" cy="537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noProof="0" dirty="0"/>
            <a:t>Power Distance (PD) </a:t>
          </a:r>
          <a:r>
            <a:rPr lang="en-US" sz="2600" kern="1200" dirty="0"/>
            <a:t>(</a:t>
          </a:r>
          <a:r>
            <a:rPr lang="en-US" sz="2600" kern="1200" dirty="0" err="1"/>
            <a:t>Deresky</a:t>
          </a:r>
          <a:r>
            <a:rPr lang="en-US" sz="2600" kern="1200" dirty="0"/>
            <a:t>, 2017; </a:t>
          </a:r>
          <a:r>
            <a:rPr lang="en-US" sz="2600" kern="1200" dirty="0" err="1"/>
            <a:t>countryeconomy</a:t>
          </a:r>
          <a:r>
            <a:rPr lang="en-US" sz="2600" kern="1200" dirty="0"/>
            <a:t>, 2019). </a:t>
          </a:r>
          <a:r>
            <a:rPr lang="en-GB" sz="2600" kern="1200" noProof="0" dirty="0"/>
            <a:t> </a:t>
          </a:r>
        </a:p>
      </dsp:txBody>
      <dsp:txXfrm>
        <a:off x="0" y="459"/>
        <a:ext cx="10058399" cy="537138"/>
      </dsp:txXfrm>
    </dsp:sp>
    <dsp:sp modelId="{B5F7E46E-412F-40C8-B801-18AE7348053F}">
      <dsp:nvSpPr>
        <dsp:cNvPr id="0" name=""/>
        <dsp:cNvSpPr/>
      </dsp:nvSpPr>
      <dsp:spPr>
        <a:xfrm>
          <a:off x="0" y="537598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D9B804-43DD-488A-ABB7-A3501CC98158}">
      <dsp:nvSpPr>
        <dsp:cNvPr id="0" name=""/>
        <dsp:cNvSpPr/>
      </dsp:nvSpPr>
      <dsp:spPr>
        <a:xfrm>
          <a:off x="0" y="537598"/>
          <a:ext cx="10058399" cy="537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noProof="0" dirty="0"/>
            <a:t>Individualism vs Collectivism (IDV)</a:t>
          </a:r>
        </a:p>
      </dsp:txBody>
      <dsp:txXfrm>
        <a:off x="0" y="537598"/>
        <a:ext cx="10058399" cy="537138"/>
      </dsp:txXfrm>
    </dsp:sp>
    <dsp:sp modelId="{518A2A34-83AA-4F23-9F74-9E67F1CDC453}">
      <dsp:nvSpPr>
        <dsp:cNvPr id="0" name=""/>
        <dsp:cNvSpPr/>
      </dsp:nvSpPr>
      <dsp:spPr>
        <a:xfrm>
          <a:off x="0" y="1074737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46A131-A151-4B6D-AC1F-40800A202F26}">
      <dsp:nvSpPr>
        <dsp:cNvPr id="0" name=""/>
        <dsp:cNvSpPr/>
      </dsp:nvSpPr>
      <dsp:spPr>
        <a:xfrm>
          <a:off x="0" y="1074737"/>
          <a:ext cx="10058399" cy="537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noProof="0" dirty="0"/>
            <a:t>Uncertainty Avoidance (UAI)</a:t>
          </a:r>
        </a:p>
      </dsp:txBody>
      <dsp:txXfrm>
        <a:off x="0" y="1074737"/>
        <a:ext cx="10058399" cy="537138"/>
      </dsp:txXfrm>
    </dsp:sp>
    <dsp:sp modelId="{09276603-E999-41EC-A487-611A544C4ED0}">
      <dsp:nvSpPr>
        <dsp:cNvPr id="0" name=""/>
        <dsp:cNvSpPr/>
      </dsp:nvSpPr>
      <dsp:spPr>
        <a:xfrm>
          <a:off x="0" y="1611876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78564E-5A4A-44F6-A75D-0F44834A6C5A}">
      <dsp:nvSpPr>
        <dsp:cNvPr id="0" name=""/>
        <dsp:cNvSpPr/>
      </dsp:nvSpPr>
      <dsp:spPr>
        <a:xfrm>
          <a:off x="0" y="1611876"/>
          <a:ext cx="10058399" cy="537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noProof="0" dirty="0"/>
            <a:t>Masculinity vs Femininity (MAS)</a:t>
          </a:r>
        </a:p>
      </dsp:txBody>
      <dsp:txXfrm>
        <a:off x="0" y="1611876"/>
        <a:ext cx="10058399" cy="537138"/>
      </dsp:txXfrm>
    </dsp:sp>
    <dsp:sp modelId="{FA3C2AC2-E0A6-44B1-815D-411D953024C8}">
      <dsp:nvSpPr>
        <dsp:cNvPr id="0" name=""/>
        <dsp:cNvSpPr/>
      </dsp:nvSpPr>
      <dsp:spPr>
        <a:xfrm>
          <a:off x="0" y="2149014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133CB0-7E8F-4653-9EF6-6A933DF11FAC}">
      <dsp:nvSpPr>
        <dsp:cNvPr id="0" name=""/>
        <dsp:cNvSpPr/>
      </dsp:nvSpPr>
      <dsp:spPr>
        <a:xfrm>
          <a:off x="0" y="2149014"/>
          <a:ext cx="10058399" cy="537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noProof="0" dirty="0"/>
            <a:t>Long-Term Orientation (LTO)</a:t>
          </a:r>
        </a:p>
      </dsp:txBody>
      <dsp:txXfrm>
        <a:off x="0" y="2149014"/>
        <a:ext cx="10058399" cy="537138"/>
      </dsp:txXfrm>
    </dsp:sp>
    <dsp:sp modelId="{D137AAF1-C797-4228-92DC-A2A903C4A96D}">
      <dsp:nvSpPr>
        <dsp:cNvPr id="0" name=""/>
        <dsp:cNvSpPr/>
      </dsp:nvSpPr>
      <dsp:spPr>
        <a:xfrm>
          <a:off x="0" y="2686153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2B24F6-4BF9-46D5-A6AB-E1349977BA4A}">
      <dsp:nvSpPr>
        <dsp:cNvPr id="0" name=""/>
        <dsp:cNvSpPr/>
      </dsp:nvSpPr>
      <dsp:spPr>
        <a:xfrm>
          <a:off x="0" y="2686153"/>
          <a:ext cx="10058399" cy="537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noProof="0" dirty="0"/>
            <a:t>Indulgence (IN D)</a:t>
          </a:r>
        </a:p>
      </dsp:txBody>
      <dsp:txXfrm>
        <a:off x="0" y="2686153"/>
        <a:ext cx="10058399" cy="537138"/>
      </dsp:txXfrm>
    </dsp:sp>
    <dsp:sp modelId="{A6D4D8D8-A46E-4729-BD54-B4A5AF034021}">
      <dsp:nvSpPr>
        <dsp:cNvPr id="0" name=""/>
        <dsp:cNvSpPr/>
      </dsp:nvSpPr>
      <dsp:spPr>
        <a:xfrm>
          <a:off x="0" y="3223292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12A53A-A247-40F8-847C-17D3B727B0DC}">
      <dsp:nvSpPr>
        <dsp:cNvPr id="0" name=""/>
        <dsp:cNvSpPr/>
      </dsp:nvSpPr>
      <dsp:spPr>
        <a:xfrm>
          <a:off x="0" y="3223292"/>
          <a:ext cx="10058399" cy="537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noProof="0" dirty="0"/>
            <a:t>Application of these to Apple UK and China (Okikiola, 2023; Saha, 2018). </a:t>
          </a:r>
        </a:p>
      </dsp:txBody>
      <dsp:txXfrm>
        <a:off x="0" y="3223292"/>
        <a:ext cx="10058399" cy="5371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BB94C2-93F4-4049-A416-ABEF5FA2D2A9}">
      <dsp:nvSpPr>
        <dsp:cNvPr id="0" name=""/>
        <dsp:cNvSpPr/>
      </dsp:nvSpPr>
      <dsp:spPr>
        <a:xfrm>
          <a:off x="134825" y="275313"/>
          <a:ext cx="1295909" cy="1295909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5964F1-E0D1-45D2-990B-B6B14AF1BF2E}">
      <dsp:nvSpPr>
        <dsp:cNvPr id="0" name=""/>
        <dsp:cNvSpPr/>
      </dsp:nvSpPr>
      <dsp:spPr>
        <a:xfrm>
          <a:off x="406966" y="547454"/>
          <a:ext cx="751627" cy="7516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658ED3-DB94-4FDF-B439-83EDD0DF2B57}">
      <dsp:nvSpPr>
        <dsp:cNvPr id="0" name=""/>
        <dsp:cNvSpPr/>
      </dsp:nvSpPr>
      <dsp:spPr>
        <a:xfrm>
          <a:off x="1708430" y="275313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noProof="0" dirty="0"/>
            <a:t>UK = Low context (Explicit, direct communication).</a:t>
          </a:r>
        </a:p>
      </dsp:txBody>
      <dsp:txXfrm>
        <a:off x="1708430" y="275313"/>
        <a:ext cx="3054644" cy="1295909"/>
      </dsp:txXfrm>
    </dsp:sp>
    <dsp:sp modelId="{477DC98E-4675-41B0-A59C-3E8DD9259EA1}">
      <dsp:nvSpPr>
        <dsp:cNvPr id="0" name=""/>
        <dsp:cNvSpPr/>
      </dsp:nvSpPr>
      <dsp:spPr>
        <a:xfrm>
          <a:off x="5295324" y="275313"/>
          <a:ext cx="1295909" cy="1295909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C9ED13-EA41-454A-B2BE-2088524D9E18}">
      <dsp:nvSpPr>
        <dsp:cNvPr id="0" name=""/>
        <dsp:cNvSpPr/>
      </dsp:nvSpPr>
      <dsp:spPr>
        <a:xfrm>
          <a:off x="5567465" y="547454"/>
          <a:ext cx="751627" cy="7516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0FBB2D-FE64-4900-8FD7-6AD267CBEE3D}">
      <dsp:nvSpPr>
        <dsp:cNvPr id="0" name=""/>
        <dsp:cNvSpPr/>
      </dsp:nvSpPr>
      <dsp:spPr>
        <a:xfrm>
          <a:off x="6868929" y="275313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noProof="0" dirty="0"/>
            <a:t>China = High context (Implicit, relationship-driven).</a:t>
          </a:r>
        </a:p>
      </dsp:txBody>
      <dsp:txXfrm>
        <a:off x="6868929" y="275313"/>
        <a:ext cx="3054644" cy="1295909"/>
      </dsp:txXfrm>
    </dsp:sp>
    <dsp:sp modelId="{432BA20E-1822-4C73-A1E3-06FD7FF9611C}">
      <dsp:nvSpPr>
        <dsp:cNvPr id="0" name=""/>
        <dsp:cNvSpPr/>
      </dsp:nvSpPr>
      <dsp:spPr>
        <a:xfrm>
          <a:off x="134825" y="2214856"/>
          <a:ext cx="1295909" cy="1295909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790C24-5668-462D-B680-8252594FCCB5}">
      <dsp:nvSpPr>
        <dsp:cNvPr id="0" name=""/>
        <dsp:cNvSpPr/>
      </dsp:nvSpPr>
      <dsp:spPr>
        <a:xfrm>
          <a:off x="406966" y="2486997"/>
          <a:ext cx="751627" cy="75162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281D69-ED0C-42FF-B438-667D413F768D}">
      <dsp:nvSpPr>
        <dsp:cNvPr id="0" name=""/>
        <dsp:cNvSpPr/>
      </dsp:nvSpPr>
      <dsp:spPr>
        <a:xfrm>
          <a:off x="1708430" y="2214856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noProof="0" dirty="0"/>
            <a:t>Implications for Apple’s meetings, advertising, and negotiations. (Zhang, 2025).</a:t>
          </a:r>
        </a:p>
      </dsp:txBody>
      <dsp:txXfrm>
        <a:off x="1708430" y="2214856"/>
        <a:ext cx="3054644" cy="1295909"/>
      </dsp:txXfrm>
    </dsp:sp>
    <dsp:sp modelId="{78893867-86B1-4934-8656-416BA111D438}">
      <dsp:nvSpPr>
        <dsp:cNvPr id="0" name=""/>
        <dsp:cNvSpPr/>
      </dsp:nvSpPr>
      <dsp:spPr>
        <a:xfrm>
          <a:off x="5295324" y="2214856"/>
          <a:ext cx="1295909" cy="1295909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146960-C14B-407A-B400-00C9693D2C8E}">
      <dsp:nvSpPr>
        <dsp:cNvPr id="0" name=""/>
        <dsp:cNvSpPr/>
      </dsp:nvSpPr>
      <dsp:spPr>
        <a:xfrm>
          <a:off x="5567465" y="2486997"/>
          <a:ext cx="751627" cy="75162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FAEB3D-2BFB-4EFC-A6E7-8F72F80E1D01}">
      <dsp:nvSpPr>
        <dsp:cNvPr id="0" name=""/>
        <dsp:cNvSpPr/>
      </dsp:nvSpPr>
      <dsp:spPr>
        <a:xfrm>
          <a:off x="6868929" y="2214856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noProof="0" dirty="0"/>
            <a:t>Necessity of cultural translation in messaging. (Shonk, 2022).</a:t>
          </a:r>
        </a:p>
      </dsp:txBody>
      <dsp:txXfrm>
        <a:off x="6868929" y="2214856"/>
        <a:ext cx="3054644" cy="12959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D2E6C-B9DD-45B3-96FF-2C8A4A200737}">
      <dsp:nvSpPr>
        <dsp:cNvPr id="0" name=""/>
        <dsp:cNvSpPr/>
      </dsp:nvSpPr>
      <dsp:spPr>
        <a:xfrm>
          <a:off x="573881" y="0"/>
          <a:ext cx="5649912" cy="5649912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3DE896-F8F3-47A8-8405-E7637FF10373}">
      <dsp:nvSpPr>
        <dsp:cNvPr id="0" name=""/>
        <dsp:cNvSpPr/>
      </dsp:nvSpPr>
      <dsp:spPr>
        <a:xfrm>
          <a:off x="1110623" y="536741"/>
          <a:ext cx="2203465" cy="220346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noProof="0" dirty="0"/>
            <a:t>Flat hierarchy encouraging employee voice.</a:t>
          </a:r>
        </a:p>
      </dsp:txBody>
      <dsp:txXfrm>
        <a:off x="1218187" y="644305"/>
        <a:ext cx="1988337" cy="1988337"/>
      </dsp:txXfrm>
    </dsp:sp>
    <dsp:sp modelId="{53FC1B2C-C075-4D27-8592-52D1D9FF8C48}">
      <dsp:nvSpPr>
        <dsp:cNvPr id="0" name=""/>
        <dsp:cNvSpPr/>
      </dsp:nvSpPr>
      <dsp:spPr>
        <a:xfrm>
          <a:off x="3483586" y="536741"/>
          <a:ext cx="2203465" cy="220346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noProof="0" dirty="0"/>
            <a:t>Transparent internal communication and feedback culture. (</a:t>
          </a:r>
          <a:r>
            <a:rPr lang="en-GB" sz="2200" kern="1200" noProof="0" dirty="0" err="1"/>
            <a:t>Deresky</a:t>
          </a:r>
          <a:r>
            <a:rPr lang="en-GB" sz="2200" kern="1200" noProof="0" dirty="0"/>
            <a:t>, 2017).</a:t>
          </a:r>
        </a:p>
      </dsp:txBody>
      <dsp:txXfrm>
        <a:off x="3591150" y="644305"/>
        <a:ext cx="1988337" cy="1988337"/>
      </dsp:txXfrm>
    </dsp:sp>
    <dsp:sp modelId="{6B5AEEFA-3300-4E0B-8992-C0DC22F3AA8E}">
      <dsp:nvSpPr>
        <dsp:cNvPr id="0" name=""/>
        <dsp:cNvSpPr/>
      </dsp:nvSpPr>
      <dsp:spPr>
        <a:xfrm>
          <a:off x="1110623" y="2909704"/>
          <a:ext cx="2203465" cy="220346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noProof="0" dirty="0"/>
            <a:t>Marketing focus on individualism and creativity.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noProof="0" dirty="0"/>
            <a:t>(Moorman, 2020)</a:t>
          </a:r>
        </a:p>
      </dsp:txBody>
      <dsp:txXfrm>
        <a:off x="1218187" y="3017268"/>
        <a:ext cx="1988337" cy="1988337"/>
      </dsp:txXfrm>
    </dsp:sp>
    <dsp:sp modelId="{623FA9EF-F4D0-4EC5-B6E0-68C1BFB960DB}">
      <dsp:nvSpPr>
        <dsp:cNvPr id="0" name=""/>
        <dsp:cNvSpPr/>
      </dsp:nvSpPr>
      <dsp:spPr>
        <a:xfrm>
          <a:off x="3483586" y="2909704"/>
          <a:ext cx="2203465" cy="22034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noProof="0" dirty="0"/>
            <a:t>Collaboration supported by digital tools.</a:t>
          </a:r>
        </a:p>
      </dsp:txBody>
      <dsp:txXfrm>
        <a:off x="3591150" y="3017268"/>
        <a:ext cx="1988337" cy="198833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64C49C-C903-48F2-8703-6E8370975C8B}">
      <dsp:nvSpPr>
        <dsp:cNvPr id="0" name=""/>
        <dsp:cNvSpPr/>
      </dsp:nvSpPr>
      <dsp:spPr>
        <a:xfrm>
          <a:off x="134825" y="264859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CE1AE3-54CC-435A-A1E8-9B9C9CE58F25}">
      <dsp:nvSpPr>
        <dsp:cNvPr id="0" name=""/>
        <dsp:cNvSpPr/>
      </dsp:nvSpPr>
      <dsp:spPr>
        <a:xfrm>
          <a:off x="406966" y="537000"/>
          <a:ext cx="751627" cy="7516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2EAED5-733B-46C4-B767-E3770FB76EA7}">
      <dsp:nvSpPr>
        <dsp:cNvPr id="0" name=""/>
        <dsp:cNvSpPr/>
      </dsp:nvSpPr>
      <dsp:spPr>
        <a:xfrm>
          <a:off x="1708430" y="264859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noProof="0" dirty="0"/>
            <a:t>Misinterpretation due to direct vs indirect styles (Shonk, 2022).</a:t>
          </a:r>
        </a:p>
      </dsp:txBody>
      <dsp:txXfrm>
        <a:off x="1708430" y="264859"/>
        <a:ext cx="3054644" cy="1295909"/>
      </dsp:txXfrm>
    </dsp:sp>
    <dsp:sp modelId="{90F79752-A35B-4E92-8D87-BB91DF2C4FCE}">
      <dsp:nvSpPr>
        <dsp:cNvPr id="0" name=""/>
        <dsp:cNvSpPr/>
      </dsp:nvSpPr>
      <dsp:spPr>
        <a:xfrm>
          <a:off x="5295324" y="264859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0C814D-2FD9-4C07-AF7F-D58C6080CCBC}">
      <dsp:nvSpPr>
        <dsp:cNvPr id="0" name=""/>
        <dsp:cNvSpPr/>
      </dsp:nvSpPr>
      <dsp:spPr>
        <a:xfrm>
          <a:off x="5567465" y="537000"/>
          <a:ext cx="751627" cy="7516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6E5F2E-3945-4A8B-94AC-5D250268E3D1}">
      <dsp:nvSpPr>
        <dsp:cNvPr id="0" name=""/>
        <dsp:cNvSpPr/>
      </dsp:nvSpPr>
      <dsp:spPr>
        <a:xfrm>
          <a:off x="6868929" y="264859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noProof="0" dirty="0"/>
            <a:t>Power hierarchy slowing decision-making in China (Okikiola, 2023).</a:t>
          </a:r>
        </a:p>
      </dsp:txBody>
      <dsp:txXfrm>
        <a:off x="6868929" y="264859"/>
        <a:ext cx="3054644" cy="1295909"/>
      </dsp:txXfrm>
    </dsp:sp>
    <dsp:sp modelId="{CCCCE257-19C0-40B7-BC82-A2D19587743F}">
      <dsp:nvSpPr>
        <dsp:cNvPr id="0" name=""/>
        <dsp:cNvSpPr/>
      </dsp:nvSpPr>
      <dsp:spPr>
        <a:xfrm>
          <a:off x="134825" y="2200121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75E236-CA18-407A-B735-3F37832740D9}">
      <dsp:nvSpPr>
        <dsp:cNvPr id="0" name=""/>
        <dsp:cNvSpPr/>
      </dsp:nvSpPr>
      <dsp:spPr>
        <a:xfrm>
          <a:off x="406966" y="2472262"/>
          <a:ext cx="751627" cy="75162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DC372E-C4D3-4CE8-BFCB-454D200524F8}">
      <dsp:nvSpPr>
        <dsp:cNvPr id="0" name=""/>
        <dsp:cNvSpPr/>
      </dsp:nvSpPr>
      <dsp:spPr>
        <a:xfrm>
          <a:off x="1708430" y="2200121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noProof="0" dirty="0"/>
            <a:t>Cultural barriers impacting negotiation and team alignment. (Qamara et al., 2025).</a:t>
          </a:r>
        </a:p>
      </dsp:txBody>
      <dsp:txXfrm>
        <a:off x="1708430" y="2200121"/>
        <a:ext cx="3054644" cy="1295909"/>
      </dsp:txXfrm>
    </dsp:sp>
    <dsp:sp modelId="{B42F6C48-0D2B-479E-B08C-D7AAAE7432E5}">
      <dsp:nvSpPr>
        <dsp:cNvPr id="0" name=""/>
        <dsp:cNvSpPr/>
      </dsp:nvSpPr>
      <dsp:spPr>
        <a:xfrm>
          <a:off x="5295324" y="2200121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7866DB-8130-40CE-A169-374527824FE1}">
      <dsp:nvSpPr>
        <dsp:cNvPr id="0" name=""/>
        <dsp:cNvSpPr/>
      </dsp:nvSpPr>
      <dsp:spPr>
        <a:xfrm>
          <a:off x="5567465" y="2472262"/>
          <a:ext cx="751627" cy="75162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BE0D49-A073-4990-A475-E794E333998E}">
      <dsp:nvSpPr>
        <dsp:cNvPr id="0" name=""/>
        <dsp:cNvSpPr/>
      </dsp:nvSpPr>
      <dsp:spPr>
        <a:xfrm>
          <a:off x="6868929" y="2200121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noProof="0" dirty="0"/>
            <a:t>Maintaining global brand identity amid local adaptation (</a:t>
          </a:r>
          <a:r>
            <a:rPr lang="en-GB" sz="2200" kern="1200" noProof="0" dirty="0" err="1"/>
            <a:t>Smbatyan</a:t>
          </a:r>
          <a:r>
            <a:rPr lang="en-GB" sz="2200" kern="1200" noProof="0" dirty="0"/>
            <a:t>, 2024; </a:t>
          </a:r>
          <a:r>
            <a:rPr lang="en-GB" sz="2200" kern="1200" noProof="0" dirty="0" err="1"/>
            <a:t>Deresky</a:t>
          </a:r>
          <a:r>
            <a:rPr lang="en-GB" sz="2200" kern="1200" noProof="0" dirty="0"/>
            <a:t>, 2017). </a:t>
          </a:r>
        </a:p>
      </dsp:txBody>
      <dsp:txXfrm>
        <a:off x="6868929" y="2200121"/>
        <a:ext cx="3054644" cy="129590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461E5C-111F-42A6-9C71-D1DD9C06A1D7}">
      <dsp:nvSpPr>
        <dsp:cNvPr id="0" name=""/>
        <dsp:cNvSpPr/>
      </dsp:nvSpPr>
      <dsp:spPr>
        <a:xfrm>
          <a:off x="4985" y="614516"/>
          <a:ext cx="2431186" cy="729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118" tIns="192118" rIns="192118" bIns="192118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noProof="0" dirty="0"/>
            <a:t>Implement</a:t>
          </a:r>
        </a:p>
      </dsp:txBody>
      <dsp:txXfrm>
        <a:off x="4985" y="614516"/>
        <a:ext cx="2431186" cy="729355"/>
      </dsp:txXfrm>
    </dsp:sp>
    <dsp:sp modelId="{C0A66972-CF2F-48F8-9994-A212E7926EB4}">
      <dsp:nvSpPr>
        <dsp:cNvPr id="0" name=""/>
        <dsp:cNvSpPr/>
      </dsp:nvSpPr>
      <dsp:spPr>
        <a:xfrm>
          <a:off x="4985" y="1343872"/>
          <a:ext cx="2431186" cy="180250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147" tIns="240147" rIns="240147" bIns="240147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noProof="0" dirty="0"/>
            <a:t>Implement cross-cultural training for employees.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noProof="0" dirty="0"/>
            <a:t>(Saha, 2018).</a:t>
          </a:r>
        </a:p>
      </dsp:txBody>
      <dsp:txXfrm>
        <a:off x="4985" y="1343872"/>
        <a:ext cx="2431186" cy="1802501"/>
      </dsp:txXfrm>
    </dsp:sp>
    <dsp:sp modelId="{AA23E232-8BE7-414A-9A36-1CBC5680013F}">
      <dsp:nvSpPr>
        <dsp:cNvPr id="0" name=""/>
        <dsp:cNvSpPr/>
      </dsp:nvSpPr>
      <dsp:spPr>
        <a:xfrm>
          <a:off x="2544066" y="614516"/>
          <a:ext cx="2431186" cy="729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118" tIns="192118" rIns="192118" bIns="192118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noProof="0" dirty="0"/>
            <a:t>Encourage</a:t>
          </a:r>
        </a:p>
      </dsp:txBody>
      <dsp:txXfrm>
        <a:off x="2544066" y="614516"/>
        <a:ext cx="2431186" cy="729355"/>
      </dsp:txXfrm>
    </dsp:sp>
    <dsp:sp modelId="{DB96BA1D-ACA9-4268-AEE6-F0EA44C20E43}">
      <dsp:nvSpPr>
        <dsp:cNvPr id="0" name=""/>
        <dsp:cNvSpPr/>
      </dsp:nvSpPr>
      <dsp:spPr>
        <a:xfrm>
          <a:off x="2544066" y="1343872"/>
          <a:ext cx="2431186" cy="180250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147" tIns="240147" rIns="240147" bIns="240147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noProof="0" dirty="0"/>
            <a:t>Encourage knowledge exchange between UK and China teams.</a:t>
          </a:r>
        </a:p>
      </dsp:txBody>
      <dsp:txXfrm>
        <a:off x="2544066" y="1343872"/>
        <a:ext cx="2431186" cy="1802501"/>
      </dsp:txXfrm>
    </dsp:sp>
    <dsp:sp modelId="{2E965BCD-41C2-4007-8346-6C736305B484}">
      <dsp:nvSpPr>
        <dsp:cNvPr id="0" name=""/>
        <dsp:cNvSpPr/>
      </dsp:nvSpPr>
      <dsp:spPr>
        <a:xfrm>
          <a:off x="5083147" y="614516"/>
          <a:ext cx="2431186" cy="729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118" tIns="192118" rIns="192118" bIns="192118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noProof="0" dirty="0"/>
            <a:t>Utilize</a:t>
          </a:r>
        </a:p>
      </dsp:txBody>
      <dsp:txXfrm>
        <a:off x="5083147" y="614516"/>
        <a:ext cx="2431186" cy="729355"/>
      </dsp:txXfrm>
    </dsp:sp>
    <dsp:sp modelId="{5B64CF8D-A961-4B47-94DF-36EB0CDF1ECF}">
      <dsp:nvSpPr>
        <dsp:cNvPr id="0" name=""/>
        <dsp:cNvSpPr/>
      </dsp:nvSpPr>
      <dsp:spPr>
        <a:xfrm>
          <a:off x="5083147" y="1343872"/>
          <a:ext cx="2431186" cy="180250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147" tIns="240147" rIns="240147" bIns="240147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noProof="0" dirty="0"/>
            <a:t>Utilize technology for inclusive communication platforms.</a:t>
          </a:r>
        </a:p>
      </dsp:txBody>
      <dsp:txXfrm>
        <a:off x="5083147" y="1343872"/>
        <a:ext cx="2431186" cy="1802501"/>
      </dsp:txXfrm>
    </dsp:sp>
    <dsp:sp modelId="{CE88C05A-9097-4E49-A545-80C4EEEEFFE5}">
      <dsp:nvSpPr>
        <dsp:cNvPr id="0" name=""/>
        <dsp:cNvSpPr/>
      </dsp:nvSpPr>
      <dsp:spPr>
        <a:xfrm>
          <a:off x="7622228" y="614516"/>
          <a:ext cx="2431186" cy="729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118" tIns="192118" rIns="192118" bIns="192118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noProof="0" dirty="0"/>
            <a:t>Localize</a:t>
          </a:r>
        </a:p>
      </dsp:txBody>
      <dsp:txXfrm>
        <a:off x="7622228" y="614516"/>
        <a:ext cx="2431186" cy="729355"/>
      </dsp:txXfrm>
    </dsp:sp>
    <dsp:sp modelId="{9E90262E-4630-4F4C-90B0-B8E5D08D1A2D}">
      <dsp:nvSpPr>
        <dsp:cNvPr id="0" name=""/>
        <dsp:cNvSpPr/>
      </dsp:nvSpPr>
      <dsp:spPr>
        <a:xfrm>
          <a:off x="7622228" y="1343872"/>
          <a:ext cx="2431186" cy="180250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147" tIns="240147" rIns="240147" bIns="240147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noProof="0" dirty="0"/>
            <a:t>Localize marketing while retaining Apple’s global ethos. 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noProof="0" dirty="0"/>
            <a:t>(Qamara et al., 2025; Zhang, 2025).</a:t>
          </a:r>
        </a:p>
      </dsp:txBody>
      <dsp:txXfrm>
        <a:off x="7622228" y="1343872"/>
        <a:ext cx="2431186" cy="180250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FD537B-8666-4C83-BF6C-0D97743A5D83}">
      <dsp:nvSpPr>
        <dsp:cNvPr id="0" name=""/>
        <dsp:cNvSpPr/>
      </dsp:nvSpPr>
      <dsp:spPr>
        <a:xfrm>
          <a:off x="0" y="1560"/>
          <a:ext cx="10058399" cy="7911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F3E7C9-6C23-4F85-AE10-09B70CAA2383}">
      <dsp:nvSpPr>
        <dsp:cNvPr id="0" name=""/>
        <dsp:cNvSpPr/>
      </dsp:nvSpPr>
      <dsp:spPr>
        <a:xfrm>
          <a:off x="239310" y="179560"/>
          <a:ext cx="435110" cy="4351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EA1D95-0B08-49E2-A201-38A7B5BB10A7}">
      <dsp:nvSpPr>
        <dsp:cNvPr id="0" name=""/>
        <dsp:cNvSpPr/>
      </dsp:nvSpPr>
      <dsp:spPr>
        <a:xfrm>
          <a:off x="913731" y="1560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noProof="0" dirty="0"/>
            <a:t>Develop intercultural leadership competence (</a:t>
          </a:r>
          <a:r>
            <a:rPr lang="en-GB" sz="2100" kern="1200" noProof="0" dirty="0" err="1"/>
            <a:t>Smbatyan</a:t>
          </a:r>
          <a:r>
            <a:rPr lang="en-GB" sz="2100" kern="1200" noProof="0" dirty="0"/>
            <a:t>, 2024).</a:t>
          </a:r>
        </a:p>
      </dsp:txBody>
      <dsp:txXfrm>
        <a:off x="913731" y="1560"/>
        <a:ext cx="9144668" cy="791109"/>
      </dsp:txXfrm>
    </dsp:sp>
    <dsp:sp modelId="{CF1DCA6C-2F8D-435B-B844-01D5C04D4617}">
      <dsp:nvSpPr>
        <dsp:cNvPr id="0" name=""/>
        <dsp:cNvSpPr/>
      </dsp:nvSpPr>
      <dsp:spPr>
        <a:xfrm>
          <a:off x="0" y="990447"/>
          <a:ext cx="10058399" cy="7911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0B3CCB-FD46-4AEA-BAA1-4669D6A146F1}">
      <dsp:nvSpPr>
        <dsp:cNvPr id="0" name=""/>
        <dsp:cNvSpPr/>
      </dsp:nvSpPr>
      <dsp:spPr>
        <a:xfrm>
          <a:off x="239310" y="1168447"/>
          <a:ext cx="435110" cy="4351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65B7ED-E6CD-42C7-9FB5-37E8B4D6D93B}">
      <dsp:nvSpPr>
        <dsp:cNvPr id="0" name=""/>
        <dsp:cNvSpPr/>
      </dsp:nvSpPr>
      <dsp:spPr>
        <a:xfrm>
          <a:off x="913731" y="990447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noProof="0" dirty="0"/>
            <a:t>Adopt situational communication strategies (</a:t>
          </a:r>
          <a:r>
            <a:rPr lang="en-GB" sz="2100" kern="1200" noProof="0" dirty="0" err="1"/>
            <a:t>Deresky</a:t>
          </a:r>
          <a:r>
            <a:rPr lang="en-GB" sz="2100" kern="1200" noProof="0" dirty="0"/>
            <a:t>, 2017).</a:t>
          </a:r>
        </a:p>
      </dsp:txBody>
      <dsp:txXfrm>
        <a:off x="913731" y="990447"/>
        <a:ext cx="9144668" cy="791109"/>
      </dsp:txXfrm>
    </dsp:sp>
    <dsp:sp modelId="{5B5B732C-FFA5-407B-A1A6-69F48AEDF016}">
      <dsp:nvSpPr>
        <dsp:cNvPr id="0" name=""/>
        <dsp:cNvSpPr/>
      </dsp:nvSpPr>
      <dsp:spPr>
        <a:xfrm>
          <a:off x="0" y="1979334"/>
          <a:ext cx="10058399" cy="7911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C6A359-7193-4990-BDFE-271F6E935F23}">
      <dsp:nvSpPr>
        <dsp:cNvPr id="0" name=""/>
        <dsp:cNvSpPr/>
      </dsp:nvSpPr>
      <dsp:spPr>
        <a:xfrm>
          <a:off x="239310" y="2157333"/>
          <a:ext cx="435110" cy="4351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F8D6C2-AA65-468A-A255-EF221DE5AE52}">
      <dsp:nvSpPr>
        <dsp:cNvPr id="0" name=""/>
        <dsp:cNvSpPr/>
      </dsp:nvSpPr>
      <dsp:spPr>
        <a:xfrm>
          <a:off x="913731" y="1979334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noProof="0" dirty="0"/>
            <a:t>Enhance internal diversity and language skills (Koh </a:t>
          </a:r>
          <a:r>
            <a:rPr lang="en-GB" sz="2100" kern="1200" noProof="0" dirty="0" err="1"/>
            <a:t>etal</a:t>
          </a:r>
          <a:r>
            <a:rPr lang="en-GB" sz="2100" kern="1200" noProof="0" dirty="0"/>
            <a:t>., 2009).</a:t>
          </a:r>
        </a:p>
      </dsp:txBody>
      <dsp:txXfrm>
        <a:off x="913731" y="1979334"/>
        <a:ext cx="9144668" cy="791109"/>
      </dsp:txXfrm>
    </dsp:sp>
    <dsp:sp modelId="{B8753D07-1546-42DE-AF4B-A82F8976D132}">
      <dsp:nvSpPr>
        <dsp:cNvPr id="0" name=""/>
        <dsp:cNvSpPr/>
      </dsp:nvSpPr>
      <dsp:spPr>
        <a:xfrm>
          <a:off x="0" y="2968220"/>
          <a:ext cx="10058399" cy="7911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12F893-D407-4C4B-AC6E-EF81814C92F4}">
      <dsp:nvSpPr>
        <dsp:cNvPr id="0" name=""/>
        <dsp:cNvSpPr/>
      </dsp:nvSpPr>
      <dsp:spPr>
        <a:xfrm>
          <a:off x="239310" y="3146220"/>
          <a:ext cx="435110" cy="4351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3EB53D-65C1-4D75-B769-C704636790BF}">
      <dsp:nvSpPr>
        <dsp:cNvPr id="0" name=""/>
        <dsp:cNvSpPr/>
      </dsp:nvSpPr>
      <dsp:spPr>
        <a:xfrm>
          <a:off x="913731" y="2968220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noProof="0" dirty="0"/>
            <a:t>Apply feedback loops between regional teams (</a:t>
          </a:r>
          <a:r>
            <a:rPr lang="en-GB" sz="2100" kern="1200" noProof="0" dirty="0" err="1"/>
            <a:t>Accelingo</a:t>
          </a:r>
          <a:r>
            <a:rPr lang="en-GB" sz="2100" kern="1200" noProof="0" dirty="0"/>
            <a:t>, 2024’ </a:t>
          </a:r>
          <a:r>
            <a:rPr lang="en-GB" sz="2100" kern="1200" noProof="0" dirty="0" err="1"/>
            <a:t>Podolny</a:t>
          </a:r>
          <a:r>
            <a:rPr lang="en-GB" sz="2100" kern="1200" noProof="0" dirty="0"/>
            <a:t> and Hansen, 2020).</a:t>
          </a:r>
        </a:p>
      </dsp:txBody>
      <dsp:txXfrm>
        <a:off x="913731" y="2968220"/>
        <a:ext cx="9144668" cy="79110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D1F13C-9A54-44CD-AAAA-1579AE7E773D}">
      <dsp:nvSpPr>
        <dsp:cNvPr id="0" name=""/>
        <dsp:cNvSpPr/>
      </dsp:nvSpPr>
      <dsp:spPr>
        <a:xfrm>
          <a:off x="0" y="0"/>
          <a:ext cx="8046720" cy="8273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noProof="0" dirty="0"/>
            <a:t>Hofstede and Hall reveal key cultural contrasts.</a:t>
          </a:r>
        </a:p>
      </dsp:txBody>
      <dsp:txXfrm>
        <a:off x="24234" y="24234"/>
        <a:ext cx="7083979" cy="778928"/>
      </dsp:txXfrm>
    </dsp:sp>
    <dsp:sp modelId="{2AE1AF89-9886-4E71-A1C9-738D9D48AEE2}">
      <dsp:nvSpPr>
        <dsp:cNvPr id="0" name=""/>
        <dsp:cNvSpPr/>
      </dsp:nvSpPr>
      <dsp:spPr>
        <a:xfrm>
          <a:off x="673912" y="977831"/>
          <a:ext cx="8046720" cy="8273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noProof="0" dirty="0"/>
            <a:t>Apple balances global vision with local sensitivity.</a:t>
          </a:r>
        </a:p>
      </dsp:txBody>
      <dsp:txXfrm>
        <a:off x="698146" y="1002065"/>
        <a:ext cx="6786531" cy="778928"/>
      </dsp:txXfrm>
    </dsp:sp>
    <dsp:sp modelId="{56AE54CE-7365-448A-8492-73A40A7F448A}">
      <dsp:nvSpPr>
        <dsp:cNvPr id="0" name=""/>
        <dsp:cNvSpPr/>
      </dsp:nvSpPr>
      <dsp:spPr>
        <a:xfrm>
          <a:off x="1337767" y="1955663"/>
          <a:ext cx="8046720" cy="8273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noProof="0" dirty="0"/>
            <a:t>Communication adaptation drives brand loyalty and innovation.</a:t>
          </a:r>
        </a:p>
      </dsp:txBody>
      <dsp:txXfrm>
        <a:off x="1362001" y="1979897"/>
        <a:ext cx="6796590" cy="778928"/>
      </dsp:txXfrm>
    </dsp:sp>
    <dsp:sp modelId="{151D37D8-7BD0-47FC-835F-26FA396BB06B}">
      <dsp:nvSpPr>
        <dsp:cNvPr id="0" name=""/>
        <dsp:cNvSpPr/>
      </dsp:nvSpPr>
      <dsp:spPr>
        <a:xfrm>
          <a:off x="2011680" y="2933494"/>
          <a:ext cx="8046720" cy="8273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noProof="0" dirty="0"/>
            <a:t>Cultural competence is vital for future international managers.</a:t>
          </a:r>
        </a:p>
      </dsp:txBody>
      <dsp:txXfrm>
        <a:off x="2035914" y="2957728"/>
        <a:ext cx="6786531" cy="778928"/>
      </dsp:txXfrm>
    </dsp:sp>
    <dsp:sp modelId="{F3BBD326-394E-4BCA-8EAB-13686938B233}">
      <dsp:nvSpPr>
        <dsp:cNvPr id="0" name=""/>
        <dsp:cNvSpPr/>
      </dsp:nvSpPr>
      <dsp:spPr>
        <a:xfrm>
          <a:off x="7508912" y="633710"/>
          <a:ext cx="537807" cy="53780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 noProof="0" dirty="0"/>
        </a:p>
      </dsp:txBody>
      <dsp:txXfrm>
        <a:off x="7629919" y="633710"/>
        <a:ext cx="295793" cy="404700"/>
      </dsp:txXfrm>
    </dsp:sp>
    <dsp:sp modelId="{E2E3E6BB-1D42-4DEA-82D4-D4AA4DF5733E}">
      <dsp:nvSpPr>
        <dsp:cNvPr id="0" name=""/>
        <dsp:cNvSpPr/>
      </dsp:nvSpPr>
      <dsp:spPr>
        <a:xfrm>
          <a:off x="8182825" y="1611541"/>
          <a:ext cx="537807" cy="53780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 noProof="0" dirty="0"/>
        </a:p>
      </dsp:txBody>
      <dsp:txXfrm>
        <a:off x="8303832" y="1611541"/>
        <a:ext cx="295793" cy="404700"/>
      </dsp:txXfrm>
    </dsp:sp>
    <dsp:sp modelId="{8616FB11-FAA5-4F12-8E58-B3236E407DF2}">
      <dsp:nvSpPr>
        <dsp:cNvPr id="0" name=""/>
        <dsp:cNvSpPr/>
      </dsp:nvSpPr>
      <dsp:spPr>
        <a:xfrm>
          <a:off x="8846679" y="2589373"/>
          <a:ext cx="537807" cy="53780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 noProof="0" dirty="0"/>
        </a:p>
      </dsp:txBody>
      <dsp:txXfrm>
        <a:off x="8967686" y="2589373"/>
        <a:ext cx="295793" cy="4047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5A7E20-4773-456F-92E3-3E55298504D6}">
      <dsp:nvSpPr>
        <dsp:cNvPr id="0" name=""/>
        <dsp:cNvSpPr/>
      </dsp:nvSpPr>
      <dsp:spPr>
        <a:xfrm>
          <a:off x="0" y="498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392FB-49DE-47BE-A54A-A2882DD664C2}">
      <dsp:nvSpPr>
        <dsp:cNvPr id="0" name=""/>
        <dsp:cNvSpPr/>
      </dsp:nvSpPr>
      <dsp:spPr>
        <a:xfrm>
          <a:off x="0" y="498"/>
          <a:ext cx="10058399" cy="291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Deresky, H. (2017). </a:t>
          </a:r>
          <a:r>
            <a:rPr lang="en-GB" sz="800" i="1" kern="1200"/>
            <a:t>International Management</a:t>
          </a:r>
          <a:r>
            <a:rPr lang="en-GB" sz="800" kern="1200"/>
            <a:t>. 9th ed. Pearson.</a:t>
          </a:r>
          <a:endParaRPr lang="en-US" sz="800" kern="1200"/>
        </a:p>
      </dsp:txBody>
      <dsp:txXfrm>
        <a:off x="0" y="498"/>
        <a:ext cx="10058399" cy="291877"/>
      </dsp:txXfrm>
    </dsp:sp>
    <dsp:sp modelId="{B82CA676-3FDD-435E-B700-2A970103330F}">
      <dsp:nvSpPr>
        <dsp:cNvPr id="0" name=""/>
        <dsp:cNvSpPr/>
      </dsp:nvSpPr>
      <dsp:spPr>
        <a:xfrm>
          <a:off x="0" y="292376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C084A3-36D8-4CF1-A636-1A8B4D1889CE}">
      <dsp:nvSpPr>
        <dsp:cNvPr id="0" name=""/>
        <dsp:cNvSpPr/>
      </dsp:nvSpPr>
      <dsp:spPr>
        <a:xfrm>
          <a:off x="0" y="292376"/>
          <a:ext cx="10058399" cy="291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Jairo Gutiérrez and Netlibrary, I. (2007). </a:t>
          </a:r>
          <a:r>
            <a:rPr lang="en-GB" sz="800" i="1" kern="1200"/>
            <a:t>Business data communications and networking : a research perspective</a:t>
          </a:r>
          <a:r>
            <a:rPr lang="en-GB" sz="800" kern="1200"/>
            <a:t>. Hershey, Pa: Idea Group Pub.</a:t>
          </a:r>
          <a:endParaRPr lang="en-US" sz="800" kern="1200"/>
        </a:p>
      </dsp:txBody>
      <dsp:txXfrm>
        <a:off x="0" y="292376"/>
        <a:ext cx="10058399" cy="291877"/>
      </dsp:txXfrm>
    </dsp:sp>
    <dsp:sp modelId="{834742CA-A38B-4F83-8FCF-BEE22F2ECE07}">
      <dsp:nvSpPr>
        <dsp:cNvPr id="0" name=""/>
        <dsp:cNvSpPr/>
      </dsp:nvSpPr>
      <dsp:spPr>
        <a:xfrm>
          <a:off x="0" y="584253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8A59BA-220F-4CF1-966C-AB1A113B7A72}">
      <dsp:nvSpPr>
        <dsp:cNvPr id="0" name=""/>
        <dsp:cNvSpPr/>
      </dsp:nvSpPr>
      <dsp:spPr>
        <a:xfrm>
          <a:off x="0" y="584253"/>
          <a:ext cx="10058399" cy="291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Koh, S.C.L., Maguire, S. and Igi Global (2009). </a:t>
          </a:r>
          <a:r>
            <a:rPr lang="en-GB" sz="800" i="1" kern="1200"/>
            <a:t>Information and communication technologies management in turbulent business environments</a:t>
          </a:r>
          <a:r>
            <a:rPr lang="en-GB" sz="800" kern="1200"/>
            <a:t>. Hershey, Pa.: Igi Global (701 E. Chocolate Avenue, Hershey, Pennsylvania, 3, Usa.</a:t>
          </a:r>
          <a:endParaRPr lang="en-US" sz="800" kern="1200"/>
        </a:p>
      </dsp:txBody>
      <dsp:txXfrm>
        <a:off x="0" y="584253"/>
        <a:ext cx="10058399" cy="291877"/>
      </dsp:txXfrm>
    </dsp:sp>
    <dsp:sp modelId="{C2C49D25-DFFD-443A-8F68-D3AD335DB999}">
      <dsp:nvSpPr>
        <dsp:cNvPr id="0" name=""/>
        <dsp:cNvSpPr/>
      </dsp:nvSpPr>
      <dsp:spPr>
        <a:xfrm>
          <a:off x="0" y="876130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EACAF0-6C29-4A2C-930D-956F5E123542}">
      <dsp:nvSpPr>
        <dsp:cNvPr id="0" name=""/>
        <dsp:cNvSpPr/>
      </dsp:nvSpPr>
      <dsp:spPr>
        <a:xfrm>
          <a:off x="0" y="876130"/>
          <a:ext cx="10058399" cy="291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Saha, D. (2018). </a:t>
          </a:r>
          <a:r>
            <a:rPr lang="en-GB" sz="800" i="1" kern="1200"/>
            <a:t>Advances in Data Communications and Networking for Digital Business Transformation</a:t>
          </a:r>
          <a:r>
            <a:rPr lang="en-GB" sz="800" kern="1200"/>
            <a:t>. IGI Global .</a:t>
          </a:r>
          <a:endParaRPr lang="en-US" sz="800" kern="1200"/>
        </a:p>
      </dsp:txBody>
      <dsp:txXfrm>
        <a:off x="0" y="876130"/>
        <a:ext cx="10058399" cy="291877"/>
      </dsp:txXfrm>
    </dsp:sp>
    <dsp:sp modelId="{968F7AF4-8BAF-45D3-90F0-4A08B592013A}">
      <dsp:nvSpPr>
        <dsp:cNvPr id="0" name=""/>
        <dsp:cNvSpPr/>
      </dsp:nvSpPr>
      <dsp:spPr>
        <a:xfrm>
          <a:off x="0" y="1168007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3144B5-6998-4B4B-B027-954FBE83F27C}">
      <dsp:nvSpPr>
        <dsp:cNvPr id="0" name=""/>
        <dsp:cNvSpPr/>
      </dsp:nvSpPr>
      <dsp:spPr>
        <a:xfrm>
          <a:off x="0" y="1168007"/>
          <a:ext cx="10058399" cy="291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Accelingo (2024). </a:t>
          </a:r>
          <a:r>
            <a:rPr lang="en-GB" sz="800" i="1" kern="1200"/>
            <a:t>Apple’s Global Strategy: Simplicity, Innovation, and Adaptability</a:t>
          </a:r>
          <a:r>
            <a:rPr lang="en-GB" sz="800" kern="1200"/>
            <a:t>. [online] Accelingo. Available at: </a:t>
          </a:r>
          <a:r>
            <a:rPr lang="en-GB" sz="800" kern="1200">
              <a:hlinkClick xmlns:r="http://schemas.openxmlformats.org/officeDocument/2006/relationships" r:id="rId1"/>
            </a:rPr>
            <a:t>https://www.accelingo.com/apples-global-strategy/</a:t>
          </a:r>
          <a:r>
            <a:rPr lang="en-GB" sz="800" kern="1200"/>
            <a:t>.</a:t>
          </a:r>
          <a:endParaRPr lang="en-US" sz="800" kern="1200"/>
        </a:p>
      </dsp:txBody>
      <dsp:txXfrm>
        <a:off x="0" y="1168007"/>
        <a:ext cx="10058399" cy="291877"/>
      </dsp:txXfrm>
    </dsp:sp>
    <dsp:sp modelId="{859DD2F5-6440-4509-93AA-6CE95D057166}">
      <dsp:nvSpPr>
        <dsp:cNvPr id="0" name=""/>
        <dsp:cNvSpPr/>
      </dsp:nvSpPr>
      <dsp:spPr>
        <a:xfrm>
          <a:off x="0" y="1459884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5B4951-ED57-4FF6-9E10-D4045EC209FA}">
      <dsp:nvSpPr>
        <dsp:cNvPr id="0" name=""/>
        <dsp:cNvSpPr/>
      </dsp:nvSpPr>
      <dsp:spPr>
        <a:xfrm>
          <a:off x="0" y="1459884"/>
          <a:ext cx="10058399" cy="291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countryeconomy (2019). </a:t>
          </a:r>
          <a:r>
            <a:rPr lang="en-GB" sz="800" i="1" kern="1200"/>
            <a:t>Country comparison China vs United Kingdom 2019</a:t>
          </a:r>
          <a:r>
            <a:rPr lang="en-GB" sz="800" kern="1200"/>
            <a:t>. [online] countryeconomy.com. Available at: </a:t>
          </a:r>
          <a:r>
            <a:rPr lang="en-GB" sz="800" kern="1200">
              <a:hlinkClick xmlns:r="http://schemas.openxmlformats.org/officeDocument/2006/relationships" r:id="rId2"/>
            </a:rPr>
            <a:t>https://countryeconomy.com/countries/compare/china/uk</a:t>
          </a:r>
          <a:r>
            <a:rPr lang="en-GB" sz="800" kern="1200"/>
            <a:t>.</a:t>
          </a:r>
          <a:endParaRPr lang="en-US" sz="800" kern="1200"/>
        </a:p>
      </dsp:txBody>
      <dsp:txXfrm>
        <a:off x="0" y="1459884"/>
        <a:ext cx="10058399" cy="291877"/>
      </dsp:txXfrm>
    </dsp:sp>
    <dsp:sp modelId="{844798EB-5CEE-4947-B500-943C45573A28}">
      <dsp:nvSpPr>
        <dsp:cNvPr id="0" name=""/>
        <dsp:cNvSpPr/>
      </dsp:nvSpPr>
      <dsp:spPr>
        <a:xfrm>
          <a:off x="0" y="1751761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43F3B6-8235-4670-85C4-D7A71E429C95}">
      <dsp:nvSpPr>
        <dsp:cNvPr id="0" name=""/>
        <dsp:cNvSpPr/>
      </dsp:nvSpPr>
      <dsp:spPr>
        <a:xfrm>
          <a:off x="0" y="1751761"/>
          <a:ext cx="10058399" cy="291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Moorman, C. (2020). Why Apple Is Still a Great Marketer and What You Can Learn. </a:t>
          </a:r>
          <a:r>
            <a:rPr lang="en-GB" sz="800" i="1" kern="1200"/>
            <a:t>Forbes</a:t>
          </a:r>
          <a:r>
            <a:rPr lang="en-GB" sz="800" kern="1200"/>
            <a:t>. [online] 12 Jan. Available at: </a:t>
          </a:r>
          <a:r>
            <a:rPr lang="en-GB" sz="800" kern="1200">
              <a:hlinkClick xmlns:r="http://schemas.openxmlformats.org/officeDocument/2006/relationships" r:id="rId3"/>
            </a:rPr>
            <a:t>https://www.forbes.com/sites/christinemoorman/2018/01/12/why-apple-is-still-a-great-marketer-and-what-you-can-learn/</a:t>
          </a:r>
          <a:r>
            <a:rPr lang="en-GB" sz="800" kern="1200"/>
            <a:t>.</a:t>
          </a:r>
          <a:endParaRPr lang="en-US" sz="800" kern="1200"/>
        </a:p>
      </dsp:txBody>
      <dsp:txXfrm>
        <a:off x="0" y="1751761"/>
        <a:ext cx="10058399" cy="291877"/>
      </dsp:txXfrm>
    </dsp:sp>
    <dsp:sp modelId="{135F132A-1E1A-4EE8-B402-90B56E63112D}">
      <dsp:nvSpPr>
        <dsp:cNvPr id="0" name=""/>
        <dsp:cNvSpPr/>
      </dsp:nvSpPr>
      <dsp:spPr>
        <a:xfrm>
          <a:off x="0" y="2043638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96F9FB-3764-49D1-867D-DD8211CDDAA5}">
      <dsp:nvSpPr>
        <dsp:cNvPr id="0" name=""/>
        <dsp:cNvSpPr/>
      </dsp:nvSpPr>
      <dsp:spPr>
        <a:xfrm>
          <a:off x="0" y="2043638"/>
          <a:ext cx="10058399" cy="291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Okikiola, O.L. (2023). Cultural Differences as a Global Challenge: A Theoretical Discourse of Apple Incorporation in the Chinese Region. </a:t>
          </a:r>
          <a:r>
            <a:rPr lang="en-GB" sz="800" i="1" kern="1200"/>
            <a:t>Journal of Management &amp; Educational Research Innovation</a:t>
          </a:r>
          <a:r>
            <a:rPr lang="en-GB" sz="800" kern="1200"/>
            <a:t>, [online] 1(1), pp.70–78. doi:https://doi.org/10.5281/zenodo.10118678.</a:t>
          </a:r>
          <a:endParaRPr lang="en-US" sz="800" kern="1200"/>
        </a:p>
      </dsp:txBody>
      <dsp:txXfrm>
        <a:off x="0" y="2043638"/>
        <a:ext cx="10058399" cy="291877"/>
      </dsp:txXfrm>
    </dsp:sp>
    <dsp:sp modelId="{207B7C27-C41B-4AF3-A4EC-76CDA826AE3E}">
      <dsp:nvSpPr>
        <dsp:cNvPr id="0" name=""/>
        <dsp:cNvSpPr/>
      </dsp:nvSpPr>
      <dsp:spPr>
        <a:xfrm>
          <a:off x="0" y="2335515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103D63-55FE-4779-A866-A39900F36772}">
      <dsp:nvSpPr>
        <dsp:cNvPr id="0" name=""/>
        <dsp:cNvSpPr/>
      </dsp:nvSpPr>
      <dsp:spPr>
        <a:xfrm>
          <a:off x="0" y="2335515"/>
          <a:ext cx="10058399" cy="291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Podolny, J.M. and Hansen, M.T. (2020). </a:t>
          </a:r>
          <a:r>
            <a:rPr lang="en-GB" sz="800" i="1" kern="1200"/>
            <a:t>How Apple Is Organized for Innovation</a:t>
          </a:r>
          <a:r>
            <a:rPr lang="en-GB" sz="800" kern="1200"/>
            <a:t>. [online] Harvard Business Review. Available at: </a:t>
          </a:r>
          <a:r>
            <a:rPr lang="en-GB" sz="800" kern="1200">
              <a:hlinkClick xmlns:r="http://schemas.openxmlformats.org/officeDocument/2006/relationships" r:id="rId4"/>
            </a:rPr>
            <a:t>https://hbr.org/2020/11/how-apple-is-organized-for-innovation</a:t>
          </a:r>
          <a:r>
            <a:rPr lang="en-GB" sz="800" kern="1200"/>
            <a:t>.</a:t>
          </a:r>
          <a:endParaRPr lang="en-US" sz="800" kern="1200"/>
        </a:p>
      </dsp:txBody>
      <dsp:txXfrm>
        <a:off x="0" y="2335515"/>
        <a:ext cx="10058399" cy="291877"/>
      </dsp:txXfrm>
    </dsp:sp>
    <dsp:sp modelId="{F4666A92-AD9A-487B-9024-836A509CE8E3}">
      <dsp:nvSpPr>
        <dsp:cNvPr id="0" name=""/>
        <dsp:cNvSpPr/>
      </dsp:nvSpPr>
      <dsp:spPr>
        <a:xfrm>
          <a:off x="0" y="2627392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DEC57F-81B8-47B7-A543-BECAAAD5F133}">
      <dsp:nvSpPr>
        <dsp:cNvPr id="0" name=""/>
        <dsp:cNvSpPr/>
      </dsp:nvSpPr>
      <dsp:spPr>
        <a:xfrm>
          <a:off x="0" y="2627392"/>
          <a:ext cx="10058399" cy="291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Qamara, S.A., Kusumawati, R. and Zahro, F. (2025). APPLE’S SILENT MARKETING STRATEGY ADAPTS TO LOCAL CULTURAL VALUES IN THE GLOBAL MARKET. </a:t>
          </a:r>
          <a:r>
            <a:rPr lang="en-GB" sz="800" i="1" kern="1200"/>
            <a:t>PERCIPIENCE International Journal of Social, Administration, &amp; Entrepreneurship</a:t>
          </a:r>
          <a:r>
            <a:rPr lang="en-GB" sz="800" kern="1200"/>
            <a:t>, 4(1), pp.45–50. doi:https://doi.org/10.33474/percipience.v4i1.24410.</a:t>
          </a:r>
          <a:endParaRPr lang="en-US" sz="800" kern="1200"/>
        </a:p>
      </dsp:txBody>
      <dsp:txXfrm>
        <a:off x="0" y="2627392"/>
        <a:ext cx="10058399" cy="291877"/>
      </dsp:txXfrm>
    </dsp:sp>
    <dsp:sp modelId="{2A796304-63D3-4F5F-9388-BE1F8B7D84DF}">
      <dsp:nvSpPr>
        <dsp:cNvPr id="0" name=""/>
        <dsp:cNvSpPr/>
      </dsp:nvSpPr>
      <dsp:spPr>
        <a:xfrm>
          <a:off x="0" y="2919269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C4C112-10A4-41C5-9267-958B32502B28}">
      <dsp:nvSpPr>
        <dsp:cNvPr id="0" name=""/>
        <dsp:cNvSpPr/>
      </dsp:nvSpPr>
      <dsp:spPr>
        <a:xfrm>
          <a:off x="0" y="2919269"/>
          <a:ext cx="10058399" cy="291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Quilty-Harper, C. (2025). </a:t>
          </a:r>
          <a:r>
            <a:rPr lang="en-GB" sz="800" i="1" kern="1200"/>
            <a:t>Apple’s China risk is a warning to luxury brands</a:t>
          </a:r>
          <a:r>
            <a:rPr lang="en-GB" sz="800" kern="1200"/>
            <a:t>. [online] Darkluxury.news. Available at: </a:t>
          </a:r>
          <a:r>
            <a:rPr lang="en-GB" sz="800" kern="1200">
              <a:hlinkClick xmlns:r="http://schemas.openxmlformats.org/officeDocument/2006/relationships" r:id="rId5"/>
            </a:rPr>
            <a:t>https://www.darkluxury.news/p/apples-china-risk-is-a-warning-to</a:t>
          </a:r>
          <a:r>
            <a:rPr lang="en-GB" sz="800" kern="1200"/>
            <a:t> [Accessed 12 Nov. 2025].</a:t>
          </a:r>
          <a:endParaRPr lang="en-US" sz="800" kern="1200"/>
        </a:p>
      </dsp:txBody>
      <dsp:txXfrm>
        <a:off x="0" y="2919269"/>
        <a:ext cx="10058399" cy="291877"/>
      </dsp:txXfrm>
    </dsp:sp>
    <dsp:sp modelId="{7780D7C6-DF0C-46E0-8DED-97A8CA8AD1BB}">
      <dsp:nvSpPr>
        <dsp:cNvPr id="0" name=""/>
        <dsp:cNvSpPr/>
      </dsp:nvSpPr>
      <dsp:spPr>
        <a:xfrm>
          <a:off x="0" y="3211146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10D205-527B-4EF3-B898-1A6B336371E4}">
      <dsp:nvSpPr>
        <dsp:cNvPr id="0" name=""/>
        <dsp:cNvSpPr/>
      </dsp:nvSpPr>
      <dsp:spPr>
        <a:xfrm>
          <a:off x="0" y="3211146"/>
          <a:ext cx="10058399" cy="291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Shonk, K. (2022). </a:t>
          </a:r>
          <a:r>
            <a:rPr lang="en-GB" sz="800" i="1" kern="1200"/>
            <a:t>Cultural Barriers and Conflict Negotiation Strategies: Apple’s Apology in China</a:t>
          </a:r>
          <a:r>
            <a:rPr lang="en-GB" sz="800" kern="1200"/>
            <a:t>. [online] PON - Program on Negotiation at Harvard Law School. Available at: </a:t>
          </a:r>
          <a:r>
            <a:rPr lang="en-GB" sz="800" kern="1200">
              <a:hlinkClick xmlns:r="http://schemas.openxmlformats.org/officeDocument/2006/relationships" r:id="rId6"/>
            </a:rPr>
            <a:t>https://www.pon.harvard.edu/daily/dispute-resolution/dispute-resolution-in-china-apple-apologizes-for-warranty-policies/</a:t>
          </a:r>
          <a:r>
            <a:rPr lang="en-GB" sz="800" kern="1200"/>
            <a:t>.</a:t>
          </a:r>
          <a:endParaRPr lang="en-US" sz="800" kern="1200"/>
        </a:p>
      </dsp:txBody>
      <dsp:txXfrm>
        <a:off x="0" y="3211146"/>
        <a:ext cx="10058399" cy="291877"/>
      </dsp:txXfrm>
    </dsp:sp>
    <dsp:sp modelId="{9480B30D-5B66-4FAC-9878-E085FCC538A6}">
      <dsp:nvSpPr>
        <dsp:cNvPr id="0" name=""/>
        <dsp:cNvSpPr/>
      </dsp:nvSpPr>
      <dsp:spPr>
        <a:xfrm>
          <a:off x="0" y="3503023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7AFBF1-3750-4AB3-A603-DA75D542DC59}">
      <dsp:nvSpPr>
        <dsp:cNvPr id="0" name=""/>
        <dsp:cNvSpPr/>
      </dsp:nvSpPr>
      <dsp:spPr>
        <a:xfrm>
          <a:off x="0" y="3503023"/>
          <a:ext cx="10058399" cy="291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Smbatyan, A. (2024). Council Post: Why Cross-Cultural Communication Is Key To Success In Technology. </a:t>
          </a:r>
          <a:r>
            <a:rPr lang="en-GB" sz="800" i="1" kern="1200"/>
            <a:t>Forbes</a:t>
          </a:r>
          <a:r>
            <a:rPr lang="en-GB" sz="800" kern="1200"/>
            <a:t>. [online] 12 Aug. Available at: </a:t>
          </a:r>
          <a:r>
            <a:rPr lang="en-GB" sz="800" kern="1200">
              <a:hlinkClick xmlns:r="http://schemas.openxmlformats.org/officeDocument/2006/relationships" r:id="rId7"/>
            </a:rPr>
            <a:t>https://www.forbes.com/councils/forbestechcouncil/2024/03/07/why-cross-cultural-communication-is-key-to-success-in-technology/</a:t>
          </a:r>
          <a:r>
            <a:rPr lang="en-GB" sz="800" kern="1200"/>
            <a:t>.</a:t>
          </a:r>
          <a:endParaRPr lang="en-US" sz="800" kern="1200"/>
        </a:p>
      </dsp:txBody>
      <dsp:txXfrm>
        <a:off x="0" y="3503023"/>
        <a:ext cx="10058399" cy="291877"/>
      </dsp:txXfrm>
    </dsp:sp>
    <dsp:sp modelId="{82175C1E-F4C5-4505-9FC0-DF5D8B8492F8}">
      <dsp:nvSpPr>
        <dsp:cNvPr id="0" name=""/>
        <dsp:cNvSpPr/>
      </dsp:nvSpPr>
      <dsp:spPr>
        <a:xfrm>
          <a:off x="0" y="3794900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C02385-E751-4DA4-AA9C-AF0AEB3ABD34}">
      <dsp:nvSpPr>
        <dsp:cNvPr id="0" name=""/>
        <dsp:cNvSpPr/>
      </dsp:nvSpPr>
      <dsp:spPr>
        <a:xfrm>
          <a:off x="0" y="3794900"/>
          <a:ext cx="10058399" cy="291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Zhang, Z. (2025). Analysis of Apple’s Marketing Strategy in China. </a:t>
          </a:r>
          <a:r>
            <a:rPr lang="en-GB" sz="800" i="1" kern="1200"/>
            <a:t>Advances in Economics Management and Political Sciences</a:t>
          </a:r>
          <a:r>
            <a:rPr lang="en-GB" sz="800" kern="1200"/>
            <a:t>, [online] 146(1), pp.170–177. doi:https://doi.org/10.54254/2754-1169/2024.LD19150.</a:t>
          </a:r>
          <a:endParaRPr lang="en-US" sz="800" kern="1200"/>
        </a:p>
      </dsp:txBody>
      <dsp:txXfrm>
        <a:off x="0" y="3794900"/>
        <a:ext cx="10058399" cy="2918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3A0BE2-4D51-4587-9C71-DA7B976B20D2}" type="datetimeFigureOut">
              <a:t>11/18/2025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8C4BA4-20E1-4BE8-8C12-921F738DCFE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340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8C4BA4-20E1-4BE8-8C12-921F738DCFE8}" type="slidenum"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97715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8C4BA4-20E1-4BE8-8C12-921F738DCFE8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443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8C4BA4-20E1-4BE8-8C12-921F738DCFE8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774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8C4BA4-20E1-4BE8-8C12-921F738DCFE8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7038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8C4BA4-20E1-4BE8-8C12-921F738DCFE8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7782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8C4BA4-20E1-4BE8-8C12-921F738DCFE8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86945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8C4BA4-20E1-4BE8-8C12-921F738DCFE8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2254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8C4BA4-20E1-4BE8-8C12-921F738DCFE8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3571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8C4BA4-20E1-4BE8-8C12-921F738DCFE8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6704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8C4BA4-20E1-4BE8-8C12-921F738DCFE8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5442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8C4BA4-20E1-4BE8-8C12-921F738DCFE8}" type="slidenum"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0549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8C4BA4-20E1-4BE8-8C12-921F738DCFE8}" type="slidenum"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3614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85230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11/18/2025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8460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11/18/2025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1644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11/18/2025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188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11/18/2025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7872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11/18/2025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0248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11/18/2025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6555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11/18/2025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055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11/18/2025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711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11/18/2025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3280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11/18/2025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2976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0814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56" r:id="rId6"/>
    <p:sldLayoutId id="2147483752" r:id="rId7"/>
    <p:sldLayoutId id="2147483753" r:id="rId8"/>
    <p:sldLayoutId id="2147483754" r:id="rId9"/>
    <p:sldLayoutId id="2147483755" r:id="rId10"/>
    <p:sldLayoutId id="214748375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3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Rectangle 85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7" name="Picture 86" descr="Mobile device with apps">
            <a:extLst>
              <a:ext uri="{FF2B5EF4-FFF2-40B4-BE49-F238E27FC236}">
                <a16:creationId xmlns:a16="http://schemas.microsoft.com/office/drawing/2014/main" id="{0769F589-E34B-5679-68A1-2FD095B8789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/>
          <a:stretch>
            <a:fillRect/>
          </a:stretch>
        </p:blipFill>
        <p:spPr>
          <a:xfrm>
            <a:off x="49428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2492246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International Business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Communications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LCBB6023_LON</a:t>
            </a:r>
            <a:endParaRPr lang="en-US" noProof="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3770489"/>
            <a:ext cx="10058400" cy="2017663"/>
          </a:xfrm>
        </p:spPr>
        <p:txBody>
          <a:bodyPr vert="horz" lIns="0" tIns="45720" rIns="0" bIns="45720" rtlCol="0">
            <a:noAutofit/>
          </a:bodyPr>
          <a:lstStyle/>
          <a:p>
            <a:pPr>
              <a:lnSpc>
                <a:spcPct val="90000"/>
              </a:lnSpc>
            </a:pPr>
            <a:r>
              <a:rPr lang="en-US" sz="2800" b="1" noProof="0" dirty="0"/>
              <a:t>Student: </a:t>
            </a:r>
            <a:r>
              <a:rPr lang="en-US" sz="2800" b="1" noProof="0" dirty="0" err="1"/>
              <a:t>Janina-EVELINE</a:t>
            </a:r>
            <a:r>
              <a:rPr lang="en-US" sz="2800" b="1" noProof="0" dirty="0"/>
              <a:t> OROS</a:t>
            </a:r>
          </a:p>
          <a:p>
            <a:pPr>
              <a:lnSpc>
                <a:spcPct val="90000"/>
              </a:lnSpc>
            </a:pPr>
            <a:r>
              <a:rPr lang="en-US" sz="2800" b="1" dirty="0"/>
              <a:t>STUDENT ID: 2128948</a:t>
            </a:r>
          </a:p>
          <a:p>
            <a:pPr>
              <a:lnSpc>
                <a:spcPct val="90000"/>
              </a:lnSpc>
            </a:pPr>
            <a:r>
              <a:rPr lang="en-US" sz="2800" b="1" noProof="0" dirty="0"/>
              <a:t>LECTURER: GREGORY cowan</a:t>
            </a:r>
          </a:p>
          <a:p>
            <a:pPr>
              <a:lnSpc>
                <a:spcPct val="90000"/>
              </a:lnSpc>
            </a:pPr>
            <a:r>
              <a:rPr lang="en-US" sz="2800" b="1" dirty="0"/>
              <a:t>Date: 20.11.2025</a:t>
            </a:r>
            <a:endParaRPr lang="en-US" sz="2800" b="1" noProof="0" dirty="0"/>
          </a:p>
        </p:txBody>
      </p: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!!footer rectangle">
            <a:extLst>
              <a:ext uri="{FF2B5EF4-FFF2-40B4-BE49-F238E27FC236}">
                <a16:creationId xmlns:a16="http://schemas.microsoft.com/office/drawing/2014/main" id="{B40A8CA7-7D5A-43B0-A1A0-B558ECA9E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E2895F-E941-9485-FE5B-90AA04205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6"/>
            <a:ext cx="5977937" cy="724942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Table of Content</a:t>
            </a:r>
            <a:endParaRPr lang="en-GB" sz="4000" dirty="0">
              <a:solidFill>
                <a:srgbClr val="FFFFFF"/>
              </a:solidFill>
            </a:endParaRPr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45ADA631-85FE-EADF-7948-A69085E0D7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388" r="26698" b="-2"/>
          <a:stretch>
            <a:fillRect/>
          </a:stretch>
        </p:blipFill>
        <p:spPr>
          <a:xfrm>
            <a:off x="21" y="10"/>
            <a:ext cx="2291624" cy="6857990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Content Placeholder 2">
            <a:extLst>
              <a:ext uri="{FF2B5EF4-FFF2-40B4-BE49-F238E27FC236}">
                <a16:creationId xmlns:a16="http://schemas.microsoft.com/office/drawing/2014/main" id="{B7564C62-916D-FB9C-5C48-12D8359F4F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4133" y="1591733"/>
            <a:ext cx="8080589" cy="5079999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6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600" dirty="0">
                <a:solidFill>
                  <a:srgbClr val="FFFFFF"/>
                </a:solidFill>
              </a:rPr>
              <a:t>Introduction:  Global Context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600" dirty="0">
                <a:solidFill>
                  <a:srgbClr val="FFFFFF"/>
                </a:solidFill>
              </a:rPr>
              <a:t>Apple’s Global Strategy Overview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600" dirty="0">
                <a:solidFill>
                  <a:srgbClr val="FFFFFF"/>
                </a:solidFill>
              </a:rPr>
              <a:t>Theoretical Framework: </a:t>
            </a:r>
            <a:r>
              <a:rPr lang="en-GB" sz="2600" dirty="0" err="1">
                <a:solidFill>
                  <a:srgbClr val="FFFFFF"/>
                </a:solidFill>
              </a:rPr>
              <a:t>Hoftede’s</a:t>
            </a:r>
            <a:r>
              <a:rPr lang="en-GB" sz="2600" dirty="0">
                <a:solidFill>
                  <a:srgbClr val="FFFFFF"/>
                </a:solidFill>
              </a:rPr>
              <a:t> Cultural Dimensions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600" dirty="0">
                <a:solidFill>
                  <a:srgbClr val="FFFFFF"/>
                </a:solidFill>
                <a:ea typeface="+mj-lt"/>
                <a:cs typeface="+mj-lt"/>
              </a:rPr>
              <a:t>Additional Theory: Hall’s High vs Low Context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600" dirty="0">
                <a:solidFill>
                  <a:srgbClr val="FFFFFF"/>
                </a:solidFill>
                <a:ea typeface="+mj-lt"/>
                <a:cs typeface="+mj-lt"/>
              </a:rPr>
              <a:t>Apple in the UK: Communication Practices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600" dirty="0">
                <a:solidFill>
                  <a:srgbClr val="FFFFFF"/>
                </a:solidFill>
                <a:ea typeface="+mj-lt"/>
                <a:cs typeface="+mj-lt"/>
              </a:rPr>
              <a:t>Apple in China: Communication Practices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600" dirty="0">
                <a:solidFill>
                  <a:srgbClr val="FFFFFF"/>
                </a:solidFill>
                <a:ea typeface="+mj-lt"/>
                <a:cs typeface="+mj-lt"/>
              </a:rPr>
              <a:t>Comparative Analysis UK vs China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600" dirty="0">
                <a:solidFill>
                  <a:srgbClr val="FFFFFF"/>
                </a:solidFill>
                <a:ea typeface="+mj-lt"/>
                <a:cs typeface="+mj-lt"/>
              </a:rPr>
              <a:t>Key Challenges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600" dirty="0">
                <a:solidFill>
                  <a:srgbClr val="FFFFFF"/>
                </a:solidFill>
                <a:ea typeface="+mj-lt"/>
                <a:cs typeface="+mj-lt"/>
              </a:rPr>
              <a:t>Opportunities for Improvement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600" dirty="0">
                <a:solidFill>
                  <a:srgbClr val="FFFFFF"/>
                </a:solidFill>
                <a:ea typeface="+mj-lt"/>
                <a:cs typeface="+mj-lt"/>
              </a:rPr>
              <a:t>Managerial Recommendation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600" dirty="0">
                <a:solidFill>
                  <a:srgbClr val="FFFFFF"/>
                </a:solidFill>
                <a:ea typeface="+mj-lt"/>
                <a:cs typeface="+mj-lt"/>
              </a:rPr>
              <a:t>Conclusion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600" dirty="0">
                <a:solidFill>
                  <a:srgbClr val="FFFFFF"/>
                </a:solidFill>
                <a:ea typeface="+mj-lt"/>
                <a:cs typeface="+mj-lt"/>
              </a:rPr>
              <a:t>References </a:t>
            </a:r>
          </a:p>
          <a:p>
            <a:pPr marL="0" indent="0">
              <a:lnSpc>
                <a:spcPct val="90000"/>
              </a:lnSpc>
              <a:buNone/>
            </a:pPr>
            <a:endParaRPr lang="en-GB" sz="600" dirty="0">
              <a:solidFill>
                <a:srgbClr val="FFFFFF"/>
              </a:solidFill>
              <a:ea typeface="+mj-lt"/>
              <a:cs typeface="+mj-lt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GB" sz="6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GB" sz="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42090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BC10D5-8DE0-779E-E110-E129F2FE3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9467" y="634947"/>
            <a:ext cx="9879389" cy="353960"/>
          </a:xfrm>
        </p:spPr>
        <p:txBody>
          <a:bodyPr>
            <a:normAutofit fontScale="90000"/>
          </a:bodyPr>
          <a:lstStyle/>
          <a:p>
            <a:r>
              <a:rPr lang="en-GB" sz="4900" noProof="0" dirty="0">
                <a:ea typeface="+mj-lt"/>
                <a:cs typeface="+mj-lt"/>
              </a:rPr>
              <a:t>Introduction: Global Context</a:t>
            </a:r>
            <a:endParaRPr lang="en-GB" sz="4900" noProof="0" dirty="0"/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4A22FD6D-26A2-1511-A3AC-261008DC84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5032" y="2085703"/>
            <a:ext cx="3608568" cy="3807150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7CFEA-92B8-B138-7728-1B474F9790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3911" y="1623854"/>
            <a:ext cx="6774945" cy="4245240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noProof="0" dirty="0">
                <a:ea typeface="+mn-lt"/>
                <a:cs typeface="+mn-lt"/>
              </a:rPr>
              <a:t>According to </a:t>
            </a:r>
            <a:r>
              <a:rPr lang="en-GB" noProof="0" dirty="0" err="1">
                <a:ea typeface="+mn-lt"/>
                <a:cs typeface="+mn-lt"/>
              </a:rPr>
              <a:t>Accelingo</a:t>
            </a:r>
            <a:r>
              <a:rPr lang="en-GB" noProof="0" dirty="0">
                <a:ea typeface="+mn-lt"/>
                <a:cs typeface="+mn-lt"/>
              </a:rPr>
              <a:t>(2024), Apple is as a leader in technological innovation.</a:t>
            </a:r>
            <a:endParaRPr lang="en-GB" noProof="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noProof="0" dirty="0">
                <a:ea typeface="+mn-lt"/>
                <a:cs typeface="+mn-lt"/>
              </a:rPr>
              <a:t>Operates in 100+ countries; UK and China as key markets.</a:t>
            </a:r>
            <a:endParaRPr lang="en-GB" noProof="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noProof="0" dirty="0">
                <a:ea typeface="+mn-lt"/>
                <a:cs typeface="+mn-lt"/>
              </a:rPr>
              <a:t>Purpose: Understand cultural communication differences. (</a:t>
            </a:r>
            <a:r>
              <a:rPr lang="en-GB" noProof="0" dirty="0" err="1">
                <a:ea typeface="+mn-lt"/>
                <a:cs typeface="+mn-lt"/>
              </a:rPr>
              <a:t>Smbatyan</a:t>
            </a:r>
            <a:r>
              <a:rPr lang="en-GB" noProof="0" dirty="0">
                <a:ea typeface="+mn-lt"/>
                <a:cs typeface="+mn-lt"/>
              </a:rPr>
              <a:t>, 2024).</a:t>
            </a:r>
            <a:endParaRPr lang="en-GB" noProof="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noProof="0" dirty="0">
                <a:ea typeface="+mn-lt"/>
                <a:cs typeface="+mn-lt"/>
              </a:rPr>
              <a:t>Approach: Compare Apple’s operations and management across both nations.</a:t>
            </a:r>
            <a:r>
              <a:rPr lang="en-GB" dirty="0">
                <a:ea typeface="+mn-lt"/>
                <a:cs typeface="+mn-lt"/>
              </a:rPr>
              <a:t> (</a:t>
            </a:r>
            <a:r>
              <a:rPr lang="en-GB" dirty="0" err="1">
                <a:ea typeface="+mn-lt"/>
                <a:cs typeface="+mn-lt"/>
              </a:rPr>
              <a:t>Deresky</a:t>
            </a:r>
            <a:r>
              <a:rPr lang="en-GB" dirty="0">
                <a:ea typeface="+mn-lt"/>
                <a:cs typeface="+mn-lt"/>
              </a:rPr>
              <a:t>, 2017; Country Economy, 2019 ).</a:t>
            </a:r>
            <a:endParaRPr lang="en-GB" noProof="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212832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03E59AE-44F8-4FB9-BF05-C888FE3E1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1EB5E1-478F-4928-73A8-EA1BCC696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9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GB" noProof="0" dirty="0"/>
              <a:t>Apple’s Global Strategy Overview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35022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8B6B14AE-589A-45CC-A30D-41995FC1F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noProof="0" dirty="0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964CF779-E836-78F5-C73A-9052215042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8254362"/>
              </p:ext>
            </p:extLst>
          </p:nvPr>
        </p:nvGraphicFramePr>
        <p:xfrm>
          <a:off x="4648201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257411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FF9FA-E0F2-4787-1647-17B161F02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noProof="0" dirty="0">
                <a:ea typeface="+mj-lt"/>
                <a:cs typeface="+mj-lt"/>
              </a:rPr>
              <a:t>Theoretical Framework: Hofstede’s Cultural Dimensions</a:t>
            </a:r>
            <a:endParaRPr lang="en-GB" noProof="0" dirty="0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480513D0-00FA-2C05-A851-4E7704B101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8255709"/>
              </p:ext>
            </p:extLst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63588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E3C94-A44E-7180-F234-0CD562276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036" y="278227"/>
            <a:ext cx="10058400" cy="1450757"/>
          </a:xfrm>
        </p:spPr>
        <p:txBody>
          <a:bodyPr>
            <a:normAutofit/>
          </a:bodyPr>
          <a:lstStyle/>
          <a:p>
            <a:r>
              <a:rPr lang="en-GB" sz="4900" noProof="0" dirty="0">
                <a:ea typeface="+mj-lt"/>
                <a:cs typeface="+mj-lt"/>
              </a:rPr>
              <a:t>Additional Theory: Hall’s High vs Low Context</a:t>
            </a:r>
            <a:endParaRPr lang="en-GB" sz="4900" noProof="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noProof="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6C912E-69AF-C629-92D7-5CB3A505EE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698859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87380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AF551B-B131-3233-FEBE-9ADAFDB44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 noProof="0" dirty="0">
                <a:solidFill>
                  <a:schemeClr val="bg1"/>
                </a:solidFill>
                <a:ea typeface="+mj-lt"/>
                <a:cs typeface="+mj-lt"/>
              </a:rPr>
              <a:t>Apple in the UK: Communication Practices</a:t>
            </a:r>
            <a:endParaRPr lang="en-GB" sz="3600" noProof="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BA321C-0756-C660-1E24-CC04601AB8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019603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309980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D4D8DF-6705-C0E4-02CA-58998EC37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sz="4500" noProof="0" dirty="0">
                <a:ea typeface="+mj-lt"/>
                <a:cs typeface="+mj-lt"/>
              </a:rPr>
              <a:t>Apple in China: Communication Practices</a:t>
            </a:r>
            <a:endParaRPr lang="en-GB" sz="4500" noProof="0" dirty="0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61ACF9A1-D02B-04F5-93A4-47C807058F4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766" r="26246" b="5"/>
          <a:stretch>
            <a:fillRect/>
          </a:stretch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373D9-095E-47EC-08EB-B8D468FEFF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noProof="0" dirty="0">
                <a:ea typeface="+mn-lt"/>
                <a:cs typeface="+mn-lt"/>
              </a:rPr>
              <a:t>Hierarchical leadership and respect for authority.</a:t>
            </a:r>
            <a:endParaRPr lang="en-GB" noProof="0" dirty="0"/>
          </a:p>
          <a:p>
            <a:r>
              <a:rPr lang="en-GB" noProof="0" dirty="0">
                <a:ea typeface="+mn-lt"/>
                <a:cs typeface="+mn-lt"/>
              </a:rPr>
              <a:t>Indirect communication and face-saving (</a:t>
            </a:r>
            <a:r>
              <a:rPr lang="en-GB" noProof="0" dirty="0" err="1">
                <a:ea typeface="+mn-lt"/>
                <a:cs typeface="+mn-lt"/>
              </a:rPr>
              <a:t>mianzi</a:t>
            </a:r>
            <a:r>
              <a:rPr lang="en-GB" noProof="0" dirty="0">
                <a:ea typeface="+mn-lt"/>
                <a:cs typeface="+mn-lt"/>
              </a:rPr>
              <a:t>) </a:t>
            </a:r>
            <a:r>
              <a:rPr lang="en-GB" dirty="0"/>
              <a:t>(Shonk, 2022)</a:t>
            </a:r>
            <a:r>
              <a:rPr lang="en-GB" noProof="0" dirty="0">
                <a:ea typeface="+mn-lt"/>
                <a:cs typeface="+mn-lt"/>
              </a:rPr>
              <a:t>.</a:t>
            </a:r>
            <a:endParaRPr lang="en-GB" noProof="0" dirty="0"/>
          </a:p>
          <a:p>
            <a:r>
              <a:rPr lang="en-GB" noProof="0" dirty="0">
                <a:ea typeface="+mn-lt"/>
                <a:cs typeface="+mn-lt"/>
              </a:rPr>
              <a:t>Relationship building (guanxi) as a business priority.</a:t>
            </a:r>
            <a:endParaRPr lang="en-GB" noProof="0" dirty="0"/>
          </a:p>
          <a:p>
            <a:r>
              <a:rPr lang="en-GB" noProof="0" dirty="0">
                <a:ea typeface="+mn-lt"/>
                <a:cs typeface="+mn-lt"/>
              </a:rPr>
              <a:t>Marketing appealing to collectivism and family values.</a:t>
            </a:r>
            <a:r>
              <a:rPr lang="en-GB" dirty="0"/>
              <a:t> (Qamara et al., 2025; Quilty-Harper, 2025). </a:t>
            </a:r>
            <a:endParaRPr lang="en-GB" noProof="0" dirty="0"/>
          </a:p>
          <a:p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616661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8BDBE5C-BBE9-4E89-BEE5-DEB6EAB8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6B5C77-55C3-2721-3817-71EB63B33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anchor="ctr">
            <a:normAutofit/>
          </a:bodyPr>
          <a:lstStyle/>
          <a:p>
            <a:pPr algn="ctr"/>
            <a:r>
              <a:rPr lang="en-GB" noProof="0" dirty="0">
                <a:ea typeface="+mj-lt"/>
                <a:cs typeface="+mj-lt"/>
              </a:rPr>
              <a:t>Comparative Analysis: UK vs China</a:t>
            </a:r>
            <a:br>
              <a:rPr lang="en-GB" noProof="0" dirty="0">
                <a:ea typeface="+mj-lt"/>
                <a:cs typeface="+mj-lt"/>
              </a:rPr>
            </a:br>
            <a:br>
              <a:rPr lang="en-GB" noProof="0" dirty="0">
                <a:ea typeface="+mj-lt"/>
                <a:cs typeface="+mj-lt"/>
              </a:rPr>
            </a:br>
            <a:r>
              <a:rPr lang="en-GB" sz="2000" noProof="0" dirty="0">
                <a:ea typeface="+mj-lt"/>
                <a:cs typeface="+mj-lt"/>
              </a:rPr>
              <a:t>(</a:t>
            </a:r>
            <a:r>
              <a:rPr lang="en-GB" sz="2000" noProof="0" dirty="0" err="1">
                <a:ea typeface="+mj-lt"/>
                <a:cs typeface="+mj-lt"/>
              </a:rPr>
              <a:t>Countryeconomy</a:t>
            </a:r>
            <a:r>
              <a:rPr lang="en-GB" sz="2000" noProof="0" dirty="0">
                <a:ea typeface="+mj-lt"/>
                <a:cs typeface="+mj-lt"/>
              </a:rPr>
              <a:t>, 2019)</a:t>
            </a:r>
            <a:endParaRPr lang="en-GB" noProof="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DFC4168B-AA75-4715-9B96-CF84B170A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noProof="0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B6D8D8F-A608-A59F-D619-348F7231B6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4309859"/>
              </p:ext>
            </p:extLst>
          </p:nvPr>
        </p:nvGraphicFramePr>
        <p:xfrm>
          <a:off x="4976031" y="859923"/>
          <a:ext cx="6582556" cy="46718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70255">
                  <a:extLst>
                    <a:ext uri="{9D8B030D-6E8A-4147-A177-3AD203B41FA5}">
                      <a16:colId xmlns:a16="http://schemas.microsoft.com/office/drawing/2014/main" val="36669575"/>
                    </a:ext>
                  </a:extLst>
                </a:gridCol>
                <a:gridCol w="1341914">
                  <a:extLst>
                    <a:ext uri="{9D8B030D-6E8A-4147-A177-3AD203B41FA5}">
                      <a16:colId xmlns:a16="http://schemas.microsoft.com/office/drawing/2014/main" val="2109353661"/>
                    </a:ext>
                  </a:extLst>
                </a:gridCol>
                <a:gridCol w="1107217">
                  <a:extLst>
                    <a:ext uri="{9D8B030D-6E8A-4147-A177-3AD203B41FA5}">
                      <a16:colId xmlns:a16="http://schemas.microsoft.com/office/drawing/2014/main" val="4062722759"/>
                    </a:ext>
                  </a:extLst>
                </a:gridCol>
                <a:gridCol w="1963170">
                  <a:extLst>
                    <a:ext uri="{9D8B030D-6E8A-4147-A177-3AD203B41FA5}">
                      <a16:colId xmlns:a16="http://schemas.microsoft.com/office/drawing/2014/main" val="4212980508"/>
                    </a:ext>
                  </a:extLst>
                </a:gridCol>
              </a:tblGrid>
              <a:tr h="6361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noProof="0" dirty="0">
                          <a:solidFill>
                            <a:srgbClr val="FFFFFF"/>
                          </a:solidFill>
                          <a:effectLst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Dimension</a:t>
                      </a:r>
                      <a:endParaRPr lang="en-GB" sz="2000" noProof="0" dirty="0">
                        <a:effectLst/>
                      </a:endParaRPr>
                    </a:p>
                  </a:txBody>
                  <a:tcPr marL="74551" marR="74551" marT="0" marB="0">
                    <a:lnL w="1270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noProof="0" dirty="0">
                          <a:solidFill>
                            <a:srgbClr val="FFFFFF"/>
                          </a:solidFill>
                          <a:effectLst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UK</a:t>
                      </a:r>
                      <a:endParaRPr lang="en-GB" sz="2000" noProof="0" dirty="0">
                        <a:effectLst/>
                      </a:endParaRPr>
                    </a:p>
                  </a:txBody>
                  <a:tcPr marL="74551" marR="7455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noProof="0" dirty="0">
                          <a:solidFill>
                            <a:srgbClr val="FFFFFF"/>
                          </a:solidFill>
                          <a:effectLst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China</a:t>
                      </a:r>
                      <a:endParaRPr lang="en-GB" sz="2000" noProof="0" dirty="0">
                        <a:effectLst/>
                      </a:endParaRPr>
                    </a:p>
                  </a:txBody>
                  <a:tcPr marL="74551" marR="7455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noProof="0" dirty="0">
                          <a:solidFill>
                            <a:srgbClr val="FFFFFF"/>
                          </a:solidFill>
                          <a:effectLst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Impact on Apple</a:t>
                      </a:r>
                      <a:endParaRPr lang="en-GB" sz="2000" noProof="0" dirty="0">
                        <a:effectLst/>
                      </a:endParaRPr>
                    </a:p>
                  </a:txBody>
                  <a:tcPr marL="74551" marR="74551" marT="0" marB="0">
                    <a:lnL>
                      <a:noFill/>
                    </a:lnL>
                    <a:lnR w="1270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4634025"/>
                  </a:ext>
                </a:extLst>
              </a:tr>
              <a:tr h="123257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noProof="0" dirty="0">
                          <a:solidFill>
                            <a:srgbClr val="000000"/>
                          </a:solidFill>
                          <a:effectLst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Power Distance</a:t>
                      </a:r>
                      <a:endParaRPr lang="en-GB" sz="2000" noProof="0" dirty="0">
                        <a:effectLst/>
                      </a:endParaRPr>
                    </a:p>
                  </a:txBody>
                  <a:tcPr marL="74551" marR="74551" marT="0" marB="0">
                    <a:lnL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noProof="0" dirty="0">
                          <a:solidFill>
                            <a:srgbClr val="000000"/>
                          </a:solidFill>
                          <a:effectLst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Low</a:t>
                      </a:r>
                      <a:endParaRPr lang="en-GB" sz="2000" noProof="0" dirty="0">
                        <a:effectLst/>
                      </a:endParaRPr>
                    </a:p>
                  </a:txBody>
                  <a:tcPr marL="74551" marR="74551" marT="0" marB="0">
                    <a:lnL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noProof="0" dirty="0">
                          <a:solidFill>
                            <a:srgbClr val="000000"/>
                          </a:solidFill>
                          <a:effectLst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High</a:t>
                      </a:r>
                      <a:endParaRPr lang="en-GB" sz="2000" noProof="0" dirty="0">
                        <a:effectLst/>
                      </a:endParaRPr>
                    </a:p>
                  </a:txBody>
                  <a:tcPr marL="74551" marR="74551" marT="0" marB="0">
                    <a:lnL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noProof="0" dirty="0">
                          <a:solidFill>
                            <a:srgbClr val="000000"/>
                          </a:solidFill>
                          <a:effectLst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Decision authority centralized in China</a:t>
                      </a:r>
                      <a:endParaRPr lang="en-GB" sz="2000" noProof="0" dirty="0">
                        <a:effectLst/>
                      </a:endParaRPr>
                    </a:p>
                  </a:txBody>
                  <a:tcPr marL="74551" marR="74551" marT="0" marB="0">
                    <a:lnL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4589921"/>
                  </a:ext>
                </a:extLst>
              </a:tr>
              <a:tr h="9343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noProof="0" dirty="0">
                          <a:effectLst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Individualism</a:t>
                      </a:r>
                      <a:endParaRPr lang="en-GB" sz="2000" noProof="0" dirty="0">
                        <a:effectLst/>
                      </a:endParaRPr>
                    </a:p>
                  </a:txBody>
                  <a:tcPr marL="74551" marR="74551" marT="0" marB="0">
                    <a:lnL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noProof="0" dirty="0">
                          <a:effectLst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High</a:t>
                      </a:r>
                      <a:endParaRPr lang="en-GB" sz="2000" noProof="0" dirty="0">
                        <a:effectLst/>
                      </a:endParaRPr>
                    </a:p>
                  </a:txBody>
                  <a:tcPr marL="74551" marR="74551" marT="0" marB="0">
                    <a:lnL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noProof="0" dirty="0">
                          <a:effectLst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Low</a:t>
                      </a:r>
                      <a:endParaRPr lang="en-GB" sz="2000" noProof="0" dirty="0">
                        <a:effectLst/>
                      </a:endParaRPr>
                    </a:p>
                  </a:txBody>
                  <a:tcPr marL="74551" marR="74551" marT="0" marB="0">
                    <a:lnL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noProof="0" dirty="0">
                          <a:effectLst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UK focus on innovation; China on unity</a:t>
                      </a:r>
                      <a:endParaRPr lang="en-GB" sz="2000" noProof="0" dirty="0">
                        <a:effectLst/>
                      </a:endParaRPr>
                    </a:p>
                  </a:txBody>
                  <a:tcPr marL="74551" marR="74551" marT="0" marB="0">
                    <a:lnL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3645364"/>
                  </a:ext>
                </a:extLst>
              </a:tr>
              <a:tr h="9343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noProof="0" dirty="0">
                          <a:solidFill>
                            <a:srgbClr val="000000"/>
                          </a:solidFill>
                          <a:effectLst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Long-Term Orientation</a:t>
                      </a:r>
                      <a:endParaRPr lang="en-GB" sz="2000" noProof="0" dirty="0">
                        <a:effectLst/>
                      </a:endParaRPr>
                    </a:p>
                  </a:txBody>
                  <a:tcPr marL="74551" marR="74551" marT="0" marB="0">
                    <a:lnL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noProof="0" dirty="0">
                          <a:solidFill>
                            <a:srgbClr val="000000"/>
                          </a:solidFill>
                          <a:effectLst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Moderate</a:t>
                      </a:r>
                      <a:endParaRPr lang="en-GB" sz="2000" noProof="0" dirty="0">
                        <a:effectLst/>
                      </a:endParaRPr>
                    </a:p>
                  </a:txBody>
                  <a:tcPr marL="74551" marR="74551" marT="0" marB="0">
                    <a:lnL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noProof="0" dirty="0">
                          <a:solidFill>
                            <a:srgbClr val="000000"/>
                          </a:solidFill>
                          <a:effectLst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High</a:t>
                      </a:r>
                      <a:endParaRPr lang="en-GB" sz="2000" noProof="0" dirty="0">
                        <a:effectLst/>
                      </a:endParaRPr>
                    </a:p>
                  </a:txBody>
                  <a:tcPr marL="74551" marR="74551" marT="0" marB="0">
                    <a:lnL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noProof="0" dirty="0">
                          <a:solidFill>
                            <a:srgbClr val="000000"/>
                          </a:solidFill>
                          <a:effectLst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Brand loyalty &amp; strategic planning</a:t>
                      </a:r>
                      <a:endParaRPr lang="en-GB" sz="2000" noProof="0" dirty="0">
                        <a:effectLst/>
                      </a:endParaRPr>
                    </a:p>
                  </a:txBody>
                  <a:tcPr marL="74551" marR="74551" marT="0" marB="0">
                    <a:lnL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1269839"/>
                  </a:ext>
                </a:extLst>
              </a:tr>
              <a:tr h="9343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noProof="0" dirty="0" err="1">
                          <a:effectLst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Conication</a:t>
                      </a:r>
                      <a:endParaRPr lang="en-GB" sz="2000" noProof="0" dirty="0">
                        <a:effectLst/>
                      </a:endParaRPr>
                    </a:p>
                  </a:txBody>
                  <a:tcPr marL="74551" marR="74551" marT="0" marB="0">
                    <a:lnL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noProof="0" dirty="0">
                          <a:effectLst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Direct</a:t>
                      </a:r>
                      <a:endParaRPr lang="en-GB" sz="2000" noProof="0" dirty="0">
                        <a:effectLst/>
                      </a:endParaRPr>
                    </a:p>
                  </a:txBody>
                  <a:tcPr marL="74551" marR="74551" marT="0" marB="0">
                    <a:lnL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noProof="0" dirty="0">
                          <a:effectLst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Indirect</a:t>
                      </a:r>
                      <a:endParaRPr lang="en-GB" sz="2000" noProof="0" dirty="0">
                        <a:effectLst/>
                      </a:endParaRPr>
                    </a:p>
                  </a:txBody>
                  <a:tcPr marL="74551" marR="74551" marT="0" marB="0">
                    <a:lnL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noProof="0" dirty="0">
                          <a:effectLst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Different marketing narratives</a:t>
                      </a:r>
                      <a:endParaRPr lang="en-GB" sz="2000" noProof="0" dirty="0">
                        <a:effectLst/>
                      </a:endParaRPr>
                    </a:p>
                  </a:txBody>
                  <a:tcPr marL="74551" marR="74551" marT="0" marB="0">
                    <a:lnL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59696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453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6B22C-711D-38FB-CD4D-1225649B18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>
                <a:ea typeface="+mj-lt"/>
                <a:cs typeface="+mj-lt"/>
              </a:rPr>
              <a:t>Key Challenges</a:t>
            </a:r>
            <a:endParaRPr lang="en-GB" noProof="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DD7571-AAF9-849C-5274-C9798660F0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7588003"/>
              </p:ext>
            </p:extLst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992175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5430C-7098-4721-8BFE-D298BDE3B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>
                <a:ea typeface="+mj-lt"/>
                <a:cs typeface="+mj-lt"/>
              </a:rPr>
              <a:t>Opportunities for Improvement</a:t>
            </a:r>
            <a:endParaRPr lang="en-GB" noProof="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AD00FA-1298-129E-5A0E-44E3FF4CD1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6761935"/>
              </p:ext>
            </p:extLst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353337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F9D09-29E0-BE3A-2CC1-E18CF001C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>
                <a:ea typeface="+mj-lt"/>
                <a:cs typeface="+mj-lt"/>
              </a:rPr>
              <a:t>Managerial Recommendations</a:t>
            </a:r>
            <a:endParaRPr lang="en-GB" noProof="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477952-85E2-C332-B122-589D404CC2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3211461"/>
              </p:ext>
            </p:extLst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491409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08CDB-BEAC-BA3C-D654-48976D6F0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>
                <a:ea typeface="+mj-lt"/>
                <a:cs typeface="+mj-lt"/>
              </a:rPr>
              <a:t>Conclusion</a:t>
            </a:r>
            <a:endParaRPr lang="en-GB" noProof="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65926A-0E05-02E4-3518-5423B38BF1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2281398"/>
              </p:ext>
            </p:extLst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677733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228CB9-C0CD-EEA1-E53B-B011D2273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963077"/>
          </a:xfrm>
        </p:spPr>
        <p:txBody>
          <a:bodyPr anchor="ctr">
            <a:normAutofit/>
          </a:bodyPr>
          <a:lstStyle/>
          <a:p>
            <a:r>
              <a:rPr lang="en-GB" noProof="0" dirty="0">
                <a:solidFill>
                  <a:srgbClr val="FFFFFF"/>
                </a:solidFill>
                <a:ea typeface="+mj-lt"/>
                <a:cs typeface="+mj-lt"/>
              </a:rPr>
              <a:t>REFERENCES</a:t>
            </a:r>
            <a:endParaRPr lang="en-GB" noProof="0" dirty="0">
              <a:solidFill>
                <a:srgbClr val="FFFFFF"/>
              </a:solidFill>
            </a:endParaRP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DE141FDC-9EE5-591A-0E30-63030BF573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7381513"/>
              </p:ext>
            </p:extLst>
          </p:nvPr>
        </p:nvGraphicFramePr>
        <p:xfrm>
          <a:off x="1096963" y="2191602"/>
          <a:ext cx="10058400" cy="4087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5" name="Rectangle 34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51852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Garamond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108</TotalTime>
  <Words>1254</Words>
  <Application>Microsoft Office PowerPoint</Application>
  <PresentationFormat>Widescreen</PresentationFormat>
  <Paragraphs>130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Garamond</vt:lpstr>
      <vt:lpstr>Times New Roman</vt:lpstr>
      <vt:lpstr>Wingdings</vt:lpstr>
      <vt:lpstr>RetrospectVTI</vt:lpstr>
      <vt:lpstr>International Business Communications LCBB6023_LON</vt:lpstr>
      <vt:lpstr>Table of Content</vt:lpstr>
      <vt:lpstr>Introduction: Global Context</vt:lpstr>
      <vt:lpstr>Apple’s Global Strategy Overview</vt:lpstr>
      <vt:lpstr>Theoretical Framework: Hofstede’s Cultural Dimensions</vt:lpstr>
      <vt:lpstr>Additional Theory: Hall’s High vs Low Context</vt:lpstr>
      <vt:lpstr>Apple in the UK: Communication Practices</vt:lpstr>
      <vt:lpstr>Apple in China: Communication Practices</vt:lpstr>
      <vt:lpstr>Comparative Analysis: UK vs China  (Countryeconomy, 2019)</vt:lpstr>
      <vt:lpstr>Key Challenges</vt:lpstr>
      <vt:lpstr>Opportunities for Improvement</vt:lpstr>
      <vt:lpstr>Managerial Recommendations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Guest User</dc:creator>
  <cp:lastModifiedBy>Janina-Eveline Oros</cp:lastModifiedBy>
  <cp:revision>50</cp:revision>
  <dcterms:created xsi:type="dcterms:W3CDTF">2025-11-12T12:42:15Z</dcterms:created>
  <dcterms:modified xsi:type="dcterms:W3CDTF">2025-11-18T23:15:59Z</dcterms:modified>
</cp:coreProperties>
</file>