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361" r:id="rId3"/>
    <p:sldId id="362" r:id="rId4"/>
    <p:sldId id="368" r:id="rId5"/>
    <p:sldId id="372" r:id="rId6"/>
    <p:sldId id="365" r:id="rId7"/>
    <p:sldId id="366" r:id="rId8"/>
    <p:sldId id="369" r:id="rId9"/>
    <p:sldId id="373" r:id="rId10"/>
    <p:sldId id="374" r:id="rId11"/>
    <p:sldId id="375" r:id="rId12"/>
    <p:sldId id="367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96" d="100"/>
          <a:sy n="96" d="100"/>
        </p:scale>
        <p:origin x="-133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xmlns:p14="http://schemas.microsoft.com/office/powerpoint/2010/main"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 </a:t>
            </a:r>
            <a:r>
              <a:rPr lang="de-DE" dirty="0"/>
              <a:t>CSAC6002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</a:t>
            </a:r>
            <a:r>
              <a:rPr lang="en-GB" dirty="0">
                <a:solidFill>
                  <a:schemeClr val="tx1"/>
                </a:solidFill>
                <a:latin typeface="Arial"/>
              </a:rPr>
              <a:t>Wide Area Networks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Assessment 1 and 2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Assessment 1 and 2 guidelines</a:t>
            </a: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=""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dirty="0"/>
              <a:t>Assessment 1 and 2 Guidelines: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/>
              <a:t>Learning Objectives:</a:t>
            </a:r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/>
              <a:t>Assessment Component 1 –Written -50% (2 Hours)Complete a written examination to demonstrate technical knowledge based on theoretical principles.</a:t>
            </a:r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/>
              <a:t>Assessment Component 2 –</a:t>
            </a:r>
            <a:r>
              <a:rPr lang="en-GB" sz="2400" dirty="0" err="1"/>
              <a:t>PracticalTest</a:t>
            </a:r>
            <a:r>
              <a:rPr lang="en-GB" sz="2400" dirty="0"/>
              <a:t> -50%(2 Hours)This assessment will require students to implement and test complex WAN protocols over WAN and LAN internetworks. This will be a lab based examination. </a:t>
            </a: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8633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Summary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-32131" b="-3213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1572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COMPONENT WEIGHTING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Assessment 1 50%</a:t>
            </a:r>
          </a:p>
          <a:p>
            <a:r>
              <a:rPr lang="en-US" dirty="0"/>
              <a:t>Assessment 2 50%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10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1 and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Assessment Component 1 –Written -50%(2 Hours)Complete a written examination to demonstrate technical knowledge based on theoretical principles.</a:t>
            </a:r>
          </a:p>
          <a:p>
            <a:endParaRPr lang="en-US" sz="2400" dirty="0"/>
          </a:p>
          <a:p>
            <a:r>
              <a:rPr lang="en-US" sz="2400" dirty="0"/>
              <a:t>Assessment Component 2 –Practical Test -50%(2 Hours)This assessment will require students to implement and test complex WAN protocols over WAN and LAN internetworks. This will be a lab based examination.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858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and Deadline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Assessment 1, 28th  of August 2020,Time 11</a:t>
            </a:r>
            <a:r>
              <a:rPr lang="is-IS" dirty="0"/>
              <a:t>:00-13:00 PM</a:t>
            </a:r>
            <a:endParaRPr lang="en-US" dirty="0"/>
          </a:p>
          <a:p>
            <a:endParaRPr lang="en-US" dirty="0"/>
          </a:p>
          <a:p>
            <a:r>
              <a:rPr lang="en-US" dirty="0"/>
              <a:t>Assessment  2, 2</a:t>
            </a:r>
            <a:r>
              <a:rPr lang="en-US" baseline="30000" dirty="0"/>
              <a:t>nd</a:t>
            </a:r>
            <a:r>
              <a:rPr lang="en-US" dirty="0"/>
              <a:t>  September 2020,Time 11</a:t>
            </a:r>
            <a:r>
              <a:rPr lang="is-IS" dirty="0"/>
              <a:t>:00-13:00 PM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774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Type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Assessment 1 , Online exam on </a:t>
            </a:r>
            <a:r>
              <a:rPr lang="en-US" dirty="0" err="1"/>
              <a:t>moodle</a:t>
            </a:r>
            <a:endParaRPr lang="en-US" dirty="0"/>
          </a:p>
          <a:p>
            <a:endParaRPr lang="en-US" dirty="0"/>
          </a:p>
          <a:p>
            <a:r>
              <a:rPr lang="en-US" dirty="0"/>
              <a:t>Assessment 2,Online Lab exam on Moodle using Packet tracer simulator. Solution should be uploaded to Moodle.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140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instruction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r>
              <a:rPr lang="en-US" dirty="0"/>
              <a:t>Login to </a:t>
            </a:r>
            <a:r>
              <a:rPr lang="en-US" dirty="0" err="1"/>
              <a:t>moodle</a:t>
            </a:r>
            <a:r>
              <a:rPr lang="en-US" dirty="0"/>
              <a:t> </a:t>
            </a:r>
          </a:p>
          <a:p>
            <a:r>
              <a:rPr lang="en-US" dirty="0"/>
              <a:t>Visit the </a:t>
            </a:r>
            <a:r>
              <a:rPr lang="de-DE" dirty="0"/>
              <a:t>CSAC6002 Wide Area Networks </a:t>
            </a:r>
            <a:r>
              <a:rPr lang="de-DE" dirty="0" err="1"/>
              <a:t>module</a:t>
            </a:r>
            <a:endParaRPr lang="de-DE" dirty="0"/>
          </a:p>
          <a:p>
            <a:r>
              <a:rPr lang="en-US" dirty="0"/>
              <a:t>Online exam will appear on Moodle just five minutes prior to the exam time.</a:t>
            </a:r>
          </a:p>
          <a:p>
            <a:r>
              <a:rPr lang="en-US" dirty="0"/>
              <a:t>Type your all answers on the Moodle and submit whenever all answers will be completed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723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CB0BAB5-51E1-4D6A-A042-254D711D1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Assessment </a:t>
            </a:r>
            <a:r>
              <a:rPr lang="en-GB" dirty="0"/>
              <a:t>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B123C58-9888-49AA-A046-F001E5E52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Online Lab Exam Tasks: 50  Marks</a:t>
            </a:r>
          </a:p>
          <a:p>
            <a:r>
              <a:rPr lang="en-GB" sz="2000" dirty="0" smtClean="0"/>
              <a:t>Topology </a:t>
            </a:r>
            <a:r>
              <a:rPr lang="en-GB" sz="2000" dirty="0"/>
              <a:t>Creation</a:t>
            </a:r>
          </a:p>
          <a:p>
            <a:r>
              <a:rPr lang="en-GB" sz="2000" dirty="0"/>
              <a:t>Device </a:t>
            </a:r>
            <a:r>
              <a:rPr lang="en-GB" sz="2000" dirty="0" smtClean="0"/>
              <a:t>Configuration</a:t>
            </a:r>
          </a:p>
          <a:p>
            <a:r>
              <a:rPr lang="en-US" sz="2000" dirty="0" smtClean="0"/>
              <a:t>Configure </a:t>
            </a:r>
            <a:r>
              <a:rPr lang="en-US" sz="2000" dirty="0"/>
              <a:t>Exterior Gateway Routing with BGP </a:t>
            </a:r>
            <a:endParaRPr lang="en-US" sz="2000" dirty="0" smtClean="0"/>
          </a:p>
          <a:p>
            <a:pPr lvl="0"/>
            <a:r>
              <a:rPr lang="en-US" sz="2000" dirty="0"/>
              <a:t>Configure all serial links to utilize PPP </a:t>
            </a:r>
            <a:r>
              <a:rPr lang="en-US" sz="2000" dirty="0" smtClean="0"/>
              <a:t>encapsulation</a:t>
            </a:r>
            <a:endParaRPr lang="en-US" sz="2000" dirty="0" smtClean="0">
              <a:latin typeface="Times New Roman"/>
              <a:ea typeface="SimSun"/>
            </a:endParaRPr>
          </a:p>
          <a:p>
            <a:pPr lvl="0"/>
            <a:r>
              <a:rPr lang="en-US" sz="2000" dirty="0" smtClean="0"/>
              <a:t>Configure </a:t>
            </a:r>
            <a:r>
              <a:rPr lang="en-US" sz="2000" dirty="0"/>
              <a:t>a GRE tunnel link between </a:t>
            </a:r>
            <a:r>
              <a:rPr lang="en-US" sz="2000" dirty="0" smtClean="0"/>
              <a:t>two routers</a:t>
            </a:r>
            <a:r>
              <a:rPr lang="en-US" sz="2000" dirty="0"/>
              <a:t> </a:t>
            </a:r>
            <a:endParaRPr lang="en-US" sz="2000" dirty="0" smtClean="0">
              <a:latin typeface="Times New Roman"/>
              <a:ea typeface="SimSun"/>
            </a:endParaRPr>
          </a:p>
          <a:p>
            <a:r>
              <a:rPr lang="en-US" sz="2000" dirty="0" smtClean="0">
                <a:latin typeface="Times New Roman"/>
                <a:ea typeface="SimSun"/>
              </a:rPr>
              <a:t>Configure Network </a:t>
            </a:r>
            <a:r>
              <a:rPr lang="en-US" sz="2000" dirty="0">
                <a:latin typeface="Times New Roman"/>
                <a:ea typeface="SimSun"/>
              </a:rPr>
              <a:t>Address Translation (NAT) </a:t>
            </a:r>
            <a:r>
              <a:rPr lang="en-US" sz="2000" dirty="0" smtClean="0">
                <a:latin typeface="Times New Roman"/>
                <a:ea typeface="SimSun"/>
              </a:rPr>
              <a:t>and </a:t>
            </a:r>
            <a:r>
              <a:rPr lang="en-US" sz="2000" dirty="0" smtClean="0">
                <a:latin typeface="Times New Roman"/>
                <a:ea typeface="SimSun"/>
              </a:rPr>
              <a:t>PAT 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51B2AD3-0A68-4781-8A90-AE0770051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7B29B2B7-B009-43D0-BB68-491C3F944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8825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study example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Image1"/>
          <p:cNvPicPr>
            <a:picLocks noGrp="1"/>
          </p:cNvPicPr>
          <p:nvPr>
            <p:ph idx="1"/>
          </p:nvPr>
        </p:nvPicPr>
        <p:blipFill>
          <a:blip r:embed="rId2"/>
          <a:srcRect l="-9100" r="-9100"/>
          <a:stretch>
            <a:fillRect/>
          </a:stretch>
        </p:blipFill>
        <p:spPr bwMode="auto">
          <a:xfrm>
            <a:off x="457200" y="1600200"/>
            <a:ext cx="822960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827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</a:t>
            </a:r>
            <a:r>
              <a:rPr lang="en-US" smtClean="0"/>
              <a:t>study solution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Content Placeholder 5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090" r="-909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7998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any query please contact me</a:t>
            </a:r>
          </a:p>
          <a:p>
            <a:r>
              <a:rPr lang="en-US" dirty="0" err="1"/>
              <a:t>m.shaikh@uwtsd.ac.uk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54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1346</TotalTime>
  <Words>358</Words>
  <Application>Microsoft Macintosh PowerPoint</Application>
  <PresentationFormat>On-screen Show (4:3)</PresentationFormat>
  <Paragraphs>73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Module Code CSAC6002</vt:lpstr>
      <vt:lpstr>Lesson Aims</vt:lpstr>
      <vt:lpstr>Assessment Summary</vt:lpstr>
      <vt:lpstr>COMPONENT WEIGHTING</vt:lpstr>
      <vt:lpstr>Assessment 1 and 2</vt:lpstr>
      <vt:lpstr>Time and Deadline </vt:lpstr>
      <vt:lpstr>Submission Type</vt:lpstr>
      <vt:lpstr>Submission instruction </vt:lpstr>
      <vt:lpstr>Types of Assessment 2</vt:lpstr>
      <vt:lpstr>Case study example</vt:lpstr>
      <vt:lpstr>Case study solution</vt:lpstr>
      <vt:lpstr>Contact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177</cp:revision>
  <cp:lastPrinted>2018-07-09T15:27:01Z</cp:lastPrinted>
  <dcterms:created xsi:type="dcterms:W3CDTF">2002-10-07T19:43:58Z</dcterms:created>
  <dcterms:modified xsi:type="dcterms:W3CDTF">2020-08-28T13:50:25Z</dcterms:modified>
</cp:coreProperties>
</file>