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1"/>
  </p:sldMasterIdLst>
  <p:sldIdLst>
    <p:sldId id="256" r:id="rId2"/>
    <p:sldId id="257" r:id="rId3"/>
    <p:sldId id="265" r:id="rId4"/>
    <p:sldId id="266" r:id="rId5"/>
    <p:sldId id="271" r:id="rId6"/>
    <p:sldId id="258" r:id="rId7"/>
    <p:sldId id="272" r:id="rId8"/>
    <p:sldId id="270" r:id="rId9"/>
    <p:sldId id="268" r:id="rId10"/>
    <p:sldId id="269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689" autoAdjust="0"/>
    <p:restoredTop sz="94660"/>
  </p:normalViewPr>
  <p:slideViewPr>
    <p:cSldViewPr snapToGrid="0">
      <p:cViewPr varScale="1">
        <p:scale>
          <a:sx n="63" d="100"/>
          <a:sy n="63" d="100"/>
        </p:scale>
        <p:origin x="85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B053772-15DB-4E9F-B06C-284A2ACEDEFA}" type="doc">
      <dgm:prSet loTypeId="urn:microsoft.com/office/officeart/2005/8/layout/hProcess11" loCatId="process" qsTypeId="urn:microsoft.com/office/officeart/2005/8/quickstyle/simple1" qsCatId="simple" csTypeId="urn:microsoft.com/office/officeart/2005/8/colors/colorful5" csCatId="colorful" phldr="1"/>
      <dgm:spPr/>
    </dgm:pt>
    <dgm:pt modelId="{63701673-FF23-4373-A4C4-CCBD5BA72249}">
      <dgm:prSet phldrT="[Text]"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Before the 1900’s HR was hard. In 1890 and 1920 started associate members productivity and wellbeing. In the 1950s things have changed for the better. </a:t>
          </a:r>
        </a:p>
      </dgm:t>
    </dgm:pt>
    <dgm:pt modelId="{5FD14526-C90C-4B6C-BF8F-D5C7B825A9F1}" type="parTrans" cxnId="{7E4C620A-9BFB-4814-9C25-1FEDA94B9808}">
      <dgm:prSet/>
      <dgm:spPr/>
      <dgm:t>
        <a:bodyPr/>
        <a:lstStyle/>
        <a:p>
          <a:endParaRPr lang="en-GB"/>
        </a:p>
      </dgm:t>
    </dgm:pt>
    <dgm:pt modelId="{A7624E2B-5D55-4988-A273-2A5548176B29}" type="sibTrans" cxnId="{7E4C620A-9BFB-4814-9C25-1FEDA94B9808}">
      <dgm:prSet/>
      <dgm:spPr/>
      <dgm:t>
        <a:bodyPr/>
        <a:lstStyle/>
        <a:p>
          <a:endParaRPr lang="en-GB"/>
        </a:p>
      </dgm:t>
    </dgm:pt>
    <dgm:pt modelId="{D03023AA-34D8-414E-933A-A1A83021909F}">
      <dgm:prSet phldrT="[Text]"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From the present year according to Forbes employers will support employees’ wellbeing.  </a:t>
          </a:r>
        </a:p>
      </dgm:t>
    </dgm:pt>
    <dgm:pt modelId="{5248A0CF-8D3D-413E-97E0-A628E5096AA3}" type="parTrans" cxnId="{D995DED1-68F5-4B4E-AA5E-CAB3710FA4FE}">
      <dgm:prSet/>
      <dgm:spPr/>
      <dgm:t>
        <a:bodyPr/>
        <a:lstStyle/>
        <a:p>
          <a:endParaRPr lang="en-GB"/>
        </a:p>
      </dgm:t>
    </dgm:pt>
    <dgm:pt modelId="{C2C6EB4E-E596-43E2-8DE2-0591CF3FC1EA}" type="sibTrans" cxnId="{D995DED1-68F5-4B4E-AA5E-CAB3710FA4FE}">
      <dgm:prSet/>
      <dgm:spPr/>
      <dgm:t>
        <a:bodyPr/>
        <a:lstStyle/>
        <a:p>
          <a:endParaRPr lang="en-GB"/>
        </a:p>
      </dgm:t>
    </dgm:pt>
    <dgm:pt modelId="{5B9FC064-3DF7-4F5D-BBAA-D5A0DB595174}">
      <dgm:prSet phldrT="[Text]"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From the present year to 2030  HR jobs will be required to be higher-skilled</a:t>
          </a:r>
          <a:r>
            <a:rPr lang="en-GB" sz="1800" dirty="0"/>
            <a:t>. </a:t>
          </a:r>
        </a:p>
      </dgm:t>
    </dgm:pt>
    <dgm:pt modelId="{C4EB4805-AF84-435F-BCF2-67A70C7F1005}" type="parTrans" cxnId="{DFF9B7FB-B856-4EC7-8AFD-5896C3DDDE83}">
      <dgm:prSet/>
      <dgm:spPr/>
      <dgm:t>
        <a:bodyPr/>
        <a:lstStyle/>
        <a:p>
          <a:endParaRPr lang="en-GB"/>
        </a:p>
      </dgm:t>
    </dgm:pt>
    <dgm:pt modelId="{F51334AA-8DF7-4AB5-96AD-815028BBD448}" type="sibTrans" cxnId="{DFF9B7FB-B856-4EC7-8AFD-5896C3DDDE83}">
      <dgm:prSet/>
      <dgm:spPr/>
      <dgm:t>
        <a:bodyPr/>
        <a:lstStyle/>
        <a:p>
          <a:endParaRPr lang="en-GB"/>
        </a:p>
      </dgm:t>
    </dgm:pt>
    <dgm:pt modelId="{739A901B-12D2-451D-BE2F-5EC86475B3B3}" type="pres">
      <dgm:prSet presAssocID="{8B053772-15DB-4E9F-B06C-284A2ACEDEFA}" presName="Name0" presStyleCnt="0">
        <dgm:presLayoutVars>
          <dgm:dir/>
          <dgm:resizeHandles val="exact"/>
        </dgm:presLayoutVars>
      </dgm:prSet>
      <dgm:spPr/>
    </dgm:pt>
    <dgm:pt modelId="{35574B7B-7CB3-4A16-AB41-D6B61EAEED07}" type="pres">
      <dgm:prSet presAssocID="{8B053772-15DB-4E9F-B06C-284A2ACEDEFA}" presName="arrow" presStyleLbl="bgShp" presStyleIdx="0" presStyleCnt="1"/>
      <dgm:spPr/>
    </dgm:pt>
    <dgm:pt modelId="{5ECE98CA-3869-4388-BE09-F8C67AC2A0AD}" type="pres">
      <dgm:prSet presAssocID="{8B053772-15DB-4E9F-B06C-284A2ACEDEFA}" presName="points" presStyleCnt="0"/>
      <dgm:spPr/>
    </dgm:pt>
    <dgm:pt modelId="{65474754-FEF5-41CF-8A2B-C8888AE4349A}" type="pres">
      <dgm:prSet presAssocID="{63701673-FF23-4373-A4C4-CCBD5BA72249}" presName="compositeA" presStyleCnt="0"/>
      <dgm:spPr/>
    </dgm:pt>
    <dgm:pt modelId="{B8C74A8F-2A90-40F8-92E5-CA0E32192F38}" type="pres">
      <dgm:prSet presAssocID="{63701673-FF23-4373-A4C4-CCBD5BA72249}" presName="textA" presStyleLbl="revTx" presStyleIdx="0" presStyleCnt="3" custScaleX="214359">
        <dgm:presLayoutVars>
          <dgm:bulletEnabled val="1"/>
        </dgm:presLayoutVars>
      </dgm:prSet>
      <dgm:spPr/>
    </dgm:pt>
    <dgm:pt modelId="{F3A52664-CA0B-413C-BE8D-CB898BDB229C}" type="pres">
      <dgm:prSet presAssocID="{63701673-FF23-4373-A4C4-CCBD5BA72249}" presName="circleA" presStyleLbl="node1" presStyleIdx="0" presStyleCnt="3" custScaleX="313112" custScaleY="162641"/>
      <dgm:spPr/>
    </dgm:pt>
    <dgm:pt modelId="{0D2DBF4D-22B8-4227-8174-4B2398EEFC9E}" type="pres">
      <dgm:prSet presAssocID="{63701673-FF23-4373-A4C4-CCBD5BA72249}" presName="spaceA" presStyleCnt="0"/>
      <dgm:spPr/>
    </dgm:pt>
    <dgm:pt modelId="{33D1A54E-2B34-4F70-8A54-2B3B32E80821}" type="pres">
      <dgm:prSet presAssocID="{A7624E2B-5D55-4988-A273-2A5548176B29}" presName="space" presStyleCnt="0"/>
      <dgm:spPr/>
    </dgm:pt>
    <dgm:pt modelId="{D34747D6-ED80-4284-B128-07DD6082CE07}" type="pres">
      <dgm:prSet presAssocID="{D03023AA-34D8-414E-933A-A1A83021909F}" presName="compositeB" presStyleCnt="0"/>
      <dgm:spPr/>
    </dgm:pt>
    <dgm:pt modelId="{B3249827-5085-45F0-A245-3FD6F566E06E}" type="pres">
      <dgm:prSet presAssocID="{D03023AA-34D8-414E-933A-A1A83021909F}" presName="textB" presStyleLbl="revTx" presStyleIdx="1" presStyleCnt="3">
        <dgm:presLayoutVars>
          <dgm:bulletEnabled val="1"/>
        </dgm:presLayoutVars>
      </dgm:prSet>
      <dgm:spPr/>
    </dgm:pt>
    <dgm:pt modelId="{FCBE020E-93A8-4394-A2FB-A15A35CC60EF}" type="pres">
      <dgm:prSet presAssocID="{D03023AA-34D8-414E-933A-A1A83021909F}" presName="circleB" presStyleLbl="node1" presStyleIdx="1" presStyleCnt="3" custScaleX="288362" custScaleY="176650"/>
      <dgm:spPr/>
    </dgm:pt>
    <dgm:pt modelId="{B4A6B467-406F-4426-9A1A-CAF21DFD13AA}" type="pres">
      <dgm:prSet presAssocID="{D03023AA-34D8-414E-933A-A1A83021909F}" presName="spaceB" presStyleCnt="0"/>
      <dgm:spPr/>
    </dgm:pt>
    <dgm:pt modelId="{C6582D60-C64E-4977-B541-0DCC99001C22}" type="pres">
      <dgm:prSet presAssocID="{C2C6EB4E-E596-43E2-8DE2-0591CF3FC1EA}" presName="space" presStyleCnt="0"/>
      <dgm:spPr/>
    </dgm:pt>
    <dgm:pt modelId="{554C8BBB-A732-4D0F-9199-E53AC3B5747F}" type="pres">
      <dgm:prSet presAssocID="{5B9FC064-3DF7-4F5D-BBAA-D5A0DB595174}" presName="compositeA" presStyleCnt="0"/>
      <dgm:spPr/>
    </dgm:pt>
    <dgm:pt modelId="{3A1F21E1-39F8-461F-A382-C636605D93A3}" type="pres">
      <dgm:prSet presAssocID="{5B9FC064-3DF7-4F5D-BBAA-D5A0DB595174}" presName="textA" presStyleLbl="revTx" presStyleIdx="2" presStyleCnt="3">
        <dgm:presLayoutVars>
          <dgm:bulletEnabled val="1"/>
        </dgm:presLayoutVars>
      </dgm:prSet>
      <dgm:spPr/>
    </dgm:pt>
    <dgm:pt modelId="{A2EC1547-40D0-4C48-ABE0-4DAE39BBE107}" type="pres">
      <dgm:prSet presAssocID="{5B9FC064-3DF7-4F5D-BBAA-D5A0DB595174}" presName="circleA" presStyleLbl="node1" presStyleIdx="2" presStyleCnt="3" custScaleX="264080" custScaleY="185990"/>
      <dgm:spPr/>
    </dgm:pt>
    <dgm:pt modelId="{60BABE94-8364-4127-9932-8ED1E1AB4BD4}" type="pres">
      <dgm:prSet presAssocID="{5B9FC064-3DF7-4F5D-BBAA-D5A0DB595174}" presName="spaceA" presStyleCnt="0"/>
      <dgm:spPr/>
    </dgm:pt>
  </dgm:ptLst>
  <dgm:cxnLst>
    <dgm:cxn modelId="{7E4C620A-9BFB-4814-9C25-1FEDA94B9808}" srcId="{8B053772-15DB-4E9F-B06C-284A2ACEDEFA}" destId="{63701673-FF23-4373-A4C4-CCBD5BA72249}" srcOrd="0" destOrd="0" parTransId="{5FD14526-C90C-4B6C-BF8F-D5C7B825A9F1}" sibTransId="{A7624E2B-5D55-4988-A273-2A5548176B29}"/>
    <dgm:cxn modelId="{602E9610-F0AF-48B2-9BF9-92B5CA02C131}" type="presOf" srcId="{63701673-FF23-4373-A4C4-CCBD5BA72249}" destId="{B8C74A8F-2A90-40F8-92E5-CA0E32192F38}" srcOrd="0" destOrd="0" presId="urn:microsoft.com/office/officeart/2005/8/layout/hProcess11"/>
    <dgm:cxn modelId="{CB1E365B-808C-46BF-BF10-7C710A958A34}" type="presOf" srcId="{5B9FC064-3DF7-4F5D-BBAA-D5A0DB595174}" destId="{3A1F21E1-39F8-461F-A382-C636605D93A3}" srcOrd="0" destOrd="0" presId="urn:microsoft.com/office/officeart/2005/8/layout/hProcess11"/>
    <dgm:cxn modelId="{37C1826A-D6A4-400B-8927-564093D0F1CD}" type="presOf" srcId="{D03023AA-34D8-414E-933A-A1A83021909F}" destId="{B3249827-5085-45F0-A245-3FD6F566E06E}" srcOrd="0" destOrd="0" presId="urn:microsoft.com/office/officeart/2005/8/layout/hProcess11"/>
    <dgm:cxn modelId="{715A63BC-B55A-422F-9B6D-4CACA4C5F794}" type="presOf" srcId="{8B053772-15DB-4E9F-B06C-284A2ACEDEFA}" destId="{739A901B-12D2-451D-BE2F-5EC86475B3B3}" srcOrd="0" destOrd="0" presId="urn:microsoft.com/office/officeart/2005/8/layout/hProcess11"/>
    <dgm:cxn modelId="{D995DED1-68F5-4B4E-AA5E-CAB3710FA4FE}" srcId="{8B053772-15DB-4E9F-B06C-284A2ACEDEFA}" destId="{D03023AA-34D8-414E-933A-A1A83021909F}" srcOrd="1" destOrd="0" parTransId="{5248A0CF-8D3D-413E-97E0-A628E5096AA3}" sibTransId="{C2C6EB4E-E596-43E2-8DE2-0591CF3FC1EA}"/>
    <dgm:cxn modelId="{DFF9B7FB-B856-4EC7-8AFD-5896C3DDDE83}" srcId="{8B053772-15DB-4E9F-B06C-284A2ACEDEFA}" destId="{5B9FC064-3DF7-4F5D-BBAA-D5A0DB595174}" srcOrd="2" destOrd="0" parTransId="{C4EB4805-AF84-435F-BCF2-67A70C7F1005}" sibTransId="{F51334AA-8DF7-4AB5-96AD-815028BBD448}"/>
    <dgm:cxn modelId="{592833F7-D4E7-4439-9394-FFF2F9F81635}" type="presParOf" srcId="{739A901B-12D2-451D-BE2F-5EC86475B3B3}" destId="{35574B7B-7CB3-4A16-AB41-D6B61EAEED07}" srcOrd="0" destOrd="0" presId="urn:microsoft.com/office/officeart/2005/8/layout/hProcess11"/>
    <dgm:cxn modelId="{24C77382-560E-4C84-8940-D8A29B27E768}" type="presParOf" srcId="{739A901B-12D2-451D-BE2F-5EC86475B3B3}" destId="{5ECE98CA-3869-4388-BE09-F8C67AC2A0AD}" srcOrd="1" destOrd="0" presId="urn:microsoft.com/office/officeart/2005/8/layout/hProcess11"/>
    <dgm:cxn modelId="{39EE93AC-77CD-437F-A0B8-4C013C2B3CF7}" type="presParOf" srcId="{5ECE98CA-3869-4388-BE09-F8C67AC2A0AD}" destId="{65474754-FEF5-41CF-8A2B-C8888AE4349A}" srcOrd="0" destOrd="0" presId="urn:microsoft.com/office/officeart/2005/8/layout/hProcess11"/>
    <dgm:cxn modelId="{09D7995B-1127-4CB9-A83F-973A34D0F38A}" type="presParOf" srcId="{65474754-FEF5-41CF-8A2B-C8888AE4349A}" destId="{B8C74A8F-2A90-40F8-92E5-CA0E32192F38}" srcOrd="0" destOrd="0" presId="urn:microsoft.com/office/officeart/2005/8/layout/hProcess11"/>
    <dgm:cxn modelId="{709AEDD3-B7CD-4802-9D75-34BD978ADF5C}" type="presParOf" srcId="{65474754-FEF5-41CF-8A2B-C8888AE4349A}" destId="{F3A52664-CA0B-413C-BE8D-CB898BDB229C}" srcOrd="1" destOrd="0" presId="urn:microsoft.com/office/officeart/2005/8/layout/hProcess11"/>
    <dgm:cxn modelId="{DAF9D3D1-B7F9-4F55-8430-FCEC928F3FE6}" type="presParOf" srcId="{65474754-FEF5-41CF-8A2B-C8888AE4349A}" destId="{0D2DBF4D-22B8-4227-8174-4B2398EEFC9E}" srcOrd="2" destOrd="0" presId="urn:microsoft.com/office/officeart/2005/8/layout/hProcess11"/>
    <dgm:cxn modelId="{C8BFE4D9-93ED-41BB-8AB0-5E56413E0CEF}" type="presParOf" srcId="{5ECE98CA-3869-4388-BE09-F8C67AC2A0AD}" destId="{33D1A54E-2B34-4F70-8A54-2B3B32E80821}" srcOrd="1" destOrd="0" presId="urn:microsoft.com/office/officeart/2005/8/layout/hProcess11"/>
    <dgm:cxn modelId="{F4265147-EEF4-4708-834F-6EA0EEB62DB3}" type="presParOf" srcId="{5ECE98CA-3869-4388-BE09-F8C67AC2A0AD}" destId="{D34747D6-ED80-4284-B128-07DD6082CE07}" srcOrd="2" destOrd="0" presId="urn:microsoft.com/office/officeart/2005/8/layout/hProcess11"/>
    <dgm:cxn modelId="{D113F6E2-DC28-4D3B-AC06-5377B0861ED8}" type="presParOf" srcId="{D34747D6-ED80-4284-B128-07DD6082CE07}" destId="{B3249827-5085-45F0-A245-3FD6F566E06E}" srcOrd="0" destOrd="0" presId="urn:microsoft.com/office/officeart/2005/8/layout/hProcess11"/>
    <dgm:cxn modelId="{286582AD-3708-4319-B79C-CB4D0A290695}" type="presParOf" srcId="{D34747D6-ED80-4284-B128-07DD6082CE07}" destId="{FCBE020E-93A8-4394-A2FB-A15A35CC60EF}" srcOrd="1" destOrd="0" presId="urn:microsoft.com/office/officeart/2005/8/layout/hProcess11"/>
    <dgm:cxn modelId="{CD573120-4D80-4C4D-A49C-A566604A622E}" type="presParOf" srcId="{D34747D6-ED80-4284-B128-07DD6082CE07}" destId="{B4A6B467-406F-4426-9A1A-CAF21DFD13AA}" srcOrd="2" destOrd="0" presId="urn:microsoft.com/office/officeart/2005/8/layout/hProcess11"/>
    <dgm:cxn modelId="{68350722-2853-4A28-BE4F-83C80AEC0759}" type="presParOf" srcId="{5ECE98CA-3869-4388-BE09-F8C67AC2A0AD}" destId="{C6582D60-C64E-4977-B541-0DCC99001C22}" srcOrd="3" destOrd="0" presId="urn:microsoft.com/office/officeart/2005/8/layout/hProcess11"/>
    <dgm:cxn modelId="{4C370D53-069C-4B15-985C-4007F5F605EB}" type="presParOf" srcId="{5ECE98CA-3869-4388-BE09-F8C67AC2A0AD}" destId="{554C8BBB-A732-4D0F-9199-E53AC3B5747F}" srcOrd="4" destOrd="0" presId="urn:microsoft.com/office/officeart/2005/8/layout/hProcess11"/>
    <dgm:cxn modelId="{E7C64383-D156-4DCD-8FC9-2562ECA9AA5F}" type="presParOf" srcId="{554C8BBB-A732-4D0F-9199-E53AC3B5747F}" destId="{3A1F21E1-39F8-461F-A382-C636605D93A3}" srcOrd="0" destOrd="0" presId="urn:microsoft.com/office/officeart/2005/8/layout/hProcess11"/>
    <dgm:cxn modelId="{B4FCC94B-6871-490F-9FBE-F6B651DA3575}" type="presParOf" srcId="{554C8BBB-A732-4D0F-9199-E53AC3B5747F}" destId="{A2EC1547-40D0-4C48-ABE0-4DAE39BBE107}" srcOrd="1" destOrd="0" presId="urn:microsoft.com/office/officeart/2005/8/layout/hProcess11"/>
    <dgm:cxn modelId="{182FBC27-26F7-41DD-9C7F-B863A3650CE5}" type="presParOf" srcId="{554C8BBB-A732-4D0F-9199-E53AC3B5747F}" destId="{60BABE94-8364-4127-9932-8ED1E1AB4BD4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F91D635-4424-4D1A-BFA4-77BCCB091B42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E410508-C28F-4D72-B479-9FBE01F0F97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HR is considered a pillar of any organization.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A1774C8-70BC-4941-B91C-9781F0370239}" type="parTrans" cxnId="{A0581B41-BA79-4F95-82FC-6C7D01DA759E}">
      <dgm:prSet/>
      <dgm:spPr/>
      <dgm:t>
        <a:bodyPr/>
        <a:lstStyle/>
        <a:p>
          <a:endParaRPr lang="en-US"/>
        </a:p>
      </dgm:t>
    </dgm:pt>
    <dgm:pt modelId="{5E31B0CF-1186-4338-9789-30409E173C85}" type="sibTrans" cxnId="{A0581B41-BA79-4F95-82FC-6C7D01DA759E}">
      <dgm:prSet/>
      <dgm:spPr/>
      <dgm:t>
        <a:bodyPr/>
        <a:lstStyle/>
        <a:p>
          <a:endParaRPr lang="en-US"/>
        </a:p>
      </dgm:t>
    </dgm:pt>
    <dgm:pt modelId="{55B13A12-A3B9-47DE-A745-4F66A3DA671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Organizations need HR to help the company and its members to work more effectively, efficiently, and productively for business growth.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33C59F1-8097-47C9-9A9A-DCC85DDBF543}" type="parTrans" cxnId="{F2FEE8AF-454F-48E8-B423-9FA201A03BBD}">
      <dgm:prSet/>
      <dgm:spPr/>
      <dgm:t>
        <a:bodyPr/>
        <a:lstStyle/>
        <a:p>
          <a:endParaRPr lang="en-US"/>
        </a:p>
      </dgm:t>
    </dgm:pt>
    <dgm:pt modelId="{E2E256CB-3D10-4E30-91A3-8F1AD5BE7DDF}" type="sibTrans" cxnId="{F2FEE8AF-454F-48E8-B423-9FA201A03BBD}">
      <dgm:prSet/>
      <dgm:spPr/>
      <dgm:t>
        <a:bodyPr/>
        <a:lstStyle/>
        <a:p>
          <a:endParaRPr lang="en-US"/>
        </a:p>
      </dgm:t>
    </dgm:pt>
    <dgm:pt modelId="{FBAA9292-BD42-40E1-966A-3F9896E07ECF}" type="pres">
      <dgm:prSet presAssocID="{9F91D635-4424-4D1A-BFA4-77BCCB091B42}" presName="root" presStyleCnt="0">
        <dgm:presLayoutVars>
          <dgm:dir/>
          <dgm:resizeHandles val="exact"/>
        </dgm:presLayoutVars>
      </dgm:prSet>
      <dgm:spPr/>
    </dgm:pt>
    <dgm:pt modelId="{58B647F3-D47A-4307-AA9E-67E73FB99C43}" type="pres">
      <dgm:prSet presAssocID="{6E410508-C28F-4D72-B479-9FBE01F0F973}" presName="compNode" presStyleCnt="0"/>
      <dgm:spPr/>
    </dgm:pt>
    <dgm:pt modelId="{7C5BAE05-B64C-42AA-B799-4C83C6A5B42C}" type="pres">
      <dgm:prSet presAssocID="{6E410508-C28F-4D72-B479-9FBE01F0F97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845D17F7-4E0C-417B-8975-AAAD01A6CF42}" type="pres">
      <dgm:prSet presAssocID="{6E410508-C28F-4D72-B479-9FBE01F0F973}" presName="spaceRect" presStyleCnt="0"/>
      <dgm:spPr/>
    </dgm:pt>
    <dgm:pt modelId="{E7F553EC-99B2-458E-BF2D-D37EF9222C78}" type="pres">
      <dgm:prSet presAssocID="{6E410508-C28F-4D72-B479-9FBE01F0F973}" presName="textRect" presStyleLbl="revTx" presStyleIdx="0" presStyleCnt="2">
        <dgm:presLayoutVars>
          <dgm:chMax val="1"/>
          <dgm:chPref val="1"/>
        </dgm:presLayoutVars>
      </dgm:prSet>
      <dgm:spPr/>
    </dgm:pt>
    <dgm:pt modelId="{B99C982B-30BB-4F78-9C98-9F242E567E3F}" type="pres">
      <dgm:prSet presAssocID="{5E31B0CF-1186-4338-9789-30409E173C85}" presName="sibTrans" presStyleCnt="0"/>
      <dgm:spPr/>
    </dgm:pt>
    <dgm:pt modelId="{58ACF33E-9940-4700-9B8F-C91428F1A99B}" type="pres">
      <dgm:prSet presAssocID="{55B13A12-A3B9-47DE-A745-4F66A3DA6710}" presName="compNode" presStyleCnt="0"/>
      <dgm:spPr/>
    </dgm:pt>
    <dgm:pt modelId="{D15F64E4-325C-44C2-9952-283DDBAA5C07}" type="pres">
      <dgm:prSet presAssocID="{55B13A12-A3B9-47DE-A745-4F66A3DA6710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9EF4D1B2-547E-416F-A7CC-7480C6CA05E7}" type="pres">
      <dgm:prSet presAssocID="{55B13A12-A3B9-47DE-A745-4F66A3DA6710}" presName="spaceRect" presStyleCnt="0"/>
      <dgm:spPr/>
    </dgm:pt>
    <dgm:pt modelId="{39DA6F4D-DB41-48C5-B188-415F7496892B}" type="pres">
      <dgm:prSet presAssocID="{55B13A12-A3B9-47DE-A745-4F66A3DA6710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18724919-B6F6-4791-93CA-33870554471C}" type="presOf" srcId="{55B13A12-A3B9-47DE-A745-4F66A3DA6710}" destId="{39DA6F4D-DB41-48C5-B188-415F7496892B}" srcOrd="0" destOrd="0" presId="urn:microsoft.com/office/officeart/2018/2/layout/IconLabelList"/>
    <dgm:cxn modelId="{5A51F22D-FD45-4C84-B809-47EA146A1A31}" type="presOf" srcId="{6E410508-C28F-4D72-B479-9FBE01F0F973}" destId="{E7F553EC-99B2-458E-BF2D-D37EF9222C78}" srcOrd="0" destOrd="0" presId="urn:microsoft.com/office/officeart/2018/2/layout/IconLabelList"/>
    <dgm:cxn modelId="{A0581B41-BA79-4F95-82FC-6C7D01DA759E}" srcId="{9F91D635-4424-4D1A-BFA4-77BCCB091B42}" destId="{6E410508-C28F-4D72-B479-9FBE01F0F973}" srcOrd="0" destOrd="0" parTransId="{0A1774C8-70BC-4941-B91C-9781F0370239}" sibTransId="{5E31B0CF-1186-4338-9789-30409E173C85}"/>
    <dgm:cxn modelId="{F2FEE8AF-454F-48E8-B423-9FA201A03BBD}" srcId="{9F91D635-4424-4D1A-BFA4-77BCCB091B42}" destId="{55B13A12-A3B9-47DE-A745-4F66A3DA6710}" srcOrd="1" destOrd="0" parTransId="{133C59F1-8097-47C9-9A9A-DCC85DDBF543}" sibTransId="{E2E256CB-3D10-4E30-91A3-8F1AD5BE7DDF}"/>
    <dgm:cxn modelId="{AC212DF3-9A0B-4302-9744-5E379D465311}" type="presOf" srcId="{9F91D635-4424-4D1A-BFA4-77BCCB091B42}" destId="{FBAA9292-BD42-40E1-966A-3F9896E07ECF}" srcOrd="0" destOrd="0" presId="urn:microsoft.com/office/officeart/2018/2/layout/IconLabelList"/>
    <dgm:cxn modelId="{2EEDB1F2-D79C-4A2B-A571-881B06B24970}" type="presParOf" srcId="{FBAA9292-BD42-40E1-966A-3F9896E07ECF}" destId="{58B647F3-D47A-4307-AA9E-67E73FB99C43}" srcOrd="0" destOrd="0" presId="urn:microsoft.com/office/officeart/2018/2/layout/IconLabelList"/>
    <dgm:cxn modelId="{87E1543C-2C30-4EF3-A151-84AF7A7C8859}" type="presParOf" srcId="{58B647F3-D47A-4307-AA9E-67E73FB99C43}" destId="{7C5BAE05-B64C-42AA-B799-4C83C6A5B42C}" srcOrd="0" destOrd="0" presId="urn:microsoft.com/office/officeart/2018/2/layout/IconLabelList"/>
    <dgm:cxn modelId="{8FA94D16-9EEB-441F-A058-ECFDDC6A67AC}" type="presParOf" srcId="{58B647F3-D47A-4307-AA9E-67E73FB99C43}" destId="{845D17F7-4E0C-417B-8975-AAAD01A6CF42}" srcOrd="1" destOrd="0" presId="urn:microsoft.com/office/officeart/2018/2/layout/IconLabelList"/>
    <dgm:cxn modelId="{4E271E1C-A1D7-4442-99EB-4FCDF8F60097}" type="presParOf" srcId="{58B647F3-D47A-4307-AA9E-67E73FB99C43}" destId="{E7F553EC-99B2-458E-BF2D-D37EF9222C78}" srcOrd="2" destOrd="0" presId="urn:microsoft.com/office/officeart/2018/2/layout/IconLabelList"/>
    <dgm:cxn modelId="{9849DC09-345F-438A-9F71-7575EF398DCB}" type="presParOf" srcId="{FBAA9292-BD42-40E1-966A-3F9896E07ECF}" destId="{B99C982B-30BB-4F78-9C98-9F242E567E3F}" srcOrd="1" destOrd="0" presId="urn:microsoft.com/office/officeart/2018/2/layout/IconLabelList"/>
    <dgm:cxn modelId="{D8836CD8-D871-4F4C-95EE-E7A4151A8B76}" type="presParOf" srcId="{FBAA9292-BD42-40E1-966A-3F9896E07ECF}" destId="{58ACF33E-9940-4700-9B8F-C91428F1A99B}" srcOrd="2" destOrd="0" presId="urn:microsoft.com/office/officeart/2018/2/layout/IconLabelList"/>
    <dgm:cxn modelId="{E0ED0D6F-CC5F-46D5-99F1-A01486BC6930}" type="presParOf" srcId="{58ACF33E-9940-4700-9B8F-C91428F1A99B}" destId="{D15F64E4-325C-44C2-9952-283DDBAA5C07}" srcOrd="0" destOrd="0" presId="urn:microsoft.com/office/officeart/2018/2/layout/IconLabelList"/>
    <dgm:cxn modelId="{CDEA7049-F0D4-488A-8F0D-32EB12327327}" type="presParOf" srcId="{58ACF33E-9940-4700-9B8F-C91428F1A99B}" destId="{9EF4D1B2-547E-416F-A7CC-7480C6CA05E7}" srcOrd="1" destOrd="0" presId="urn:microsoft.com/office/officeart/2018/2/layout/IconLabelList"/>
    <dgm:cxn modelId="{DC255F64-4FC9-4B5F-B669-8291A6B6A915}" type="presParOf" srcId="{58ACF33E-9940-4700-9B8F-C91428F1A99B}" destId="{39DA6F4D-DB41-48C5-B188-415F7496892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692C4BA-3196-4E84-9F24-3163519184CB}" type="doc">
      <dgm:prSet loTypeId="urn:microsoft.com/office/officeart/2011/layout/HexagonRadial" loCatId="cycle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F7C6631B-334B-454E-BC15-99E70D2D6BF3}">
      <dgm:prSet phldrT="[Text]"/>
      <dgm:spPr/>
      <dgm:t>
        <a:bodyPr/>
        <a:lstStyle/>
        <a:p>
          <a:r>
            <a:rPr lang="en-GB" dirty="0"/>
            <a:t>HR</a:t>
          </a:r>
        </a:p>
      </dgm:t>
    </dgm:pt>
    <dgm:pt modelId="{5B044921-6778-4973-8C6F-0942C51D1860}" type="parTrans" cxnId="{2E657D1C-1A1C-4B11-BE9A-FE3BE6269241}">
      <dgm:prSet/>
      <dgm:spPr/>
      <dgm:t>
        <a:bodyPr/>
        <a:lstStyle/>
        <a:p>
          <a:endParaRPr lang="en-GB"/>
        </a:p>
      </dgm:t>
    </dgm:pt>
    <dgm:pt modelId="{B51B73DB-2254-4FC1-898B-30ECB0CDD22F}" type="sibTrans" cxnId="{2E657D1C-1A1C-4B11-BE9A-FE3BE6269241}">
      <dgm:prSet/>
      <dgm:spPr/>
      <dgm:t>
        <a:bodyPr/>
        <a:lstStyle/>
        <a:p>
          <a:endParaRPr lang="en-GB"/>
        </a:p>
      </dgm:t>
    </dgm:pt>
    <dgm:pt modelId="{BC0F9485-239E-4FF6-9A8A-2F04FD7B5E63}">
      <dgm:prSet phldrT="[Text]"/>
      <dgm:spPr/>
      <dgm:t>
        <a:bodyPr/>
        <a:lstStyle/>
        <a:p>
          <a:r>
            <a:rPr lang="en-GB" dirty="0"/>
            <a:t>Selection</a:t>
          </a:r>
        </a:p>
        <a:p>
          <a:r>
            <a:rPr lang="en-GB" dirty="0"/>
            <a:t>And hiring</a:t>
          </a:r>
        </a:p>
      </dgm:t>
    </dgm:pt>
    <dgm:pt modelId="{C3769EE1-D9FE-40C1-A621-D2B5426255C9}" type="parTrans" cxnId="{84A0D6E3-C519-48E7-9F1D-28E591E398FD}">
      <dgm:prSet/>
      <dgm:spPr/>
      <dgm:t>
        <a:bodyPr/>
        <a:lstStyle/>
        <a:p>
          <a:endParaRPr lang="en-GB"/>
        </a:p>
      </dgm:t>
    </dgm:pt>
    <dgm:pt modelId="{08861F28-5446-4A26-ACD1-8DAB01F45689}" type="sibTrans" cxnId="{84A0D6E3-C519-48E7-9F1D-28E591E398FD}">
      <dgm:prSet/>
      <dgm:spPr/>
      <dgm:t>
        <a:bodyPr/>
        <a:lstStyle/>
        <a:p>
          <a:endParaRPr lang="en-GB"/>
        </a:p>
      </dgm:t>
    </dgm:pt>
    <dgm:pt modelId="{C0C7838E-985D-4172-A2CC-71C299AA7219}">
      <dgm:prSet phldrT="[Text]"/>
      <dgm:spPr/>
      <dgm:t>
        <a:bodyPr/>
        <a:lstStyle/>
        <a:p>
          <a:r>
            <a:rPr lang="en-GB" dirty="0"/>
            <a:t>Benefit</a:t>
          </a:r>
        </a:p>
      </dgm:t>
    </dgm:pt>
    <dgm:pt modelId="{7C1D7BF0-5CA3-456C-B709-15EB245138A1}" type="parTrans" cxnId="{20D84664-2062-4995-AEB6-8DD7CB1DB58F}">
      <dgm:prSet/>
      <dgm:spPr/>
      <dgm:t>
        <a:bodyPr/>
        <a:lstStyle/>
        <a:p>
          <a:endParaRPr lang="en-GB"/>
        </a:p>
      </dgm:t>
    </dgm:pt>
    <dgm:pt modelId="{95903D48-0846-4326-9244-F4C5E85E1F04}" type="sibTrans" cxnId="{20D84664-2062-4995-AEB6-8DD7CB1DB58F}">
      <dgm:prSet/>
      <dgm:spPr/>
      <dgm:t>
        <a:bodyPr/>
        <a:lstStyle/>
        <a:p>
          <a:endParaRPr lang="en-GB"/>
        </a:p>
      </dgm:t>
    </dgm:pt>
    <dgm:pt modelId="{449AD765-43D2-4146-8129-CDDAA86B3710}">
      <dgm:prSet phldrT="[Text]"/>
      <dgm:spPr/>
      <dgm:t>
        <a:bodyPr/>
        <a:lstStyle/>
        <a:p>
          <a:r>
            <a:rPr lang="en-GB" dirty="0"/>
            <a:t>Performance</a:t>
          </a:r>
        </a:p>
      </dgm:t>
    </dgm:pt>
    <dgm:pt modelId="{43113243-59C8-4B72-97B5-C2F667CF420C}" type="parTrans" cxnId="{D541B334-592C-47BB-9223-1906BA2ADAE3}">
      <dgm:prSet/>
      <dgm:spPr/>
      <dgm:t>
        <a:bodyPr/>
        <a:lstStyle/>
        <a:p>
          <a:endParaRPr lang="en-GB"/>
        </a:p>
      </dgm:t>
    </dgm:pt>
    <dgm:pt modelId="{2E01A47E-818A-49F8-B09D-ABEEE4E19A03}" type="sibTrans" cxnId="{D541B334-592C-47BB-9223-1906BA2ADAE3}">
      <dgm:prSet/>
      <dgm:spPr/>
      <dgm:t>
        <a:bodyPr/>
        <a:lstStyle/>
        <a:p>
          <a:endParaRPr lang="en-GB"/>
        </a:p>
      </dgm:t>
    </dgm:pt>
    <dgm:pt modelId="{BEC93AC3-D802-4770-9FB7-86AA0615EDBA}">
      <dgm:prSet phldrT="[Text]"/>
      <dgm:spPr/>
      <dgm:t>
        <a:bodyPr/>
        <a:lstStyle/>
        <a:p>
          <a:r>
            <a:rPr lang="en-GB" dirty="0"/>
            <a:t>Training and development</a:t>
          </a:r>
        </a:p>
      </dgm:t>
    </dgm:pt>
    <dgm:pt modelId="{0DC036AE-1940-4F1A-AF26-A41C52A967E1}" type="parTrans" cxnId="{9F6409D2-D746-4081-9DA3-BDAB8FCED834}">
      <dgm:prSet/>
      <dgm:spPr/>
      <dgm:t>
        <a:bodyPr/>
        <a:lstStyle/>
        <a:p>
          <a:endParaRPr lang="en-GB"/>
        </a:p>
      </dgm:t>
    </dgm:pt>
    <dgm:pt modelId="{3AB6E091-BEA4-4B37-A6D3-3327544F1D25}" type="sibTrans" cxnId="{9F6409D2-D746-4081-9DA3-BDAB8FCED834}">
      <dgm:prSet/>
      <dgm:spPr/>
      <dgm:t>
        <a:bodyPr/>
        <a:lstStyle/>
        <a:p>
          <a:endParaRPr lang="en-GB"/>
        </a:p>
      </dgm:t>
    </dgm:pt>
    <dgm:pt modelId="{5E931FBE-A03D-4174-92F6-4C002E156316}">
      <dgm:prSet phldrT="[Text]"/>
      <dgm:spPr/>
      <dgm:t>
        <a:bodyPr/>
        <a:lstStyle/>
        <a:p>
          <a:r>
            <a:rPr lang="en-GB" dirty="0"/>
            <a:t>Workplace safety</a:t>
          </a:r>
        </a:p>
      </dgm:t>
    </dgm:pt>
    <dgm:pt modelId="{A0D820D3-EF6F-4070-AAFB-6AA8441B3FA6}" type="parTrans" cxnId="{E0961D13-1520-40CA-8096-B782E14025DB}">
      <dgm:prSet/>
      <dgm:spPr/>
      <dgm:t>
        <a:bodyPr/>
        <a:lstStyle/>
        <a:p>
          <a:endParaRPr lang="en-GB"/>
        </a:p>
      </dgm:t>
    </dgm:pt>
    <dgm:pt modelId="{D0719411-DB2F-4540-B624-55F265A04214}" type="sibTrans" cxnId="{E0961D13-1520-40CA-8096-B782E14025DB}">
      <dgm:prSet/>
      <dgm:spPr/>
      <dgm:t>
        <a:bodyPr/>
        <a:lstStyle/>
        <a:p>
          <a:endParaRPr lang="en-GB"/>
        </a:p>
      </dgm:t>
    </dgm:pt>
    <dgm:pt modelId="{2D5AAFD2-7CCA-4EB9-B9AF-5404197654D7}">
      <dgm:prSet phldrT="[Text]"/>
      <dgm:spPr/>
      <dgm:t>
        <a:bodyPr/>
        <a:lstStyle/>
        <a:p>
          <a:r>
            <a:rPr lang="en-GB" dirty="0"/>
            <a:t>Motivation</a:t>
          </a:r>
        </a:p>
      </dgm:t>
    </dgm:pt>
    <dgm:pt modelId="{D97B575D-6844-4CA3-AEAE-3A63F2675974}" type="parTrans" cxnId="{A1008235-BCBA-473A-956C-9EB9D0F11483}">
      <dgm:prSet/>
      <dgm:spPr/>
      <dgm:t>
        <a:bodyPr/>
        <a:lstStyle/>
        <a:p>
          <a:endParaRPr lang="en-GB"/>
        </a:p>
      </dgm:t>
    </dgm:pt>
    <dgm:pt modelId="{1BA5567E-57AF-4167-9153-D62A647B3E09}" type="sibTrans" cxnId="{A1008235-BCBA-473A-956C-9EB9D0F11483}">
      <dgm:prSet/>
      <dgm:spPr/>
      <dgm:t>
        <a:bodyPr/>
        <a:lstStyle/>
        <a:p>
          <a:endParaRPr lang="en-GB"/>
        </a:p>
      </dgm:t>
    </dgm:pt>
    <dgm:pt modelId="{33CAE8E0-D722-4E7D-B85E-F1A086C368CE}" type="pres">
      <dgm:prSet presAssocID="{5692C4BA-3196-4E84-9F24-3163519184CB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8A3C570E-A0BB-4350-A4C5-26E04E4A299A}" type="pres">
      <dgm:prSet presAssocID="{F7C6631B-334B-454E-BC15-99E70D2D6BF3}" presName="Parent" presStyleLbl="node0" presStyleIdx="0" presStyleCnt="1">
        <dgm:presLayoutVars>
          <dgm:chMax val="6"/>
          <dgm:chPref val="6"/>
        </dgm:presLayoutVars>
      </dgm:prSet>
      <dgm:spPr/>
    </dgm:pt>
    <dgm:pt modelId="{FB35BF26-38CC-469B-BF6A-E18BC724FE6A}" type="pres">
      <dgm:prSet presAssocID="{BC0F9485-239E-4FF6-9A8A-2F04FD7B5E63}" presName="Accent1" presStyleCnt="0"/>
      <dgm:spPr/>
    </dgm:pt>
    <dgm:pt modelId="{AB743718-4E4C-4640-8740-C59B85C94F70}" type="pres">
      <dgm:prSet presAssocID="{BC0F9485-239E-4FF6-9A8A-2F04FD7B5E63}" presName="Accent" presStyleLbl="bgShp" presStyleIdx="0" presStyleCnt="6"/>
      <dgm:spPr/>
    </dgm:pt>
    <dgm:pt modelId="{85D430FE-2FA3-4599-8CC1-83E8D20B3274}" type="pres">
      <dgm:prSet presAssocID="{BC0F9485-239E-4FF6-9A8A-2F04FD7B5E63}" presName="Child1" presStyleLbl="node1" presStyleIdx="0" presStyleCnt="6">
        <dgm:presLayoutVars>
          <dgm:chMax val="0"/>
          <dgm:chPref val="0"/>
          <dgm:bulletEnabled val="1"/>
        </dgm:presLayoutVars>
      </dgm:prSet>
      <dgm:spPr/>
    </dgm:pt>
    <dgm:pt modelId="{035BE3D8-4C32-449F-8EEB-27753FEC1B99}" type="pres">
      <dgm:prSet presAssocID="{C0C7838E-985D-4172-A2CC-71C299AA7219}" presName="Accent2" presStyleCnt="0"/>
      <dgm:spPr/>
    </dgm:pt>
    <dgm:pt modelId="{E37617DA-A1C7-484A-A440-8DCBE7AC7CA6}" type="pres">
      <dgm:prSet presAssocID="{C0C7838E-985D-4172-A2CC-71C299AA7219}" presName="Accent" presStyleLbl="bgShp" presStyleIdx="1" presStyleCnt="6"/>
      <dgm:spPr/>
    </dgm:pt>
    <dgm:pt modelId="{F59CECF3-C2BC-40FB-953F-964E43772E41}" type="pres">
      <dgm:prSet presAssocID="{C0C7838E-985D-4172-A2CC-71C299AA7219}" presName="Child2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34050A42-18F7-43A2-862A-3BD6091361ED}" type="pres">
      <dgm:prSet presAssocID="{449AD765-43D2-4146-8129-CDDAA86B3710}" presName="Accent3" presStyleCnt="0"/>
      <dgm:spPr/>
    </dgm:pt>
    <dgm:pt modelId="{AD67C32B-04B1-4FA4-81AA-57786FC2A6DB}" type="pres">
      <dgm:prSet presAssocID="{449AD765-43D2-4146-8129-CDDAA86B3710}" presName="Accent" presStyleLbl="bgShp" presStyleIdx="2" presStyleCnt="6"/>
      <dgm:spPr/>
    </dgm:pt>
    <dgm:pt modelId="{FAD215B2-FF83-4432-AC00-338703D22C46}" type="pres">
      <dgm:prSet presAssocID="{449AD765-43D2-4146-8129-CDDAA86B3710}" presName="Child3" presStyleLbl="node1" presStyleIdx="2" presStyleCnt="6">
        <dgm:presLayoutVars>
          <dgm:chMax val="0"/>
          <dgm:chPref val="0"/>
          <dgm:bulletEnabled val="1"/>
        </dgm:presLayoutVars>
      </dgm:prSet>
      <dgm:spPr/>
    </dgm:pt>
    <dgm:pt modelId="{A71AECA2-72C8-4899-AAA0-072104573A28}" type="pres">
      <dgm:prSet presAssocID="{BEC93AC3-D802-4770-9FB7-86AA0615EDBA}" presName="Accent4" presStyleCnt="0"/>
      <dgm:spPr/>
    </dgm:pt>
    <dgm:pt modelId="{4D49A0EB-A55B-4F06-87AA-6B389A4DC47B}" type="pres">
      <dgm:prSet presAssocID="{BEC93AC3-D802-4770-9FB7-86AA0615EDBA}" presName="Accent" presStyleLbl="bgShp" presStyleIdx="3" presStyleCnt="6"/>
      <dgm:spPr/>
    </dgm:pt>
    <dgm:pt modelId="{27BCF535-1719-467E-B978-EB418A52CDE4}" type="pres">
      <dgm:prSet presAssocID="{BEC93AC3-D802-4770-9FB7-86AA0615EDBA}" presName="Child4" presStyleLbl="node1" presStyleIdx="3" presStyleCnt="6">
        <dgm:presLayoutVars>
          <dgm:chMax val="0"/>
          <dgm:chPref val="0"/>
          <dgm:bulletEnabled val="1"/>
        </dgm:presLayoutVars>
      </dgm:prSet>
      <dgm:spPr/>
    </dgm:pt>
    <dgm:pt modelId="{7C6EA3C9-2A5E-4B7F-9100-8AD2849299AA}" type="pres">
      <dgm:prSet presAssocID="{5E931FBE-A03D-4174-92F6-4C002E156316}" presName="Accent5" presStyleCnt="0"/>
      <dgm:spPr/>
    </dgm:pt>
    <dgm:pt modelId="{9A5EEFE2-CE40-4B7B-88DF-174E472D6D70}" type="pres">
      <dgm:prSet presAssocID="{5E931FBE-A03D-4174-92F6-4C002E156316}" presName="Accent" presStyleLbl="bgShp" presStyleIdx="4" presStyleCnt="6"/>
      <dgm:spPr/>
    </dgm:pt>
    <dgm:pt modelId="{A71D3707-BFD4-47D8-AE4D-328EFD443F77}" type="pres">
      <dgm:prSet presAssocID="{5E931FBE-A03D-4174-92F6-4C002E156316}" presName="Child5" presStyleLbl="node1" presStyleIdx="4" presStyleCnt="6">
        <dgm:presLayoutVars>
          <dgm:chMax val="0"/>
          <dgm:chPref val="0"/>
          <dgm:bulletEnabled val="1"/>
        </dgm:presLayoutVars>
      </dgm:prSet>
      <dgm:spPr/>
    </dgm:pt>
    <dgm:pt modelId="{CF874735-47C1-4A06-9739-D8DCE69295F9}" type="pres">
      <dgm:prSet presAssocID="{2D5AAFD2-7CCA-4EB9-B9AF-5404197654D7}" presName="Accent6" presStyleCnt="0"/>
      <dgm:spPr/>
    </dgm:pt>
    <dgm:pt modelId="{291F5F89-A338-42C1-B8D4-30D5AFA8C9D4}" type="pres">
      <dgm:prSet presAssocID="{2D5AAFD2-7CCA-4EB9-B9AF-5404197654D7}" presName="Accent" presStyleLbl="bgShp" presStyleIdx="5" presStyleCnt="6"/>
      <dgm:spPr/>
    </dgm:pt>
    <dgm:pt modelId="{2F6D63A4-694E-4B31-B397-4ECE1B8B183D}" type="pres">
      <dgm:prSet presAssocID="{2D5AAFD2-7CCA-4EB9-B9AF-5404197654D7}" presName="Child6" presStyleLbl="node1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38EC3A02-7C98-4357-A2CA-E2172A363D90}" type="presOf" srcId="{C0C7838E-985D-4172-A2CC-71C299AA7219}" destId="{F59CECF3-C2BC-40FB-953F-964E43772E41}" srcOrd="0" destOrd="0" presId="urn:microsoft.com/office/officeart/2011/layout/HexagonRadial"/>
    <dgm:cxn modelId="{38248D06-8D0B-44EE-A1CE-7CE35C625B26}" type="presOf" srcId="{BEC93AC3-D802-4770-9FB7-86AA0615EDBA}" destId="{27BCF535-1719-467E-B978-EB418A52CDE4}" srcOrd="0" destOrd="0" presId="urn:microsoft.com/office/officeart/2011/layout/HexagonRadial"/>
    <dgm:cxn modelId="{E0961D13-1520-40CA-8096-B782E14025DB}" srcId="{F7C6631B-334B-454E-BC15-99E70D2D6BF3}" destId="{5E931FBE-A03D-4174-92F6-4C002E156316}" srcOrd="4" destOrd="0" parTransId="{A0D820D3-EF6F-4070-AAFB-6AA8441B3FA6}" sibTransId="{D0719411-DB2F-4540-B624-55F265A04214}"/>
    <dgm:cxn modelId="{2E657D1C-1A1C-4B11-BE9A-FE3BE6269241}" srcId="{5692C4BA-3196-4E84-9F24-3163519184CB}" destId="{F7C6631B-334B-454E-BC15-99E70D2D6BF3}" srcOrd="0" destOrd="0" parTransId="{5B044921-6778-4973-8C6F-0942C51D1860}" sibTransId="{B51B73DB-2254-4FC1-898B-30ECB0CDD22F}"/>
    <dgm:cxn modelId="{0C70CC2E-A431-4BAC-AF47-3F943F6901CC}" type="presOf" srcId="{449AD765-43D2-4146-8129-CDDAA86B3710}" destId="{FAD215B2-FF83-4432-AC00-338703D22C46}" srcOrd="0" destOrd="0" presId="urn:microsoft.com/office/officeart/2011/layout/HexagonRadial"/>
    <dgm:cxn modelId="{D541B334-592C-47BB-9223-1906BA2ADAE3}" srcId="{F7C6631B-334B-454E-BC15-99E70D2D6BF3}" destId="{449AD765-43D2-4146-8129-CDDAA86B3710}" srcOrd="2" destOrd="0" parTransId="{43113243-59C8-4B72-97B5-C2F667CF420C}" sibTransId="{2E01A47E-818A-49F8-B09D-ABEEE4E19A03}"/>
    <dgm:cxn modelId="{A1008235-BCBA-473A-956C-9EB9D0F11483}" srcId="{F7C6631B-334B-454E-BC15-99E70D2D6BF3}" destId="{2D5AAFD2-7CCA-4EB9-B9AF-5404197654D7}" srcOrd="5" destOrd="0" parTransId="{D97B575D-6844-4CA3-AEAE-3A63F2675974}" sibTransId="{1BA5567E-57AF-4167-9153-D62A647B3E09}"/>
    <dgm:cxn modelId="{CB46BB60-1F13-44D4-B2F5-F4D1F40B11BD}" type="presOf" srcId="{5692C4BA-3196-4E84-9F24-3163519184CB}" destId="{33CAE8E0-D722-4E7D-B85E-F1A086C368CE}" srcOrd="0" destOrd="0" presId="urn:microsoft.com/office/officeart/2011/layout/HexagonRadial"/>
    <dgm:cxn modelId="{20D84664-2062-4995-AEB6-8DD7CB1DB58F}" srcId="{F7C6631B-334B-454E-BC15-99E70D2D6BF3}" destId="{C0C7838E-985D-4172-A2CC-71C299AA7219}" srcOrd="1" destOrd="0" parTransId="{7C1D7BF0-5CA3-456C-B709-15EB245138A1}" sibTransId="{95903D48-0846-4326-9244-F4C5E85E1F04}"/>
    <dgm:cxn modelId="{2386BF64-B69A-4C89-A0E4-D811CD9DC733}" type="presOf" srcId="{2D5AAFD2-7CCA-4EB9-B9AF-5404197654D7}" destId="{2F6D63A4-694E-4B31-B397-4ECE1B8B183D}" srcOrd="0" destOrd="0" presId="urn:microsoft.com/office/officeart/2011/layout/HexagonRadial"/>
    <dgm:cxn modelId="{C02DA775-556E-4268-8E87-C188C08BE364}" type="presOf" srcId="{BC0F9485-239E-4FF6-9A8A-2F04FD7B5E63}" destId="{85D430FE-2FA3-4599-8CC1-83E8D20B3274}" srcOrd="0" destOrd="0" presId="urn:microsoft.com/office/officeart/2011/layout/HexagonRadial"/>
    <dgm:cxn modelId="{DB78E7A2-4464-4F29-92EE-CBAC4F063EE2}" type="presOf" srcId="{F7C6631B-334B-454E-BC15-99E70D2D6BF3}" destId="{8A3C570E-A0BB-4350-A4C5-26E04E4A299A}" srcOrd="0" destOrd="0" presId="urn:microsoft.com/office/officeart/2011/layout/HexagonRadial"/>
    <dgm:cxn modelId="{79BD96C5-3264-4ED2-A925-7D8E49C51F56}" type="presOf" srcId="{5E931FBE-A03D-4174-92F6-4C002E156316}" destId="{A71D3707-BFD4-47D8-AE4D-328EFD443F77}" srcOrd="0" destOrd="0" presId="urn:microsoft.com/office/officeart/2011/layout/HexagonRadial"/>
    <dgm:cxn modelId="{9F6409D2-D746-4081-9DA3-BDAB8FCED834}" srcId="{F7C6631B-334B-454E-BC15-99E70D2D6BF3}" destId="{BEC93AC3-D802-4770-9FB7-86AA0615EDBA}" srcOrd="3" destOrd="0" parTransId="{0DC036AE-1940-4F1A-AF26-A41C52A967E1}" sibTransId="{3AB6E091-BEA4-4B37-A6D3-3327544F1D25}"/>
    <dgm:cxn modelId="{84A0D6E3-C519-48E7-9F1D-28E591E398FD}" srcId="{F7C6631B-334B-454E-BC15-99E70D2D6BF3}" destId="{BC0F9485-239E-4FF6-9A8A-2F04FD7B5E63}" srcOrd="0" destOrd="0" parTransId="{C3769EE1-D9FE-40C1-A621-D2B5426255C9}" sibTransId="{08861F28-5446-4A26-ACD1-8DAB01F45689}"/>
    <dgm:cxn modelId="{29B06AB8-C3D8-4B1F-B2A2-30D0060CB2F8}" type="presParOf" srcId="{33CAE8E0-D722-4E7D-B85E-F1A086C368CE}" destId="{8A3C570E-A0BB-4350-A4C5-26E04E4A299A}" srcOrd="0" destOrd="0" presId="urn:microsoft.com/office/officeart/2011/layout/HexagonRadial"/>
    <dgm:cxn modelId="{9699937D-4F37-4004-97DD-C0834E950584}" type="presParOf" srcId="{33CAE8E0-D722-4E7D-B85E-F1A086C368CE}" destId="{FB35BF26-38CC-469B-BF6A-E18BC724FE6A}" srcOrd="1" destOrd="0" presId="urn:microsoft.com/office/officeart/2011/layout/HexagonRadial"/>
    <dgm:cxn modelId="{A111FB07-3016-4578-976E-F464A866EA79}" type="presParOf" srcId="{FB35BF26-38CC-469B-BF6A-E18BC724FE6A}" destId="{AB743718-4E4C-4640-8740-C59B85C94F70}" srcOrd="0" destOrd="0" presId="urn:microsoft.com/office/officeart/2011/layout/HexagonRadial"/>
    <dgm:cxn modelId="{BA2300BB-356B-40D6-B77F-BA6FFD5C9DD8}" type="presParOf" srcId="{33CAE8E0-D722-4E7D-B85E-F1A086C368CE}" destId="{85D430FE-2FA3-4599-8CC1-83E8D20B3274}" srcOrd="2" destOrd="0" presId="urn:microsoft.com/office/officeart/2011/layout/HexagonRadial"/>
    <dgm:cxn modelId="{A5EB2BC1-F46C-4F7D-8BFC-546BA3AA7D09}" type="presParOf" srcId="{33CAE8E0-D722-4E7D-B85E-F1A086C368CE}" destId="{035BE3D8-4C32-449F-8EEB-27753FEC1B99}" srcOrd="3" destOrd="0" presId="urn:microsoft.com/office/officeart/2011/layout/HexagonRadial"/>
    <dgm:cxn modelId="{E223B133-23C0-401D-945D-40F9CAD5A1F1}" type="presParOf" srcId="{035BE3D8-4C32-449F-8EEB-27753FEC1B99}" destId="{E37617DA-A1C7-484A-A440-8DCBE7AC7CA6}" srcOrd="0" destOrd="0" presId="urn:microsoft.com/office/officeart/2011/layout/HexagonRadial"/>
    <dgm:cxn modelId="{FEDA558A-C2E2-4DAD-A8D6-5E4CBA5B363C}" type="presParOf" srcId="{33CAE8E0-D722-4E7D-B85E-F1A086C368CE}" destId="{F59CECF3-C2BC-40FB-953F-964E43772E41}" srcOrd="4" destOrd="0" presId="urn:microsoft.com/office/officeart/2011/layout/HexagonRadial"/>
    <dgm:cxn modelId="{3D7348B7-2131-4D86-AE6F-E796E3E16792}" type="presParOf" srcId="{33CAE8E0-D722-4E7D-B85E-F1A086C368CE}" destId="{34050A42-18F7-43A2-862A-3BD6091361ED}" srcOrd="5" destOrd="0" presId="urn:microsoft.com/office/officeart/2011/layout/HexagonRadial"/>
    <dgm:cxn modelId="{E34EF7DF-0101-48B3-883C-947DB15A9E50}" type="presParOf" srcId="{34050A42-18F7-43A2-862A-3BD6091361ED}" destId="{AD67C32B-04B1-4FA4-81AA-57786FC2A6DB}" srcOrd="0" destOrd="0" presId="urn:microsoft.com/office/officeart/2011/layout/HexagonRadial"/>
    <dgm:cxn modelId="{391B4194-0106-4AAB-A1A4-D6C07251B0A2}" type="presParOf" srcId="{33CAE8E0-D722-4E7D-B85E-F1A086C368CE}" destId="{FAD215B2-FF83-4432-AC00-338703D22C46}" srcOrd="6" destOrd="0" presId="urn:microsoft.com/office/officeart/2011/layout/HexagonRadial"/>
    <dgm:cxn modelId="{AE4EBB2C-6004-4CC9-BAEB-D39D1F15183D}" type="presParOf" srcId="{33CAE8E0-D722-4E7D-B85E-F1A086C368CE}" destId="{A71AECA2-72C8-4899-AAA0-072104573A28}" srcOrd="7" destOrd="0" presId="urn:microsoft.com/office/officeart/2011/layout/HexagonRadial"/>
    <dgm:cxn modelId="{ED65E5E2-E5DC-4084-8C90-4D6E893B02BC}" type="presParOf" srcId="{A71AECA2-72C8-4899-AAA0-072104573A28}" destId="{4D49A0EB-A55B-4F06-87AA-6B389A4DC47B}" srcOrd="0" destOrd="0" presId="urn:microsoft.com/office/officeart/2011/layout/HexagonRadial"/>
    <dgm:cxn modelId="{5F5B4A87-4DCA-4A93-BFCB-18DFA4C06F19}" type="presParOf" srcId="{33CAE8E0-D722-4E7D-B85E-F1A086C368CE}" destId="{27BCF535-1719-467E-B978-EB418A52CDE4}" srcOrd="8" destOrd="0" presId="urn:microsoft.com/office/officeart/2011/layout/HexagonRadial"/>
    <dgm:cxn modelId="{D22BA9E7-2010-4196-86A2-7023EC78060E}" type="presParOf" srcId="{33CAE8E0-D722-4E7D-B85E-F1A086C368CE}" destId="{7C6EA3C9-2A5E-4B7F-9100-8AD2849299AA}" srcOrd="9" destOrd="0" presId="urn:microsoft.com/office/officeart/2011/layout/HexagonRadial"/>
    <dgm:cxn modelId="{564D050E-94A9-4442-B0FC-C80EA22F0488}" type="presParOf" srcId="{7C6EA3C9-2A5E-4B7F-9100-8AD2849299AA}" destId="{9A5EEFE2-CE40-4B7B-88DF-174E472D6D70}" srcOrd="0" destOrd="0" presId="urn:microsoft.com/office/officeart/2011/layout/HexagonRadial"/>
    <dgm:cxn modelId="{4AC7AFD0-A9B5-4E71-8FA1-26F8CCB5684E}" type="presParOf" srcId="{33CAE8E0-D722-4E7D-B85E-F1A086C368CE}" destId="{A71D3707-BFD4-47D8-AE4D-328EFD443F77}" srcOrd="10" destOrd="0" presId="urn:microsoft.com/office/officeart/2011/layout/HexagonRadial"/>
    <dgm:cxn modelId="{7F5802FA-5979-407C-8AE6-4651C4E89042}" type="presParOf" srcId="{33CAE8E0-D722-4E7D-B85E-F1A086C368CE}" destId="{CF874735-47C1-4A06-9739-D8DCE69295F9}" srcOrd="11" destOrd="0" presId="urn:microsoft.com/office/officeart/2011/layout/HexagonRadial"/>
    <dgm:cxn modelId="{C112B1D7-2DF1-42A8-8C2A-A0DBD584443C}" type="presParOf" srcId="{CF874735-47C1-4A06-9739-D8DCE69295F9}" destId="{291F5F89-A338-42C1-B8D4-30D5AFA8C9D4}" srcOrd="0" destOrd="0" presId="urn:microsoft.com/office/officeart/2011/layout/HexagonRadial"/>
    <dgm:cxn modelId="{A39A0DEE-6C21-4E19-9E02-B3EDF581C483}" type="presParOf" srcId="{33CAE8E0-D722-4E7D-B85E-F1A086C368CE}" destId="{2F6D63A4-694E-4B31-B397-4ECE1B8B183D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574B7B-7CB3-4A16-AB41-D6B61EAEED07}">
      <dsp:nvSpPr>
        <dsp:cNvPr id="0" name=""/>
        <dsp:cNvSpPr/>
      </dsp:nvSpPr>
      <dsp:spPr>
        <a:xfrm>
          <a:off x="0" y="1262062"/>
          <a:ext cx="9783763" cy="1682750"/>
        </a:xfrm>
        <a:prstGeom prst="notchedRightArrow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C74A8F-2A90-40F8-92E5-CA0E32192F38}">
      <dsp:nvSpPr>
        <dsp:cNvPr id="0" name=""/>
        <dsp:cNvSpPr/>
      </dsp:nvSpPr>
      <dsp:spPr>
        <a:xfrm>
          <a:off x="1005" y="0"/>
          <a:ext cx="4446901" cy="1682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b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Before the 1900’s HR was hard. In 1890 and 1920 started associate members productivity and wellbeing. In the 1950s things have changed for the better. </a:t>
          </a:r>
        </a:p>
      </dsp:txBody>
      <dsp:txXfrm>
        <a:off x="1005" y="0"/>
        <a:ext cx="4446901" cy="1682750"/>
      </dsp:txXfrm>
    </dsp:sp>
    <dsp:sp modelId="{F3A52664-CA0B-413C-BE8D-CB898BDB229C}">
      <dsp:nvSpPr>
        <dsp:cNvPr id="0" name=""/>
        <dsp:cNvSpPr/>
      </dsp:nvSpPr>
      <dsp:spPr>
        <a:xfrm>
          <a:off x="1565844" y="1761332"/>
          <a:ext cx="1317223" cy="68421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249827-5085-45F0-A245-3FD6F566E06E}">
      <dsp:nvSpPr>
        <dsp:cNvPr id="0" name=""/>
        <dsp:cNvSpPr/>
      </dsp:nvSpPr>
      <dsp:spPr>
        <a:xfrm>
          <a:off x="4551632" y="2524125"/>
          <a:ext cx="2074511" cy="1682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13792" rIns="113792" bIns="113792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From the present year according to Forbes employers will support employees’ wellbeing.  </a:t>
          </a:r>
        </a:p>
      </dsp:txBody>
      <dsp:txXfrm>
        <a:off x="4551632" y="2524125"/>
        <a:ext cx="2074511" cy="1682750"/>
      </dsp:txXfrm>
    </dsp:sp>
    <dsp:sp modelId="{FCBE020E-93A8-4394-A2FB-A15A35CC60EF}">
      <dsp:nvSpPr>
        <dsp:cNvPr id="0" name=""/>
        <dsp:cNvSpPr/>
      </dsp:nvSpPr>
      <dsp:spPr>
        <a:xfrm>
          <a:off x="4982337" y="1731865"/>
          <a:ext cx="1213102" cy="743144"/>
        </a:xfrm>
        <a:prstGeom prst="ellipse">
          <a:avLst/>
        </a:prstGeom>
        <a:solidFill>
          <a:schemeClr val="accent5">
            <a:hueOff val="-6559472"/>
            <a:satOff val="44638"/>
            <a:lumOff val="19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1F21E1-39F8-461F-A382-C636605D93A3}">
      <dsp:nvSpPr>
        <dsp:cNvPr id="0" name=""/>
        <dsp:cNvSpPr/>
      </dsp:nvSpPr>
      <dsp:spPr>
        <a:xfrm>
          <a:off x="6729869" y="0"/>
          <a:ext cx="2074511" cy="1682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b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From the present year to 2030  HR jobs will be required to be higher-skilled</a:t>
          </a:r>
          <a:r>
            <a:rPr lang="en-GB" sz="1800" kern="1200" dirty="0"/>
            <a:t>. </a:t>
          </a:r>
        </a:p>
      </dsp:txBody>
      <dsp:txXfrm>
        <a:off x="6729869" y="0"/>
        <a:ext cx="2074511" cy="1682750"/>
      </dsp:txXfrm>
    </dsp:sp>
    <dsp:sp modelId="{A2EC1547-40D0-4C48-ABE0-4DAE39BBE107}">
      <dsp:nvSpPr>
        <dsp:cNvPr id="0" name=""/>
        <dsp:cNvSpPr/>
      </dsp:nvSpPr>
      <dsp:spPr>
        <a:xfrm>
          <a:off x="7211649" y="1712219"/>
          <a:ext cx="1110951" cy="782436"/>
        </a:xfrm>
        <a:prstGeom prst="ellipse">
          <a:avLst/>
        </a:prstGeom>
        <a:solidFill>
          <a:schemeClr val="accent5">
            <a:hueOff val="-13118945"/>
            <a:satOff val="89277"/>
            <a:lumOff val="39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5BAE05-B64C-42AA-B799-4C83C6A5B42C}">
      <dsp:nvSpPr>
        <dsp:cNvPr id="0" name=""/>
        <dsp:cNvSpPr/>
      </dsp:nvSpPr>
      <dsp:spPr>
        <a:xfrm>
          <a:off x="1382039" y="535997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F553EC-99B2-458E-BF2D-D37EF9222C78}">
      <dsp:nvSpPr>
        <dsp:cNvPr id="0" name=""/>
        <dsp:cNvSpPr/>
      </dsp:nvSpPr>
      <dsp:spPr>
        <a:xfrm>
          <a:off x="194039" y="2950242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HR is considered a pillar of any organization.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4039" y="2950242"/>
        <a:ext cx="4320000" cy="720000"/>
      </dsp:txXfrm>
    </dsp:sp>
    <dsp:sp modelId="{D15F64E4-325C-44C2-9952-283DDBAA5C07}">
      <dsp:nvSpPr>
        <dsp:cNvPr id="0" name=""/>
        <dsp:cNvSpPr/>
      </dsp:nvSpPr>
      <dsp:spPr>
        <a:xfrm>
          <a:off x="6458039" y="535997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DA6F4D-DB41-48C5-B188-415F7496892B}">
      <dsp:nvSpPr>
        <dsp:cNvPr id="0" name=""/>
        <dsp:cNvSpPr/>
      </dsp:nvSpPr>
      <dsp:spPr>
        <a:xfrm>
          <a:off x="5270039" y="2950242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Organizations need HR to help the company and its members to work more effectively, efficiently, and productively for business growth. 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270039" y="2950242"/>
        <a:ext cx="43200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3C570E-A0BB-4350-A4C5-26E04E4A299A}">
      <dsp:nvSpPr>
        <dsp:cNvPr id="0" name=""/>
        <dsp:cNvSpPr/>
      </dsp:nvSpPr>
      <dsp:spPr>
        <a:xfrm>
          <a:off x="4271509" y="1427708"/>
          <a:ext cx="1814679" cy="1569771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85000"/>
                <a:shade val="98000"/>
                <a:satMod val="110000"/>
                <a:lumMod val="103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85000"/>
                <a:satMod val="105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60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88900" dist="2794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HR</a:t>
          </a:r>
        </a:p>
      </dsp:txBody>
      <dsp:txXfrm>
        <a:off x="4572227" y="1687841"/>
        <a:ext cx="1213243" cy="1049505"/>
      </dsp:txXfrm>
    </dsp:sp>
    <dsp:sp modelId="{E37617DA-A1C7-484A-A440-8DCBE7AC7CA6}">
      <dsp:nvSpPr>
        <dsp:cNvPr id="0" name=""/>
        <dsp:cNvSpPr/>
      </dsp:nvSpPr>
      <dsp:spPr>
        <a:xfrm>
          <a:off x="5407847" y="676678"/>
          <a:ext cx="684673" cy="589936"/>
        </a:xfrm>
        <a:prstGeom prst="hexagon">
          <a:avLst>
            <a:gd name="adj" fmla="val 28900"/>
            <a:gd name="vf" fmla="val 11547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875" dir="5400000" algn="ctr" rotWithShape="0">
            <a:srgbClr val="000000">
              <a:alpha val="6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85D430FE-2FA3-4599-8CC1-83E8D20B3274}">
      <dsp:nvSpPr>
        <dsp:cNvPr id="0" name=""/>
        <dsp:cNvSpPr/>
      </dsp:nvSpPr>
      <dsp:spPr>
        <a:xfrm>
          <a:off x="4438667" y="0"/>
          <a:ext cx="1487117" cy="1286530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85000"/>
                <a:shade val="98000"/>
                <a:satMod val="110000"/>
                <a:lumMod val="103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85000"/>
                <a:satMod val="105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60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88900" dist="2794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Selection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And hiring</a:t>
          </a:r>
        </a:p>
      </dsp:txBody>
      <dsp:txXfrm>
        <a:off x="4685114" y="213205"/>
        <a:ext cx="994223" cy="860120"/>
      </dsp:txXfrm>
    </dsp:sp>
    <dsp:sp modelId="{AD67C32B-04B1-4FA4-81AA-57786FC2A6DB}">
      <dsp:nvSpPr>
        <dsp:cNvPr id="0" name=""/>
        <dsp:cNvSpPr/>
      </dsp:nvSpPr>
      <dsp:spPr>
        <a:xfrm>
          <a:off x="6206914" y="1779546"/>
          <a:ext cx="684673" cy="589936"/>
        </a:xfrm>
        <a:prstGeom prst="hexagon">
          <a:avLst>
            <a:gd name="adj" fmla="val 28900"/>
            <a:gd name="vf" fmla="val 11547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875" dir="5400000" algn="ctr" rotWithShape="0">
            <a:srgbClr val="000000">
              <a:alpha val="6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F59CECF3-C2BC-40FB-953F-964E43772E41}">
      <dsp:nvSpPr>
        <dsp:cNvPr id="0" name=""/>
        <dsp:cNvSpPr/>
      </dsp:nvSpPr>
      <dsp:spPr>
        <a:xfrm>
          <a:off x="5802526" y="791302"/>
          <a:ext cx="1487117" cy="1286530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4">
                <a:hueOff val="-1079997"/>
                <a:satOff val="-16959"/>
                <a:lumOff val="-1569"/>
                <a:alphaOff val="0"/>
                <a:tint val="85000"/>
                <a:shade val="98000"/>
                <a:satMod val="110000"/>
                <a:lumMod val="103000"/>
              </a:schemeClr>
            </a:gs>
            <a:gs pos="50000">
              <a:schemeClr val="accent4">
                <a:hueOff val="-1079997"/>
                <a:satOff val="-16959"/>
                <a:lumOff val="-1569"/>
                <a:alphaOff val="0"/>
                <a:shade val="85000"/>
                <a:satMod val="105000"/>
                <a:lumMod val="100000"/>
              </a:schemeClr>
            </a:gs>
            <a:gs pos="100000">
              <a:schemeClr val="accent4">
                <a:hueOff val="-1079997"/>
                <a:satOff val="-16959"/>
                <a:lumOff val="-1569"/>
                <a:alphaOff val="0"/>
                <a:shade val="60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88900" dist="2794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Benefit</a:t>
          </a:r>
        </a:p>
      </dsp:txBody>
      <dsp:txXfrm>
        <a:off x="6048973" y="1004507"/>
        <a:ext cx="994223" cy="860120"/>
      </dsp:txXfrm>
    </dsp:sp>
    <dsp:sp modelId="{4D49A0EB-A55B-4F06-87AA-6B389A4DC47B}">
      <dsp:nvSpPr>
        <dsp:cNvPr id="0" name=""/>
        <dsp:cNvSpPr/>
      </dsp:nvSpPr>
      <dsp:spPr>
        <a:xfrm>
          <a:off x="5651830" y="3024476"/>
          <a:ext cx="684673" cy="589936"/>
        </a:xfrm>
        <a:prstGeom prst="hexagon">
          <a:avLst>
            <a:gd name="adj" fmla="val 28900"/>
            <a:gd name="vf" fmla="val 11547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875" dir="5400000" algn="ctr" rotWithShape="0">
            <a:srgbClr val="000000">
              <a:alpha val="6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FAD215B2-FF83-4432-AC00-338703D22C46}">
      <dsp:nvSpPr>
        <dsp:cNvPr id="0" name=""/>
        <dsp:cNvSpPr/>
      </dsp:nvSpPr>
      <dsp:spPr>
        <a:xfrm>
          <a:off x="5802526" y="2346912"/>
          <a:ext cx="1487117" cy="1286530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4">
                <a:hueOff val="-2159994"/>
                <a:satOff val="-33918"/>
                <a:lumOff val="-3137"/>
                <a:alphaOff val="0"/>
                <a:tint val="85000"/>
                <a:shade val="98000"/>
                <a:satMod val="110000"/>
                <a:lumMod val="103000"/>
              </a:schemeClr>
            </a:gs>
            <a:gs pos="50000">
              <a:schemeClr val="accent4">
                <a:hueOff val="-2159994"/>
                <a:satOff val="-33918"/>
                <a:lumOff val="-3137"/>
                <a:alphaOff val="0"/>
                <a:shade val="85000"/>
                <a:satMod val="105000"/>
                <a:lumMod val="100000"/>
              </a:schemeClr>
            </a:gs>
            <a:gs pos="100000">
              <a:schemeClr val="accent4">
                <a:hueOff val="-2159994"/>
                <a:satOff val="-33918"/>
                <a:lumOff val="-3137"/>
                <a:alphaOff val="0"/>
                <a:shade val="60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88900" dist="2794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Performance</a:t>
          </a:r>
        </a:p>
      </dsp:txBody>
      <dsp:txXfrm>
        <a:off x="6048973" y="2560117"/>
        <a:ext cx="994223" cy="860120"/>
      </dsp:txXfrm>
    </dsp:sp>
    <dsp:sp modelId="{9A5EEFE2-CE40-4B7B-88DF-174E472D6D70}">
      <dsp:nvSpPr>
        <dsp:cNvPr id="0" name=""/>
        <dsp:cNvSpPr/>
      </dsp:nvSpPr>
      <dsp:spPr>
        <a:xfrm>
          <a:off x="4274886" y="3153704"/>
          <a:ext cx="684673" cy="589936"/>
        </a:xfrm>
        <a:prstGeom prst="hexagon">
          <a:avLst>
            <a:gd name="adj" fmla="val 28900"/>
            <a:gd name="vf" fmla="val 11547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875" dir="5400000" algn="ctr" rotWithShape="0">
            <a:srgbClr val="000000">
              <a:alpha val="6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27BCF535-1719-467E-B978-EB418A52CDE4}">
      <dsp:nvSpPr>
        <dsp:cNvPr id="0" name=""/>
        <dsp:cNvSpPr/>
      </dsp:nvSpPr>
      <dsp:spPr>
        <a:xfrm>
          <a:off x="4438667" y="3139100"/>
          <a:ext cx="1487117" cy="1286530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4">
                <a:hueOff val="-3239991"/>
                <a:satOff val="-50878"/>
                <a:lumOff val="-4706"/>
                <a:alphaOff val="0"/>
                <a:tint val="85000"/>
                <a:shade val="98000"/>
                <a:satMod val="110000"/>
                <a:lumMod val="103000"/>
              </a:schemeClr>
            </a:gs>
            <a:gs pos="50000">
              <a:schemeClr val="accent4">
                <a:hueOff val="-3239991"/>
                <a:satOff val="-50878"/>
                <a:lumOff val="-4706"/>
                <a:alphaOff val="0"/>
                <a:shade val="85000"/>
                <a:satMod val="105000"/>
                <a:lumMod val="100000"/>
              </a:schemeClr>
            </a:gs>
            <a:gs pos="100000">
              <a:schemeClr val="accent4">
                <a:hueOff val="-3239991"/>
                <a:satOff val="-50878"/>
                <a:lumOff val="-4706"/>
                <a:alphaOff val="0"/>
                <a:shade val="60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88900" dist="2794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Training and development</a:t>
          </a:r>
        </a:p>
      </dsp:txBody>
      <dsp:txXfrm>
        <a:off x="4685114" y="3352305"/>
        <a:ext cx="994223" cy="860120"/>
      </dsp:txXfrm>
    </dsp:sp>
    <dsp:sp modelId="{291F5F89-A338-42C1-B8D4-30D5AFA8C9D4}">
      <dsp:nvSpPr>
        <dsp:cNvPr id="0" name=""/>
        <dsp:cNvSpPr/>
      </dsp:nvSpPr>
      <dsp:spPr>
        <a:xfrm>
          <a:off x="3462733" y="2051279"/>
          <a:ext cx="684673" cy="589936"/>
        </a:xfrm>
        <a:prstGeom prst="hexagon">
          <a:avLst>
            <a:gd name="adj" fmla="val 28900"/>
            <a:gd name="vf" fmla="val 11547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875" dir="5400000" algn="ctr" rotWithShape="0">
            <a:srgbClr val="000000">
              <a:alpha val="6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A71D3707-BFD4-47D8-AE4D-328EFD443F77}">
      <dsp:nvSpPr>
        <dsp:cNvPr id="0" name=""/>
        <dsp:cNvSpPr/>
      </dsp:nvSpPr>
      <dsp:spPr>
        <a:xfrm>
          <a:off x="3068476" y="2347797"/>
          <a:ext cx="1487117" cy="1286530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4">
                <a:hueOff val="-4319989"/>
                <a:satOff val="-67837"/>
                <a:lumOff val="-6274"/>
                <a:alphaOff val="0"/>
                <a:tint val="85000"/>
                <a:shade val="98000"/>
                <a:satMod val="110000"/>
                <a:lumMod val="103000"/>
              </a:schemeClr>
            </a:gs>
            <a:gs pos="50000">
              <a:schemeClr val="accent4">
                <a:hueOff val="-4319989"/>
                <a:satOff val="-67837"/>
                <a:lumOff val="-6274"/>
                <a:alphaOff val="0"/>
                <a:shade val="85000"/>
                <a:satMod val="105000"/>
                <a:lumMod val="100000"/>
              </a:schemeClr>
            </a:gs>
            <a:gs pos="100000">
              <a:schemeClr val="accent4">
                <a:hueOff val="-4319989"/>
                <a:satOff val="-67837"/>
                <a:lumOff val="-6274"/>
                <a:alphaOff val="0"/>
                <a:shade val="60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88900" dist="2794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Workplace safety</a:t>
          </a:r>
        </a:p>
      </dsp:txBody>
      <dsp:txXfrm>
        <a:off x="3314923" y="2561002"/>
        <a:ext cx="994223" cy="860120"/>
      </dsp:txXfrm>
    </dsp:sp>
    <dsp:sp modelId="{2F6D63A4-694E-4B31-B397-4ECE1B8B183D}">
      <dsp:nvSpPr>
        <dsp:cNvPr id="0" name=""/>
        <dsp:cNvSpPr/>
      </dsp:nvSpPr>
      <dsp:spPr>
        <a:xfrm>
          <a:off x="3068476" y="789532"/>
          <a:ext cx="1487117" cy="1286530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4">
                <a:hueOff val="-5399985"/>
                <a:satOff val="-84796"/>
                <a:lumOff val="-7843"/>
                <a:alphaOff val="0"/>
                <a:tint val="85000"/>
                <a:shade val="98000"/>
                <a:satMod val="110000"/>
                <a:lumMod val="103000"/>
              </a:schemeClr>
            </a:gs>
            <a:gs pos="50000">
              <a:schemeClr val="accent4">
                <a:hueOff val="-5399985"/>
                <a:satOff val="-84796"/>
                <a:lumOff val="-7843"/>
                <a:alphaOff val="0"/>
                <a:shade val="85000"/>
                <a:satMod val="105000"/>
                <a:lumMod val="100000"/>
              </a:schemeClr>
            </a:gs>
            <a:gs pos="100000">
              <a:schemeClr val="accent4">
                <a:hueOff val="-5399985"/>
                <a:satOff val="-84796"/>
                <a:lumOff val="-7843"/>
                <a:alphaOff val="0"/>
                <a:shade val="60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88900" dist="2794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Motivation</a:t>
          </a:r>
        </a:p>
      </dsp:txBody>
      <dsp:txXfrm>
        <a:off x="3314923" y="1002737"/>
        <a:ext cx="994223" cy="8601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471565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96250"/>
            <a:ext cx="9144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0BB65-B4E9-43BF-A182-DC4EF37A54F5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9F5B5-6576-4E7F-973C-ECD2C0EF44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6947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0BB65-B4E9-43BF-A182-DC4EF37A54F5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9F5B5-6576-4E7F-973C-ECD2C0EF44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1286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191" y="2208879"/>
            <a:ext cx="105156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15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3191" y="4010334"/>
            <a:ext cx="10515600" cy="1174639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930BB65-B4E9-43BF-A182-DC4EF37A54F5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C39F5B5-6576-4E7F-973C-ECD2C0EF44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24000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5344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0BB65-B4E9-43BF-A182-DC4EF37A54F5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9F5B5-6576-4E7F-973C-ECD2C0EF44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89775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1230" y="2656564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0BB65-B4E9-43BF-A182-DC4EF37A54F5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9F5B5-6576-4E7F-973C-ECD2C0EF44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1647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0BB65-B4E9-43BF-A182-DC4EF37A54F5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9F5B5-6576-4E7F-973C-ECD2C0EF44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8477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0BB65-B4E9-43BF-A182-DC4EF37A54F5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9F5B5-6576-4E7F-973C-ECD2C0EF44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58307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89023" y="2147486"/>
            <a:ext cx="32004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0BB65-B4E9-43BF-A182-DC4EF37A54F5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9F5B5-6576-4E7F-973C-ECD2C0EF44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06012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0688" y="2150621"/>
            <a:ext cx="32004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0BB65-B4E9-43BF-A182-DC4EF37A54F5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9F5B5-6576-4E7F-973C-ECD2C0EF44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99172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0BB65-B4E9-43BF-A182-DC4EF37A54F5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9F5B5-6576-4E7F-973C-ECD2C0EF44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051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0624" y="274638"/>
            <a:ext cx="240238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274638"/>
            <a:ext cx="7973291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422854"/>
            <a:ext cx="2743196" cy="365125"/>
          </a:xfrm>
        </p:spPr>
        <p:txBody>
          <a:bodyPr/>
          <a:lstStyle/>
          <a:p>
            <a:fld id="{D930BB65-B4E9-43BF-A182-DC4EF37A54F5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76135" y="6422854"/>
            <a:ext cx="427966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3048" y="6422854"/>
            <a:ext cx="879759" cy="365125"/>
          </a:xfrm>
        </p:spPr>
        <p:txBody>
          <a:bodyPr/>
          <a:lstStyle/>
          <a:p>
            <a:fld id="{8C39F5B5-6576-4E7F-973C-ECD2C0EF44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5609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D930BB65-B4E9-43BF-A182-DC4EF37A54F5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8C39F5B5-6576-4E7F-973C-ECD2C0EF44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89066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gi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49D8DFA-139C-473F-838D-D33ABE8856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A6D86F0-98E0-4468-9315-41BF7B0F2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2AB5B4-D7A2-4303-84EF-2119955BDB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2570" y="838646"/>
            <a:ext cx="3709991" cy="518070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85000"/>
              </a:lnSpc>
            </a:pPr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University of Wales Trinity St David</a:t>
            </a:r>
            <a:br>
              <a:rPr lang="en-US" sz="3600" dirty="0"/>
            </a:br>
            <a:endParaRPr lang="en-US" sz="3600" dirty="0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E957058-57AD-46A9-BAE9-7145CB3504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5" y="-2"/>
            <a:ext cx="7537703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5FAE6E-938D-4F1C-91EB-A5AD5F6698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63671" y="838647"/>
            <a:ext cx="5823328" cy="518070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– Managing People-LCBB5004</a:t>
            </a:r>
          </a:p>
          <a:p>
            <a:pPr algn="l"/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 Name: Efua Adams</a:t>
            </a:r>
          </a:p>
          <a:p>
            <a:pPr algn="l"/>
            <a:r>
              <a:rPr lang="en-US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algn="l">
              <a:buFont typeface="Wingdings" pitchFamily="2" charset="2"/>
              <a:buChar char=""/>
            </a:pPr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6673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7">
            <a:extLst>
              <a:ext uri="{FF2B5EF4-FFF2-40B4-BE49-F238E27FC236}">
                <a16:creationId xmlns:a16="http://schemas.microsoft.com/office/drawing/2014/main" id="{1A6D86F0-98E0-4468-9315-41BF7B0F2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BE6CBA-3654-4C63-B2D7-30C61B1EC7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2570" y="838646"/>
            <a:ext cx="3709991" cy="5180709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Table of Content</a:t>
            </a:r>
          </a:p>
        </p:txBody>
      </p:sp>
      <p:sp useBgFill="1">
        <p:nvSpPr>
          <p:cNvPr id="18" name="Rectangle 9">
            <a:extLst>
              <a:ext uri="{FF2B5EF4-FFF2-40B4-BE49-F238E27FC236}">
                <a16:creationId xmlns:a16="http://schemas.microsoft.com/office/drawing/2014/main" id="{CE957058-57AD-46A9-BAE9-7145CB3504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5" y="-2"/>
            <a:ext cx="7537703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6D5389-2A8E-44CB-85D6-0520E35DC0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3671" y="838647"/>
            <a:ext cx="5823328" cy="518070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9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HR Evolution</a:t>
            </a:r>
          </a:p>
          <a:p>
            <a:pPr marL="0" indent="0">
              <a:buNone/>
            </a:pPr>
            <a:r>
              <a:rPr lang="en-GB" sz="19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HR? </a:t>
            </a:r>
          </a:p>
          <a:p>
            <a:pPr marL="0" indent="0">
              <a:buNone/>
            </a:pPr>
            <a:r>
              <a:rPr lang="en-GB" sz="19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HR function </a:t>
            </a:r>
          </a:p>
          <a:p>
            <a:pPr marL="0" indent="0">
              <a:buNone/>
            </a:pPr>
            <a:r>
              <a:rPr lang="en-GB" sz="19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HR professional</a:t>
            </a:r>
          </a:p>
          <a:p>
            <a:pPr marL="0" indent="0">
              <a:buNone/>
            </a:pPr>
            <a:r>
              <a:rPr lang="en-GB" sz="19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CIPD profession map</a:t>
            </a:r>
          </a:p>
          <a:p>
            <a:pPr marL="0" indent="0">
              <a:buNone/>
            </a:pPr>
            <a:r>
              <a:rPr lang="en-GB" sz="19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Employer and employee relationship</a:t>
            </a:r>
          </a:p>
          <a:p>
            <a:pPr marL="0" indent="0">
              <a:buNone/>
            </a:pPr>
            <a:r>
              <a:rPr lang="en-GB" sz="19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Factors that can influence employer and employee relationship</a:t>
            </a:r>
          </a:p>
          <a:p>
            <a:pPr marL="0" indent="0">
              <a:buNone/>
            </a:pPr>
            <a:endParaRPr lang="en-GB" sz="19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9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9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900" dirty="0">
                <a:solidFill>
                  <a:schemeClr val="tx2"/>
                </a:solidFill>
              </a:rPr>
              <a:t> </a:t>
            </a:r>
          </a:p>
          <a:p>
            <a:endParaRPr lang="en-GB" sz="19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95235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2883FF-4E29-4872-86D0-37AD6C3A79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HR  Evolution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36CA203-0B11-4C13-8B30-9FF1C5EA53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88312238"/>
              </p:ext>
            </p:extLst>
          </p:nvPr>
        </p:nvGraphicFramePr>
        <p:xfrm>
          <a:off x="1203325" y="2011363"/>
          <a:ext cx="9783763" cy="4206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2A977D1D-4BE8-4045-BB0E-775FB630FA35}"/>
              </a:ext>
            </a:extLst>
          </p:cNvPr>
          <p:cNvSpPr txBox="1"/>
          <p:nvPr/>
        </p:nvSpPr>
        <p:spPr>
          <a:xfrm>
            <a:off x="2936240" y="3930134"/>
            <a:ext cx="934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Past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7066516-E660-4DE6-B10D-E77C9D24904C}"/>
              </a:ext>
            </a:extLst>
          </p:cNvPr>
          <p:cNvSpPr txBox="1"/>
          <p:nvPr/>
        </p:nvSpPr>
        <p:spPr>
          <a:xfrm>
            <a:off x="6299200" y="3930134"/>
            <a:ext cx="101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</a:t>
            </a:r>
            <a:r>
              <a:rPr lang="en-GB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D55DF6F-CE5D-46A9-A914-64F20922358B}"/>
              </a:ext>
            </a:extLst>
          </p:cNvPr>
          <p:cNvSpPr txBox="1"/>
          <p:nvPr/>
        </p:nvSpPr>
        <p:spPr>
          <a:xfrm>
            <a:off x="8564880" y="3930134"/>
            <a:ext cx="934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Future</a:t>
            </a:r>
          </a:p>
        </p:txBody>
      </p:sp>
    </p:spTree>
    <p:extLst>
      <p:ext uri="{BB962C8B-B14F-4D97-AF65-F5344CB8AC3E}">
        <p14:creationId xmlns:p14="http://schemas.microsoft.com/office/powerpoint/2010/main" val="35705285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EB8663-4C87-4C30-9CF7-041C47E047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What is HR?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EE2918F3-8A85-4312-9318-3B34C46ADF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72576414"/>
              </p:ext>
            </p:extLst>
          </p:nvPr>
        </p:nvGraphicFramePr>
        <p:xfrm>
          <a:off x="1202919" y="2011680"/>
          <a:ext cx="9784080" cy="42062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344421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E4D43A-BFD8-4D3C-B8D8-BA056D8D22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HR Functions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175250C-2BB9-4E7A-A0F8-976230B0EA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39865498"/>
              </p:ext>
            </p:extLst>
          </p:nvPr>
        </p:nvGraphicFramePr>
        <p:xfrm>
          <a:off x="401320" y="2056448"/>
          <a:ext cx="10358120" cy="44256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302607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7">
            <a:extLst>
              <a:ext uri="{FF2B5EF4-FFF2-40B4-BE49-F238E27FC236}">
                <a16:creationId xmlns:a16="http://schemas.microsoft.com/office/drawing/2014/main" id="{049D8DFA-139C-473F-838D-D33ABE8856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21" name="Rectangle 9">
            <a:extLst>
              <a:ext uri="{FF2B5EF4-FFF2-40B4-BE49-F238E27FC236}">
                <a16:creationId xmlns:a16="http://schemas.microsoft.com/office/drawing/2014/main" id="{36B93B81-5ED7-4387-828F-605FD3B1B0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062E2E-08D7-44ED-89AA-62AA3A43A6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86659" y="643467"/>
            <a:ext cx="10343532" cy="11494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85000"/>
              </a:lnSpc>
            </a:pPr>
            <a:r>
              <a:rPr lang="en-US" sz="4800">
                <a:solidFill>
                  <a:schemeClr val="tx1"/>
                </a:solidFill>
                <a:effectLst/>
              </a:rPr>
              <a:t>HR professional </a:t>
            </a:r>
            <a:endParaRPr lang="en-US" sz="480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9F4BE7-715C-424C-80E5-7D668565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86659" y="1925619"/>
            <a:ext cx="8118691" cy="42062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182880" algn="l">
              <a:buFont typeface="Wingdings" pitchFamily="2" charset="2"/>
              <a:buChar char=""/>
            </a:pPr>
            <a:r>
              <a:rPr lang="en-US" sz="2400"/>
              <a:t>Their core values are to treat individuals with respect, integrity, and trust.</a:t>
            </a:r>
          </a:p>
          <a:p>
            <a:pPr marL="342900" indent="-182880" algn="l">
              <a:buFont typeface="Wingdings" pitchFamily="2" charset="2"/>
              <a:buChar char=""/>
            </a:pPr>
            <a:r>
              <a:rPr lang="en-US" sz="2400"/>
              <a:t>Behaviour in a professional manner with individuals will acknowledge how valuable members are for the company.</a:t>
            </a:r>
          </a:p>
          <a:p>
            <a:pPr marL="342900" indent="-182880" algn="l">
              <a:buFont typeface="Wingdings" pitchFamily="2" charset="2"/>
              <a:buChar char=""/>
            </a:pPr>
            <a:r>
              <a:rPr lang="en-US" sz="2400"/>
              <a:t>HR has a duty of care for all members in the workplace environment; on recruitment, training, policies, health and safety.</a:t>
            </a:r>
          </a:p>
          <a:p>
            <a:pPr marL="342900" indent="-182880" algn="l">
              <a:buFont typeface="Wingdings" pitchFamily="2" charset="2"/>
              <a:buChar char=""/>
            </a:pPr>
            <a:r>
              <a:rPr lang="en-US" sz="2400"/>
              <a:t>They are responsible for staffing, administration, and performance.</a:t>
            </a:r>
          </a:p>
          <a:p>
            <a:pPr marL="342900" indent="-182880" algn="l">
              <a:buFont typeface="Wingdings" pitchFamily="2" charset="2"/>
              <a:buChar char=""/>
            </a:pPr>
            <a:endParaRPr lang="en-US" sz="2400"/>
          </a:p>
          <a:p>
            <a:pPr indent="-182880" algn="l">
              <a:buFont typeface="Wingdings" pitchFamily="2" charset="2"/>
              <a:buChar char=""/>
            </a:pPr>
            <a:endParaRPr lang="en-US" sz="2400"/>
          </a:p>
          <a:p>
            <a:pPr indent="-182880" algn="l">
              <a:buFont typeface="Wingdings" pitchFamily="2" charset="2"/>
              <a:buChar char=""/>
            </a:pPr>
            <a:endParaRPr lang="en-US" sz="2400"/>
          </a:p>
          <a:p>
            <a:pPr indent="-182880" algn="l">
              <a:buFont typeface="Wingdings" pitchFamily="2" charset="2"/>
              <a:buChar char=""/>
            </a:pPr>
            <a:endParaRPr lang="en-US" sz="2400"/>
          </a:p>
        </p:txBody>
      </p:sp>
      <p:sp>
        <p:nvSpPr>
          <p:cNvPr id="22" name="Rectangle 11">
            <a:extLst>
              <a:ext uri="{FF2B5EF4-FFF2-40B4-BE49-F238E27FC236}">
                <a16:creationId xmlns:a16="http://schemas.microsoft.com/office/drawing/2014/main" id="{61951AA0-DD9C-4514-A46F-ABF18C50E5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75400"/>
            <a:ext cx="12195668" cy="4826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482340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73A48E-928B-46F2-B148-BBB8D65064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CIPD Profession Map </a:t>
            </a:r>
            <a:endParaRPr lang="en-GB" dirty="0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7B25D9EF-2FC8-4B64-A5C6-12D26457B8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440" y="2011680"/>
            <a:ext cx="7081519" cy="4378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3142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202B62-008B-4F2C-91C7-8AD3D17717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cap="none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T</a:t>
            </a:r>
            <a:r>
              <a:rPr lang="en-GB" sz="2800" cap="none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YPES OF RELATIONSHIPS THAT CAN DEVELOP BETWEEN THE EMPLOYER AND EMPLOYEE</a:t>
            </a:r>
            <a:endParaRPr lang="en-GB" sz="2800" cap="none" dirty="0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7CF93419-6EB7-4A0D-9CC7-780C60DFAFB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4000" b="12155"/>
          <a:stretch/>
        </p:blipFill>
        <p:spPr bwMode="auto">
          <a:xfrm>
            <a:off x="597535" y="2118427"/>
            <a:ext cx="1940560" cy="1454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C1546AA5-A57A-4A4E-969F-0BCE442706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1170" y="2183005"/>
            <a:ext cx="2377440" cy="1325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ee the source image">
            <a:extLst>
              <a:ext uri="{FF2B5EF4-FFF2-40B4-BE49-F238E27FC236}">
                <a16:creationId xmlns:a16="http://schemas.microsoft.com/office/drawing/2014/main" id="{CEFF9155-1564-4F17-A460-AD03512BD3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6052" y="2417307"/>
            <a:ext cx="2816860" cy="1444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See the source image">
            <a:extLst>
              <a:ext uri="{FF2B5EF4-FFF2-40B4-BE49-F238E27FC236}">
                <a16:creationId xmlns:a16="http://schemas.microsoft.com/office/drawing/2014/main" id="{7943A1A3-2734-4C50-8234-43B5F5DCC6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5360" y="4588226"/>
            <a:ext cx="3117850" cy="1454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See the source image">
            <a:extLst>
              <a:ext uri="{FF2B5EF4-FFF2-40B4-BE49-F238E27FC236}">
                <a16:creationId xmlns:a16="http://schemas.microsoft.com/office/drawing/2014/main" id="{0A408E48-540B-4692-A1C0-36475A98B5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790" y="4226560"/>
            <a:ext cx="2178050" cy="2178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04485A80-DC3A-46AA-8D92-5DCCE1885154}"/>
              </a:ext>
            </a:extLst>
          </p:cNvPr>
          <p:cNvSpPr/>
          <p:nvPr/>
        </p:nvSpPr>
        <p:spPr>
          <a:xfrm>
            <a:off x="3210560" y="4226560"/>
            <a:ext cx="2452370" cy="11074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Concern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CCC429E1-5273-4156-AD31-3964068EE11E}"/>
              </a:ext>
            </a:extLst>
          </p:cNvPr>
          <p:cNvSpPr/>
          <p:nvPr/>
        </p:nvSpPr>
        <p:spPr>
          <a:xfrm>
            <a:off x="5960110" y="4785361"/>
            <a:ext cx="2178050" cy="12575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Strictness</a:t>
            </a:r>
          </a:p>
        </p:txBody>
      </p:sp>
    </p:spTree>
    <p:extLst>
      <p:ext uri="{BB962C8B-B14F-4D97-AF65-F5344CB8AC3E}">
        <p14:creationId xmlns:p14="http://schemas.microsoft.com/office/powerpoint/2010/main" val="7209169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63DF68-6C94-40E5-B8F9-2694AB00EC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Factors that can influence employer and employee relationship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33C1D4-2158-4677-9A52-05CD765890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Unitary they work together in a team to achieve a common goal; both work in a peaceful workplace environment; agreement, no conflict; Trust and loyalty between them.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Pluralists do not work together; they work individually; conflict is present between them( different opinions) and disagreement; need to have a representative such as trade union</a:t>
            </a:r>
            <a:r>
              <a:rPr lang="en-GB" dirty="0"/>
              <a:t>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30146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F9F5EB8-AB42-47FD-8F4A-176C0A4B1B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2059012"/>
            <a:ext cx="12188952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67564D6-576C-45C9-B7EA-F7701B149F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0994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5" descr="Smiling Face with No Fill">
            <a:extLst>
              <a:ext uri="{FF2B5EF4-FFF2-40B4-BE49-F238E27FC236}">
                <a16:creationId xmlns:a16="http://schemas.microsoft.com/office/drawing/2014/main" id="{95FF5ECA-9351-4DB2-8D01-652453A647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4276" y="1720950"/>
            <a:ext cx="3374654" cy="3374654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F9060CEE-D73E-44ED-A407-C828C9E4D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0994" y="0"/>
            <a:ext cx="756100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F0B544C-FD6C-42D8-B6B7-DDF7E60D0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0994" y="2059012"/>
            <a:ext cx="7561006" cy="1828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F9A869-CA2F-4B4A-A704-1819E7A271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3246" y="2194560"/>
            <a:ext cx="6905666" cy="17393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0000"/>
              </a:lnSpc>
            </a:pPr>
            <a:r>
              <a:rPr lang="en-US" sz="6000" spc="150">
                <a:solidFill>
                  <a:schemeClr val="tx2"/>
                </a:solidFill>
              </a:rPr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405255136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anded">
  <a:themeElements>
    <a:clrScheme name="Banded">
      <a:dk1>
        <a:srgbClr val="2C2C2C"/>
      </a:dk1>
      <a:lt1>
        <a:srgbClr val="FFFFFF"/>
      </a:lt1>
      <a:dk2>
        <a:srgbClr val="099BDD"/>
      </a:dk2>
      <a:lt2>
        <a:srgbClr val="F2F2F2"/>
      </a:lt2>
      <a:accent1>
        <a:srgbClr val="FFC000"/>
      </a:accent1>
      <a:accent2>
        <a:srgbClr val="A5D028"/>
      </a:accent2>
      <a:accent3>
        <a:srgbClr val="08CC78"/>
      </a:accent3>
      <a:accent4>
        <a:srgbClr val="F24099"/>
      </a:accent4>
      <a:accent5>
        <a:srgbClr val="828288"/>
      </a:accent5>
      <a:accent6>
        <a:srgbClr val="F56617"/>
      </a:accent6>
      <a:hlink>
        <a:srgbClr val="005DBA"/>
      </a:hlink>
      <a:folHlink>
        <a:srgbClr val="6C606A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9792607F-9579-4224-82FF-9C88C3E1E53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TM03090430[[fn=Banded]]</Template>
  <TotalTime>4284</TotalTime>
  <Words>322</Words>
  <Application>Microsoft Office PowerPoint</Application>
  <PresentationFormat>Widescreen</PresentationFormat>
  <Paragraphs>51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Corbel</vt:lpstr>
      <vt:lpstr>Wingdings</vt:lpstr>
      <vt:lpstr>Banded</vt:lpstr>
      <vt:lpstr>University of Wales Trinity St David </vt:lpstr>
      <vt:lpstr>Table of Content</vt:lpstr>
      <vt:lpstr> HR  Evolution</vt:lpstr>
      <vt:lpstr>What is HR?</vt:lpstr>
      <vt:lpstr>HR Functions </vt:lpstr>
      <vt:lpstr>HR professional </vt:lpstr>
      <vt:lpstr>CIPD Profession Map </vt:lpstr>
      <vt:lpstr>TYPES OF RELATIONSHIPS THAT CAN DEVELOP BETWEEN THE EMPLOYER AND EMPLOYEE</vt:lpstr>
      <vt:lpstr>Factors that can influence employer and employee relationship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People-LCBB5004</dc:title>
  <dc:creator>Juliana Lopes</dc:creator>
  <cp:lastModifiedBy>Juliana Lopes</cp:lastModifiedBy>
  <cp:revision>13</cp:revision>
  <dcterms:created xsi:type="dcterms:W3CDTF">2022-02-20T14:50:06Z</dcterms:created>
  <dcterms:modified xsi:type="dcterms:W3CDTF">2022-02-28T14:17:50Z</dcterms:modified>
</cp:coreProperties>
</file>