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9" r:id="rId4"/>
    <p:sldId id="260" r:id="rId5"/>
    <p:sldId id="262" r:id="rId6"/>
    <p:sldId id="269" r:id="rId7"/>
    <p:sldId id="263" r:id="rId8"/>
    <p:sldId id="264" r:id="rId9"/>
    <p:sldId id="267" r:id="rId10"/>
    <p:sldId id="265" r:id="rId11"/>
    <p:sldId id="268"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34"/>
    <p:restoredTop sz="94679"/>
  </p:normalViewPr>
  <p:slideViewPr>
    <p:cSldViewPr snapToGrid="0">
      <p:cViewPr varScale="1">
        <p:scale>
          <a:sx n="106" d="100"/>
          <a:sy n="106" d="100"/>
        </p:scale>
        <p:origin x="8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ata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857331-D6B6-4841-BCC1-239B236AED9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0BB787-F36C-420E-B56D-E7835E594A72}">
      <dgm:prSet/>
      <dgm:spPr/>
      <dgm:t>
        <a:bodyPr/>
        <a:lstStyle/>
        <a:p>
          <a:r>
            <a:rPr lang="en-GB"/>
            <a:t>Artificial Intelligence (AI) and Machine Learning (ML) are widely used in modern data-driven systems to support automated decision-making in domains such as healthcare, finance, and cybersecurity </a:t>
          </a:r>
          <a:r>
            <a:rPr lang="en-GB" b="1"/>
            <a:t>[1]</a:t>
          </a:r>
          <a:r>
            <a:rPr lang="en-GB"/>
            <a:t>.</a:t>
          </a:r>
          <a:endParaRPr lang="en-US"/>
        </a:p>
      </dgm:t>
    </dgm:pt>
    <dgm:pt modelId="{ACFAD4CF-CBD5-4E05-A31F-76A7AE0F2692}" type="parTrans" cxnId="{1482A945-4D1C-4DB6-B9BD-B4BA125DBB93}">
      <dgm:prSet/>
      <dgm:spPr/>
      <dgm:t>
        <a:bodyPr/>
        <a:lstStyle/>
        <a:p>
          <a:endParaRPr lang="en-US"/>
        </a:p>
      </dgm:t>
    </dgm:pt>
    <dgm:pt modelId="{E2C771D6-FD00-49D5-B87D-36C747651F33}" type="sibTrans" cxnId="{1482A945-4D1C-4DB6-B9BD-B4BA125DBB93}">
      <dgm:prSet/>
      <dgm:spPr/>
      <dgm:t>
        <a:bodyPr/>
        <a:lstStyle/>
        <a:p>
          <a:endParaRPr lang="en-US"/>
        </a:p>
      </dgm:t>
    </dgm:pt>
    <dgm:pt modelId="{2634CBCA-382B-436F-875A-022D33209A87}">
      <dgm:prSet/>
      <dgm:spPr/>
      <dgm:t>
        <a:bodyPr/>
        <a:lstStyle/>
        <a:p>
          <a:r>
            <a:rPr lang="en-GB" dirty="0"/>
            <a:t>Recent advancements in deep learning and ensemble techniques have significantly improved predictive performance. Models such as neural networks, random forests, and gradient boosting are commonly used to capture complex data patterns </a:t>
          </a:r>
          <a:r>
            <a:rPr lang="en-GB" b="1" dirty="0"/>
            <a:t>[2]</a:t>
          </a:r>
          <a:r>
            <a:rPr lang="en-GB" dirty="0"/>
            <a:t>.</a:t>
          </a:r>
          <a:endParaRPr lang="en-US" dirty="0"/>
        </a:p>
      </dgm:t>
    </dgm:pt>
    <dgm:pt modelId="{CE6FA9AF-24B3-42DA-916D-78CD407E350F}" type="parTrans" cxnId="{E1465394-6BD8-4E2B-BB3C-1227387DDAE1}">
      <dgm:prSet/>
      <dgm:spPr/>
      <dgm:t>
        <a:bodyPr/>
        <a:lstStyle/>
        <a:p>
          <a:endParaRPr lang="en-US"/>
        </a:p>
      </dgm:t>
    </dgm:pt>
    <dgm:pt modelId="{CB312148-F817-400E-8FC4-DE75796B513C}" type="sibTrans" cxnId="{E1465394-6BD8-4E2B-BB3C-1227387DDAE1}">
      <dgm:prSet/>
      <dgm:spPr/>
      <dgm:t>
        <a:bodyPr/>
        <a:lstStyle/>
        <a:p>
          <a:endParaRPr lang="en-US"/>
        </a:p>
      </dgm:t>
    </dgm:pt>
    <dgm:pt modelId="{F9E16001-36BB-40C1-939A-D87FF27E52E6}">
      <dgm:prSet/>
      <dgm:spPr/>
      <dgm:t>
        <a:bodyPr/>
        <a:lstStyle/>
        <a:p>
          <a:r>
            <a:rPr lang="en-GB"/>
            <a:t>However, many of these models operate as </a:t>
          </a:r>
          <a:r>
            <a:rPr lang="en-GB" b="1"/>
            <a:t>black-box systems</a:t>
          </a:r>
          <a:r>
            <a:rPr lang="en-GB"/>
            <a:t>, making their decision-making processes difficult to interpret. This lack of transparency raises concerns about trust, fairness, and accountability </a:t>
          </a:r>
          <a:r>
            <a:rPr lang="en-GB" b="1"/>
            <a:t>[3]</a:t>
          </a:r>
          <a:r>
            <a:rPr lang="en-GB"/>
            <a:t>.</a:t>
          </a:r>
          <a:endParaRPr lang="en-US"/>
        </a:p>
      </dgm:t>
    </dgm:pt>
    <dgm:pt modelId="{B6C9CF7F-D89D-4031-B100-19DCD01B770F}" type="parTrans" cxnId="{D3D5D168-7862-46B6-A165-E7C966FA72CE}">
      <dgm:prSet/>
      <dgm:spPr/>
      <dgm:t>
        <a:bodyPr/>
        <a:lstStyle/>
        <a:p>
          <a:endParaRPr lang="en-US"/>
        </a:p>
      </dgm:t>
    </dgm:pt>
    <dgm:pt modelId="{F1CE9BD7-1714-4AE6-89C4-E8EF2BD91D1B}" type="sibTrans" cxnId="{D3D5D168-7862-46B6-A165-E7C966FA72CE}">
      <dgm:prSet/>
      <dgm:spPr/>
      <dgm:t>
        <a:bodyPr/>
        <a:lstStyle/>
        <a:p>
          <a:endParaRPr lang="en-US"/>
        </a:p>
      </dgm:t>
    </dgm:pt>
    <dgm:pt modelId="{BC9129C8-2C69-4A0E-94D1-617273138F42}">
      <dgm:prSet/>
      <dgm:spPr/>
      <dgm:t>
        <a:bodyPr/>
        <a:lstStyle/>
        <a:p>
          <a:r>
            <a:rPr lang="en-GB"/>
            <a:t>Explainable Artificial Intelligence (XAI) has emerged to address these challenges by improving the transparency and interpretability of machine learning models </a:t>
          </a:r>
          <a:r>
            <a:rPr lang="en-GB" b="1"/>
            <a:t>[4]</a:t>
          </a:r>
          <a:r>
            <a:rPr lang="en-GB"/>
            <a:t>.</a:t>
          </a:r>
          <a:endParaRPr lang="en-US"/>
        </a:p>
      </dgm:t>
    </dgm:pt>
    <dgm:pt modelId="{AE469293-0A1A-4A89-831C-70E10D1D570B}" type="parTrans" cxnId="{1EFD7331-2FB7-447E-BB35-02C2CB49AC77}">
      <dgm:prSet/>
      <dgm:spPr/>
      <dgm:t>
        <a:bodyPr/>
        <a:lstStyle/>
        <a:p>
          <a:endParaRPr lang="en-US"/>
        </a:p>
      </dgm:t>
    </dgm:pt>
    <dgm:pt modelId="{95040E8B-5E1A-4933-ADD2-46C9E1D59E02}" type="sibTrans" cxnId="{1EFD7331-2FB7-447E-BB35-02C2CB49AC77}">
      <dgm:prSet/>
      <dgm:spPr/>
      <dgm:t>
        <a:bodyPr/>
        <a:lstStyle/>
        <a:p>
          <a:endParaRPr lang="en-US"/>
        </a:p>
      </dgm:t>
    </dgm:pt>
    <dgm:pt modelId="{10764BB5-54E9-4563-A8E7-4B61C39ED8F5}" type="pres">
      <dgm:prSet presAssocID="{57857331-D6B6-4841-BCC1-239B236AED9B}" presName="root" presStyleCnt="0">
        <dgm:presLayoutVars>
          <dgm:dir/>
          <dgm:resizeHandles val="exact"/>
        </dgm:presLayoutVars>
      </dgm:prSet>
      <dgm:spPr/>
    </dgm:pt>
    <dgm:pt modelId="{D3E100B8-EC1F-4F0E-BAAE-89536706736A}" type="pres">
      <dgm:prSet presAssocID="{DB0BB787-F36C-420E-B56D-E7835E594A72}" presName="compNode" presStyleCnt="0"/>
      <dgm:spPr/>
    </dgm:pt>
    <dgm:pt modelId="{A9766DA9-047C-481D-B45F-76823185F46C}" type="pres">
      <dgm:prSet presAssocID="{DB0BB787-F36C-420E-B56D-E7835E594A72}" presName="bgRect" presStyleLbl="bgShp" presStyleIdx="0" presStyleCnt="4"/>
      <dgm:spPr/>
    </dgm:pt>
    <dgm:pt modelId="{41D9D5AA-CE00-4DF6-A530-4BA25FA3280F}" type="pres">
      <dgm:prSet presAssocID="{DB0BB787-F36C-420E-B56D-E7835E594A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917CCD77-EE77-4B3B-A62C-C944D3BE997A}" type="pres">
      <dgm:prSet presAssocID="{DB0BB787-F36C-420E-B56D-E7835E594A72}" presName="spaceRect" presStyleCnt="0"/>
      <dgm:spPr/>
    </dgm:pt>
    <dgm:pt modelId="{756B2AC3-76C8-4D47-904B-351893FE271E}" type="pres">
      <dgm:prSet presAssocID="{DB0BB787-F36C-420E-B56D-E7835E594A72}" presName="parTx" presStyleLbl="revTx" presStyleIdx="0" presStyleCnt="4">
        <dgm:presLayoutVars>
          <dgm:chMax val="0"/>
          <dgm:chPref val="0"/>
        </dgm:presLayoutVars>
      </dgm:prSet>
      <dgm:spPr/>
    </dgm:pt>
    <dgm:pt modelId="{1CFD54A3-BB68-4069-A74D-22003AA9DB76}" type="pres">
      <dgm:prSet presAssocID="{E2C771D6-FD00-49D5-B87D-36C747651F33}" presName="sibTrans" presStyleCnt="0"/>
      <dgm:spPr/>
    </dgm:pt>
    <dgm:pt modelId="{5A6B1F7C-1C4F-4388-AB75-0EDA03F52D89}" type="pres">
      <dgm:prSet presAssocID="{2634CBCA-382B-436F-875A-022D33209A87}" presName="compNode" presStyleCnt="0"/>
      <dgm:spPr/>
    </dgm:pt>
    <dgm:pt modelId="{C240FF75-0C87-44B1-9B50-D70B056F3122}" type="pres">
      <dgm:prSet presAssocID="{2634CBCA-382B-436F-875A-022D33209A87}" presName="bgRect" presStyleLbl="bgShp" presStyleIdx="1" presStyleCnt="4"/>
      <dgm:spPr/>
    </dgm:pt>
    <dgm:pt modelId="{91D85062-D609-41A9-9133-42CAF5F99170}" type="pres">
      <dgm:prSet presAssocID="{2634CBCA-382B-436F-875A-022D33209A8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est scene"/>
        </a:ext>
      </dgm:extLst>
    </dgm:pt>
    <dgm:pt modelId="{25397BE0-D28C-4B74-9363-4DADF4C1E02C}" type="pres">
      <dgm:prSet presAssocID="{2634CBCA-382B-436F-875A-022D33209A87}" presName="spaceRect" presStyleCnt="0"/>
      <dgm:spPr/>
    </dgm:pt>
    <dgm:pt modelId="{4C585775-DDB7-41C0-AC13-3B23500FFC52}" type="pres">
      <dgm:prSet presAssocID="{2634CBCA-382B-436F-875A-022D33209A87}" presName="parTx" presStyleLbl="revTx" presStyleIdx="1" presStyleCnt="4">
        <dgm:presLayoutVars>
          <dgm:chMax val="0"/>
          <dgm:chPref val="0"/>
        </dgm:presLayoutVars>
      </dgm:prSet>
      <dgm:spPr/>
    </dgm:pt>
    <dgm:pt modelId="{38405907-CB06-44C0-B5E8-14052573B43C}" type="pres">
      <dgm:prSet presAssocID="{CB312148-F817-400E-8FC4-DE75796B513C}" presName="sibTrans" presStyleCnt="0"/>
      <dgm:spPr/>
    </dgm:pt>
    <dgm:pt modelId="{CFDC41EF-FBD6-49AB-B9BB-CF642E5EBD43}" type="pres">
      <dgm:prSet presAssocID="{F9E16001-36BB-40C1-939A-D87FF27E52E6}" presName="compNode" presStyleCnt="0"/>
      <dgm:spPr/>
    </dgm:pt>
    <dgm:pt modelId="{5C3A92E8-8705-4746-918D-118BEC10C17E}" type="pres">
      <dgm:prSet presAssocID="{F9E16001-36BB-40C1-939A-D87FF27E52E6}" presName="bgRect" presStyleLbl="bgShp" presStyleIdx="2" presStyleCnt="4"/>
      <dgm:spPr/>
    </dgm:pt>
    <dgm:pt modelId="{7A9F96D8-8D5B-4445-A59D-FFC34496A025}" type="pres">
      <dgm:prSet presAssocID="{F9E16001-36BB-40C1-939A-D87FF27E52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D6CB4288-5D95-4B59-9A84-D0847D832EBA}" type="pres">
      <dgm:prSet presAssocID="{F9E16001-36BB-40C1-939A-D87FF27E52E6}" presName="spaceRect" presStyleCnt="0"/>
      <dgm:spPr/>
    </dgm:pt>
    <dgm:pt modelId="{A8BA174A-4DEA-45D6-A864-A66EC2922C5E}" type="pres">
      <dgm:prSet presAssocID="{F9E16001-36BB-40C1-939A-D87FF27E52E6}" presName="parTx" presStyleLbl="revTx" presStyleIdx="2" presStyleCnt="4">
        <dgm:presLayoutVars>
          <dgm:chMax val="0"/>
          <dgm:chPref val="0"/>
        </dgm:presLayoutVars>
      </dgm:prSet>
      <dgm:spPr/>
    </dgm:pt>
    <dgm:pt modelId="{E6A93496-E700-4689-A32A-CE4D0672C8AB}" type="pres">
      <dgm:prSet presAssocID="{F1CE9BD7-1714-4AE6-89C4-E8EF2BD91D1B}" presName="sibTrans" presStyleCnt="0"/>
      <dgm:spPr/>
    </dgm:pt>
    <dgm:pt modelId="{182342D8-E39F-4349-80D7-CD14D0C9F478}" type="pres">
      <dgm:prSet presAssocID="{BC9129C8-2C69-4A0E-94D1-617273138F42}" presName="compNode" presStyleCnt="0"/>
      <dgm:spPr/>
    </dgm:pt>
    <dgm:pt modelId="{5F128A72-D86E-4AB6-8D57-1DF48594F7BB}" type="pres">
      <dgm:prSet presAssocID="{BC9129C8-2C69-4A0E-94D1-617273138F42}" presName="bgRect" presStyleLbl="bgShp" presStyleIdx="3" presStyleCnt="4"/>
      <dgm:spPr/>
    </dgm:pt>
    <dgm:pt modelId="{63B7BD40-FC0B-4D7F-BA52-A95A61896307}" type="pres">
      <dgm:prSet presAssocID="{BC9129C8-2C69-4A0E-94D1-617273138F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15614B48-B6E3-48E8-9DA0-335A93A9C5A0}" type="pres">
      <dgm:prSet presAssocID="{BC9129C8-2C69-4A0E-94D1-617273138F42}" presName="spaceRect" presStyleCnt="0"/>
      <dgm:spPr/>
    </dgm:pt>
    <dgm:pt modelId="{26AEE06E-3141-4C74-806A-DC76ABA444BF}" type="pres">
      <dgm:prSet presAssocID="{BC9129C8-2C69-4A0E-94D1-617273138F42}" presName="parTx" presStyleLbl="revTx" presStyleIdx="3" presStyleCnt="4">
        <dgm:presLayoutVars>
          <dgm:chMax val="0"/>
          <dgm:chPref val="0"/>
        </dgm:presLayoutVars>
      </dgm:prSet>
      <dgm:spPr/>
    </dgm:pt>
  </dgm:ptLst>
  <dgm:cxnLst>
    <dgm:cxn modelId="{85DC2316-439A-4FD3-8375-28DEB80A8172}" type="presOf" srcId="{DB0BB787-F36C-420E-B56D-E7835E594A72}" destId="{756B2AC3-76C8-4D47-904B-351893FE271E}" srcOrd="0" destOrd="0" presId="urn:microsoft.com/office/officeart/2018/2/layout/IconVerticalSolidList"/>
    <dgm:cxn modelId="{1EFD7331-2FB7-447E-BB35-02C2CB49AC77}" srcId="{57857331-D6B6-4841-BCC1-239B236AED9B}" destId="{BC9129C8-2C69-4A0E-94D1-617273138F42}" srcOrd="3" destOrd="0" parTransId="{AE469293-0A1A-4A89-831C-70E10D1D570B}" sibTransId="{95040E8B-5E1A-4933-ADD2-46C9E1D59E02}"/>
    <dgm:cxn modelId="{1CF60C36-BDAE-4738-8C6B-C753A21182AC}" type="presOf" srcId="{F9E16001-36BB-40C1-939A-D87FF27E52E6}" destId="{A8BA174A-4DEA-45D6-A864-A66EC2922C5E}" srcOrd="0" destOrd="0" presId="urn:microsoft.com/office/officeart/2018/2/layout/IconVerticalSolidList"/>
    <dgm:cxn modelId="{DA8A1E37-5C1C-4B25-9247-111220CC07A4}" type="presOf" srcId="{2634CBCA-382B-436F-875A-022D33209A87}" destId="{4C585775-DDB7-41C0-AC13-3B23500FFC52}" srcOrd="0" destOrd="0" presId="urn:microsoft.com/office/officeart/2018/2/layout/IconVerticalSolidList"/>
    <dgm:cxn modelId="{F2CE005D-F1E2-4EA0-BDB6-2E6CA0A47D31}" type="presOf" srcId="{BC9129C8-2C69-4A0E-94D1-617273138F42}" destId="{26AEE06E-3141-4C74-806A-DC76ABA444BF}" srcOrd="0" destOrd="0" presId="urn:microsoft.com/office/officeart/2018/2/layout/IconVerticalSolidList"/>
    <dgm:cxn modelId="{41865743-C4DA-4644-B840-678B36A839F5}" type="presOf" srcId="{57857331-D6B6-4841-BCC1-239B236AED9B}" destId="{10764BB5-54E9-4563-A8E7-4B61C39ED8F5}" srcOrd="0" destOrd="0" presId="urn:microsoft.com/office/officeart/2018/2/layout/IconVerticalSolidList"/>
    <dgm:cxn modelId="{1482A945-4D1C-4DB6-B9BD-B4BA125DBB93}" srcId="{57857331-D6B6-4841-BCC1-239B236AED9B}" destId="{DB0BB787-F36C-420E-B56D-E7835E594A72}" srcOrd="0" destOrd="0" parTransId="{ACFAD4CF-CBD5-4E05-A31F-76A7AE0F2692}" sibTransId="{E2C771D6-FD00-49D5-B87D-36C747651F33}"/>
    <dgm:cxn modelId="{D3D5D168-7862-46B6-A165-E7C966FA72CE}" srcId="{57857331-D6B6-4841-BCC1-239B236AED9B}" destId="{F9E16001-36BB-40C1-939A-D87FF27E52E6}" srcOrd="2" destOrd="0" parTransId="{B6C9CF7F-D89D-4031-B100-19DCD01B770F}" sibTransId="{F1CE9BD7-1714-4AE6-89C4-E8EF2BD91D1B}"/>
    <dgm:cxn modelId="{E1465394-6BD8-4E2B-BB3C-1227387DDAE1}" srcId="{57857331-D6B6-4841-BCC1-239B236AED9B}" destId="{2634CBCA-382B-436F-875A-022D33209A87}" srcOrd="1" destOrd="0" parTransId="{CE6FA9AF-24B3-42DA-916D-78CD407E350F}" sibTransId="{CB312148-F817-400E-8FC4-DE75796B513C}"/>
    <dgm:cxn modelId="{0411D000-D54D-47A4-8713-51BE674E399F}" type="presParOf" srcId="{10764BB5-54E9-4563-A8E7-4B61C39ED8F5}" destId="{D3E100B8-EC1F-4F0E-BAAE-89536706736A}" srcOrd="0" destOrd="0" presId="urn:microsoft.com/office/officeart/2018/2/layout/IconVerticalSolidList"/>
    <dgm:cxn modelId="{201B84F5-EF65-4752-9354-E755480BB8F5}" type="presParOf" srcId="{D3E100B8-EC1F-4F0E-BAAE-89536706736A}" destId="{A9766DA9-047C-481D-B45F-76823185F46C}" srcOrd="0" destOrd="0" presId="urn:microsoft.com/office/officeart/2018/2/layout/IconVerticalSolidList"/>
    <dgm:cxn modelId="{955B85A2-DE73-425B-A874-9AB521F87452}" type="presParOf" srcId="{D3E100B8-EC1F-4F0E-BAAE-89536706736A}" destId="{41D9D5AA-CE00-4DF6-A530-4BA25FA3280F}" srcOrd="1" destOrd="0" presId="urn:microsoft.com/office/officeart/2018/2/layout/IconVerticalSolidList"/>
    <dgm:cxn modelId="{08430DF5-01F8-47C1-93A1-6FD0697DDE75}" type="presParOf" srcId="{D3E100B8-EC1F-4F0E-BAAE-89536706736A}" destId="{917CCD77-EE77-4B3B-A62C-C944D3BE997A}" srcOrd="2" destOrd="0" presId="urn:microsoft.com/office/officeart/2018/2/layout/IconVerticalSolidList"/>
    <dgm:cxn modelId="{16EA490E-B71D-43FE-96D7-D68E023017FB}" type="presParOf" srcId="{D3E100B8-EC1F-4F0E-BAAE-89536706736A}" destId="{756B2AC3-76C8-4D47-904B-351893FE271E}" srcOrd="3" destOrd="0" presId="urn:microsoft.com/office/officeart/2018/2/layout/IconVerticalSolidList"/>
    <dgm:cxn modelId="{25B93FCA-8B0F-44A5-BE22-051F9A3CB353}" type="presParOf" srcId="{10764BB5-54E9-4563-A8E7-4B61C39ED8F5}" destId="{1CFD54A3-BB68-4069-A74D-22003AA9DB76}" srcOrd="1" destOrd="0" presId="urn:microsoft.com/office/officeart/2018/2/layout/IconVerticalSolidList"/>
    <dgm:cxn modelId="{7ED0D152-6F35-436F-89CD-328CF0E30385}" type="presParOf" srcId="{10764BB5-54E9-4563-A8E7-4B61C39ED8F5}" destId="{5A6B1F7C-1C4F-4388-AB75-0EDA03F52D89}" srcOrd="2" destOrd="0" presId="urn:microsoft.com/office/officeart/2018/2/layout/IconVerticalSolidList"/>
    <dgm:cxn modelId="{E56BF62F-A724-478E-8DA4-5AB25FE2200B}" type="presParOf" srcId="{5A6B1F7C-1C4F-4388-AB75-0EDA03F52D89}" destId="{C240FF75-0C87-44B1-9B50-D70B056F3122}" srcOrd="0" destOrd="0" presId="urn:microsoft.com/office/officeart/2018/2/layout/IconVerticalSolidList"/>
    <dgm:cxn modelId="{81F16704-0177-4BC9-A7B6-BE6F95212F7D}" type="presParOf" srcId="{5A6B1F7C-1C4F-4388-AB75-0EDA03F52D89}" destId="{91D85062-D609-41A9-9133-42CAF5F99170}" srcOrd="1" destOrd="0" presId="urn:microsoft.com/office/officeart/2018/2/layout/IconVerticalSolidList"/>
    <dgm:cxn modelId="{9865B007-AE90-46E2-BDDB-BBB008B1311A}" type="presParOf" srcId="{5A6B1F7C-1C4F-4388-AB75-0EDA03F52D89}" destId="{25397BE0-D28C-4B74-9363-4DADF4C1E02C}" srcOrd="2" destOrd="0" presId="urn:microsoft.com/office/officeart/2018/2/layout/IconVerticalSolidList"/>
    <dgm:cxn modelId="{096A2A38-6A9F-41EC-9A87-FCD5A3E852C2}" type="presParOf" srcId="{5A6B1F7C-1C4F-4388-AB75-0EDA03F52D89}" destId="{4C585775-DDB7-41C0-AC13-3B23500FFC52}" srcOrd="3" destOrd="0" presId="urn:microsoft.com/office/officeart/2018/2/layout/IconVerticalSolidList"/>
    <dgm:cxn modelId="{853EF633-AC3C-4315-B90F-12A31BF4CB3F}" type="presParOf" srcId="{10764BB5-54E9-4563-A8E7-4B61C39ED8F5}" destId="{38405907-CB06-44C0-B5E8-14052573B43C}" srcOrd="3" destOrd="0" presId="urn:microsoft.com/office/officeart/2018/2/layout/IconVerticalSolidList"/>
    <dgm:cxn modelId="{F634A41E-0D77-4668-A036-079341B57586}" type="presParOf" srcId="{10764BB5-54E9-4563-A8E7-4B61C39ED8F5}" destId="{CFDC41EF-FBD6-49AB-B9BB-CF642E5EBD43}" srcOrd="4" destOrd="0" presId="urn:microsoft.com/office/officeart/2018/2/layout/IconVerticalSolidList"/>
    <dgm:cxn modelId="{8A7C9C6B-C8B2-4814-9A69-5739CA3B658D}" type="presParOf" srcId="{CFDC41EF-FBD6-49AB-B9BB-CF642E5EBD43}" destId="{5C3A92E8-8705-4746-918D-118BEC10C17E}" srcOrd="0" destOrd="0" presId="urn:microsoft.com/office/officeart/2018/2/layout/IconVerticalSolidList"/>
    <dgm:cxn modelId="{F2045B6C-86EB-45E9-887C-CDD602EEB0F3}" type="presParOf" srcId="{CFDC41EF-FBD6-49AB-B9BB-CF642E5EBD43}" destId="{7A9F96D8-8D5B-4445-A59D-FFC34496A025}" srcOrd="1" destOrd="0" presId="urn:microsoft.com/office/officeart/2018/2/layout/IconVerticalSolidList"/>
    <dgm:cxn modelId="{0C0A4949-FF35-4BE0-81E1-0849D5F8B0AF}" type="presParOf" srcId="{CFDC41EF-FBD6-49AB-B9BB-CF642E5EBD43}" destId="{D6CB4288-5D95-4B59-9A84-D0847D832EBA}" srcOrd="2" destOrd="0" presId="urn:microsoft.com/office/officeart/2018/2/layout/IconVerticalSolidList"/>
    <dgm:cxn modelId="{B8411D98-BA37-4B24-86F6-390E583969E6}" type="presParOf" srcId="{CFDC41EF-FBD6-49AB-B9BB-CF642E5EBD43}" destId="{A8BA174A-4DEA-45D6-A864-A66EC2922C5E}" srcOrd="3" destOrd="0" presId="urn:microsoft.com/office/officeart/2018/2/layout/IconVerticalSolidList"/>
    <dgm:cxn modelId="{27934970-4B8E-4BC0-8DC7-70C2EF99A5BA}" type="presParOf" srcId="{10764BB5-54E9-4563-A8E7-4B61C39ED8F5}" destId="{E6A93496-E700-4689-A32A-CE4D0672C8AB}" srcOrd="5" destOrd="0" presId="urn:microsoft.com/office/officeart/2018/2/layout/IconVerticalSolidList"/>
    <dgm:cxn modelId="{80D0EFD5-C9DB-4D69-9144-FDA5C4DF2061}" type="presParOf" srcId="{10764BB5-54E9-4563-A8E7-4B61C39ED8F5}" destId="{182342D8-E39F-4349-80D7-CD14D0C9F478}" srcOrd="6" destOrd="0" presId="urn:microsoft.com/office/officeart/2018/2/layout/IconVerticalSolidList"/>
    <dgm:cxn modelId="{B6323D05-BBED-494C-B13E-A335A35EB00E}" type="presParOf" srcId="{182342D8-E39F-4349-80D7-CD14D0C9F478}" destId="{5F128A72-D86E-4AB6-8D57-1DF48594F7BB}" srcOrd="0" destOrd="0" presId="urn:microsoft.com/office/officeart/2018/2/layout/IconVerticalSolidList"/>
    <dgm:cxn modelId="{6C0C6B65-BFA1-455B-B9D1-AD858DC5EB9C}" type="presParOf" srcId="{182342D8-E39F-4349-80D7-CD14D0C9F478}" destId="{63B7BD40-FC0B-4D7F-BA52-A95A61896307}" srcOrd="1" destOrd="0" presId="urn:microsoft.com/office/officeart/2018/2/layout/IconVerticalSolidList"/>
    <dgm:cxn modelId="{F4379624-B293-45E9-A631-F51C47562046}" type="presParOf" srcId="{182342D8-E39F-4349-80D7-CD14D0C9F478}" destId="{15614B48-B6E3-48E8-9DA0-335A93A9C5A0}" srcOrd="2" destOrd="0" presId="urn:microsoft.com/office/officeart/2018/2/layout/IconVerticalSolidList"/>
    <dgm:cxn modelId="{FF14E463-F274-42A1-97BF-4ACFEF348D98}" type="presParOf" srcId="{182342D8-E39F-4349-80D7-CD14D0C9F478}" destId="{26AEE06E-3141-4C74-806A-DC76ABA444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B0EE42-E4DC-49BB-B57F-4BC9F914168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C0D2441-1D7B-4703-87C3-28C43ECDDC75}">
      <dgm:prSet/>
      <dgm:spPr/>
      <dgm:t>
        <a:bodyPr/>
        <a:lstStyle/>
        <a:p>
          <a:r>
            <a:rPr lang="en-GB" b="1"/>
            <a:t>Aim</a:t>
          </a:r>
          <a:endParaRPr lang="en-US"/>
        </a:p>
      </dgm:t>
    </dgm:pt>
    <dgm:pt modelId="{AC409A0B-E495-4BA6-80C3-A057168A0168}" type="parTrans" cxnId="{BA79FC57-79C5-4013-9EE1-9CB17B8EB0BC}">
      <dgm:prSet/>
      <dgm:spPr/>
      <dgm:t>
        <a:bodyPr/>
        <a:lstStyle/>
        <a:p>
          <a:endParaRPr lang="en-US"/>
        </a:p>
      </dgm:t>
    </dgm:pt>
    <dgm:pt modelId="{53859604-2960-488E-8081-2E3E93F6C7EA}" type="sibTrans" cxnId="{BA79FC57-79C5-4013-9EE1-9CB17B8EB0BC}">
      <dgm:prSet/>
      <dgm:spPr/>
      <dgm:t>
        <a:bodyPr/>
        <a:lstStyle/>
        <a:p>
          <a:endParaRPr lang="en-US"/>
        </a:p>
      </dgm:t>
    </dgm:pt>
    <dgm:pt modelId="{2226446B-DE5E-4C06-B793-50F96BB802EE}">
      <dgm:prSet/>
      <dgm:spPr/>
      <dgm:t>
        <a:bodyPr/>
        <a:lstStyle/>
        <a:p>
          <a:r>
            <a:rPr lang="en-GB"/>
            <a:t>To improve explainability in machine learning models by developing a reliable and interpretable explanation framework.</a:t>
          </a:r>
          <a:endParaRPr lang="en-US"/>
        </a:p>
      </dgm:t>
    </dgm:pt>
    <dgm:pt modelId="{DAD0BCFD-B5C1-476B-A8E3-A01771925EB5}" type="parTrans" cxnId="{A176F612-80CB-426B-B389-45603608ABF1}">
      <dgm:prSet/>
      <dgm:spPr/>
      <dgm:t>
        <a:bodyPr/>
        <a:lstStyle/>
        <a:p>
          <a:endParaRPr lang="en-US"/>
        </a:p>
      </dgm:t>
    </dgm:pt>
    <dgm:pt modelId="{6D3AFFA7-EE54-4ACD-8B8C-7A103D961517}" type="sibTrans" cxnId="{A176F612-80CB-426B-B389-45603608ABF1}">
      <dgm:prSet/>
      <dgm:spPr/>
      <dgm:t>
        <a:bodyPr/>
        <a:lstStyle/>
        <a:p>
          <a:endParaRPr lang="en-US"/>
        </a:p>
      </dgm:t>
    </dgm:pt>
    <dgm:pt modelId="{1AC55350-3DAA-435F-A036-4D3B9207528F}">
      <dgm:prSet/>
      <dgm:spPr/>
      <dgm:t>
        <a:bodyPr/>
        <a:lstStyle/>
        <a:p>
          <a:r>
            <a:rPr lang="en-GB" b="1"/>
            <a:t>Objectives</a:t>
          </a:r>
          <a:endParaRPr lang="en-US"/>
        </a:p>
      </dgm:t>
    </dgm:pt>
    <dgm:pt modelId="{7EF8511C-D96B-4538-8679-DD91B2A96754}" type="parTrans" cxnId="{9386525D-03FA-44C5-9383-3F88CDB52DC9}">
      <dgm:prSet/>
      <dgm:spPr/>
      <dgm:t>
        <a:bodyPr/>
        <a:lstStyle/>
        <a:p>
          <a:endParaRPr lang="en-US"/>
        </a:p>
      </dgm:t>
    </dgm:pt>
    <dgm:pt modelId="{D1F6694F-C59A-41C9-A4EF-8CAE6529FD0A}" type="sibTrans" cxnId="{9386525D-03FA-44C5-9383-3F88CDB52DC9}">
      <dgm:prSet/>
      <dgm:spPr/>
      <dgm:t>
        <a:bodyPr/>
        <a:lstStyle/>
        <a:p>
          <a:endParaRPr lang="en-US"/>
        </a:p>
      </dgm:t>
    </dgm:pt>
    <dgm:pt modelId="{41579033-7C5F-4B9C-AD78-2B213269C5ED}">
      <dgm:prSet/>
      <dgm:spPr/>
      <dgm:t>
        <a:bodyPr/>
        <a:lstStyle/>
        <a:p>
          <a:r>
            <a:rPr lang="en-GB"/>
            <a:t>Review existing XAI techniques and identify limitations</a:t>
          </a:r>
          <a:endParaRPr lang="en-US"/>
        </a:p>
      </dgm:t>
    </dgm:pt>
    <dgm:pt modelId="{6F9D1909-1187-41D4-8D95-1B04BF35CAA9}" type="parTrans" cxnId="{CB4092C4-D312-4DD9-8784-38B6E3B597B4}">
      <dgm:prSet/>
      <dgm:spPr/>
      <dgm:t>
        <a:bodyPr/>
        <a:lstStyle/>
        <a:p>
          <a:endParaRPr lang="en-US"/>
        </a:p>
      </dgm:t>
    </dgm:pt>
    <dgm:pt modelId="{31DBC351-F91A-4B4D-A063-A314675FE2C7}" type="sibTrans" cxnId="{CB4092C4-D312-4DD9-8784-38B6E3B597B4}">
      <dgm:prSet/>
      <dgm:spPr/>
      <dgm:t>
        <a:bodyPr/>
        <a:lstStyle/>
        <a:p>
          <a:endParaRPr lang="en-US"/>
        </a:p>
      </dgm:t>
    </dgm:pt>
    <dgm:pt modelId="{DD966BF7-D2D9-454D-980B-EBBFCD5EFE09}">
      <dgm:prSet/>
      <dgm:spPr/>
      <dgm:t>
        <a:bodyPr/>
        <a:lstStyle/>
        <a:p>
          <a:r>
            <a:rPr lang="en-GB"/>
            <a:t>Develop a framework combining multiple explanation methods</a:t>
          </a:r>
          <a:endParaRPr lang="en-US"/>
        </a:p>
      </dgm:t>
    </dgm:pt>
    <dgm:pt modelId="{B33C05CA-0238-4E5B-9B59-B15F11FDD97B}" type="parTrans" cxnId="{5027E806-6B42-4AAF-9A67-0B7C21624E70}">
      <dgm:prSet/>
      <dgm:spPr/>
      <dgm:t>
        <a:bodyPr/>
        <a:lstStyle/>
        <a:p>
          <a:endParaRPr lang="en-US"/>
        </a:p>
      </dgm:t>
    </dgm:pt>
    <dgm:pt modelId="{5E6F6F09-56E8-4717-97FB-108212A26D21}" type="sibTrans" cxnId="{5027E806-6B42-4AAF-9A67-0B7C21624E70}">
      <dgm:prSet/>
      <dgm:spPr/>
      <dgm:t>
        <a:bodyPr/>
        <a:lstStyle/>
        <a:p>
          <a:endParaRPr lang="en-US"/>
        </a:p>
      </dgm:t>
    </dgm:pt>
    <dgm:pt modelId="{37C6ADB1-0CA1-4AFD-93CA-7CE41F9AE053}">
      <dgm:prSet/>
      <dgm:spPr/>
      <dgm:t>
        <a:bodyPr/>
        <a:lstStyle/>
        <a:p>
          <a:r>
            <a:rPr lang="en-GB"/>
            <a:t>Apply explainability techniques to machine learning models</a:t>
          </a:r>
          <a:endParaRPr lang="en-US"/>
        </a:p>
      </dgm:t>
    </dgm:pt>
    <dgm:pt modelId="{BBB6B4B2-3498-494C-9AB0-ACD844708C21}" type="parTrans" cxnId="{2DDA6094-43A1-4E7F-A95C-6844B90AD981}">
      <dgm:prSet/>
      <dgm:spPr/>
      <dgm:t>
        <a:bodyPr/>
        <a:lstStyle/>
        <a:p>
          <a:endParaRPr lang="en-US"/>
        </a:p>
      </dgm:t>
    </dgm:pt>
    <dgm:pt modelId="{00088FBE-8829-4B0F-9D7F-3FE04B4C39BC}" type="sibTrans" cxnId="{2DDA6094-43A1-4E7F-A95C-6844B90AD981}">
      <dgm:prSet/>
      <dgm:spPr/>
      <dgm:t>
        <a:bodyPr/>
        <a:lstStyle/>
        <a:p>
          <a:endParaRPr lang="en-US"/>
        </a:p>
      </dgm:t>
    </dgm:pt>
    <dgm:pt modelId="{2C1D9A1D-6AAC-46FC-B62F-3EE81C997383}">
      <dgm:prSet/>
      <dgm:spPr/>
      <dgm:t>
        <a:bodyPr/>
        <a:lstStyle/>
        <a:p>
          <a:r>
            <a:rPr lang="en-GB"/>
            <a:t>Evaluate explanations using metrics such as fidelity, stability, and interpretability</a:t>
          </a:r>
          <a:endParaRPr lang="en-US"/>
        </a:p>
      </dgm:t>
    </dgm:pt>
    <dgm:pt modelId="{78D27E42-5915-4CDF-80CE-8DEF63D2516C}" type="parTrans" cxnId="{3385D783-EB55-4E50-A249-B5B8B9A9F160}">
      <dgm:prSet/>
      <dgm:spPr/>
      <dgm:t>
        <a:bodyPr/>
        <a:lstStyle/>
        <a:p>
          <a:endParaRPr lang="en-US"/>
        </a:p>
      </dgm:t>
    </dgm:pt>
    <dgm:pt modelId="{5116798B-345A-4267-BACF-E7119E967298}" type="sibTrans" cxnId="{3385D783-EB55-4E50-A249-B5B8B9A9F160}">
      <dgm:prSet/>
      <dgm:spPr/>
      <dgm:t>
        <a:bodyPr/>
        <a:lstStyle/>
        <a:p>
          <a:endParaRPr lang="en-US"/>
        </a:p>
      </dgm:t>
    </dgm:pt>
    <dgm:pt modelId="{D2E273CD-233D-4411-99BC-5E2C376D1C75}" type="pres">
      <dgm:prSet presAssocID="{89B0EE42-E4DC-49BB-B57F-4BC9F9141688}" presName="root" presStyleCnt="0">
        <dgm:presLayoutVars>
          <dgm:dir/>
          <dgm:resizeHandles val="exact"/>
        </dgm:presLayoutVars>
      </dgm:prSet>
      <dgm:spPr/>
    </dgm:pt>
    <dgm:pt modelId="{64D8D923-9596-4DC8-B468-98819A5E354F}" type="pres">
      <dgm:prSet presAssocID="{7C0D2441-1D7B-4703-87C3-28C43ECDDC75}" presName="compNode" presStyleCnt="0"/>
      <dgm:spPr/>
    </dgm:pt>
    <dgm:pt modelId="{763D8B2D-DF56-4CE1-A3C7-FCA0D7D12FC0}" type="pres">
      <dgm:prSet presAssocID="{7C0D2441-1D7B-4703-87C3-28C43ECDDC75}" presName="bgRect" presStyleLbl="bgShp" presStyleIdx="0" presStyleCnt="7"/>
      <dgm:spPr/>
    </dgm:pt>
    <dgm:pt modelId="{B1ECC6FE-8E96-43DA-840B-987F6C4100FF}" type="pres">
      <dgm:prSet presAssocID="{7C0D2441-1D7B-4703-87C3-28C43ECDDC7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0B57459D-61D8-4AD6-8C95-2377611883E7}" type="pres">
      <dgm:prSet presAssocID="{7C0D2441-1D7B-4703-87C3-28C43ECDDC75}" presName="spaceRect" presStyleCnt="0"/>
      <dgm:spPr/>
    </dgm:pt>
    <dgm:pt modelId="{F35D762A-B356-4700-AF6B-BBF552282AA9}" type="pres">
      <dgm:prSet presAssocID="{7C0D2441-1D7B-4703-87C3-28C43ECDDC75}" presName="parTx" presStyleLbl="revTx" presStyleIdx="0" presStyleCnt="7">
        <dgm:presLayoutVars>
          <dgm:chMax val="0"/>
          <dgm:chPref val="0"/>
        </dgm:presLayoutVars>
      </dgm:prSet>
      <dgm:spPr/>
    </dgm:pt>
    <dgm:pt modelId="{FE27B86B-1862-432A-A9C7-4F3B68582392}" type="pres">
      <dgm:prSet presAssocID="{53859604-2960-488E-8081-2E3E93F6C7EA}" presName="sibTrans" presStyleCnt="0"/>
      <dgm:spPr/>
    </dgm:pt>
    <dgm:pt modelId="{221922B2-0BF4-4067-8357-3382D452662D}" type="pres">
      <dgm:prSet presAssocID="{2226446B-DE5E-4C06-B793-50F96BB802EE}" presName="compNode" presStyleCnt="0"/>
      <dgm:spPr/>
    </dgm:pt>
    <dgm:pt modelId="{D3AB7369-BFAF-4E62-BA14-8DC5B9A116B8}" type="pres">
      <dgm:prSet presAssocID="{2226446B-DE5E-4C06-B793-50F96BB802EE}" presName="bgRect" presStyleLbl="bgShp" presStyleIdx="1" presStyleCnt="7"/>
      <dgm:spPr/>
    </dgm:pt>
    <dgm:pt modelId="{8A021676-1690-4A81-B74C-D8EF2A495246}" type="pres">
      <dgm:prSet presAssocID="{2226446B-DE5E-4C06-B793-50F96BB802E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A087EF4-9C3A-446C-AD98-45BED9EA0CD5}" type="pres">
      <dgm:prSet presAssocID="{2226446B-DE5E-4C06-B793-50F96BB802EE}" presName="spaceRect" presStyleCnt="0"/>
      <dgm:spPr/>
    </dgm:pt>
    <dgm:pt modelId="{F1231489-26D0-44C8-A4E9-6EBC771BD2A7}" type="pres">
      <dgm:prSet presAssocID="{2226446B-DE5E-4C06-B793-50F96BB802EE}" presName="parTx" presStyleLbl="revTx" presStyleIdx="1" presStyleCnt="7">
        <dgm:presLayoutVars>
          <dgm:chMax val="0"/>
          <dgm:chPref val="0"/>
        </dgm:presLayoutVars>
      </dgm:prSet>
      <dgm:spPr/>
    </dgm:pt>
    <dgm:pt modelId="{CC995268-9A03-4E6C-A54D-E2682C08D5EC}" type="pres">
      <dgm:prSet presAssocID="{6D3AFFA7-EE54-4ACD-8B8C-7A103D961517}" presName="sibTrans" presStyleCnt="0"/>
      <dgm:spPr/>
    </dgm:pt>
    <dgm:pt modelId="{0CE7D44E-36FE-4EA1-943B-84A8641111AA}" type="pres">
      <dgm:prSet presAssocID="{1AC55350-3DAA-435F-A036-4D3B9207528F}" presName="compNode" presStyleCnt="0"/>
      <dgm:spPr/>
    </dgm:pt>
    <dgm:pt modelId="{29FE70DF-C580-4919-8DCB-332046CF532A}" type="pres">
      <dgm:prSet presAssocID="{1AC55350-3DAA-435F-A036-4D3B9207528F}" presName="bgRect" presStyleLbl="bgShp" presStyleIdx="2" presStyleCnt="7"/>
      <dgm:spPr/>
    </dgm:pt>
    <dgm:pt modelId="{12A521C4-1E84-4B1C-9197-C64BD5597DA5}" type="pres">
      <dgm:prSet presAssocID="{1AC55350-3DAA-435F-A036-4D3B9207528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5F343C0C-E545-4D91-A2CC-62CACEF84BD5}" type="pres">
      <dgm:prSet presAssocID="{1AC55350-3DAA-435F-A036-4D3B9207528F}" presName="spaceRect" presStyleCnt="0"/>
      <dgm:spPr/>
    </dgm:pt>
    <dgm:pt modelId="{8EE3289A-5FA1-40F2-A387-B16CC8A79D7E}" type="pres">
      <dgm:prSet presAssocID="{1AC55350-3DAA-435F-A036-4D3B9207528F}" presName="parTx" presStyleLbl="revTx" presStyleIdx="2" presStyleCnt="7">
        <dgm:presLayoutVars>
          <dgm:chMax val="0"/>
          <dgm:chPref val="0"/>
        </dgm:presLayoutVars>
      </dgm:prSet>
      <dgm:spPr/>
    </dgm:pt>
    <dgm:pt modelId="{0707772D-CCB5-45A8-B7BD-A8E26B5C65B5}" type="pres">
      <dgm:prSet presAssocID="{D1F6694F-C59A-41C9-A4EF-8CAE6529FD0A}" presName="sibTrans" presStyleCnt="0"/>
      <dgm:spPr/>
    </dgm:pt>
    <dgm:pt modelId="{8F8A4CC5-35FC-443B-BCCE-E938562E664B}" type="pres">
      <dgm:prSet presAssocID="{41579033-7C5F-4B9C-AD78-2B213269C5ED}" presName="compNode" presStyleCnt="0"/>
      <dgm:spPr/>
    </dgm:pt>
    <dgm:pt modelId="{BDD8BC53-DE81-4CBD-A216-F8610F26AF11}" type="pres">
      <dgm:prSet presAssocID="{41579033-7C5F-4B9C-AD78-2B213269C5ED}" presName="bgRect" presStyleLbl="bgShp" presStyleIdx="3" presStyleCnt="7"/>
      <dgm:spPr/>
    </dgm:pt>
    <dgm:pt modelId="{95C9DB94-74AD-4E39-B80F-719A973AC642}" type="pres">
      <dgm:prSet presAssocID="{41579033-7C5F-4B9C-AD78-2B213269C5E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22484E77-FF56-4065-B955-568E54B8DEDD}" type="pres">
      <dgm:prSet presAssocID="{41579033-7C5F-4B9C-AD78-2B213269C5ED}" presName="spaceRect" presStyleCnt="0"/>
      <dgm:spPr/>
    </dgm:pt>
    <dgm:pt modelId="{442FDA3E-ECF1-40AF-BA6D-2171ABF11231}" type="pres">
      <dgm:prSet presAssocID="{41579033-7C5F-4B9C-AD78-2B213269C5ED}" presName="parTx" presStyleLbl="revTx" presStyleIdx="3" presStyleCnt="7">
        <dgm:presLayoutVars>
          <dgm:chMax val="0"/>
          <dgm:chPref val="0"/>
        </dgm:presLayoutVars>
      </dgm:prSet>
      <dgm:spPr/>
    </dgm:pt>
    <dgm:pt modelId="{7EE5173C-615C-40FC-B12B-EF660B1BC749}" type="pres">
      <dgm:prSet presAssocID="{31DBC351-F91A-4B4D-A063-A314675FE2C7}" presName="sibTrans" presStyleCnt="0"/>
      <dgm:spPr/>
    </dgm:pt>
    <dgm:pt modelId="{CB5BCAB9-A5D4-400B-8F96-7536F98E25C5}" type="pres">
      <dgm:prSet presAssocID="{DD966BF7-D2D9-454D-980B-EBBFCD5EFE09}" presName="compNode" presStyleCnt="0"/>
      <dgm:spPr/>
    </dgm:pt>
    <dgm:pt modelId="{B581634A-0B95-49A7-8B8F-B3133C9071B8}" type="pres">
      <dgm:prSet presAssocID="{DD966BF7-D2D9-454D-980B-EBBFCD5EFE09}" presName="bgRect" presStyleLbl="bgShp" presStyleIdx="4" presStyleCnt="7"/>
      <dgm:spPr/>
    </dgm:pt>
    <dgm:pt modelId="{82CBCB95-B027-48EE-9972-F2D914FEB45B}" type="pres">
      <dgm:prSet presAssocID="{DD966BF7-D2D9-454D-980B-EBBFCD5EFE0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20EA2757-5F12-4039-B1B1-D38ECF11D261}" type="pres">
      <dgm:prSet presAssocID="{DD966BF7-D2D9-454D-980B-EBBFCD5EFE09}" presName="spaceRect" presStyleCnt="0"/>
      <dgm:spPr/>
    </dgm:pt>
    <dgm:pt modelId="{CF8B2B60-01BD-4AF8-B893-B2F059F6982B}" type="pres">
      <dgm:prSet presAssocID="{DD966BF7-D2D9-454D-980B-EBBFCD5EFE09}" presName="parTx" presStyleLbl="revTx" presStyleIdx="4" presStyleCnt="7">
        <dgm:presLayoutVars>
          <dgm:chMax val="0"/>
          <dgm:chPref val="0"/>
        </dgm:presLayoutVars>
      </dgm:prSet>
      <dgm:spPr/>
    </dgm:pt>
    <dgm:pt modelId="{56AAE22C-F11E-4857-9BDA-7F636AFB2182}" type="pres">
      <dgm:prSet presAssocID="{5E6F6F09-56E8-4717-97FB-108212A26D21}" presName="sibTrans" presStyleCnt="0"/>
      <dgm:spPr/>
    </dgm:pt>
    <dgm:pt modelId="{9A4A9237-C190-40F9-ADE1-1745B5AAF7E2}" type="pres">
      <dgm:prSet presAssocID="{37C6ADB1-0CA1-4AFD-93CA-7CE41F9AE053}" presName="compNode" presStyleCnt="0"/>
      <dgm:spPr/>
    </dgm:pt>
    <dgm:pt modelId="{1F230A0E-2375-49DC-BEE3-591E12368491}" type="pres">
      <dgm:prSet presAssocID="{37C6ADB1-0CA1-4AFD-93CA-7CE41F9AE053}" presName="bgRect" presStyleLbl="bgShp" presStyleIdx="5" presStyleCnt="7"/>
      <dgm:spPr/>
    </dgm:pt>
    <dgm:pt modelId="{816FD5A8-0436-423B-AF64-28666A9EEB7C}" type="pres">
      <dgm:prSet presAssocID="{37C6ADB1-0CA1-4AFD-93CA-7CE41F9AE05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ears"/>
        </a:ext>
      </dgm:extLst>
    </dgm:pt>
    <dgm:pt modelId="{3DC7D6FA-34F7-4854-A619-CF0E79591389}" type="pres">
      <dgm:prSet presAssocID="{37C6ADB1-0CA1-4AFD-93CA-7CE41F9AE053}" presName="spaceRect" presStyleCnt="0"/>
      <dgm:spPr/>
    </dgm:pt>
    <dgm:pt modelId="{47657F09-753B-4B9E-9C3C-2AFCC257C386}" type="pres">
      <dgm:prSet presAssocID="{37C6ADB1-0CA1-4AFD-93CA-7CE41F9AE053}" presName="parTx" presStyleLbl="revTx" presStyleIdx="5" presStyleCnt="7">
        <dgm:presLayoutVars>
          <dgm:chMax val="0"/>
          <dgm:chPref val="0"/>
        </dgm:presLayoutVars>
      </dgm:prSet>
      <dgm:spPr/>
    </dgm:pt>
    <dgm:pt modelId="{8F951226-8E4C-4210-BBD3-576E87F4C4B0}" type="pres">
      <dgm:prSet presAssocID="{00088FBE-8829-4B0F-9D7F-3FE04B4C39BC}" presName="sibTrans" presStyleCnt="0"/>
      <dgm:spPr/>
    </dgm:pt>
    <dgm:pt modelId="{AACC1728-6109-4322-84F7-AD7C31CED366}" type="pres">
      <dgm:prSet presAssocID="{2C1D9A1D-6AAC-46FC-B62F-3EE81C997383}" presName="compNode" presStyleCnt="0"/>
      <dgm:spPr/>
    </dgm:pt>
    <dgm:pt modelId="{130FE8FA-F43D-4CE9-A672-5661AEA33D71}" type="pres">
      <dgm:prSet presAssocID="{2C1D9A1D-6AAC-46FC-B62F-3EE81C997383}" presName="bgRect" presStyleLbl="bgShp" presStyleIdx="6" presStyleCnt="7"/>
      <dgm:spPr/>
    </dgm:pt>
    <dgm:pt modelId="{95CBC6B8-55F8-45A9-BF5A-5757B52BB674}" type="pres">
      <dgm:prSet presAssocID="{2C1D9A1D-6AAC-46FC-B62F-3EE81C99738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atistics"/>
        </a:ext>
      </dgm:extLst>
    </dgm:pt>
    <dgm:pt modelId="{CF8A5ADC-6B54-41AB-B006-4EAFBE2F5181}" type="pres">
      <dgm:prSet presAssocID="{2C1D9A1D-6AAC-46FC-B62F-3EE81C997383}" presName="spaceRect" presStyleCnt="0"/>
      <dgm:spPr/>
    </dgm:pt>
    <dgm:pt modelId="{C3C10F92-7495-45BA-827E-16E7ACA03FF6}" type="pres">
      <dgm:prSet presAssocID="{2C1D9A1D-6AAC-46FC-B62F-3EE81C997383}" presName="parTx" presStyleLbl="revTx" presStyleIdx="6" presStyleCnt="7">
        <dgm:presLayoutVars>
          <dgm:chMax val="0"/>
          <dgm:chPref val="0"/>
        </dgm:presLayoutVars>
      </dgm:prSet>
      <dgm:spPr/>
    </dgm:pt>
  </dgm:ptLst>
  <dgm:cxnLst>
    <dgm:cxn modelId="{5027E806-6B42-4AAF-9A67-0B7C21624E70}" srcId="{89B0EE42-E4DC-49BB-B57F-4BC9F9141688}" destId="{DD966BF7-D2D9-454D-980B-EBBFCD5EFE09}" srcOrd="4" destOrd="0" parTransId="{B33C05CA-0238-4E5B-9B59-B15F11FDD97B}" sibTransId="{5E6F6F09-56E8-4717-97FB-108212A26D21}"/>
    <dgm:cxn modelId="{5BCE3C08-EB33-4F90-867B-C6819A8785C9}" type="presOf" srcId="{1AC55350-3DAA-435F-A036-4D3B9207528F}" destId="{8EE3289A-5FA1-40F2-A387-B16CC8A79D7E}" srcOrd="0" destOrd="0" presId="urn:microsoft.com/office/officeart/2018/2/layout/IconVerticalSolidList"/>
    <dgm:cxn modelId="{A176F612-80CB-426B-B389-45603608ABF1}" srcId="{89B0EE42-E4DC-49BB-B57F-4BC9F9141688}" destId="{2226446B-DE5E-4C06-B793-50F96BB802EE}" srcOrd="1" destOrd="0" parTransId="{DAD0BCFD-B5C1-476B-A8E3-A01771925EB5}" sibTransId="{6D3AFFA7-EE54-4ACD-8B8C-7A103D961517}"/>
    <dgm:cxn modelId="{981EC12E-9D04-46E8-B608-8A77974CEFD7}" type="presOf" srcId="{37C6ADB1-0CA1-4AFD-93CA-7CE41F9AE053}" destId="{47657F09-753B-4B9E-9C3C-2AFCC257C386}" srcOrd="0" destOrd="0" presId="urn:microsoft.com/office/officeart/2018/2/layout/IconVerticalSolidList"/>
    <dgm:cxn modelId="{9386525D-03FA-44C5-9383-3F88CDB52DC9}" srcId="{89B0EE42-E4DC-49BB-B57F-4BC9F9141688}" destId="{1AC55350-3DAA-435F-A036-4D3B9207528F}" srcOrd="2" destOrd="0" parTransId="{7EF8511C-D96B-4538-8679-DD91B2A96754}" sibTransId="{D1F6694F-C59A-41C9-A4EF-8CAE6529FD0A}"/>
    <dgm:cxn modelId="{BA79FC57-79C5-4013-9EE1-9CB17B8EB0BC}" srcId="{89B0EE42-E4DC-49BB-B57F-4BC9F9141688}" destId="{7C0D2441-1D7B-4703-87C3-28C43ECDDC75}" srcOrd="0" destOrd="0" parTransId="{AC409A0B-E495-4BA6-80C3-A057168A0168}" sibTransId="{53859604-2960-488E-8081-2E3E93F6C7EA}"/>
    <dgm:cxn modelId="{3385D783-EB55-4E50-A249-B5B8B9A9F160}" srcId="{89B0EE42-E4DC-49BB-B57F-4BC9F9141688}" destId="{2C1D9A1D-6AAC-46FC-B62F-3EE81C997383}" srcOrd="6" destOrd="0" parTransId="{78D27E42-5915-4CDF-80CE-8DEF63D2516C}" sibTransId="{5116798B-345A-4267-BACF-E7119E967298}"/>
    <dgm:cxn modelId="{EE8F7787-7C93-4819-8E6A-8679E8DCE2A5}" type="presOf" srcId="{41579033-7C5F-4B9C-AD78-2B213269C5ED}" destId="{442FDA3E-ECF1-40AF-BA6D-2171ABF11231}" srcOrd="0" destOrd="0" presId="urn:microsoft.com/office/officeart/2018/2/layout/IconVerticalSolidList"/>
    <dgm:cxn modelId="{638AEB88-1DB1-456D-9110-AAABAD21FBFF}" type="presOf" srcId="{2C1D9A1D-6AAC-46FC-B62F-3EE81C997383}" destId="{C3C10F92-7495-45BA-827E-16E7ACA03FF6}" srcOrd="0" destOrd="0" presId="urn:microsoft.com/office/officeart/2018/2/layout/IconVerticalSolidList"/>
    <dgm:cxn modelId="{2DDA6094-43A1-4E7F-A95C-6844B90AD981}" srcId="{89B0EE42-E4DC-49BB-B57F-4BC9F9141688}" destId="{37C6ADB1-0CA1-4AFD-93CA-7CE41F9AE053}" srcOrd="5" destOrd="0" parTransId="{BBB6B4B2-3498-494C-9AB0-ACD844708C21}" sibTransId="{00088FBE-8829-4B0F-9D7F-3FE04B4C39BC}"/>
    <dgm:cxn modelId="{B2F0A8B5-B350-41EF-B524-6EFB42A6B24C}" type="presOf" srcId="{DD966BF7-D2D9-454D-980B-EBBFCD5EFE09}" destId="{CF8B2B60-01BD-4AF8-B893-B2F059F6982B}" srcOrd="0" destOrd="0" presId="urn:microsoft.com/office/officeart/2018/2/layout/IconVerticalSolidList"/>
    <dgm:cxn modelId="{14DED2BB-E86C-43B1-9F7E-0D6FD4F760AE}" type="presOf" srcId="{2226446B-DE5E-4C06-B793-50F96BB802EE}" destId="{F1231489-26D0-44C8-A4E9-6EBC771BD2A7}" srcOrd="0" destOrd="0" presId="urn:microsoft.com/office/officeart/2018/2/layout/IconVerticalSolidList"/>
    <dgm:cxn modelId="{CB4092C4-D312-4DD9-8784-38B6E3B597B4}" srcId="{89B0EE42-E4DC-49BB-B57F-4BC9F9141688}" destId="{41579033-7C5F-4B9C-AD78-2B213269C5ED}" srcOrd="3" destOrd="0" parTransId="{6F9D1909-1187-41D4-8D95-1B04BF35CAA9}" sibTransId="{31DBC351-F91A-4B4D-A063-A314675FE2C7}"/>
    <dgm:cxn modelId="{138ACBE4-A439-4581-BD9A-050C905A0A6D}" type="presOf" srcId="{7C0D2441-1D7B-4703-87C3-28C43ECDDC75}" destId="{F35D762A-B356-4700-AF6B-BBF552282AA9}" srcOrd="0" destOrd="0" presId="urn:microsoft.com/office/officeart/2018/2/layout/IconVerticalSolidList"/>
    <dgm:cxn modelId="{CA69E2E7-9312-401C-A02D-543903564AE5}" type="presOf" srcId="{89B0EE42-E4DC-49BB-B57F-4BC9F9141688}" destId="{D2E273CD-233D-4411-99BC-5E2C376D1C75}" srcOrd="0" destOrd="0" presId="urn:microsoft.com/office/officeart/2018/2/layout/IconVerticalSolidList"/>
    <dgm:cxn modelId="{6F78E639-F0F6-41EF-885F-A1C153214139}" type="presParOf" srcId="{D2E273CD-233D-4411-99BC-5E2C376D1C75}" destId="{64D8D923-9596-4DC8-B468-98819A5E354F}" srcOrd="0" destOrd="0" presId="urn:microsoft.com/office/officeart/2018/2/layout/IconVerticalSolidList"/>
    <dgm:cxn modelId="{4E8AD61C-60EA-41AC-83E1-CD4A0CA175B4}" type="presParOf" srcId="{64D8D923-9596-4DC8-B468-98819A5E354F}" destId="{763D8B2D-DF56-4CE1-A3C7-FCA0D7D12FC0}" srcOrd="0" destOrd="0" presId="urn:microsoft.com/office/officeart/2018/2/layout/IconVerticalSolidList"/>
    <dgm:cxn modelId="{A7EC4F17-1828-4564-B7CB-32A82E3B5D45}" type="presParOf" srcId="{64D8D923-9596-4DC8-B468-98819A5E354F}" destId="{B1ECC6FE-8E96-43DA-840B-987F6C4100FF}" srcOrd="1" destOrd="0" presId="urn:microsoft.com/office/officeart/2018/2/layout/IconVerticalSolidList"/>
    <dgm:cxn modelId="{C346A11F-D36C-4C4B-92C0-7F3F81C37DAD}" type="presParOf" srcId="{64D8D923-9596-4DC8-B468-98819A5E354F}" destId="{0B57459D-61D8-4AD6-8C95-2377611883E7}" srcOrd="2" destOrd="0" presId="urn:microsoft.com/office/officeart/2018/2/layout/IconVerticalSolidList"/>
    <dgm:cxn modelId="{6A918BB8-36A1-4237-ADCA-69234F172849}" type="presParOf" srcId="{64D8D923-9596-4DC8-B468-98819A5E354F}" destId="{F35D762A-B356-4700-AF6B-BBF552282AA9}" srcOrd="3" destOrd="0" presId="urn:microsoft.com/office/officeart/2018/2/layout/IconVerticalSolidList"/>
    <dgm:cxn modelId="{F90BB9FC-52DF-4488-92BC-DC55EB9BCE98}" type="presParOf" srcId="{D2E273CD-233D-4411-99BC-5E2C376D1C75}" destId="{FE27B86B-1862-432A-A9C7-4F3B68582392}" srcOrd="1" destOrd="0" presId="urn:microsoft.com/office/officeart/2018/2/layout/IconVerticalSolidList"/>
    <dgm:cxn modelId="{4B1EE93B-4BF3-4491-9CE9-8DB9A3468E06}" type="presParOf" srcId="{D2E273CD-233D-4411-99BC-5E2C376D1C75}" destId="{221922B2-0BF4-4067-8357-3382D452662D}" srcOrd="2" destOrd="0" presId="urn:microsoft.com/office/officeart/2018/2/layout/IconVerticalSolidList"/>
    <dgm:cxn modelId="{161CCDA8-8FF2-4A85-9B1E-28A695999440}" type="presParOf" srcId="{221922B2-0BF4-4067-8357-3382D452662D}" destId="{D3AB7369-BFAF-4E62-BA14-8DC5B9A116B8}" srcOrd="0" destOrd="0" presId="urn:microsoft.com/office/officeart/2018/2/layout/IconVerticalSolidList"/>
    <dgm:cxn modelId="{1940816F-6032-438B-8E9C-79B9C0A7CD60}" type="presParOf" srcId="{221922B2-0BF4-4067-8357-3382D452662D}" destId="{8A021676-1690-4A81-B74C-D8EF2A495246}" srcOrd="1" destOrd="0" presId="urn:microsoft.com/office/officeart/2018/2/layout/IconVerticalSolidList"/>
    <dgm:cxn modelId="{3EDA0D89-30E4-42E5-ADB1-1989E444EFAD}" type="presParOf" srcId="{221922B2-0BF4-4067-8357-3382D452662D}" destId="{1A087EF4-9C3A-446C-AD98-45BED9EA0CD5}" srcOrd="2" destOrd="0" presId="urn:microsoft.com/office/officeart/2018/2/layout/IconVerticalSolidList"/>
    <dgm:cxn modelId="{0C361BC1-AC87-405B-96E0-36B58B7BF9A2}" type="presParOf" srcId="{221922B2-0BF4-4067-8357-3382D452662D}" destId="{F1231489-26D0-44C8-A4E9-6EBC771BD2A7}" srcOrd="3" destOrd="0" presId="urn:microsoft.com/office/officeart/2018/2/layout/IconVerticalSolidList"/>
    <dgm:cxn modelId="{498C3391-2BD8-40D0-B61D-0C9C730CB667}" type="presParOf" srcId="{D2E273CD-233D-4411-99BC-5E2C376D1C75}" destId="{CC995268-9A03-4E6C-A54D-E2682C08D5EC}" srcOrd="3" destOrd="0" presId="urn:microsoft.com/office/officeart/2018/2/layout/IconVerticalSolidList"/>
    <dgm:cxn modelId="{CDFB90E1-E7B4-4664-BC4A-6A1425130713}" type="presParOf" srcId="{D2E273CD-233D-4411-99BC-5E2C376D1C75}" destId="{0CE7D44E-36FE-4EA1-943B-84A8641111AA}" srcOrd="4" destOrd="0" presId="urn:microsoft.com/office/officeart/2018/2/layout/IconVerticalSolidList"/>
    <dgm:cxn modelId="{3B14CF23-6EA7-4CCB-BD37-EBC1368051E6}" type="presParOf" srcId="{0CE7D44E-36FE-4EA1-943B-84A8641111AA}" destId="{29FE70DF-C580-4919-8DCB-332046CF532A}" srcOrd="0" destOrd="0" presId="urn:microsoft.com/office/officeart/2018/2/layout/IconVerticalSolidList"/>
    <dgm:cxn modelId="{7F3EA440-3FC5-4956-8692-AD6C9111E963}" type="presParOf" srcId="{0CE7D44E-36FE-4EA1-943B-84A8641111AA}" destId="{12A521C4-1E84-4B1C-9197-C64BD5597DA5}" srcOrd="1" destOrd="0" presId="urn:microsoft.com/office/officeart/2018/2/layout/IconVerticalSolidList"/>
    <dgm:cxn modelId="{BC9DBA06-DB8F-4D91-8DCA-D8974BE92A0B}" type="presParOf" srcId="{0CE7D44E-36FE-4EA1-943B-84A8641111AA}" destId="{5F343C0C-E545-4D91-A2CC-62CACEF84BD5}" srcOrd="2" destOrd="0" presId="urn:microsoft.com/office/officeart/2018/2/layout/IconVerticalSolidList"/>
    <dgm:cxn modelId="{43947F45-94F1-4F69-A94C-8B9065857366}" type="presParOf" srcId="{0CE7D44E-36FE-4EA1-943B-84A8641111AA}" destId="{8EE3289A-5FA1-40F2-A387-B16CC8A79D7E}" srcOrd="3" destOrd="0" presId="urn:microsoft.com/office/officeart/2018/2/layout/IconVerticalSolidList"/>
    <dgm:cxn modelId="{C7FB9C94-F8FA-4F7D-9540-1EC0A993BA9A}" type="presParOf" srcId="{D2E273CD-233D-4411-99BC-5E2C376D1C75}" destId="{0707772D-CCB5-45A8-B7BD-A8E26B5C65B5}" srcOrd="5" destOrd="0" presId="urn:microsoft.com/office/officeart/2018/2/layout/IconVerticalSolidList"/>
    <dgm:cxn modelId="{5931EA92-E63E-41E3-A33F-42355B9EB86F}" type="presParOf" srcId="{D2E273CD-233D-4411-99BC-5E2C376D1C75}" destId="{8F8A4CC5-35FC-443B-BCCE-E938562E664B}" srcOrd="6" destOrd="0" presId="urn:microsoft.com/office/officeart/2018/2/layout/IconVerticalSolidList"/>
    <dgm:cxn modelId="{EEB89493-4414-4A2C-A6BD-5B48B23BB943}" type="presParOf" srcId="{8F8A4CC5-35FC-443B-BCCE-E938562E664B}" destId="{BDD8BC53-DE81-4CBD-A216-F8610F26AF11}" srcOrd="0" destOrd="0" presId="urn:microsoft.com/office/officeart/2018/2/layout/IconVerticalSolidList"/>
    <dgm:cxn modelId="{F16A8D20-E144-4A3F-9133-43792264CD6B}" type="presParOf" srcId="{8F8A4CC5-35FC-443B-BCCE-E938562E664B}" destId="{95C9DB94-74AD-4E39-B80F-719A973AC642}" srcOrd="1" destOrd="0" presId="urn:microsoft.com/office/officeart/2018/2/layout/IconVerticalSolidList"/>
    <dgm:cxn modelId="{FE2E007F-F164-4810-986A-058D311689A8}" type="presParOf" srcId="{8F8A4CC5-35FC-443B-BCCE-E938562E664B}" destId="{22484E77-FF56-4065-B955-568E54B8DEDD}" srcOrd="2" destOrd="0" presId="urn:microsoft.com/office/officeart/2018/2/layout/IconVerticalSolidList"/>
    <dgm:cxn modelId="{673C87C1-4916-4652-B266-B3727EC90B39}" type="presParOf" srcId="{8F8A4CC5-35FC-443B-BCCE-E938562E664B}" destId="{442FDA3E-ECF1-40AF-BA6D-2171ABF11231}" srcOrd="3" destOrd="0" presId="urn:microsoft.com/office/officeart/2018/2/layout/IconVerticalSolidList"/>
    <dgm:cxn modelId="{9652AA36-029E-4528-9565-5BAEA82AF28F}" type="presParOf" srcId="{D2E273CD-233D-4411-99BC-5E2C376D1C75}" destId="{7EE5173C-615C-40FC-B12B-EF660B1BC749}" srcOrd="7" destOrd="0" presId="urn:microsoft.com/office/officeart/2018/2/layout/IconVerticalSolidList"/>
    <dgm:cxn modelId="{CA69E52E-F197-41AE-9E8B-CEB657411F4A}" type="presParOf" srcId="{D2E273CD-233D-4411-99BC-5E2C376D1C75}" destId="{CB5BCAB9-A5D4-400B-8F96-7536F98E25C5}" srcOrd="8" destOrd="0" presId="urn:microsoft.com/office/officeart/2018/2/layout/IconVerticalSolidList"/>
    <dgm:cxn modelId="{FAB4FE14-7156-4A8D-96D2-C101AFD9DF3B}" type="presParOf" srcId="{CB5BCAB9-A5D4-400B-8F96-7536F98E25C5}" destId="{B581634A-0B95-49A7-8B8F-B3133C9071B8}" srcOrd="0" destOrd="0" presId="urn:microsoft.com/office/officeart/2018/2/layout/IconVerticalSolidList"/>
    <dgm:cxn modelId="{8B831550-2806-49D2-9F1F-F49016658AB1}" type="presParOf" srcId="{CB5BCAB9-A5D4-400B-8F96-7536F98E25C5}" destId="{82CBCB95-B027-48EE-9972-F2D914FEB45B}" srcOrd="1" destOrd="0" presId="urn:microsoft.com/office/officeart/2018/2/layout/IconVerticalSolidList"/>
    <dgm:cxn modelId="{1E4BB701-654C-4B81-B3B2-20FD570E186E}" type="presParOf" srcId="{CB5BCAB9-A5D4-400B-8F96-7536F98E25C5}" destId="{20EA2757-5F12-4039-B1B1-D38ECF11D261}" srcOrd="2" destOrd="0" presId="urn:microsoft.com/office/officeart/2018/2/layout/IconVerticalSolidList"/>
    <dgm:cxn modelId="{E3DC73B3-8B5F-4E1B-A460-90C60D900F0C}" type="presParOf" srcId="{CB5BCAB9-A5D4-400B-8F96-7536F98E25C5}" destId="{CF8B2B60-01BD-4AF8-B893-B2F059F6982B}" srcOrd="3" destOrd="0" presId="urn:microsoft.com/office/officeart/2018/2/layout/IconVerticalSolidList"/>
    <dgm:cxn modelId="{C0D3A6BA-D775-47CC-8332-45352207438D}" type="presParOf" srcId="{D2E273CD-233D-4411-99BC-5E2C376D1C75}" destId="{56AAE22C-F11E-4857-9BDA-7F636AFB2182}" srcOrd="9" destOrd="0" presId="urn:microsoft.com/office/officeart/2018/2/layout/IconVerticalSolidList"/>
    <dgm:cxn modelId="{9AC99FFC-1D13-4592-A570-D13EEA89C2E8}" type="presParOf" srcId="{D2E273CD-233D-4411-99BC-5E2C376D1C75}" destId="{9A4A9237-C190-40F9-ADE1-1745B5AAF7E2}" srcOrd="10" destOrd="0" presId="urn:microsoft.com/office/officeart/2018/2/layout/IconVerticalSolidList"/>
    <dgm:cxn modelId="{E19090FE-0A49-4E1C-954F-68E45B793D16}" type="presParOf" srcId="{9A4A9237-C190-40F9-ADE1-1745B5AAF7E2}" destId="{1F230A0E-2375-49DC-BEE3-591E12368491}" srcOrd="0" destOrd="0" presId="urn:microsoft.com/office/officeart/2018/2/layout/IconVerticalSolidList"/>
    <dgm:cxn modelId="{DA346E4B-A19D-4674-AFF6-EE07FCC0CA5A}" type="presParOf" srcId="{9A4A9237-C190-40F9-ADE1-1745B5AAF7E2}" destId="{816FD5A8-0436-423B-AF64-28666A9EEB7C}" srcOrd="1" destOrd="0" presId="urn:microsoft.com/office/officeart/2018/2/layout/IconVerticalSolidList"/>
    <dgm:cxn modelId="{7AFF6D83-18B9-4EA9-8AD2-B613C16E162B}" type="presParOf" srcId="{9A4A9237-C190-40F9-ADE1-1745B5AAF7E2}" destId="{3DC7D6FA-34F7-4854-A619-CF0E79591389}" srcOrd="2" destOrd="0" presId="urn:microsoft.com/office/officeart/2018/2/layout/IconVerticalSolidList"/>
    <dgm:cxn modelId="{C26D2190-DD14-44EA-949F-200E3F58808E}" type="presParOf" srcId="{9A4A9237-C190-40F9-ADE1-1745B5AAF7E2}" destId="{47657F09-753B-4B9E-9C3C-2AFCC257C386}" srcOrd="3" destOrd="0" presId="urn:microsoft.com/office/officeart/2018/2/layout/IconVerticalSolidList"/>
    <dgm:cxn modelId="{A0B07204-00E0-4BC0-8FC0-FA751175830B}" type="presParOf" srcId="{D2E273CD-233D-4411-99BC-5E2C376D1C75}" destId="{8F951226-8E4C-4210-BBD3-576E87F4C4B0}" srcOrd="11" destOrd="0" presId="urn:microsoft.com/office/officeart/2018/2/layout/IconVerticalSolidList"/>
    <dgm:cxn modelId="{91323AB4-BB0F-425B-9CA2-4C3AE59A61AF}" type="presParOf" srcId="{D2E273CD-233D-4411-99BC-5E2C376D1C75}" destId="{AACC1728-6109-4322-84F7-AD7C31CED366}" srcOrd="12" destOrd="0" presId="urn:microsoft.com/office/officeart/2018/2/layout/IconVerticalSolidList"/>
    <dgm:cxn modelId="{DCDD40DF-1774-4883-97B8-A6673AF44956}" type="presParOf" srcId="{AACC1728-6109-4322-84F7-AD7C31CED366}" destId="{130FE8FA-F43D-4CE9-A672-5661AEA33D71}" srcOrd="0" destOrd="0" presId="urn:microsoft.com/office/officeart/2018/2/layout/IconVerticalSolidList"/>
    <dgm:cxn modelId="{646DCA09-DE45-47D1-8D5F-0E82079CA646}" type="presParOf" srcId="{AACC1728-6109-4322-84F7-AD7C31CED366}" destId="{95CBC6B8-55F8-45A9-BF5A-5757B52BB674}" srcOrd="1" destOrd="0" presId="urn:microsoft.com/office/officeart/2018/2/layout/IconVerticalSolidList"/>
    <dgm:cxn modelId="{0493C978-DB9F-4B74-B7D7-DF296D305A2B}" type="presParOf" srcId="{AACC1728-6109-4322-84F7-AD7C31CED366}" destId="{CF8A5ADC-6B54-41AB-B006-4EAFBE2F5181}" srcOrd="2" destOrd="0" presId="urn:microsoft.com/office/officeart/2018/2/layout/IconVerticalSolidList"/>
    <dgm:cxn modelId="{71EA1D62-6306-4C16-83A3-9D8C66C4076F}" type="presParOf" srcId="{AACC1728-6109-4322-84F7-AD7C31CED366}" destId="{C3C10F92-7495-45BA-827E-16E7ACA03F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A3B3BB-637F-4FFC-8727-AAEC7C20BB1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6FE7C211-A3C5-4534-A133-DD98405C4743}">
      <dgm:prSet/>
      <dgm:spPr/>
      <dgm:t>
        <a:bodyPr/>
        <a:lstStyle/>
        <a:p>
          <a:r>
            <a:rPr lang="en-GB"/>
            <a:t>Explainable AI focuses on improving transparency and trust in machine learning systems </a:t>
          </a:r>
          <a:r>
            <a:rPr lang="en-GB" b="1"/>
            <a:t>[5]</a:t>
          </a:r>
          <a:r>
            <a:rPr lang="en-GB"/>
            <a:t>.</a:t>
          </a:r>
          <a:endParaRPr lang="en-US"/>
        </a:p>
      </dgm:t>
    </dgm:pt>
    <dgm:pt modelId="{174E62BF-B449-49BE-9F94-AE2369B020DD}" type="parTrans" cxnId="{F0FFD95F-0B51-40D5-8ACD-DFBD8349BBF2}">
      <dgm:prSet/>
      <dgm:spPr/>
      <dgm:t>
        <a:bodyPr/>
        <a:lstStyle/>
        <a:p>
          <a:endParaRPr lang="en-US"/>
        </a:p>
      </dgm:t>
    </dgm:pt>
    <dgm:pt modelId="{1B46231D-BBFB-4A36-AC50-6B9C6BB733C4}" type="sibTrans" cxnId="{F0FFD95F-0B51-40D5-8ACD-DFBD8349BBF2}">
      <dgm:prSet/>
      <dgm:spPr/>
      <dgm:t>
        <a:bodyPr/>
        <a:lstStyle/>
        <a:p>
          <a:endParaRPr lang="en-US"/>
        </a:p>
      </dgm:t>
    </dgm:pt>
    <dgm:pt modelId="{1C19E28F-B245-41FF-A782-1FAB4B1BAD29}">
      <dgm:prSet/>
      <dgm:spPr/>
      <dgm:t>
        <a:bodyPr/>
        <a:lstStyle/>
        <a:p>
          <a:r>
            <a:rPr lang="en-GB"/>
            <a:t>Common explainability techniques include:</a:t>
          </a:r>
          <a:endParaRPr lang="en-US"/>
        </a:p>
      </dgm:t>
    </dgm:pt>
    <dgm:pt modelId="{135A3A84-9436-451D-897E-BAE68366B713}" type="parTrans" cxnId="{04DDB327-3B8D-4F47-AF8F-F1F4F17ABCA7}">
      <dgm:prSet/>
      <dgm:spPr/>
      <dgm:t>
        <a:bodyPr/>
        <a:lstStyle/>
        <a:p>
          <a:endParaRPr lang="en-US"/>
        </a:p>
      </dgm:t>
    </dgm:pt>
    <dgm:pt modelId="{E5523188-AD1F-4592-8060-DF6F3E79F69D}" type="sibTrans" cxnId="{04DDB327-3B8D-4F47-AF8F-F1F4F17ABCA7}">
      <dgm:prSet/>
      <dgm:spPr/>
      <dgm:t>
        <a:bodyPr/>
        <a:lstStyle/>
        <a:p>
          <a:endParaRPr lang="en-US"/>
        </a:p>
      </dgm:t>
    </dgm:pt>
    <dgm:pt modelId="{B361C8A1-BBE8-45DD-8311-BEA570142E19}">
      <dgm:prSet/>
      <dgm:spPr/>
      <dgm:t>
        <a:bodyPr/>
        <a:lstStyle/>
        <a:p>
          <a:r>
            <a:rPr lang="en-GB"/>
            <a:t>LIME (Local explanations) </a:t>
          </a:r>
          <a:r>
            <a:rPr lang="en-GB" b="1"/>
            <a:t>[8]</a:t>
          </a:r>
          <a:endParaRPr lang="en-US"/>
        </a:p>
      </dgm:t>
    </dgm:pt>
    <dgm:pt modelId="{A044A9E1-3D42-4CCF-A3D2-B732721E559D}" type="parTrans" cxnId="{5A1CC930-E779-4CDA-A17C-9EC26855DF6A}">
      <dgm:prSet/>
      <dgm:spPr/>
      <dgm:t>
        <a:bodyPr/>
        <a:lstStyle/>
        <a:p>
          <a:endParaRPr lang="en-US"/>
        </a:p>
      </dgm:t>
    </dgm:pt>
    <dgm:pt modelId="{718031C0-8FD4-41E1-B648-A3C3B1A5391F}" type="sibTrans" cxnId="{5A1CC930-E779-4CDA-A17C-9EC26855DF6A}">
      <dgm:prSet/>
      <dgm:spPr/>
      <dgm:t>
        <a:bodyPr/>
        <a:lstStyle/>
        <a:p>
          <a:endParaRPr lang="en-US"/>
        </a:p>
      </dgm:t>
    </dgm:pt>
    <dgm:pt modelId="{B71A2D79-213C-471D-A4D1-1D602D02C88F}">
      <dgm:prSet/>
      <dgm:spPr/>
      <dgm:t>
        <a:bodyPr/>
        <a:lstStyle/>
        <a:p>
          <a:r>
            <a:rPr lang="en-GB"/>
            <a:t>SHAP (Feature contribution method) </a:t>
          </a:r>
          <a:r>
            <a:rPr lang="en-GB" b="1"/>
            <a:t>[9]</a:t>
          </a:r>
          <a:endParaRPr lang="en-US"/>
        </a:p>
      </dgm:t>
    </dgm:pt>
    <dgm:pt modelId="{865F94E8-CF96-4E42-98CE-D0F06910B1A2}" type="parTrans" cxnId="{10398D23-6953-4E65-A02B-2E78F47A6739}">
      <dgm:prSet/>
      <dgm:spPr/>
      <dgm:t>
        <a:bodyPr/>
        <a:lstStyle/>
        <a:p>
          <a:endParaRPr lang="en-US"/>
        </a:p>
      </dgm:t>
    </dgm:pt>
    <dgm:pt modelId="{E476CCB4-6AA2-4406-8F87-49C29739DE94}" type="sibTrans" cxnId="{10398D23-6953-4E65-A02B-2E78F47A6739}">
      <dgm:prSet/>
      <dgm:spPr/>
      <dgm:t>
        <a:bodyPr/>
        <a:lstStyle/>
        <a:p>
          <a:endParaRPr lang="en-US"/>
        </a:p>
      </dgm:t>
    </dgm:pt>
    <dgm:pt modelId="{0BC64905-99AA-4979-9913-91998376583B}">
      <dgm:prSet/>
      <dgm:spPr/>
      <dgm:t>
        <a:bodyPr/>
        <a:lstStyle/>
        <a:p>
          <a:r>
            <a:rPr lang="en-GB"/>
            <a:t>Counterfactual explanations </a:t>
          </a:r>
          <a:r>
            <a:rPr lang="en-GB" b="1"/>
            <a:t>[6]</a:t>
          </a:r>
          <a:endParaRPr lang="en-US"/>
        </a:p>
      </dgm:t>
    </dgm:pt>
    <dgm:pt modelId="{61CF5D36-2C84-4BC9-8E52-D337ABF0385D}" type="parTrans" cxnId="{1F04801D-D6AF-4F40-83D1-153DA027B09F}">
      <dgm:prSet/>
      <dgm:spPr/>
      <dgm:t>
        <a:bodyPr/>
        <a:lstStyle/>
        <a:p>
          <a:endParaRPr lang="en-US"/>
        </a:p>
      </dgm:t>
    </dgm:pt>
    <dgm:pt modelId="{2DC881E5-74BC-499D-A6DC-40EF217D67A6}" type="sibTrans" cxnId="{1F04801D-D6AF-4F40-83D1-153DA027B09F}">
      <dgm:prSet/>
      <dgm:spPr/>
      <dgm:t>
        <a:bodyPr/>
        <a:lstStyle/>
        <a:p>
          <a:endParaRPr lang="en-US"/>
        </a:p>
      </dgm:t>
    </dgm:pt>
    <dgm:pt modelId="{7C848379-81C9-40A0-B2DC-3FC4784C42BD}">
      <dgm:prSet/>
      <dgm:spPr/>
      <dgm:t>
        <a:bodyPr/>
        <a:lstStyle/>
        <a:p>
          <a:r>
            <a:rPr lang="en-GB"/>
            <a:t>These techniques help interpret predictions but vary in effectiveness and reliability.</a:t>
          </a:r>
          <a:endParaRPr lang="en-US"/>
        </a:p>
      </dgm:t>
    </dgm:pt>
    <dgm:pt modelId="{4AE1DF7F-0392-44AA-85CA-103B6621C0F0}" type="parTrans" cxnId="{F0E7A854-4EC6-491C-93B9-11A940268EB5}">
      <dgm:prSet/>
      <dgm:spPr/>
      <dgm:t>
        <a:bodyPr/>
        <a:lstStyle/>
        <a:p>
          <a:endParaRPr lang="en-US"/>
        </a:p>
      </dgm:t>
    </dgm:pt>
    <dgm:pt modelId="{69C88AF9-1B8E-4DA6-9E9C-C9D29F7DA01F}" type="sibTrans" cxnId="{F0E7A854-4EC6-491C-93B9-11A940268EB5}">
      <dgm:prSet/>
      <dgm:spPr/>
      <dgm:t>
        <a:bodyPr/>
        <a:lstStyle/>
        <a:p>
          <a:endParaRPr lang="en-US"/>
        </a:p>
      </dgm:t>
    </dgm:pt>
    <dgm:pt modelId="{E1321D51-D3BA-4EE3-A698-8E938E1EEE86}" type="pres">
      <dgm:prSet presAssocID="{CEA3B3BB-637F-4FFC-8727-AAEC7C20BB1A}" presName="diagram" presStyleCnt="0">
        <dgm:presLayoutVars>
          <dgm:dir/>
          <dgm:resizeHandles val="exact"/>
        </dgm:presLayoutVars>
      </dgm:prSet>
      <dgm:spPr/>
    </dgm:pt>
    <dgm:pt modelId="{5D55FC0F-CBD0-40AE-A4E7-DFBA541E6DAD}" type="pres">
      <dgm:prSet presAssocID="{6FE7C211-A3C5-4534-A133-DD98405C4743}" presName="node" presStyleLbl="node1" presStyleIdx="0" presStyleCnt="6">
        <dgm:presLayoutVars>
          <dgm:bulletEnabled val="1"/>
        </dgm:presLayoutVars>
      </dgm:prSet>
      <dgm:spPr/>
    </dgm:pt>
    <dgm:pt modelId="{B95FE696-00E1-493A-A743-A46991004DFF}" type="pres">
      <dgm:prSet presAssocID="{1B46231D-BBFB-4A36-AC50-6B9C6BB733C4}" presName="sibTrans" presStyleCnt="0"/>
      <dgm:spPr/>
    </dgm:pt>
    <dgm:pt modelId="{20DE5A9C-3E97-4658-B2E4-EBB5ACB0EB22}" type="pres">
      <dgm:prSet presAssocID="{1C19E28F-B245-41FF-A782-1FAB4B1BAD29}" presName="node" presStyleLbl="node1" presStyleIdx="1" presStyleCnt="6">
        <dgm:presLayoutVars>
          <dgm:bulletEnabled val="1"/>
        </dgm:presLayoutVars>
      </dgm:prSet>
      <dgm:spPr/>
    </dgm:pt>
    <dgm:pt modelId="{9DD73B12-AD62-4056-9D30-640AA9C7D0FF}" type="pres">
      <dgm:prSet presAssocID="{E5523188-AD1F-4592-8060-DF6F3E79F69D}" presName="sibTrans" presStyleCnt="0"/>
      <dgm:spPr/>
    </dgm:pt>
    <dgm:pt modelId="{D1434B5F-EB86-406C-AB74-E7D7B155A601}" type="pres">
      <dgm:prSet presAssocID="{B361C8A1-BBE8-45DD-8311-BEA570142E19}" presName="node" presStyleLbl="node1" presStyleIdx="2" presStyleCnt="6">
        <dgm:presLayoutVars>
          <dgm:bulletEnabled val="1"/>
        </dgm:presLayoutVars>
      </dgm:prSet>
      <dgm:spPr/>
    </dgm:pt>
    <dgm:pt modelId="{0403BFBE-FA3E-4363-861C-CE7CC2B4058E}" type="pres">
      <dgm:prSet presAssocID="{718031C0-8FD4-41E1-B648-A3C3B1A5391F}" presName="sibTrans" presStyleCnt="0"/>
      <dgm:spPr/>
    </dgm:pt>
    <dgm:pt modelId="{02ED4121-A616-4328-BCB6-E4786AEA7168}" type="pres">
      <dgm:prSet presAssocID="{B71A2D79-213C-471D-A4D1-1D602D02C88F}" presName="node" presStyleLbl="node1" presStyleIdx="3" presStyleCnt="6">
        <dgm:presLayoutVars>
          <dgm:bulletEnabled val="1"/>
        </dgm:presLayoutVars>
      </dgm:prSet>
      <dgm:spPr/>
    </dgm:pt>
    <dgm:pt modelId="{9710E6E4-7C5B-4150-8C2C-9A8D6F55FACD}" type="pres">
      <dgm:prSet presAssocID="{E476CCB4-6AA2-4406-8F87-49C29739DE94}" presName="sibTrans" presStyleCnt="0"/>
      <dgm:spPr/>
    </dgm:pt>
    <dgm:pt modelId="{1A2EB095-9441-47B3-BCD0-6422DAB3DED1}" type="pres">
      <dgm:prSet presAssocID="{0BC64905-99AA-4979-9913-91998376583B}" presName="node" presStyleLbl="node1" presStyleIdx="4" presStyleCnt="6">
        <dgm:presLayoutVars>
          <dgm:bulletEnabled val="1"/>
        </dgm:presLayoutVars>
      </dgm:prSet>
      <dgm:spPr/>
    </dgm:pt>
    <dgm:pt modelId="{8365AC25-F1DE-4680-B014-1B2E6969F245}" type="pres">
      <dgm:prSet presAssocID="{2DC881E5-74BC-499D-A6DC-40EF217D67A6}" presName="sibTrans" presStyleCnt="0"/>
      <dgm:spPr/>
    </dgm:pt>
    <dgm:pt modelId="{77A0E2AA-3D8C-424A-9F8F-751BE41AF1DE}" type="pres">
      <dgm:prSet presAssocID="{7C848379-81C9-40A0-B2DC-3FC4784C42BD}" presName="node" presStyleLbl="node1" presStyleIdx="5" presStyleCnt="6">
        <dgm:presLayoutVars>
          <dgm:bulletEnabled val="1"/>
        </dgm:presLayoutVars>
      </dgm:prSet>
      <dgm:spPr/>
    </dgm:pt>
  </dgm:ptLst>
  <dgm:cxnLst>
    <dgm:cxn modelId="{FEAB0D07-EE72-4C9B-A102-40F0BCDCBEB9}" type="presOf" srcId="{0BC64905-99AA-4979-9913-91998376583B}" destId="{1A2EB095-9441-47B3-BCD0-6422DAB3DED1}" srcOrd="0" destOrd="0" presId="urn:microsoft.com/office/officeart/2005/8/layout/default"/>
    <dgm:cxn modelId="{B0326A15-226F-40E7-80F6-B4A615F4754B}" type="presOf" srcId="{B71A2D79-213C-471D-A4D1-1D602D02C88F}" destId="{02ED4121-A616-4328-BCB6-E4786AEA7168}" srcOrd="0" destOrd="0" presId="urn:microsoft.com/office/officeart/2005/8/layout/default"/>
    <dgm:cxn modelId="{1F04801D-D6AF-4F40-83D1-153DA027B09F}" srcId="{CEA3B3BB-637F-4FFC-8727-AAEC7C20BB1A}" destId="{0BC64905-99AA-4979-9913-91998376583B}" srcOrd="4" destOrd="0" parTransId="{61CF5D36-2C84-4BC9-8E52-D337ABF0385D}" sibTransId="{2DC881E5-74BC-499D-A6DC-40EF217D67A6}"/>
    <dgm:cxn modelId="{A0B41923-868A-464E-A329-1AC457885FCB}" type="presOf" srcId="{7C848379-81C9-40A0-B2DC-3FC4784C42BD}" destId="{77A0E2AA-3D8C-424A-9F8F-751BE41AF1DE}" srcOrd="0" destOrd="0" presId="urn:microsoft.com/office/officeart/2005/8/layout/default"/>
    <dgm:cxn modelId="{10398D23-6953-4E65-A02B-2E78F47A6739}" srcId="{CEA3B3BB-637F-4FFC-8727-AAEC7C20BB1A}" destId="{B71A2D79-213C-471D-A4D1-1D602D02C88F}" srcOrd="3" destOrd="0" parTransId="{865F94E8-CF96-4E42-98CE-D0F06910B1A2}" sibTransId="{E476CCB4-6AA2-4406-8F87-49C29739DE94}"/>
    <dgm:cxn modelId="{04DDB327-3B8D-4F47-AF8F-F1F4F17ABCA7}" srcId="{CEA3B3BB-637F-4FFC-8727-AAEC7C20BB1A}" destId="{1C19E28F-B245-41FF-A782-1FAB4B1BAD29}" srcOrd="1" destOrd="0" parTransId="{135A3A84-9436-451D-897E-BAE68366B713}" sibTransId="{E5523188-AD1F-4592-8060-DF6F3E79F69D}"/>
    <dgm:cxn modelId="{5A1CC930-E779-4CDA-A17C-9EC26855DF6A}" srcId="{CEA3B3BB-637F-4FFC-8727-AAEC7C20BB1A}" destId="{B361C8A1-BBE8-45DD-8311-BEA570142E19}" srcOrd="2" destOrd="0" parTransId="{A044A9E1-3D42-4CCF-A3D2-B732721E559D}" sibTransId="{718031C0-8FD4-41E1-B648-A3C3B1A5391F}"/>
    <dgm:cxn modelId="{F0FFD95F-0B51-40D5-8ACD-DFBD8349BBF2}" srcId="{CEA3B3BB-637F-4FFC-8727-AAEC7C20BB1A}" destId="{6FE7C211-A3C5-4534-A133-DD98405C4743}" srcOrd="0" destOrd="0" parTransId="{174E62BF-B449-49BE-9F94-AE2369B020DD}" sibTransId="{1B46231D-BBFB-4A36-AC50-6B9C6BB733C4}"/>
    <dgm:cxn modelId="{C84C6C4F-DD46-4C5E-A2C3-7FDF30B10B1B}" type="presOf" srcId="{6FE7C211-A3C5-4534-A133-DD98405C4743}" destId="{5D55FC0F-CBD0-40AE-A4E7-DFBA541E6DAD}" srcOrd="0" destOrd="0" presId="urn:microsoft.com/office/officeart/2005/8/layout/default"/>
    <dgm:cxn modelId="{F0E7A854-4EC6-491C-93B9-11A940268EB5}" srcId="{CEA3B3BB-637F-4FFC-8727-AAEC7C20BB1A}" destId="{7C848379-81C9-40A0-B2DC-3FC4784C42BD}" srcOrd="5" destOrd="0" parTransId="{4AE1DF7F-0392-44AA-85CA-103B6621C0F0}" sibTransId="{69C88AF9-1B8E-4DA6-9E9C-C9D29F7DA01F}"/>
    <dgm:cxn modelId="{2CEFDF7E-6546-43A8-BDE2-EF284A6E0100}" type="presOf" srcId="{B361C8A1-BBE8-45DD-8311-BEA570142E19}" destId="{D1434B5F-EB86-406C-AB74-E7D7B155A601}" srcOrd="0" destOrd="0" presId="urn:microsoft.com/office/officeart/2005/8/layout/default"/>
    <dgm:cxn modelId="{0B2353BE-D9EF-4F4A-8427-F67B6ACE074A}" type="presOf" srcId="{1C19E28F-B245-41FF-A782-1FAB4B1BAD29}" destId="{20DE5A9C-3E97-4658-B2E4-EBB5ACB0EB22}" srcOrd="0" destOrd="0" presId="urn:microsoft.com/office/officeart/2005/8/layout/default"/>
    <dgm:cxn modelId="{0D255EDB-8A5C-4A34-A0D4-1AC3940F0CED}" type="presOf" srcId="{CEA3B3BB-637F-4FFC-8727-AAEC7C20BB1A}" destId="{E1321D51-D3BA-4EE3-A698-8E938E1EEE86}" srcOrd="0" destOrd="0" presId="urn:microsoft.com/office/officeart/2005/8/layout/default"/>
    <dgm:cxn modelId="{806BAE31-A4FD-4F29-8299-395C286F3597}" type="presParOf" srcId="{E1321D51-D3BA-4EE3-A698-8E938E1EEE86}" destId="{5D55FC0F-CBD0-40AE-A4E7-DFBA541E6DAD}" srcOrd="0" destOrd="0" presId="urn:microsoft.com/office/officeart/2005/8/layout/default"/>
    <dgm:cxn modelId="{3ACF9DCD-DCA2-4DD1-A9EF-3594F41B61BA}" type="presParOf" srcId="{E1321D51-D3BA-4EE3-A698-8E938E1EEE86}" destId="{B95FE696-00E1-493A-A743-A46991004DFF}" srcOrd="1" destOrd="0" presId="urn:microsoft.com/office/officeart/2005/8/layout/default"/>
    <dgm:cxn modelId="{2D5DEFCD-7273-4021-B75C-A7FCF3BE69D2}" type="presParOf" srcId="{E1321D51-D3BA-4EE3-A698-8E938E1EEE86}" destId="{20DE5A9C-3E97-4658-B2E4-EBB5ACB0EB22}" srcOrd="2" destOrd="0" presId="urn:microsoft.com/office/officeart/2005/8/layout/default"/>
    <dgm:cxn modelId="{881D605B-7340-4EA0-8751-9C432EB667F3}" type="presParOf" srcId="{E1321D51-D3BA-4EE3-A698-8E938E1EEE86}" destId="{9DD73B12-AD62-4056-9D30-640AA9C7D0FF}" srcOrd="3" destOrd="0" presId="urn:microsoft.com/office/officeart/2005/8/layout/default"/>
    <dgm:cxn modelId="{12AB3B4A-6E0F-410F-9F77-D3FAF7E635E4}" type="presParOf" srcId="{E1321D51-D3BA-4EE3-A698-8E938E1EEE86}" destId="{D1434B5F-EB86-406C-AB74-E7D7B155A601}" srcOrd="4" destOrd="0" presId="urn:microsoft.com/office/officeart/2005/8/layout/default"/>
    <dgm:cxn modelId="{1B682532-CD50-4F87-A5A3-68F302A520E3}" type="presParOf" srcId="{E1321D51-D3BA-4EE3-A698-8E938E1EEE86}" destId="{0403BFBE-FA3E-4363-861C-CE7CC2B4058E}" srcOrd="5" destOrd="0" presId="urn:microsoft.com/office/officeart/2005/8/layout/default"/>
    <dgm:cxn modelId="{BBECC1A9-BB55-4D50-86DD-FAC39B948D61}" type="presParOf" srcId="{E1321D51-D3BA-4EE3-A698-8E938E1EEE86}" destId="{02ED4121-A616-4328-BCB6-E4786AEA7168}" srcOrd="6" destOrd="0" presId="urn:microsoft.com/office/officeart/2005/8/layout/default"/>
    <dgm:cxn modelId="{E7855622-60BC-44DD-B63A-2F513D87B39A}" type="presParOf" srcId="{E1321D51-D3BA-4EE3-A698-8E938E1EEE86}" destId="{9710E6E4-7C5B-4150-8C2C-9A8D6F55FACD}" srcOrd="7" destOrd="0" presId="urn:microsoft.com/office/officeart/2005/8/layout/default"/>
    <dgm:cxn modelId="{89CBDB03-C2D5-40F1-841B-919BD93B26C9}" type="presParOf" srcId="{E1321D51-D3BA-4EE3-A698-8E938E1EEE86}" destId="{1A2EB095-9441-47B3-BCD0-6422DAB3DED1}" srcOrd="8" destOrd="0" presId="urn:microsoft.com/office/officeart/2005/8/layout/default"/>
    <dgm:cxn modelId="{39FF1E38-304E-4C30-B7C3-4914F1CF42A7}" type="presParOf" srcId="{E1321D51-D3BA-4EE3-A698-8E938E1EEE86}" destId="{8365AC25-F1DE-4680-B014-1B2E6969F245}" srcOrd="9" destOrd="0" presId="urn:microsoft.com/office/officeart/2005/8/layout/default"/>
    <dgm:cxn modelId="{53A0DDC1-83EE-45B3-9F4C-1A4D1AB4DDC7}" type="presParOf" srcId="{E1321D51-D3BA-4EE3-A698-8E938E1EEE86}" destId="{77A0E2AA-3D8C-424A-9F8F-751BE41AF1D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5F7A85-025C-41ED-ACF7-CB5D847A804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719DA0-8DDF-4A23-BE5D-DC96ACDEE187}">
      <dgm:prSet/>
      <dgm:spPr/>
      <dgm:t>
        <a:bodyPr/>
        <a:lstStyle/>
        <a:p>
          <a:r>
            <a:rPr lang="en-GB"/>
            <a:t>Existing methods have important limitations:</a:t>
          </a:r>
          <a:endParaRPr lang="en-US"/>
        </a:p>
      </dgm:t>
    </dgm:pt>
    <dgm:pt modelId="{3A007EE3-6708-466D-A74B-CFD1967F42E6}" type="parTrans" cxnId="{50122F2E-601F-48EA-8DA8-3CE9057DA05C}">
      <dgm:prSet/>
      <dgm:spPr/>
      <dgm:t>
        <a:bodyPr/>
        <a:lstStyle/>
        <a:p>
          <a:endParaRPr lang="en-US"/>
        </a:p>
      </dgm:t>
    </dgm:pt>
    <dgm:pt modelId="{B351C793-3F82-4EBE-820E-BD27ECBFEC26}" type="sibTrans" cxnId="{50122F2E-601F-48EA-8DA8-3CE9057DA05C}">
      <dgm:prSet/>
      <dgm:spPr/>
      <dgm:t>
        <a:bodyPr/>
        <a:lstStyle/>
        <a:p>
          <a:endParaRPr lang="en-US"/>
        </a:p>
      </dgm:t>
    </dgm:pt>
    <dgm:pt modelId="{160DDD4C-DF76-47A8-B6F7-36E18526780F}">
      <dgm:prSet/>
      <dgm:spPr/>
      <dgm:t>
        <a:bodyPr/>
        <a:lstStyle/>
        <a:p>
          <a:r>
            <a:rPr lang="en-GB" b="1"/>
            <a:t>Critical Comparison:</a:t>
          </a:r>
          <a:br>
            <a:rPr lang="en-GB"/>
          </a:br>
          <a:r>
            <a:rPr lang="en-GB"/>
            <a:t>“While LIME provides local explanations, it lacks stability, whereas SHAP offers consistency but is computationally expensive </a:t>
          </a:r>
          <a:r>
            <a:rPr lang="en-GB" b="1"/>
            <a:t>[8], [9]</a:t>
          </a:r>
          <a:r>
            <a:rPr lang="en-GB"/>
            <a:t>.”</a:t>
          </a:r>
          <a:endParaRPr lang="en-US"/>
        </a:p>
      </dgm:t>
    </dgm:pt>
    <dgm:pt modelId="{D99CD89E-1662-4636-BBBA-B8535C2207AF}" type="parTrans" cxnId="{C5C885AF-D9B2-40B4-B3CA-6E0C351D24DF}">
      <dgm:prSet/>
      <dgm:spPr/>
      <dgm:t>
        <a:bodyPr/>
        <a:lstStyle/>
        <a:p>
          <a:endParaRPr lang="en-US"/>
        </a:p>
      </dgm:t>
    </dgm:pt>
    <dgm:pt modelId="{9DC4D253-915E-477F-AAF5-7E4037EE8374}" type="sibTrans" cxnId="{C5C885AF-D9B2-40B4-B3CA-6E0C351D24DF}">
      <dgm:prSet/>
      <dgm:spPr/>
      <dgm:t>
        <a:bodyPr/>
        <a:lstStyle/>
        <a:p>
          <a:endParaRPr lang="en-US"/>
        </a:p>
      </dgm:t>
    </dgm:pt>
    <dgm:pt modelId="{026F1D16-E075-4226-B83C-8A3F19CB7C32}">
      <dgm:prSet/>
      <dgm:spPr/>
      <dgm:t>
        <a:bodyPr/>
        <a:lstStyle/>
        <a:p>
          <a:r>
            <a:rPr lang="en-GB"/>
            <a:t>LIME → Fast but unstable</a:t>
          </a:r>
          <a:endParaRPr lang="en-US"/>
        </a:p>
      </dgm:t>
    </dgm:pt>
    <dgm:pt modelId="{7D1E3F90-BBF5-4AAD-92E3-BB3DCC312632}" type="parTrans" cxnId="{2A2C9554-0FA6-4DB3-92BB-D72C61C4DB6A}">
      <dgm:prSet/>
      <dgm:spPr/>
      <dgm:t>
        <a:bodyPr/>
        <a:lstStyle/>
        <a:p>
          <a:endParaRPr lang="en-US"/>
        </a:p>
      </dgm:t>
    </dgm:pt>
    <dgm:pt modelId="{7057F307-BF81-499C-913B-F7F48872AFB3}" type="sibTrans" cxnId="{2A2C9554-0FA6-4DB3-92BB-D72C61C4DB6A}">
      <dgm:prSet/>
      <dgm:spPr/>
      <dgm:t>
        <a:bodyPr/>
        <a:lstStyle/>
        <a:p>
          <a:endParaRPr lang="en-US"/>
        </a:p>
      </dgm:t>
    </dgm:pt>
    <dgm:pt modelId="{4403BA95-A72C-4AF5-B33B-9A0BDE8B1E37}">
      <dgm:prSet/>
      <dgm:spPr/>
      <dgm:t>
        <a:bodyPr/>
        <a:lstStyle/>
        <a:p>
          <a:r>
            <a:rPr lang="en-GB"/>
            <a:t>SHAP → Accurate but computationally expensive</a:t>
          </a:r>
          <a:endParaRPr lang="en-US"/>
        </a:p>
      </dgm:t>
    </dgm:pt>
    <dgm:pt modelId="{90683D51-AEBB-4086-99BF-9105396D6752}" type="parTrans" cxnId="{985AFF74-B130-48C4-A68F-0439A88F972D}">
      <dgm:prSet/>
      <dgm:spPr/>
      <dgm:t>
        <a:bodyPr/>
        <a:lstStyle/>
        <a:p>
          <a:endParaRPr lang="en-US"/>
        </a:p>
      </dgm:t>
    </dgm:pt>
    <dgm:pt modelId="{85D97E38-683C-4E49-A39F-E9588938D467}" type="sibTrans" cxnId="{985AFF74-B130-48C4-A68F-0439A88F972D}">
      <dgm:prSet/>
      <dgm:spPr/>
      <dgm:t>
        <a:bodyPr/>
        <a:lstStyle/>
        <a:p>
          <a:endParaRPr lang="en-US"/>
        </a:p>
      </dgm:t>
    </dgm:pt>
    <dgm:pt modelId="{2713EC14-FDB1-463D-B6BD-D51ABCEE6C1D}">
      <dgm:prSet/>
      <dgm:spPr/>
      <dgm:t>
        <a:bodyPr/>
        <a:lstStyle/>
        <a:p>
          <a:r>
            <a:rPr lang="en-GB"/>
            <a:t>Counterfactual → Actionable but complex</a:t>
          </a:r>
          <a:endParaRPr lang="en-US"/>
        </a:p>
      </dgm:t>
    </dgm:pt>
    <dgm:pt modelId="{30E75994-1D48-4E50-8AAA-419B07D5D440}" type="parTrans" cxnId="{9D07E470-4BEE-4918-BFB9-07CEC263C8FE}">
      <dgm:prSet/>
      <dgm:spPr/>
      <dgm:t>
        <a:bodyPr/>
        <a:lstStyle/>
        <a:p>
          <a:endParaRPr lang="en-US"/>
        </a:p>
      </dgm:t>
    </dgm:pt>
    <dgm:pt modelId="{A4D8B6F5-E402-45D7-8DAA-6AC8D0FADB5F}" type="sibTrans" cxnId="{9D07E470-4BEE-4918-BFB9-07CEC263C8FE}">
      <dgm:prSet/>
      <dgm:spPr/>
      <dgm:t>
        <a:bodyPr/>
        <a:lstStyle/>
        <a:p>
          <a:endParaRPr lang="en-US"/>
        </a:p>
      </dgm:t>
    </dgm:pt>
    <dgm:pt modelId="{9C32229D-98FE-420D-820B-B0075B81FD67}">
      <dgm:prSet/>
      <dgm:spPr/>
      <dgm:t>
        <a:bodyPr/>
        <a:lstStyle/>
        <a:p>
          <a:r>
            <a:rPr lang="en-GB" b="1"/>
            <a:t>Research Gap:</a:t>
          </a:r>
          <a:br>
            <a:rPr lang="en-GB"/>
          </a:br>
          <a:r>
            <a:rPr lang="en-GB"/>
            <a:t>Most approaches focus on single methods rather than integrating multiple explainability techniques.</a:t>
          </a:r>
          <a:endParaRPr lang="en-US"/>
        </a:p>
      </dgm:t>
    </dgm:pt>
    <dgm:pt modelId="{3E944B3A-977E-42C4-9A4C-A5E59FB695E3}" type="parTrans" cxnId="{237B3D54-9296-49F0-990A-3572FC0A69B1}">
      <dgm:prSet/>
      <dgm:spPr/>
      <dgm:t>
        <a:bodyPr/>
        <a:lstStyle/>
        <a:p>
          <a:endParaRPr lang="en-US"/>
        </a:p>
      </dgm:t>
    </dgm:pt>
    <dgm:pt modelId="{782C06CF-A782-4861-ADB9-8962204F4FBD}" type="sibTrans" cxnId="{237B3D54-9296-49F0-990A-3572FC0A69B1}">
      <dgm:prSet/>
      <dgm:spPr/>
      <dgm:t>
        <a:bodyPr/>
        <a:lstStyle/>
        <a:p>
          <a:endParaRPr lang="en-US"/>
        </a:p>
      </dgm:t>
    </dgm:pt>
    <dgm:pt modelId="{AFA3F441-567E-4428-A80F-E2D8134623E6}" type="pres">
      <dgm:prSet presAssocID="{8D5F7A85-025C-41ED-ACF7-CB5D847A8044}" presName="root" presStyleCnt="0">
        <dgm:presLayoutVars>
          <dgm:dir/>
          <dgm:resizeHandles val="exact"/>
        </dgm:presLayoutVars>
      </dgm:prSet>
      <dgm:spPr/>
    </dgm:pt>
    <dgm:pt modelId="{B0D002F5-A8DE-424F-A595-123EF33A1DAD}" type="pres">
      <dgm:prSet presAssocID="{3B719DA0-8DDF-4A23-BE5D-DC96ACDEE187}" presName="compNode" presStyleCnt="0"/>
      <dgm:spPr/>
    </dgm:pt>
    <dgm:pt modelId="{9A959239-0DC0-4B86-802F-09201FBEC231}" type="pres">
      <dgm:prSet presAssocID="{3B719DA0-8DDF-4A23-BE5D-DC96ACDEE18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C5E9FBBA-1F7C-4168-84D7-112B87ACC969}" type="pres">
      <dgm:prSet presAssocID="{3B719DA0-8DDF-4A23-BE5D-DC96ACDEE187}" presName="spaceRect" presStyleCnt="0"/>
      <dgm:spPr/>
    </dgm:pt>
    <dgm:pt modelId="{FB087E6D-F80C-4098-8782-CFDD47E0162B}" type="pres">
      <dgm:prSet presAssocID="{3B719DA0-8DDF-4A23-BE5D-DC96ACDEE187}" presName="textRect" presStyleLbl="revTx" presStyleIdx="0" presStyleCnt="6">
        <dgm:presLayoutVars>
          <dgm:chMax val="1"/>
          <dgm:chPref val="1"/>
        </dgm:presLayoutVars>
      </dgm:prSet>
      <dgm:spPr/>
    </dgm:pt>
    <dgm:pt modelId="{E11ABAAE-880C-476D-ADB1-4A534532A323}" type="pres">
      <dgm:prSet presAssocID="{B351C793-3F82-4EBE-820E-BD27ECBFEC26}" presName="sibTrans" presStyleCnt="0"/>
      <dgm:spPr/>
    </dgm:pt>
    <dgm:pt modelId="{D76D04C2-CECE-4BB2-8054-D4CDBDA57D5B}" type="pres">
      <dgm:prSet presAssocID="{160DDD4C-DF76-47A8-B6F7-36E18526780F}" presName="compNode" presStyleCnt="0"/>
      <dgm:spPr/>
    </dgm:pt>
    <dgm:pt modelId="{BDE68253-B729-441D-A925-E4643BDA35E7}" type="pres">
      <dgm:prSet presAssocID="{160DDD4C-DF76-47A8-B6F7-36E18526780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ug"/>
        </a:ext>
      </dgm:extLst>
    </dgm:pt>
    <dgm:pt modelId="{C4546E36-80D4-4F9A-B95C-BBF7A5812A78}" type="pres">
      <dgm:prSet presAssocID="{160DDD4C-DF76-47A8-B6F7-36E18526780F}" presName="spaceRect" presStyleCnt="0"/>
      <dgm:spPr/>
    </dgm:pt>
    <dgm:pt modelId="{5438429C-9FBB-40B9-B1E1-6E803A4243F1}" type="pres">
      <dgm:prSet presAssocID="{160DDD4C-DF76-47A8-B6F7-36E18526780F}" presName="textRect" presStyleLbl="revTx" presStyleIdx="1" presStyleCnt="6">
        <dgm:presLayoutVars>
          <dgm:chMax val="1"/>
          <dgm:chPref val="1"/>
        </dgm:presLayoutVars>
      </dgm:prSet>
      <dgm:spPr/>
    </dgm:pt>
    <dgm:pt modelId="{659F32E8-4D3A-459A-A4BF-0CD309DCAC1C}" type="pres">
      <dgm:prSet presAssocID="{9DC4D253-915E-477F-AAF5-7E4037EE8374}" presName="sibTrans" presStyleCnt="0"/>
      <dgm:spPr/>
    </dgm:pt>
    <dgm:pt modelId="{138AD7E5-A802-4CE7-B4FD-E648F45C9DEF}" type="pres">
      <dgm:prSet presAssocID="{026F1D16-E075-4226-B83C-8A3F19CB7C32}" presName="compNode" presStyleCnt="0"/>
      <dgm:spPr/>
    </dgm:pt>
    <dgm:pt modelId="{FB652DE0-337D-4DD9-AB55-B48FB3E1BFBD}" type="pres">
      <dgm:prSet presAssocID="{026F1D16-E075-4226-B83C-8A3F19CB7C3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5274C3C-A9A0-4AE7-9E0B-5CCFC475FCA6}" type="pres">
      <dgm:prSet presAssocID="{026F1D16-E075-4226-B83C-8A3F19CB7C32}" presName="spaceRect" presStyleCnt="0"/>
      <dgm:spPr/>
    </dgm:pt>
    <dgm:pt modelId="{3052AF1C-DEDF-4018-B4C7-DA739F9CC190}" type="pres">
      <dgm:prSet presAssocID="{026F1D16-E075-4226-B83C-8A3F19CB7C32}" presName="textRect" presStyleLbl="revTx" presStyleIdx="2" presStyleCnt="6">
        <dgm:presLayoutVars>
          <dgm:chMax val="1"/>
          <dgm:chPref val="1"/>
        </dgm:presLayoutVars>
      </dgm:prSet>
      <dgm:spPr/>
    </dgm:pt>
    <dgm:pt modelId="{759DCBB4-BFD9-4C03-AC37-49ED29965E51}" type="pres">
      <dgm:prSet presAssocID="{7057F307-BF81-499C-913B-F7F48872AFB3}" presName="sibTrans" presStyleCnt="0"/>
      <dgm:spPr/>
    </dgm:pt>
    <dgm:pt modelId="{D3A018D6-FC89-4AF5-9826-E257F6640D87}" type="pres">
      <dgm:prSet presAssocID="{4403BA95-A72C-4AF5-B33B-9A0BDE8B1E37}" presName="compNode" presStyleCnt="0"/>
      <dgm:spPr/>
    </dgm:pt>
    <dgm:pt modelId="{FBE49169-2879-43E2-AB1E-32A0299C83A3}" type="pres">
      <dgm:prSet presAssocID="{4403BA95-A72C-4AF5-B33B-9A0BDE8B1E3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3DEE05B4-2071-40EA-9B69-1BAD890898A4}" type="pres">
      <dgm:prSet presAssocID="{4403BA95-A72C-4AF5-B33B-9A0BDE8B1E37}" presName="spaceRect" presStyleCnt="0"/>
      <dgm:spPr/>
    </dgm:pt>
    <dgm:pt modelId="{1A061574-B3FD-4456-AFDC-1A67CC282F70}" type="pres">
      <dgm:prSet presAssocID="{4403BA95-A72C-4AF5-B33B-9A0BDE8B1E37}" presName="textRect" presStyleLbl="revTx" presStyleIdx="3" presStyleCnt="6">
        <dgm:presLayoutVars>
          <dgm:chMax val="1"/>
          <dgm:chPref val="1"/>
        </dgm:presLayoutVars>
      </dgm:prSet>
      <dgm:spPr/>
    </dgm:pt>
    <dgm:pt modelId="{467F5870-514B-4365-B54E-0BB03D942868}" type="pres">
      <dgm:prSet presAssocID="{85D97E38-683C-4E49-A39F-E9588938D467}" presName="sibTrans" presStyleCnt="0"/>
      <dgm:spPr/>
    </dgm:pt>
    <dgm:pt modelId="{DB939C07-2E6D-48E3-9B0F-F87AEEA4987C}" type="pres">
      <dgm:prSet presAssocID="{2713EC14-FDB1-463D-B6BD-D51ABCEE6C1D}" presName="compNode" presStyleCnt="0"/>
      <dgm:spPr/>
    </dgm:pt>
    <dgm:pt modelId="{8CC3C18A-2069-4DB4-A311-136377B49C33}" type="pres">
      <dgm:prSet presAssocID="{2713EC14-FDB1-463D-B6BD-D51ABCEE6C1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3AC42E4C-956A-4FFF-9FA6-5D190115D6E2}" type="pres">
      <dgm:prSet presAssocID="{2713EC14-FDB1-463D-B6BD-D51ABCEE6C1D}" presName="spaceRect" presStyleCnt="0"/>
      <dgm:spPr/>
    </dgm:pt>
    <dgm:pt modelId="{831D8F8B-B66A-4F86-A5BA-CED4D7A6825F}" type="pres">
      <dgm:prSet presAssocID="{2713EC14-FDB1-463D-B6BD-D51ABCEE6C1D}" presName="textRect" presStyleLbl="revTx" presStyleIdx="4" presStyleCnt="6">
        <dgm:presLayoutVars>
          <dgm:chMax val="1"/>
          <dgm:chPref val="1"/>
        </dgm:presLayoutVars>
      </dgm:prSet>
      <dgm:spPr/>
    </dgm:pt>
    <dgm:pt modelId="{C2960788-2871-45AE-87B2-75CA76A6723B}" type="pres">
      <dgm:prSet presAssocID="{A4D8B6F5-E402-45D7-8DAA-6AC8D0FADB5F}" presName="sibTrans" presStyleCnt="0"/>
      <dgm:spPr/>
    </dgm:pt>
    <dgm:pt modelId="{99E7B5A1-565B-4029-922D-ADF421E51DED}" type="pres">
      <dgm:prSet presAssocID="{9C32229D-98FE-420D-820B-B0075B81FD67}" presName="compNode" presStyleCnt="0"/>
      <dgm:spPr/>
    </dgm:pt>
    <dgm:pt modelId="{14B20226-DD34-45E3-A6D9-99F70FF539F1}" type="pres">
      <dgm:prSet presAssocID="{9C32229D-98FE-420D-820B-B0075B81FD6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search"/>
        </a:ext>
      </dgm:extLst>
    </dgm:pt>
    <dgm:pt modelId="{CB6B82DA-26FE-496B-B43F-6F9A61FBF105}" type="pres">
      <dgm:prSet presAssocID="{9C32229D-98FE-420D-820B-B0075B81FD67}" presName="spaceRect" presStyleCnt="0"/>
      <dgm:spPr/>
    </dgm:pt>
    <dgm:pt modelId="{62A46AF2-59C0-47FD-B5F6-FE31653A5606}" type="pres">
      <dgm:prSet presAssocID="{9C32229D-98FE-420D-820B-B0075B81FD67}" presName="textRect" presStyleLbl="revTx" presStyleIdx="5" presStyleCnt="6">
        <dgm:presLayoutVars>
          <dgm:chMax val="1"/>
          <dgm:chPref val="1"/>
        </dgm:presLayoutVars>
      </dgm:prSet>
      <dgm:spPr/>
    </dgm:pt>
  </dgm:ptLst>
  <dgm:cxnLst>
    <dgm:cxn modelId="{50122F2E-601F-48EA-8DA8-3CE9057DA05C}" srcId="{8D5F7A85-025C-41ED-ACF7-CB5D847A8044}" destId="{3B719DA0-8DDF-4A23-BE5D-DC96ACDEE187}" srcOrd="0" destOrd="0" parTransId="{3A007EE3-6708-466D-A74B-CFD1967F42E6}" sibTransId="{B351C793-3F82-4EBE-820E-BD27ECBFEC26}"/>
    <dgm:cxn modelId="{45D69167-8DD8-438D-B088-2C1D80191600}" type="presOf" srcId="{026F1D16-E075-4226-B83C-8A3F19CB7C32}" destId="{3052AF1C-DEDF-4018-B4C7-DA739F9CC190}" srcOrd="0" destOrd="0" presId="urn:microsoft.com/office/officeart/2018/2/layout/IconLabelList"/>
    <dgm:cxn modelId="{9D07E470-4BEE-4918-BFB9-07CEC263C8FE}" srcId="{8D5F7A85-025C-41ED-ACF7-CB5D847A8044}" destId="{2713EC14-FDB1-463D-B6BD-D51ABCEE6C1D}" srcOrd="4" destOrd="0" parTransId="{30E75994-1D48-4E50-8AAA-419B07D5D440}" sibTransId="{A4D8B6F5-E402-45D7-8DAA-6AC8D0FADB5F}"/>
    <dgm:cxn modelId="{237B3D54-9296-49F0-990A-3572FC0A69B1}" srcId="{8D5F7A85-025C-41ED-ACF7-CB5D847A8044}" destId="{9C32229D-98FE-420D-820B-B0075B81FD67}" srcOrd="5" destOrd="0" parTransId="{3E944B3A-977E-42C4-9A4C-A5E59FB695E3}" sibTransId="{782C06CF-A782-4861-ADB9-8962204F4FBD}"/>
    <dgm:cxn modelId="{2A2C9554-0FA6-4DB3-92BB-D72C61C4DB6A}" srcId="{8D5F7A85-025C-41ED-ACF7-CB5D847A8044}" destId="{026F1D16-E075-4226-B83C-8A3F19CB7C32}" srcOrd="2" destOrd="0" parTransId="{7D1E3F90-BBF5-4AAD-92E3-BB3DCC312632}" sibTransId="{7057F307-BF81-499C-913B-F7F48872AFB3}"/>
    <dgm:cxn modelId="{985AFF74-B130-48C4-A68F-0439A88F972D}" srcId="{8D5F7A85-025C-41ED-ACF7-CB5D847A8044}" destId="{4403BA95-A72C-4AF5-B33B-9A0BDE8B1E37}" srcOrd="3" destOrd="0" parTransId="{90683D51-AEBB-4086-99BF-9105396D6752}" sibTransId="{85D97E38-683C-4E49-A39F-E9588938D467}"/>
    <dgm:cxn modelId="{B098B458-1541-482D-B43A-EE4F7868082D}" type="presOf" srcId="{9C32229D-98FE-420D-820B-B0075B81FD67}" destId="{62A46AF2-59C0-47FD-B5F6-FE31653A5606}" srcOrd="0" destOrd="0" presId="urn:microsoft.com/office/officeart/2018/2/layout/IconLabelList"/>
    <dgm:cxn modelId="{3236D059-D616-4C90-A716-21853EE43229}" type="presOf" srcId="{3B719DA0-8DDF-4A23-BE5D-DC96ACDEE187}" destId="{FB087E6D-F80C-4098-8782-CFDD47E0162B}" srcOrd="0" destOrd="0" presId="urn:microsoft.com/office/officeart/2018/2/layout/IconLabelList"/>
    <dgm:cxn modelId="{6487C69A-536C-4058-9064-C3024CF603A6}" type="presOf" srcId="{160DDD4C-DF76-47A8-B6F7-36E18526780F}" destId="{5438429C-9FBB-40B9-B1E1-6E803A4243F1}" srcOrd="0" destOrd="0" presId="urn:microsoft.com/office/officeart/2018/2/layout/IconLabelList"/>
    <dgm:cxn modelId="{C5C885AF-D9B2-40B4-B3CA-6E0C351D24DF}" srcId="{8D5F7A85-025C-41ED-ACF7-CB5D847A8044}" destId="{160DDD4C-DF76-47A8-B6F7-36E18526780F}" srcOrd="1" destOrd="0" parTransId="{D99CD89E-1662-4636-BBBA-B8535C2207AF}" sibTransId="{9DC4D253-915E-477F-AAF5-7E4037EE8374}"/>
    <dgm:cxn modelId="{FE2ABEB9-7323-486F-9BAD-F5E4C828C62F}" type="presOf" srcId="{2713EC14-FDB1-463D-B6BD-D51ABCEE6C1D}" destId="{831D8F8B-B66A-4F86-A5BA-CED4D7A6825F}" srcOrd="0" destOrd="0" presId="urn:microsoft.com/office/officeart/2018/2/layout/IconLabelList"/>
    <dgm:cxn modelId="{60E77DE3-8E40-485E-9A5E-27FCC3602E97}" type="presOf" srcId="{4403BA95-A72C-4AF5-B33B-9A0BDE8B1E37}" destId="{1A061574-B3FD-4456-AFDC-1A67CC282F70}" srcOrd="0" destOrd="0" presId="urn:microsoft.com/office/officeart/2018/2/layout/IconLabelList"/>
    <dgm:cxn modelId="{2CFAEEF4-6D8B-473D-AA73-47EFA95FCE22}" type="presOf" srcId="{8D5F7A85-025C-41ED-ACF7-CB5D847A8044}" destId="{AFA3F441-567E-4428-A80F-E2D8134623E6}" srcOrd="0" destOrd="0" presId="urn:microsoft.com/office/officeart/2018/2/layout/IconLabelList"/>
    <dgm:cxn modelId="{3C433866-993C-4CE6-B29A-59623FF7C35E}" type="presParOf" srcId="{AFA3F441-567E-4428-A80F-E2D8134623E6}" destId="{B0D002F5-A8DE-424F-A595-123EF33A1DAD}" srcOrd="0" destOrd="0" presId="urn:microsoft.com/office/officeart/2018/2/layout/IconLabelList"/>
    <dgm:cxn modelId="{A8B2A221-D682-496E-A27F-B215638015CE}" type="presParOf" srcId="{B0D002F5-A8DE-424F-A595-123EF33A1DAD}" destId="{9A959239-0DC0-4B86-802F-09201FBEC231}" srcOrd="0" destOrd="0" presId="urn:microsoft.com/office/officeart/2018/2/layout/IconLabelList"/>
    <dgm:cxn modelId="{5557A5E4-63B7-4EF1-94A5-99EAEB2C8E64}" type="presParOf" srcId="{B0D002F5-A8DE-424F-A595-123EF33A1DAD}" destId="{C5E9FBBA-1F7C-4168-84D7-112B87ACC969}" srcOrd="1" destOrd="0" presId="urn:microsoft.com/office/officeart/2018/2/layout/IconLabelList"/>
    <dgm:cxn modelId="{73FD5162-9285-4D1C-A81D-F2F935B10D62}" type="presParOf" srcId="{B0D002F5-A8DE-424F-A595-123EF33A1DAD}" destId="{FB087E6D-F80C-4098-8782-CFDD47E0162B}" srcOrd="2" destOrd="0" presId="urn:microsoft.com/office/officeart/2018/2/layout/IconLabelList"/>
    <dgm:cxn modelId="{A0AAA991-9078-4FBC-AE53-69DE70303691}" type="presParOf" srcId="{AFA3F441-567E-4428-A80F-E2D8134623E6}" destId="{E11ABAAE-880C-476D-ADB1-4A534532A323}" srcOrd="1" destOrd="0" presId="urn:microsoft.com/office/officeart/2018/2/layout/IconLabelList"/>
    <dgm:cxn modelId="{E837E644-81AC-4AB8-8547-A29A106C687C}" type="presParOf" srcId="{AFA3F441-567E-4428-A80F-E2D8134623E6}" destId="{D76D04C2-CECE-4BB2-8054-D4CDBDA57D5B}" srcOrd="2" destOrd="0" presId="urn:microsoft.com/office/officeart/2018/2/layout/IconLabelList"/>
    <dgm:cxn modelId="{EF48D048-F9DE-4898-AB9F-CB96D12043BC}" type="presParOf" srcId="{D76D04C2-CECE-4BB2-8054-D4CDBDA57D5B}" destId="{BDE68253-B729-441D-A925-E4643BDA35E7}" srcOrd="0" destOrd="0" presId="urn:microsoft.com/office/officeart/2018/2/layout/IconLabelList"/>
    <dgm:cxn modelId="{656E7736-3D21-4685-B90E-54C830A11C11}" type="presParOf" srcId="{D76D04C2-CECE-4BB2-8054-D4CDBDA57D5B}" destId="{C4546E36-80D4-4F9A-B95C-BBF7A5812A78}" srcOrd="1" destOrd="0" presId="urn:microsoft.com/office/officeart/2018/2/layout/IconLabelList"/>
    <dgm:cxn modelId="{0966677F-4873-40F9-9F14-EDE3364EBEA0}" type="presParOf" srcId="{D76D04C2-CECE-4BB2-8054-D4CDBDA57D5B}" destId="{5438429C-9FBB-40B9-B1E1-6E803A4243F1}" srcOrd="2" destOrd="0" presId="urn:microsoft.com/office/officeart/2018/2/layout/IconLabelList"/>
    <dgm:cxn modelId="{634BED39-5FFD-412E-BE09-E808AC78ECE4}" type="presParOf" srcId="{AFA3F441-567E-4428-A80F-E2D8134623E6}" destId="{659F32E8-4D3A-459A-A4BF-0CD309DCAC1C}" srcOrd="3" destOrd="0" presId="urn:microsoft.com/office/officeart/2018/2/layout/IconLabelList"/>
    <dgm:cxn modelId="{B5F71BCD-CF06-4C06-A9B1-05DA81A9391C}" type="presParOf" srcId="{AFA3F441-567E-4428-A80F-E2D8134623E6}" destId="{138AD7E5-A802-4CE7-B4FD-E648F45C9DEF}" srcOrd="4" destOrd="0" presId="urn:microsoft.com/office/officeart/2018/2/layout/IconLabelList"/>
    <dgm:cxn modelId="{E40A6C52-8F35-4831-AE9C-3883485194C6}" type="presParOf" srcId="{138AD7E5-A802-4CE7-B4FD-E648F45C9DEF}" destId="{FB652DE0-337D-4DD9-AB55-B48FB3E1BFBD}" srcOrd="0" destOrd="0" presId="urn:microsoft.com/office/officeart/2018/2/layout/IconLabelList"/>
    <dgm:cxn modelId="{EA6D13C1-DF12-442B-AC8E-9F123ED0D90A}" type="presParOf" srcId="{138AD7E5-A802-4CE7-B4FD-E648F45C9DEF}" destId="{65274C3C-A9A0-4AE7-9E0B-5CCFC475FCA6}" srcOrd="1" destOrd="0" presId="urn:microsoft.com/office/officeart/2018/2/layout/IconLabelList"/>
    <dgm:cxn modelId="{8DDCB4BD-C4C4-441E-890C-5F7B54513C72}" type="presParOf" srcId="{138AD7E5-A802-4CE7-B4FD-E648F45C9DEF}" destId="{3052AF1C-DEDF-4018-B4C7-DA739F9CC190}" srcOrd="2" destOrd="0" presId="urn:microsoft.com/office/officeart/2018/2/layout/IconLabelList"/>
    <dgm:cxn modelId="{2DEDA8B9-1AB2-48B3-96F0-B3F101507F3E}" type="presParOf" srcId="{AFA3F441-567E-4428-A80F-E2D8134623E6}" destId="{759DCBB4-BFD9-4C03-AC37-49ED29965E51}" srcOrd="5" destOrd="0" presId="urn:microsoft.com/office/officeart/2018/2/layout/IconLabelList"/>
    <dgm:cxn modelId="{B516FBAD-6861-400C-BFB3-F3C2865E7EE1}" type="presParOf" srcId="{AFA3F441-567E-4428-A80F-E2D8134623E6}" destId="{D3A018D6-FC89-4AF5-9826-E257F6640D87}" srcOrd="6" destOrd="0" presId="urn:microsoft.com/office/officeart/2018/2/layout/IconLabelList"/>
    <dgm:cxn modelId="{F7670BBE-B2BC-4CE8-868C-0AFBC14405DA}" type="presParOf" srcId="{D3A018D6-FC89-4AF5-9826-E257F6640D87}" destId="{FBE49169-2879-43E2-AB1E-32A0299C83A3}" srcOrd="0" destOrd="0" presId="urn:microsoft.com/office/officeart/2018/2/layout/IconLabelList"/>
    <dgm:cxn modelId="{FE3D661F-B830-4A0C-B9DF-98F8E545E418}" type="presParOf" srcId="{D3A018D6-FC89-4AF5-9826-E257F6640D87}" destId="{3DEE05B4-2071-40EA-9B69-1BAD890898A4}" srcOrd="1" destOrd="0" presId="urn:microsoft.com/office/officeart/2018/2/layout/IconLabelList"/>
    <dgm:cxn modelId="{C8E42128-B030-4AE9-93C4-374FA69F6CDC}" type="presParOf" srcId="{D3A018D6-FC89-4AF5-9826-E257F6640D87}" destId="{1A061574-B3FD-4456-AFDC-1A67CC282F70}" srcOrd="2" destOrd="0" presId="urn:microsoft.com/office/officeart/2018/2/layout/IconLabelList"/>
    <dgm:cxn modelId="{64F4CA52-027C-4798-99DE-34CED9FFB4F2}" type="presParOf" srcId="{AFA3F441-567E-4428-A80F-E2D8134623E6}" destId="{467F5870-514B-4365-B54E-0BB03D942868}" srcOrd="7" destOrd="0" presId="urn:microsoft.com/office/officeart/2018/2/layout/IconLabelList"/>
    <dgm:cxn modelId="{D7BA80E5-F18D-435E-AD93-1B77DA8280AD}" type="presParOf" srcId="{AFA3F441-567E-4428-A80F-E2D8134623E6}" destId="{DB939C07-2E6D-48E3-9B0F-F87AEEA4987C}" srcOrd="8" destOrd="0" presId="urn:microsoft.com/office/officeart/2018/2/layout/IconLabelList"/>
    <dgm:cxn modelId="{DC340C05-BF1F-4165-A78F-C1F51BADBB9C}" type="presParOf" srcId="{DB939C07-2E6D-48E3-9B0F-F87AEEA4987C}" destId="{8CC3C18A-2069-4DB4-A311-136377B49C33}" srcOrd="0" destOrd="0" presId="urn:microsoft.com/office/officeart/2018/2/layout/IconLabelList"/>
    <dgm:cxn modelId="{ECD5150A-D0A9-43C7-B5FC-D25A732D9CCE}" type="presParOf" srcId="{DB939C07-2E6D-48E3-9B0F-F87AEEA4987C}" destId="{3AC42E4C-956A-4FFF-9FA6-5D190115D6E2}" srcOrd="1" destOrd="0" presId="urn:microsoft.com/office/officeart/2018/2/layout/IconLabelList"/>
    <dgm:cxn modelId="{8827C927-C73A-4BF7-BCF5-C651354EBF00}" type="presParOf" srcId="{DB939C07-2E6D-48E3-9B0F-F87AEEA4987C}" destId="{831D8F8B-B66A-4F86-A5BA-CED4D7A6825F}" srcOrd="2" destOrd="0" presId="urn:microsoft.com/office/officeart/2018/2/layout/IconLabelList"/>
    <dgm:cxn modelId="{471E4334-74BF-4F89-AC76-4F24A92DC756}" type="presParOf" srcId="{AFA3F441-567E-4428-A80F-E2D8134623E6}" destId="{C2960788-2871-45AE-87B2-75CA76A6723B}" srcOrd="9" destOrd="0" presId="urn:microsoft.com/office/officeart/2018/2/layout/IconLabelList"/>
    <dgm:cxn modelId="{5B3066D6-B96B-4C46-94D2-8F1A4ED8AE72}" type="presParOf" srcId="{AFA3F441-567E-4428-A80F-E2D8134623E6}" destId="{99E7B5A1-565B-4029-922D-ADF421E51DED}" srcOrd="10" destOrd="0" presId="urn:microsoft.com/office/officeart/2018/2/layout/IconLabelList"/>
    <dgm:cxn modelId="{D586167F-6EEE-4A4E-9A15-F6D9F20ADCA6}" type="presParOf" srcId="{99E7B5A1-565B-4029-922D-ADF421E51DED}" destId="{14B20226-DD34-45E3-A6D9-99F70FF539F1}" srcOrd="0" destOrd="0" presId="urn:microsoft.com/office/officeart/2018/2/layout/IconLabelList"/>
    <dgm:cxn modelId="{7FF0908F-555B-4976-8BB2-565C2012067B}" type="presParOf" srcId="{99E7B5A1-565B-4029-922D-ADF421E51DED}" destId="{CB6B82DA-26FE-496B-B43F-6F9A61FBF105}" srcOrd="1" destOrd="0" presId="urn:microsoft.com/office/officeart/2018/2/layout/IconLabelList"/>
    <dgm:cxn modelId="{6EC26A55-64F3-4174-B8D5-D01DF2D933F1}" type="presParOf" srcId="{99E7B5A1-565B-4029-922D-ADF421E51DED}" destId="{62A46AF2-59C0-47FD-B5F6-FE31653A560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4E5949-7284-4B4A-B446-C4926669FC4E}"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FAA830D3-8631-40BC-9EB1-22A40B8CF452}">
      <dgm:prSet/>
      <dgm:spPr/>
      <dgm:t>
        <a:bodyPr/>
        <a:lstStyle/>
        <a:p>
          <a:r>
            <a:rPr lang="en-GB" b="1"/>
            <a:t>Impact</a:t>
          </a:r>
          <a:endParaRPr lang="en-US"/>
        </a:p>
      </dgm:t>
    </dgm:pt>
    <dgm:pt modelId="{49A1E53E-7D9E-4E1D-BA2E-CC63C32F56F5}" type="parTrans" cxnId="{C72A886B-9A93-49CE-8137-24D9810A6C0A}">
      <dgm:prSet/>
      <dgm:spPr/>
      <dgm:t>
        <a:bodyPr/>
        <a:lstStyle/>
        <a:p>
          <a:endParaRPr lang="en-US"/>
        </a:p>
      </dgm:t>
    </dgm:pt>
    <dgm:pt modelId="{E195E2F7-EF12-4325-AB6C-A89D8440CE09}" type="sibTrans" cxnId="{C72A886B-9A93-49CE-8137-24D9810A6C0A}">
      <dgm:prSet/>
      <dgm:spPr/>
      <dgm:t>
        <a:bodyPr/>
        <a:lstStyle/>
        <a:p>
          <a:endParaRPr lang="en-US"/>
        </a:p>
      </dgm:t>
    </dgm:pt>
    <dgm:pt modelId="{880D04AD-DDB0-4B7F-B276-601A656F09B5}">
      <dgm:prSet/>
      <dgm:spPr/>
      <dgm:t>
        <a:bodyPr/>
        <a:lstStyle/>
        <a:p>
          <a:r>
            <a:rPr lang="en-GB"/>
            <a:t>Improves transparency in AI systems</a:t>
          </a:r>
          <a:endParaRPr lang="en-US"/>
        </a:p>
      </dgm:t>
    </dgm:pt>
    <dgm:pt modelId="{905F0294-0A83-48AD-818E-43009F7C3D5C}" type="parTrans" cxnId="{1FF747FD-B2F0-4CA7-97D8-94DCD5C06FE3}">
      <dgm:prSet/>
      <dgm:spPr/>
      <dgm:t>
        <a:bodyPr/>
        <a:lstStyle/>
        <a:p>
          <a:endParaRPr lang="en-US"/>
        </a:p>
      </dgm:t>
    </dgm:pt>
    <dgm:pt modelId="{BE17FD6F-BC39-4C5C-B476-8D92CF5042B9}" type="sibTrans" cxnId="{1FF747FD-B2F0-4CA7-97D8-94DCD5C06FE3}">
      <dgm:prSet/>
      <dgm:spPr/>
      <dgm:t>
        <a:bodyPr/>
        <a:lstStyle/>
        <a:p>
          <a:endParaRPr lang="en-US"/>
        </a:p>
      </dgm:t>
    </dgm:pt>
    <dgm:pt modelId="{10D55D8F-42D1-4A0F-84B8-47EEB01268F4}">
      <dgm:prSet/>
      <dgm:spPr/>
      <dgm:t>
        <a:bodyPr/>
        <a:lstStyle/>
        <a:p>
          <a:r>
            <a:rPr lang="en-GB"/>
            <a:t>Enhances trust in automated decisions</a:t>
          </a:r>
          <a:endParaRPr lang="en-US"/>
        </a:p>
      </dgm:t>
    </dgm:pt>
    <dgm:pt modelId="{A9E6C401-A49D-4EF0-9F1D-DA5D5DB21CCC}" type="parTrans" cxnId="{5440662F-08DD-4B7F-82FE-4AB2B1BC9CB3}">
      <dgm:prSet/>
      <dgm:spPr/>
      <dgm:t>
        <a:bodyPr/>
        <a:lstStyle/>
        <a:p>
          <a:endParaRPr lang="en-US"/>
        </a:p>
      </dgm:t>
    </dgm:pt>
    <dgm:pt modelId="{E0270297-0C59-4DA0-9938-EFF82281C979}" type="sibTrans" cxnId="{5440662F-08DD-4B7F-82FE-4AB2B1BC9CB3}">
      <dgm:prSet/>
      <dgm:spPr/>
      <dgm:t>
        <a:bodyPr/>
        <a:lstStyle/>
        <a:p>
          <a:endParaRPr lang="en-US"/>
        </a:p>
      </dgm:t>
    </dgm:pt>
    <dgm:pt modelId="{6FBCA830-91CD-4009-8F43-E7F00088C999}">
      <dgm:prSet/>
      <dgm:spPr/>
      <dgm:t>
        <a:bodyPr/>
        <a:lstStyle/>
        <a:p>
          <a:r>
            <a:rPr lang="en-GB"/>
            <a:t>Supports ethical and responsible AI</a:t>
          </a:r>
          <a:endParaRPr lang="en-US"/>
        </a:p>
      </dgm:t>
    </dgm:pt>
    <dgm:pt modelId="{5253C783-8483-47B6-A122-7D569191BF55}" type="parTrans" cxnId="{66D3BA04-D4A7-4DCD-B43C-DFECBBEB459F}">
      <dgm:prSet/>
      <dgm:spPr/>
      <dgm:t>
        <a:bodyPr/>
        <a:lstStyle/>
        <a:p>
          <a:endParaRPr lang="en-US"/>
        </a:p>
      </dgm:t>
    </dgm:pt>
    <dgm:pt modelId="{BE3AB129-CADE-4F5B-804D-45026824805F}" type="sibTrans" cxnId="{66D3BA04-D4A7-4DCD-B43C-DFECBBEB459F}">
      <dgm:prSet/>
      <dgm:spPr/>
      <dgm:t>
        <a:bodyPr/>
        <a:lstStyle/>
        <a:p>
          <a:endParaRPr lang="en-US"/>
        </a:p>
      </dgm:t>
    </dgm:pt>
    <dgm:pt modelId="{86B102A1-2B56-4404-B8FE-18D08786F05E}">
      <dgm:prSet/>
      <dgm:spPr/>
      <dgm:t>
        <a:bodyPr/>
        <a:lstStyle/>
        <a:p>
          <a:r>
            <a:rPr lang="en-GB" b="1"/>
            <a:t>Limitations</a:t>
          </a:r>
          <a:endParaRPr lang="en-US"/>
        </a:p>
      </dgm:t>
    </dgm:pt>
    <dgm:pt modelId="{E3387BA2-E19D-4A8E-86B4-FDAAEA795DA5}" type="parTrans" cxnId="{02C0C3BC-9F60-44E5-B0B7-B1908D23BF44}">
      <dgm:prSet/>
      <dgm:spPr/>
      <dgm:t>
        <a:bodyPr/>
        <a:lstStyle/>
        <a:p>
          <a:endParaRPr lang="en-US"/>
        </a:p>
      </dgm:t>
    </dgm:pt>
    <dgm:pt modelId="{7890654D-1020-411D-A056-1D7632577364}" type="sibTrans" cxnId="{02C0C3BC-9F60-44E5-B0B7-B1908D23BF44}">
      <dgm:prSet/>
      <dgm:spPr/>
      <dgm:t>
        <a:bodyPr/>
        <a:lstStyle/>
        <a:p>
          <a:endParaRPr lang="en-US"/>
        </a:p>
      </dgm:t>
    </dgm:pt>
    <dgm:pt modelId="{52DC9FBA-6896-40BD-8933-ADDC743E7387}">
      <dgm:prSet/>
      <dgm:spPr/>
      <dgm:t>
        <a:bodyPr/>
        <a:lstStyle/>
        <a:p>
          <a:r>
            <a:rPr lang="en-GB"/>
            <a:t>Complex models remain difficult to fully interpret</a:t>
          </a:r>
          <a:endParaRPr lang="en-US"/>
        </a:p>
      </dgm:t>
    </dgm:pt>
    <dgm:pt modelId="{ED782765-5A69-44F6-B825-FE8FF8984D4C}" type="parTrans" cxnId="{0224AF2A-8517-40A6-B412-0064818480E5}">
      <dgm:prSet/>
      <dgm:spPr/>
      <dgm:t>
        <a:bodyPr/>
        <a:lstStyle/>
        <a:p>
          <a:endParaRPr lang="en-US"/>
        </a:p>
      </dgm:t>
    </dgm:pt>
    <dgm:pt modelId="{9C38D960-4EF8-4988-B68F-5627377EC5A6}" type="sibTrans" cxnId="{0224AF2A-8517-40A6-B412-0064818480E5}">
      <dgm:prSet/>
      <dgm:spPr/>
      <dgm:t>
        <a:bodyPr/>
        <a:lstStyle/>
        <a:p>
          <a:endParaRPr lang="en-US"/>
        </a:p>
      </dgm:t>
    </dgm:pt>
    <dgm:pt modelId="{E1B6672A-4806-42F6-9C0D-35FBE644FC3C}">
      <dgm:prSet/>
      <dgm:spPr/>
      <dgm:t>
        <a:bodyPr/>
        <a:lstStyle/>
        <a:p>
          <a:r>
            <a:rPr lang="en-GB"/>
            <a:t>Interpretability can be subjective</a:t>
          </a:r>
          <a:endParaRPr lang="en-US"/>
        </a:p>
      </dgm:t>
    </dgm:pt>
    <dgm:pt modelId="{7754FC8A-304E-4899-9DF8-56D5A847B63F}" type="parTrans" cxnId="{A0215641-84AB-45CF-A3CD-4580F712D8B9}">
      <dgm:prSet/>
      <dgm:spPr/>
      <dgm:t>
        <a:bodyPr/>
        <a:lstStyle/>
        <a:p>
          <a:endParaRPr lang="en-US"/>
        </a:p>
      </dgm:t>
    </dgm:pt>
    <dgm:pt modelId="{61EDFB4F-F321-4DC4-B9A9-BEFA0EA4434F}" type="sibTrans" cxnId="{A0215641-84AB-45CF-A3CD-4580F712D8B9}">
      <dgm:prSet/>
      <dgm:spPr/>
      <dgm:t>
        <a:bodyPr/>
        <a:lstStyle/>
        <a:p>
          <a:endParaRPr lang="en-US"/>
        </a:p>
      </dgm:t>
    </dgm:pt>
    <dgm:pt modelId="{3C68DC4E-5D48-45CA-9254-BF887B812A6D}">
      <dgm:prSet/>
      <dgm:spPr/>
      <dgm:t>
        <a:bodyPr/>
        <a:lstStyle/>
        <a:p>
          <a:r>
            <a:rPr lang="en-GB"/>
            <a:t>Results may vary across datasets</a:t>
          </a:r>
          <a:endParaRPr lang="en-US"/>
        </a:p>
      </dgm:t>
    </dgm:pt>
    <dgm:pt modelId="{130A35A2-9D98-4467-9C3A-E714F3AF464E}" type="parTrans" cxnId="{9A64B0B3-FFED-4C93-85AA-32BD6591E456}">
      <dgm:prSet/>
      <dgm:spPr/>
      <dgm:t>
        <a:bodyPr/>
        <a:lstStyle/>
        <a:p>
          <a:endParaRPr lang="en-US"/>
        </a:p>
      </dgm:t>
    </dgm:pt>
    <dgm:pt modelId="{10527215-6E0A-4858-977D-5CCE5524A662}" type="sibTrans" cxnId="{9A64B0B3-FFED-4C93-85AA-32BD6591E456}">
      <dgm:prSet/>
      <dgm:spPr/>
      <dgm:t>
        <a:bodyPr/>
        <a:lstStyle/>
        <a:p>
          <a:endParaRPr lang="en-US"/>
        </a:p>
      </dgm:t>
    </dgm:pt>
    <dgm:pt modelId="{38E7F011-2B4D-499D-A3D2-767B5404333B}" type="pres">
      <dgm:prSet presAssocID="{7A4E5949-7284-4B4A-B446-C4926669FC4E}" presName="diagram" presStyleCnt="0">
        <dgm:presLayoutVars>
          <dgm:dir/>
          <dgm:resizeHandles val="exact"/>
        </dgm:presLayoutVars>
      </dgm:prSet>
      <dgm:spPr/>
    </dgm:pt>
    <dgm:pt modelId="{40648AB9-31AB-4D17-8FB1-2356AA6C7214}" type="pres">
      <dgm:prSet presAssocID="{FAA830D3-8631-40BC-9EB1-22A40B8CF452}" presName="node" presStyleLbl="node1" presStyleIdx="0" presStyleCnt="8">
        <dgm:presLayoutVars>
          <dgm:bulletEnabled val="1"/>
        </dgm:presLayoutVars>
      </dgm:prSet>
      <dgm:spPr/>
    </dgm:pt>
    <dgm:pt modelId="{09BF0F82-2D58-487D-B2E7-7512EFF4B9E8}" type="pres">
      <dgm:prSet presAssocID="{E195E2F7-EF12-4325-AB6C-A89D8440CE09}" presName="sibTrans" presStyleCnt="0"/>
      <dgm:spPr/>
    </dgm:pt>
    <dgm:pt modelId="{EAA1D607-91C7-4E7C-932E-17A88FAE68CA}" type="pres">
      <dgm:prSet presAssocID="{880D04AD-DDB0-4B7F-B276-601A656F09B5}" presName="node" presStyleLbl="node1" presStyleIdx="1" presStyleCnt="8">
        <dgm:presLayoutVars>
          <dgm:bulletEnabled val="1"/>
        </dgm:presLayoutVars>
      </dgm:prSet>
      <dgm:spPr/>
    </dgm:pt>
    <dgm:pt modelId="{66EB32FE-E656-4161-8D03-C80356853029}" type="pres">
      <dgm:prSet presAssocID="{BE17FD6F-BC39-4C5C-B476-8D92CF5042B9}" presName="sibTrans" presStyleCnt="0"/>
      <dgm:spPr/>
    </dgm:pt>
    <dgm:pt modelId="{F8B5F89F-9394-4DFC-AB41-E20AF1EA570B}" type="pres">
      <dgm:prSet presAssocID="{10D55D8F-42D1-4A0F-84B8-47EEB01268F4}" presName="node" presStyleLbl="node1" presStyleIdx="2" presStyleCnt="8">
        <dgm:presLayoutVars>
          <dgm:bulletEnabled val="1"/>
        </dgm:presLayoutVars>
      </dgm:prSet>
      <dgm:spPr/>
    </dgm:pt>
    <dgm:pt modelId="{4D1BED2F-C82E-4F43-BC0F-E6A41C439005}" type="pres">
      <dgm:prSet presAssocID="{E0270297-0C59-4DA0-9938-EFF82281C979}" presName="sibTrans" presStyleCnt="0"/>
      <dgm:spPr/>
    </dgm:pt>
    <dgm:pt modelId="{BE3188B0-C758-4C16-B6C7-41DAAD22D9AC}" type="pres">
      <dgm:prSet presAssocID="{6FBCA830-91CD-4009-8F43-E7F00088C999}" presName="node" presStyleLbl="node1" presStyleIdx="3" presStyleCnt="8">
        <dgm:presLayoutVars>
          <dgm:bulletEnabled val="1"/>
        </dgm:presLayoutVars>
      </dgm:prSet>
      <dgm:spPr/>
    </dgm:pt>
    <dgm:pt modelId="{C47EB33A-1186-43B1-86FE-B6555699D251}" type="pres">
      <dgm:prSet presAssocID="{BE3AB129-CADE-4F5B-804D-45026824805F}" presName="sibTrans" presStyleCnt="0"/>
      <dgm:spPr/>
    </dgm:pt>
    <dgm:pt modelId="{91C4D68C-02BC-47FA-A238-28EB0FE62FE3}" type="pres">
      <dgm:prSet presAssocID="{86B102A1-2B56-4404-B8FE-18D08786F05E}" presName="node" presStyleLbl="node1" presStyleIdx="4" presStyleCnt="8">
        <dgm:presLayoutVars>
          <dgm:bulletEnabled val="1"/>
        </dgm:presLayoutVars>
      </dgm:prSet>
      <dgm:spPr/>
    </dgm:pt>
    <dgm:pt modelId="{E40B0CCD-6B8D-4E46-B666-550FCA3B1FCB}" type="pres">
      <dgm:prSet presAssocID="{7890654D-1020-411D-A056-1D7632577364}" presName="sibTrans" presStyleCnt="0"/>
      <dgm:spPr/>
    </dgm:pt>
    <dgm:pt modelId="{4A8F9A62-2504-42DC-908B-2E9645CF15AA}" type="pres">
      <dgm:prSet presAssocID="{52DC9FBA-6896-40BD-8933-ADDC743E7387}" presName="node" presStyleLbl="node1" presStyleIdx="5" presStyleCnt="8">
        <dgm:presLayoutVars>
          <dgm:bulletEnabled val="1"/>
        </dgm:presLayoutVars>
      </dgm:prSet>
      <dgm:spPr/>
    </dgm:pt>
    <dgm:pt modelId="{EEC69085-0636-4C7A-898F-CA8285B8FB81}" type="pres">
      <dgm:prSet presAssocID="{9C38D960-4EF8-4988-B68F-5627377EC5A6}" presName="sibTrans" presStyleCnt="0"/>
      <dgm:spPr/>
    </dgm:pt>
    <dgm:pt modelId="{0CCDCA27-B34B-4F05-B3B9-D6C4F58AC553}" type="pres">
      <dgm:prSet presAssocID="{E1B6672A-4806-42F6-9C0D-35FBE644FC3C}" presName="node" presStyleLbl="node1" presStyleIdx="6" presStyleCnt="8">
        <dgm:presLayoutVars>
          <dgm:bulletEnabled val="1"/>
        </dgm:presLayoutVars>
      </dgm:prSet>
      <dgm:spPr/>
    </dgm:pt>
    <dgm:pt modelId="{22A2F5CD-D8B2-4CEB-943B-2A5521373A4B}" type="pres">
      <dgm:prSet presAssocID="{61EDFB4F-F321-4DC4-B9A9-BEFA0EA4434F}" presName="sibTrans" presStyleCnt="0"/>
      <dgm:spPr/>
    </dgm:pt>
    <dgm:pt modelId="{F6BAA3AB-FE0D-4096-9A88-AFA0606892DC}" type="pres">
      <dgm:prSet presAssocID="{3C68DC4E-5D48-45CA-9254-BF887B812A6D}" presName="node" presStyleLbl="node1" presStyleIdx="7" presStyleCnt="8">
        <dgm:presLayoutVars>
          <dgm:bulletEnabled val="1"/>
        </dgm:presLayoutVars>
      </dgm:prSet>
      <dgm:spPr/>
    </dgm:pt>
  </dgm:ptLst>
  <dgm:cxnLst>
    <dgm:cxn modelId="{66D3BA04-D4A7-4DCD-B43C-DFECBBEB459F}" srcId="{7A4E5949-7284-4B4A-B446-C4926669FC4E}" destId="{6FBCA830-91CD-4009-8F43-E7F00088C999}" srcOrd="3" destOrd="0" parTransId="{5253C783-8483-47B6-A122-7D569191BF55}" sibTransId="{BE3AB129-CADE-4F5B-804D-45026824805F}"/>
    <dgm:cxn modelId="{8C749F06-F8C9-45EC-8075-413BC1A4021D}" type="presOf" srcId="{3C68DC4E-5D48-45CA-9254-BF887B812A6D}" destId="{F6BAA3AB-FE0D-4096-9A88-AFA0606892DC}" srcOrd="0" destOrd="0" presId="urn:microsoft.com/office/officeart/2005/8/layout/default"/>
    <dgm:cxn modelId="{0224AF2A-8517-40A6-B412-0064818480E5}" srcId="{7A4E5949-7284-4B4A-B446-C4926669FC4E}" destId="{52DC9FBA-6896-40BD-8933-ADDC743E7387}" srcOrd="5" destOrd="0" parTransId="{ED782765-5A69-44F6-B825-FE8FF8984D4C}" sibTransId="{9C38D960-4EF8-4988-B68F-5627377EC5A6}"/>
    <dgm:cxn modelId="{5440662F-08DD-4B7F-82FE-4AB2B1BC9CB3}" srcId="{7A4E5949-7284-4B4A-B446-C4926669FC4E}" destId="{10D55D8F-42D1-4A0F-84B8-47EEB01268F4}" srcOrd="2" destOrd="0" parTransId="{A9E6C401-A49D-4EF0-9F1D-DA5D5DB21CCC}" sibTransId="{E0270297-0C59-4DA0-9938-EFF82281C979}"/>
    <dgm:cxn modelId="{2A385B3D-646F-4967-89B6-173BF0F3AEF7}" type="presOf" srcId="{FAA830D3-8631-40BC-9EB1-22A40B8CF452}" destId="{40648AB9-31AB-4D17-8FB1-2356AA6C7214}" srcOrd="0" destOrd="0" presId="urn:microsoft.com/office/officeart/2005/8/layout/default"/>
    <dgm:cxn modelId="{AD0E3C5C-170A-45A2-A702-F3C9BDE2E469}" type="presOf" srcId="{E1B6672A-4806-42F6-9C0D-35FBE644FC3C}" destId="{0CCDCA27-B34B-4F05-B3B9-D6C4F58AC553}" srcOrd="0" destOrd="0" presId="urn:microsoft.com/office/officeart/2005/8/layout/default"/>
    <dgm:cxn modelId="{A0215641-84AB-45CF-A3CD-4580F712D8B9}" srcId="{7A4E5949-7284-4B4A-B446-C4926669FC4E}" destId="{E1B6672A-4806-42F6-9C0D-35FBE644FC3C}" srcOrd="6" destOrd="0" parTransId="{7754FC8A-304E-4899-9DF8-56D5A847B63F}" sibTransId="{61EDFB4F-F321-4DC4-B9A9-BEFA0EA4434F}"/>
    <dgm:cxn modelId="{92EA364B-6F03-4041-B24A-F50FA22285C5}" type="presOf" srcId="{10D55D8F-42D1-4A0F-84B8-47EEB01268F4}" destId="{F8B5F89F-9394-4DFC-AB41-E20AF1EA570B}" srcOrd="0" destOrd="0" presId="urn:microsoft.com/office/officeart/2005/8/layout/default"/>
    <dgm:cxn modelId="{C72A886B-9A93-49CE-8137-24D9810A6C0A}" srcId="{7A4E5949-7284-4B4A-B446-C4926669FC4E}" destId="{FAA830D3-8631-40BC-9EB1-22A40B8CF452}" srcOrd="0" destOrd="0" parTransId="{49A1E53E-7D9E-4E1D-BA2E-CC63C32F56F5}" sibTransId="{E195E2F7-EF12-4325-AB6C-A89D8440CE09}"/>
    <dgm:cxn modelId="{932A1177-B6EC-4218-8786-13E6D8E7F426}" type="presOf" srcId="{86B102A1-2B56-4404-B8FE-18D08786F05E}" destId="{91C4D68C-02BC-47FA-A238-28EB0FE62FE3}" srcOrd="0" destOrd="0" presId="urn:microsoft.com/office/officeart/2005/8/layout/default"/>
    <dgm:cxn modelId="{05527257-C070-425B-87B7-48E2ACDCDAD5}" type="presOf" srcId="{880D04AD-DDB0-4B7F-B276-601A656F09B5}" destId="{EAA1D607-91C7-4E7C-932E-17A88FAE68CA}" srcOrd="0" destOrd="0" presId="urn:microsoft.com/office/officeart/2005/8/layout/default"/>
    <dgm:cxn modelId="{F9471392-BDA7-4337-895D-CC68AF4A5904}" type="presOf" srcId="{6FBCA830-91CD-4009-8F43-E7F00088C999}" destId="{BE3188B0-C758-4C16-B6C7-41DAAD22D9AC}" srcOrd="0" destOrd="0" presId="urn:microsoft.com/office/officeart/2005/8/layout/default"/>
    <dgm:cxn modelId="{277AEB93-9484-4D73-AB84-B079E894E8E9}" type="presOf" srcId="{52DC9FBA-6896-40BD-8933-ADDC743E7387}" destId="{4A8F9A62-2504-42DC-908B-2E9645CF15AA}" srcOrd="0" destOrd="0" presId="urn:microsoft.com/office/officeart/2005/8/layout/default"/>
    <dgm:cxn modelId="{9A64B0B3-FFED-4C93-85AA-32BD6591E456}" srcId="{7A4E5949-7284-4B4A-B446-C4926669FC4E}" destId="{3C68DC4E-5D48-45CA-9254-BF887B812A6D}" srcOrd="7" destOrd="0" parTransId="{130A35A2-9D98-4467-9C3A-E714F3AF464E}" sibTransId="{10527215-6E0A-4858-977D-5CCE5524A662}"/>
    <dgm:cxn modelId="{02C0C3BC-9F60-44E5-B0B7-B1908D23BF44}" srcId="{7A4E5949-7284-4B4A-B446-C4926669FC4E}" destId="{86B102A1-2B56-4404-B8FE-18D08786F05E}" srcOrd="4" destOrd="0" parTransId="{E3387BA2-E19D-4A8E-86B4-FDAAEA795DA5}" sibTransId="{7890654D-1020-411D-A056-1D7632577364}"/>
    <dgm:cxn modelId="{A390C6D8-06F3-48B6-ACCA-AD5DF4798295}" type="presOf" srcId="{7A4E5949-7284-4B4A-B446-C4926669FC4E}" destId="{38E7F011-2B4D-499D-A3D2-767B5404333B}" srcOrd="0" destOrd="0" presId="urn:microsoft.com/office/officeart/2005/8/layout/default"/>
    <dgm:cxn modelId="{1FF747FD-B2F0-4CA7-97D8-94DCD5C06FE3}" srcId="{7A4E5949-7284-4B4A-B446-C4926669FC4E}" destId="{880D04AD-DDB0-4B7F-B276-601A656F09B5}" srcOrd="1" destOrd="0" parTransId="{905F0294-0A83-48AD-818E-43009F7C3D5C}" sibTransId="{BE17FD6F-BC39-4C5C-B476-8D92CF5042B9}"/>
    <dgm:cxn modelId="{BF40319B-CF16-459E-95F9-963C71911E60}" type="presParOf" srcId="{38E7F011-2B4D-499D-A3D2-767B5404333B}" destId="{40648AB9-31AB-4D17-8FB1-2356AA6C7214}" srcOrd="0" destOrd="0" presId="urn:microsoft.com/office/officeart/2005/8/layout/default"/>
    <dgm:cxn modelId="{A97B2C23-19C8-4515-BD0B-C72F80DC9FEF}" type="presParOf" srcId="{38E7F011-2B4D-499D-A3D2-767B5404333B}" destId="{09BF0F82-2D58-487D-B2E7-7512EFF4B9E8}" srcOrd="1" destOrd="0" presId="urn:microsoft.com/office/officeart/2005/8/layout/default"/>
    <dgm:cxn modelId="{B90ACCEC-8808-452E-AC96-BF89E513594A}" type="presParOf" srcId="{38E7F011-2B4D-499D-A3D2-767B5404333B}" destId="{EAA1D607-91C7-4E7C-932E-17A88FAE68CA}" srcOrd="2" destOrd="0" presId="urn:microsoft.com/office/officeart/2005/8/layout/default"/>
    <dgm:cxn modelId="{6E6866A0-1254-4B06-B549-7D500204B33D}" type="presParOf" srcId="{38E7F011-2B4D-499D-A3D2-767B5404333B}" destId="{66EB32FE-E656-4161-8D03-C80356853029}" srcOrd="3" destOrd="0" presId="urn:microsoft.com/office/officeart/2005/8/layout/default"/>
    <dgm:cxn modelId="{9F261FEB-6A65-431B-A79D-5E5E38B829E1}" type="presParOf" srcId="{38E7F011-2B4D-499D-A3D2-767B5404333B}" destId="{F8B5F89F-9394-4DFC-AB41-E20AF1EA570B}" srcOrd="4" destOrd="0" presId="urn:microsoft.com/office/officeart/2005/8/layout/default"/>
    <dgm:cxn modelId="{B6A5BEFF-704B-434B-B630-3A59A3EB89F6}" type="presParOf" srcId="{38E7F011-2B4D-499D-A3D2-767B5404333B}" destId="{4D1BED2F-C82E-4F43-BC0F-E6A41C439005}" srcOrd="5" destOrd="0" presId="urn:microsoft.com/office/officeart/2005/8/layout/default"/>
    <dgm:cxn modelId="{B47AA0FA-D7C4-4A49-BB5D-4D98648CBE2D}" type="presParOf" srcId="{38E7F011-2B4D-499D-A3D2-767B5404333B}" destId="{BE3188B0-C758-4C16-B6C7-41DAAD22D9AC}" srcOrd="6" destOrd="0" presId="urn:microsoft.com/office/officeart/2005/8/layout/default"/>
    <dgm:cxn modelId="{0C9B39A7-8433-4319-8F4A-C86344B035AF}" type="presParOf" srcId="{38E7F011-2B4D-499D-A3D2-767B5404333B}" destId="{C47EB33A-1186-43B1-86FE-B6555699D251}" srcOrd="7" destOrd="0" presId="urn:microsoft.com/office/officeart/2005/8/layout/default"/>
    <dgm:cxn modelId="{58CCBE13-2A61-47F6-A1B9-D171594F2A90}" type="presParOf" srcId="{38E7F011-2B4D-499D-A3D2-767B5404333B}" destId="{91C4D68C-02BC-47FA-A238-28EB0FE62FE3}" srcOrd="8" destOrd="0" presId="urn:microsoft.com/office/officeart/2005/8/layout/default"/>
    <dgm:cxn modelId="{0AF98131-5F3E-4FDC-A9F0-8C2461AC7A27}" type="presParOf" srcId="{38E7F011-2B4D-499D-A3D2-767B5404333B}" destId="{E40B0CCD-6B8D-4E46-B666-550FCA3B1FCB}" srcOrd="9" destOrd="0" presId="urn:microsoft.com/office/officeart/2005/8/layout/default"/>
    <dgm:cxn modelId="{B66139CF-9CD4-4E70-8DCA-9AFBD6EFCACA}" type="presParOf" srcId="{38E7F011-2B4D-499D-A3D2-767B5404333B}" destId="{4A8F9A62-2504-42DC-908B-2E9645CF15AA}" srcOrd="10" destOrd="0" presId="urn:microsoft.com/office/officeart/2005/8/layout/default"/>
    <dgm:cxn modelId="{15B85BD6-C67C-42A5-941D-DCA2E6889204}" type="presParOf" srcId="{38E7F011-2B4D-499D-A3D2-767B5404333B}" destId="{EEC69085-0636-4C7A-898F-CA8285B8FB81}" srcOrd="11" destOrd="0" presId="urn:microsoft.com/office/officeart/2005/8/layout/default"/>
    <dgm:cxn modelId="{D48D1FFC-70FC-4776-999A-27EE803A03E3}" type="presParOf" srcId="{38E7F011-2B4D-499D-A3D2-767B5404333B}" destId="{0CCDCA27-B34B-4F05-B3B9-D6C4F58AC553}" srcOrd="12" destOrd="0" presId="urn:microsoft.com/office/officeart/2005/8/layout/default"/>
    <dgm:cxn modelId="{A38B187B-1616-4EC8-935E-794D2FB07AB4}" type="presParOf" srcId="{38E7F011-2B4D-499D-A3D2-767B5404333B}" destId="{22A2F5CD-D8B2-4CEB-943B-2A5521373A4B}" srcOrd="13" destOrd="0" presId="urn:microsoft.com/office/officeart/2005/8/layout/default"/>
    <dgm:cxn modelId="{DB81520C-E6F2-42C9-B9F0-450888B987A5}" type="presParOf" srcId="{38E7F011-2B4D-499D-A3D2-767B5404333B}" destId="{F6BAA3AB-FE0D-4096-9A88-AFA0606892DC}"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C04E56E-3449-4800-AA76-1E306B3C7A2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8350D04-3C44-49B6-8EBF-83C56F808E54}">
      <dgm:prSet/>
      <dgm:spPr/>
      <dgm:t>
        <a:bodyPr/>
        <a:lstStyle/>
        <a:p>
          <a:r>
            <a:rPr lang="en-GB"/>
            <a:t>[1] I. Goodfellow, Y. Bengio, and A. Courville, </a:t>
          </a:r>
          <a:r>
            <a:rPr lang="en-GB" i="1"/>
            <a:t>Deep Learning</a:t>
          </a:r>
          <a:r>
            <a:rPr lang="en-GB"/>
            <a:t>. Cambridge, MA, USA: MIT Press, 2016.</a:t>
          </a:r>
          <a:endParaRPr lang="en-US"/>
        </a:p>
      </dgm:t>
    </dgm:pt>
    <dgm:pt modelId="{68B73A9B-1478-42CE-96B6-7E453BEFA36E}" type="parTrans" cxnId="{C7BABB13-7F31-46FB-8FBD-C59281DAFD16}">
      <dgm:prSet/>
      <dgm:spPr/>
      <dgm:t>
        <a:bodyPr/>
        <a:lstStyle/>
        <a:p>
          <a:endParaRPr lang="en-US"/>
        </a:p>
      </dgm:t>
    </dgm:pt>
    <dgm:pt modelId="{6D94F6D7-8CE0-4FBE-945F-DED1504C0169}" type="sibTrans" cxnId="{C7BABB13-7F31-46FB-8FBD-C59281DAFD16}">
      <dgm:prSet/>
      <dgm:spPr/>
      <dgm:t>
        <a:bodyPr/>
        <a:lstStyle/>
        <a:p>
          <a:endParaRPr lang="en-US"/>
        </a:p>
      </dgm:t>
    </dgm:pt>
    <dgm:pt modelId="{676E9EF8-4703-4C11-9FB3-138BD94EB6D0}">
      <dgm:prSet/>
      <dgm:spPr/>
      <dgm:t>
        <a:bodyPr/>
        <a:lstStyle/>
        <a:p>
          <a:r>
            <a:rPr lang="en-GB"/>
            <a:t>[2] R. Caruana, Y. Lou, J. Gehrke, P. Koch, M. Sturm, and N. Elhadad, “Intelligible models for healthcare: Predicting pneumonia risk and hospital 30-day readmission,” in </a:t>
          </a:r>
          <a:r>
            <a:rPr lang="en-GB" i="1"/>
            <a:t>Proc. 21st ACM SIGKDD Int. Conf. Knowledge Discovery and Data Mining (KDD)</a:t>
          </a:r>
          <a:r>
            <a:rPr lang="en-GB"/>
            <a:t>, 2015, pp. 1721–1730.</a:t>
          </a:r>
          <a:endParaRPr lang="en-US"/>
        </a:p>
      </dgm:t>
    </dgm:pt>
    <dgm:pt modelId="{2D903943-FBD8-4304-9433-BB75D874973E}" type="parTrans" cxnId="{6E8EF08A-4C54-4CA8-9A53-7CACDBAF05B1}">
      <dgm:prSet/>
      <dgm:spPr/>
      <dgm:t>
        <a:bodyPr/>
        <a:lstStyle/>
        <a:p>
          <a:endParaRPr lang="en-US"/>
        </a:p>
      </dgm:t>
    </dgm:pt>
    <dgm:pt modelId="{4A60E63C-EA43-4DD5-AC7F-74EF54C2A259}" type="sibTrans" cxnId="{6E8EF08A-4C54-4CA8-9A53-7CACDBAF05B1}">
      <dgm:prSet/>
      <dgm:spPr/>
      <dgm:t>
        <a:bodyPr/>
        <a:lstStyle/>
        <a:p>
          <a:endParaRPr lang="en-US"/>
        </a:p>
      </dgm:t>
    </dgm:pt>
    <dgm:pt modelId="{589D21E5-E664-42C3-8F92-A53090F941F8}">
      <dgm:prSet/>
      <dgm:spPr/>
      <dgm:t>
        <a:bodyPr/>
        <a:lstStyle/>
        <a:p>
          <a:r>
            <a:rPr lang="en-GB"/>
            <a:t>[3] D. Castelvecchi, “Can we open the black box of AI?” </a:t>
          </a:r>
          <a:r>
            <a:rPr lang="en-GB" i="1"/>
            <a:t>Nature</a:t>
          </a:r>
          <a:r>
            <a:rPr lang="en-GB"/>
            <a:t>, vol. 538, no. 7623, pp. 20–23, 2016.</a:t>
          </a:r>
          <a:endParaRPr lang="en-US"/>
        </a:p>
      </dgm:t>
    </dgm:pt>
    <dgm:pt modelId="{3BFA2158-3D75-4D34-8DAF-E4C8951E5509}" type="parTrans" cxnId="{A7C9F6DE-0982-443C-B25D-6ABE81D54409}">
      <dgm:prSet/>
      <dgm:spPr/>
      <dgm:t>
        <a:bodyPr/>
        <a:lstStyle/>
        <a:p>
          <a:endParaRPr lang="en-US"/>
        </a:p>
      </dgm:t>
    </dgm:pt>
    <dgm:pt modelId="{3294AC70-60ED-4111-AD8D-238B7282A8DD}" type="sibTrans" cxnId="{A7C9F6DE-0982-443C-B25D-6ABE81D54409}">
      <dgm:prSet/>
      <dgm:spPr/>
      <dgm:t>
        <a:bodyPr/>
        <a:lstStyle/>
        <a:p>
          <a:endParaRPr lang="en-US"/>
        </a:p>
      </dgm:t>
    </dgm:pt>
    <dgm:pt modelId="{0853A596-1845-4920-BA7C-47532D35F512}">
      <dgm:prSet/>
      <dgm:spPr/>
      <dgm:t>
        <a:bodyPr/>
        <a:lstStyle/>
        <a:p>
          <a:r>
            <a:rPr lang="en-GB"/>
            <a:t>[4] A. Adadi and M. Berrada, “Peeking inside the black-box: A survey on explainable artificial intelligence (XAI),” </a:t>
          </a:r>
          <a:r>
            <a:rPr lang="en-GB" i="1"/>
            <a:t>IEEE Access</a:t>
          </a:r>
          <a:r>
            <a:rPr lang="en-GB"/>
            <a:t>, vol. 6, pp. 52138–52160, 2018.</a:t>
          </a:r>
          <a:endParaRPr lang="en-US"/>
        </a:p>
      </dgm:t>
    </dgm:pt>
    <dgm:pt modelId="{7370087D-ECDC-49E9-A709-06684686BE9D}" type="parTrans" cxnId="{5B53FB92-4BFB-4D7E-A783-799275743022}">
      <dgm:prSet/>
      <dgm:spPr/>
      <dgm:t>
        <a:bodyPr/>
        <a:lstStyle/>
        <a:p>
          <a:endParaRPr lang="en-US"/>
        </a:p>
      </dgm:t>
    </dgm:pt>
    <dgm:pt modelId="{DF9ABA81-EDA1-4EEB-89CF-C81DE6CECECC}" type="sibTrans" cxnId="{5B53FB92-4BFB-4D7E-A783-799275743022}">
      <dgm:prSet/>
      <dgm:spPr/>
      <dgm:t>
        <a:bodyPr/>
        <a:lstStyle/>
        <a:p>
          <a:endParaRPr lang="en-US"/>
        </a:p>
      </dgm:t>
    </dgm:pt>
    <dgm:pt modelId="{7498E2A6-99E5-46EE-A775-71143E8D799A}">
      <dgm:prSet/>
      <dgm:spPr/>
      <dgm:t>
        <a:bodyPr/>
        <a:lstStyle/>
        <a:p>
          <a:r>
            <a:rPr lang="en-GB"/>
            <a:t>[5] R. Guidotti, A. Monreale, S. Ruggieri, F. Turini, D. Pedreschi, and F. Giannotti, “A survey of methods for explaining black box models,” </a:t>
          </a:r>
          <a:r>
            <a:rPr lang="en-GB" i="1"/>
            <a:t>ACM Comput. Surveys</a:t>
          </a:r>
          <a:r>
            <a:rPr lang="en-GB"/>
            <a:t>, vol. 51, no. 5, pp. 1–42, 2018.</a:t>
          </a:r>
          <a:endParaRPr lang="en-US"/>
        </a:p>
      </dgm:t>
    </dgm:pt>
    <dgm:pt modelId="{30B6409C-62A2-45D5-880A-5423994533BB}" type="parTrans" cxnId="{5D2BA257-3234-455F-8837-582E1EB08B8A}">
      <dgm:prSet/>
      <dgm:spPr/>
      <dgm:t>
        <a:bodyPr/>
        <a:lstStyle/>
        <a:p>
          <a:endParaRPr lang="en-US"/>
        </a:p>
      </dgm:t>
    </dgm:pt>
    <dgm:pt modelId="{D1B3D206-FC25-48E7-9DF4-36A49AAC93EE}" type="sibTrans" cxnId="{5D2BA257-3234-455F-8837-582E1EB08B8A}">
      <dgm:prSet/>
      <dgm:spPr/>
      <dgm:t>
        <a:bodyPr/>
        <a:lstStyle/>
        <a:p>
          <a:endParaRPr lang="en-US"/>
        </a:p>
      </dgm:t>
    </dgm:pt>
    <dgm:pt modelId="{85117FBC-0B2B-44AA-8687-4BB6E76DC651}">
      <dgm:prSet/>
      <dgm:spPr/>
      <dgm:t>
        <a:bodyPr/>
        <a:lstStyle/>
        <a:p>
          <a:r>
            <a:rPr lang="en-GB"/>
            <a:t>[6] S. Wachter, B. Mittelstadt, and C. Russell, “Counterfactual explanations without opening the black box: Automated decisions and the GDPR,” </a:t>
          </a:r>
          <a:r>
            <a:rPr lang="en-GB" i="1"/>
            <a:t>Harvard J. Law &amp; Technology</a:t>
          </a:r>
          <a:r>
            <a:rPr lang="en-GB"/>
            <a:t>, vol. 31, no. 2, pp. 841–887, 2017.</a:t>
          </a:r>
          <a:endParaRPr lang="en-US"/>
        </a:p>
      </dgm:t>
    </dgm:pt>
    <dgm:pt modelId="{3B360123-9898-4FFF-BB4E-83110C9C3BA2}" type="parTrans" cxnId="{4D298FC6-82DD-4C5D-A2C4-2888AB22599A}">
      <dgm:prSet/>
      <dgm:spPr/>
      <dgm:t>
        <a:bodyPr/>
        <a:lstStyle/>
        <a:p>
          <a:endParaRPr lang="en-US"/>
        </a:p>
      </dgm:t>
    </dgm:pt>
    <dgm:pt modelId="{F9A585B4-DE27-4E80-ADD4-7A765799E6C3}" type="sibTrans" cxnId="{4D298FC6-82DD-4C5D-A2C4-2888AB22599A}">
      <dgm:prSet/>
      <dgm:spPr/>
      <dgm:t>
        <a:bodyPr/>
        <a:lstStyle/>
        <a:p>
          <a:endParaRPr lang="en-US"/>
        </a:p>
      </dgm:t>
    </dgm:pt>
    <dgm:pt modelId="{561924E5-4011-47AD-BC57-E2581B1827EB}">
      <dgm:prSet/>
      <dgm:spPr/>
      <dgm:t>
        <a:bodyPr/>
        <a:lstStyle/>
        <a:p>
          <a:r>
            <a:rPr lang="en-GB"/>
            <a:t>[7] F. Doshi-Velez and B. Kim, “Towards a rigorous science of interpretable machine learning,” arXiv preprint arXiv:1702.08608, 2017.</a:t>
          </a:r>
          <a:endParaRPr lang="en-US"/>
        </a:p>
      </dgm:t>
    </dgm:pt>
    <dgm:pt modelId="{49961112-EFB7-4EF7-9A95-E79F58D2C163}" type="parTrans" cxnId="{79AC1ABF-2B88-42F4-99D7-7BEB0236AB4D}">
      <dgm:prSet/>
      <dgm:spPr/>
      <dgm:t>
        <a:bodyPr/>
        <a:lstStyle/>
        <a:p>
          <a:endParaRPr lang="en-US"/>
        </a:p>
      </dgm:t>
    </dgm:pt>
    <dgm:pt modelId="{FEA6DF19-1697-4E59-8320-C1099023E568}" type="sibTrans" cxnId="{79AC1ABF-2B88-42F4-99D7-7BEB0236AB4D}">
      <dgm:prSet/>
      <dgm:spPr/>
      <dgm:t>
        <a:bodyPr/>
        <a:lstStyle/>
        <a:p>
          <a:endParaRPr lang="en-US"/>
        </a:p>
      </dgm:t>
    </dgm:pt>
    <dgm:pt modelId="{3163F404-FEAE-4E84-8034-1C30F8E485C5}">
      <dgm:prSet/>
      <dgm:spPr/>
      <dgm:t>
        <a:bodyPr/>
        <a:lstStyle/>
        <a:p>
          <a:r>
            <a:rPr lang="en-GB"/>
            <a:t>[8] M. T. Ribeiro, S. Singh, and C. Guestrin, “Why should I trust you? Explaining the predictions of any classifier,” in </a:t>
          </a:r>
          <a:r>
            <a:rPr lang="en-GB" i="1"/>
            <a:t>Proc. 22nd ACM SIGKDD Int. Conf. Knowledge Discovery and Data Mining (KDD)</a:t>
          </a:r>
          <a:r>
            <a:rPr lang="en-GB"/>
            <a:t>, 2016, pp. 1135–1144.</a:t>
          </a:r>
          <a:endParaRPr lang="en-US"/>
        </a:p>
      </dgm:t>
    </dgm:pt>
    <dgm:pt modelId="{72B983DD-881D-4218-97E4-81EBE60E01F2}" type="parTrans" cxnId="{5D7F680C-3F87-4CE3-BCBD-F658CF7E88C6}">
      <dgm:prSet/>
      <dgm:spPr/>
      <dgm:t>
        <a:bodyPr/>
        <a:lstStyle/>
        <a:p>
          <a:endParaRPr lang="en-US"/>
        </a:p>
      </dgm:t>
    </dgm:pt>
    <dgm:pt modelId="{04AC9611-5C72-42AB-BF37-33AD11B76691}" type="sibTrans" cxnId="{5D7F680C-3F87-4CE3-BCBD-F658CF7E88C6}">
      <dgm:prSet/>
      <dgm:spPr/>
      <dgm:t>
        <a:bodyPr/>
        <a:lstStyle/>
        <a:p>
          <a:endParaRPr lang="en-US"/>
        </a:p>
      </dgm:t>
    </dgm:pt>
    <dgm:pt modelId="{878081D8-ED75-4C70-BB40-DB7E685B1E57}">
      <dgm:prSet/>
      <dgm:spPr/>
      <dgm:t>
        <a:bodyPr/>
        <a:lstStyle/>
        <a:p>
          <a:r>
            <a:rPr lang="en-GB"/>
            <a:t>[9] S. M. Lundberg and S. Lee, “A unified approach to interpreting model predictions,” in </a:t>
          </a:r>
          <a:r>
            <a:rPr lang="en-GB" i="1"/>
            <a:t>Advances in Neural Information Processing Systems (NeurIPS)</a:t>
          </a:r>
          <a:r>
            <a:rPr lang="en-GB"/>
            <a:t>, 2017, pp. 4765–4774.</a:t>
          </a:r>
          <a:endParaRPr lang="en-US"/>
        </a:p>
      </dgm:t>
    </dgm:pt>
    <dgm:pt modelId="{0F19245C-BBDE-4A78-951D-C2EC9266685A}" type="parTrans" cxnId="{4F018B2D-E0F4-4EFD-9A03-317D2E537929}">
      <dgm:prSet/>
      <dgm:spPr/>
      <dgm:t>
        <a:bodyPr/>
        <a:lstStyle/>
        <a:p>
          <a:endParaRPr lang="en-US"/>
        </a:p>
      </dgm:t>
    </dgm:pt>
    <dgm:pt modelId="{0C30519C-1990-4FB7-8391-CAA7CB441867}" type="sibTrans" cxnId="{4F018B2D-E0F4-4EFD-9A03-317D2E537929}">
      <dgm:prSet/>
      <dgm:spPr/>
      <dgm:t>
        <a:bodyPr/>
        <a:lstStyle/>
        <a:p>
          <a:endParaRPr lang="en-US"/>
        </a:p>
      </dgm:t>
    </dgm:pt>
    <dgm:pt modelId="{FB58DBCE-587C-4F10-8B51-66D3A8B6D4C2}" type="pres">
      <dgm:prSet presAssocID="{FC04E56E-3449-4800-AA76-1E306B3C7A22}" presName="vert0" presStyleCnt="0">
        <dgm:presLayoutVars>
          <dgm:dir/>
          <dgm:animOne val="branch"/>
          <dgm:animLvl val="lvl"/>
        </dgm:presLayoutVars>
      </dgm:prSet>
      <dgm:spPr/>
    </dgm:pt>
    <dgm:pt modelId="{6BBCBFDE-8AAE-4B74-B85D-9B509FB10292}" type="pres">
      <dgm:prSet presAssocID="{38350D04-3C44-49B6-8EBF-83C56F808E54}" presName="thickLine" presStyleLbl="alignNode1" presStyleIdx="0" presStyleCnt="9"/>
      <dgm:spPr/>
    </dgm:pt>
    <dgm:pt modelId="{F4535C9F-AB88-43E5-9825-3203D403FA31}" type="pres">
      <dgm:prSet presAssocID="{38350D04-3C44-49B6-8EBF-83C56F808E54}" presName="horz1" presStyleCnt="0"/>
      <dgm:spPr/>
    </dgm:pt>
    <dgm:pt modelId="{25D3B453-10E7-4008-8E9C-9E23DC609E4B}" type="pres">
      <dgm:prSet presAssocID="{38350D04-3C44-49B6-8EBF-83C56F808E54}" presName="tx1" presStyleLbl="revTx" presStyleIdx="0" presStyleCnt="9"/>
      <dgm:spPr/>
    </dgm:pt>
    <dgm:pt modelId="{2966D2DA-56E5-4B22-9ADD-1EF98A217B83}" type="pres">
      <dgm:prSet presAssocID="{38350D04-3C44-49B6-8EBF-83C56F808E54}" presName="vert1" presStyleCnt="0"/>
      <dgm:spPr/>
    </dgm:pt>
    <dgm:pt modelId="{62DD1C83-D706-46F9-95E0-EEC06DB68094}" type="pres">
      <dgm:prSet presAssocID="{676E9EF8-4703-4C11-9FB3-138BD94EB6D0}" presName="thickLine" presStyleLbl="alignNode1" presStyleIdx="1" presStyleCnt="9"/>
      <dgm:spPr/>
    </dgm:pt>
    <dgm:pt modelId="{9C3E3A56-EC7B-4DE8-B5EB-F471C10A6F77}" type="pres">
      <dgm:prSet presAssocID="{676E9EF8-4703-4C11-9FB3-138BD94EB6D0}" presName="horz1" presStyleCnt="0"/>
      <dgm:spPr/>
    </dgm:pt>
    <dgm:pt modelId="{330F3FFE-5E1A-4356-8773-3231A8EAC954}" type="pres">
      <dgm:prSet presAssocID="{676E9EF8-4703-4C11-9FB3-138BD94EB6D0}" presName="tx1" presStyleLbl="revTx" presStyleIdx="1" presStyleCnt="9"/>
      <dgm:spPr/>
    </dgm:pt>
    <dgm:pt modelId="{4B1489A4-A120-4C39-A633-67C70A6506B0}" type="pres">
      <dgm:prSet presAssocID="{676E9EF8-4703-4C11-9FB3-138BD94EB6D0}" presName="vert1" presStyleCnt="0"/>
      <dgm:spPr/>
    </dgm:pt>
    <dgm:pt modelId="{A7F39C98-FA15-45D6-902F-611C8B8FB950}" type="pres">
      <dgm:prSet presAssocID="{589D21E5-E664-42C3-8F92-A53090F941F8}" presName="thickLine" presStyleLbl="alignNode1" presStyleIdx="2" presStyleCnt="9"/>
      <dgm:spPr/>
    </dgm:pt>
    <dgm:pt modelId="{C8380521-2947-437A-A1D4-840CA485718B}" type="pres">
      <dgm:prSet presAssocID="{589D21E5-E664-42C3-8F92-A53090F941F8}" presName="horz1" presStyleCnt="0"/>
      <dgm:spPr/>
    </dgm:pt>
    <dgm:pt modelId="{16CEBA93-DD97-4895-87A1-F46B8A9FC2A6}" type="pres">
      <dgm:prSet presAssocID="{589D21E5-E664-42C3-8F92-A53090F941F8}" presName="tx1" presStyleLbl="revTx" presStyleIdx="2" presStyleCnt="9"/>
      <dgm:spPr/>
    </dgm:pt>
    <dgm:pt modelId="{6E85C94D-CA6E-44DF-9F65-D2C6F31260B1}" type="pres">
      <dgm:prSet presAssocID="{589D21E5-E664-42C3-8F92-A53090F941F8}" presName="vert1" presStyleCnt="0"/>
      <dgm:spPr/>
    </dgm:pt>
    <dgm:pt modelId="{B7777406-7AA4-4DB6-B610-E7D49C86B65C}" type="pres">
      <dgm:prSet presAssocID="{0853A596-1845-4920-BA7C-47532D35F512}" presName="thickLine" presStyleLbl="alignNode1" presStyleIdx="3" presStyleCnt="9"/>
      <dgm:spPr/>
    </dgm:pt>
    <dgm:pt modelId="{4F2608DE-E1C4-4D8F-A44A-AB363744F9AA}" type="pres">
      <dgm:prSet presAssocID="{0853A596-1845-4920-BA7C-47532D35F512}" presName="horz1" presStyleCnt="0"/>
      <dgm:spPr/>
    </dgm:pt>
    <dgm:pt modelId="{813B0A40-5CB4-4E38-9D1F-2E305C288F50}" type="pres">
      <dgm:prSet presAssocID="{0853A596-1845-4920-BA7C-47532D35F512}" presName="tx1" presStyleLbl="revTx" presStyleIdx="3" presStyleCnt="9"/>
      <dgm:spPr/>
    </dgm:pt>
    <dgm:pt modelId="{BCE0B463-71E4-4256-874D-2ECADC00ABC2}" type="pres">
      <dgm:prSet presAssocID="{0853A596-1845-4920-BA7C-47532D35F512}" presName="vert1" presStyleCnt="0"/>
      <dgm:spPr/>
    </dgm:pt>
    <dgm:pt modelId="{5C4F35B2-FFD4-4745-93C6-91041F15CAC3}" type="pres">
      <dgm:prSet presAssocID="{7498E2A6-99E5-46EE-A775-71143E8D799A}" presName="thickLine" presStyleLbl="alignNode1" presStyleIdx="4" presStyleCnt="9"/>
      <dgm:spPr/>
    </dgm:pt>
    <dgm:pt modelId="{A89B8332-6AF1-45AB-8B20-A115DDABAE8D}" type="pres">
      <dgm:prSet presAssocID="{7498E2A6-99E5-46EE-A775-71143E8D799A}" presName="horz1" presStyleCnt="0"/>
      <dgm:spPr/>
    </dgm:pt>
    <dgm:pt modelId="{763B958F-C99C-4084-A298-4918EC037AE8}" type="pres">
      <dgm:prSet presAssocID="{7498E2A6-99E5-46EE-A775-71143E8D799A}" presName="tx1" presStyleLbl="revTx" presStyleIdx="4" presStyleCnt="9"/>
      <dgm:spPr/>
    </dgm:pt>
    <dgm:pt modelId="{11BD69DB-1967-46AA-9C0E-BE1A5E6940DA}" type="pres">
      <dgm:prSet presAssocID="{7498E2A6-99E5-46EE-A775-71143E8D799A}" presName="vert1" presStyleCnt="0"/>
      <dgm:spPr/>
    </dgm:pt>
    <dgm:pt modelId="{D9C980D2-567A-4CC7-83CD-2105595E81A0}" type="pres">
      <dgm:prSet presAssocID="{85117FBC-0B2B-44AA-8687-4BB6E76DC651}" presName="thickLine" presStyleLbl="alignNode1" presStyleIdx="5" presStyleCnt="9"/>
      <dgm:spPr/>
    </dgm:pt>
    <dgm:pt modelId="{57A687A4-A9BB-4CD5-AE6B-887FED4A233B}" type="pres">
      <dgm:prSet presAssocID="{85117FBC-0B2B-44AA-8687-4BB6E76DC651}" presName="horz1" presStyleCnt="0"/>
      <dgm:spPr/>
    </dgm:pt>
    <dgm:pt modelId="{7BD4C8B3-0D0A-4140-A3E0-AD497274F3ED}" type="pres">
      <dgm:prSet presAssocID="{85117FBC-0B2B-44AA-8687-4BB6E76DC651}" presName="tx1" presStyleLbl="revTx" presStyleIdx="5" presStyleCnt="9"/>
      <dgm:spPr/>
    </dgm:pt>
    <dgm:pt modelId="{C084445B-A80D-4CD6-9FE8-4EF058863088}" type="pres">
      <dgm:prSet presAssocID="{85117FBC-0B2B-44AA-8687-4BB6E76DC651}" presName="vert1" presStyleCnt="0"/>
      <dgm:spPr/>
    </dgm:pt>
    <dgm:pt modelId="{1618F18A-2961-47FC-AE96-6F22674F05BC}" type="pres">
      <dgm:prSet presAssocID="{561924E5-4011-47AD-BC57-E2581B1827EB}" presName="thickLine" presStyleLbl="alignNode1" presStyleIdx="6" presStyleCnt="9"/>
      <dgm:spPr/>
    </dgm:pt>
    <dgm:pt modelId="{8F2C8A05-DF0B-49BE-B2A8-CA45C8B9AACE}" type="pres">
      <dgm:prSet presAssocID="{561924E5-4011-47AD-BC57-E2581B1827EB}" presName="horz1" presStyleCnt="0"/>
      <dgm:spPr/>
    </dgm:pt>
    <dgm:pt modelId="{1F61CD26-77B2-476C-AF93-9B0742C37BBC}" type="pres">
      <dgm:prSet presAssocID="{561924E5-4011-47AD-BC57-E2581B1827EB}" presName="tx1" presStyleLbl="revTx" presStyleIdx="6" presStyleCnt="9"/>
      <dgm:spPr/>
    </dgm:pt>
    <dgm:pt modelId="{ED0A0C61-CC54-43E5-9FBB-31394AE11818}" type="pres">
      <dgm:prSet presAssocID="{561924E5-4011-47AD-BC57-E2581B1827EB}" presName="vert1" presStyleCnt="0"/>
      <dgm:spPr/>
    </dgm:pt>
    <dgm:pt modelId="{1F2F8329-5792-474B-AC35-79102619B6DC}" type="pres">
      <dgm:prSet presAssocID="{3163F404-FEAE-4E84-8034-1C30F8E485C5}" presName="thickLine" presStyleLbl="alignNode1" presStyleIdx="7" presStyleCnt="9"/>
      <dgm:spPr/>
    </dgm:pt>
    <dgm:pt modelId="{9C38AB3D-447B-4CEF-B1A7-8D4297DE633D}" type="pres">
      <dgm:prSet presAssocID="{3163F404-FEAE-4E84-8034-1C30F8E485C5}" presName="horz1" presStyleCnt="0"/>
      <dgm:spPr/>
    </dgm:pt>
    <dgm:pt modelId="{955E3B16-4055-4D55-8B55-41726FC38C93}" type="pres">
      <dgm:prSet presAssocID="{3163F404-FEAE-4E84-8034-1C30F8E485C5}" presName="tx1" presStyleLbl="revTx" presStyleIdx="7" presStyleCnt="9"/>
      <dgm:spPr/>
    </dgm:pt>
    <dgm:pt modelId="{A030F378-6D8A-468C-8A85-30EB9F4F5450}" type="pres">
      <dgm:prSet presAssocID="{3163F404-FEAE-4E84-8034-1C30F8E485C5}" presName="vert1" presStyleCnt="0"/>
      <dgm:spPr/>
    </dgm:pt>
    <dgm:pt modelId="{0A643F2A-6437-4B46-80D6-739FADA481EA}" type="pres">
      <dgm:prSet presAssocID="{878081D8-ED75-4C70-BB40-DB7E685B1E57}" presName="thickLine" presStyleLbl="alignNode1" presStyleIdx="8" presStyleCnt="9"/>
      <dgm:spPr/>
    </dgm:pt>
    <dgm:pt modelId="{23AC2E31-5CF3-46A1-BBB4-C8EF803E2D54}" type="pres">
      <dgm:prSet presAssocID="{878081D8-ED75-4C70-BB40-DB7E685B1E57}" presName="horz1" presStyleCnt="0"/>
      <dgm:spPr/>
    </dgm:pt>
    <dgm:pt modelId="{8B26ABE9-0B72-4C58-ABAF-5A590B57C8AE}" type="pres">
      <dgm:prSet presAssocID="{878081D8-ED75-4C70-BB40-DB7E685B1E57}" presName="tx1" presStyleLbl="revTx" presStyleIdx="8" presStyleCnt="9"/>
      <dgm:spPr/>
    </dgm:pt>
    <dgm:pt modelId="{C7D3E84F-A9C7-4743-9E95-AB6ADB6AAA33}" type="pres">
      <dgm:prSet presAssocID="{878081D8-ED75-4C70-BB40-DB7E685B1E57}" presName="vert1" presStyleCnt="0"/>
      <dgm:spPr/>
    </dgm:pt>
  </dgm:ptLst>
  <dgm:cxnLst>
    <dgm:cxn modelId="{5D7F680C-3F87-4CE3-BCBD-F658CF7E88C6}" srcId="{FC04E56E-3449-4800-AA76-1E306B3C7A22}" destId="{3163F404-FEAE-4E84-8034-1C30F8E485C5}" srcOrd="7" destOrd="0" parTransId="{72B983DD-881D-4218-97E4-81EBE60E01F2}" sibTransId="{04AC9611-5C72-42AB-BF37-33AD11B76691}"/>
    <dgm:cxn modelId="{C7BABB13-7F31-46FB-8FBD-C59281DAFD16}" srcId="{FC04E56E-3449-4800-AA76-1E306B3C7A22}" destId="{38350D04-3C44-49B6-8EBF-83C56F808E54}" srcOrd="0" destOrd="0" parTransId="{68B73A9B-1478-42CE-96B6-7E453BEFA36E}" sibTransId="{6D94F6D7-8CE0-4FBE-945F-DED1504C0169}"/>
    <dgm:cxn modelId="{EEA7682D-E232-4D34-ABC9-FC230873FADF}" type="presOf" srcId="{0853A596-1845-4920-BA7C-47532D35F512}" destId="{813B0A40-5CB4-4E38-9D1F-2E305C288F50}" srcOrd="0" destOrd="0" presId="urn:microsoft.com/office/officeart/2008/layout/LinedList"/>
    <dgm:cxn modelId="{4F018B2D-E0F4-4EFD-9A03-317D2E537929}" srcId="{FC04E56E-3449-4800-AA76-1E306B3C7A22}" destId="{878081D8-ED75-4C70-BB40-DB7E685B1E57}" srcOrd="8" destOrd="0" parTransId="{0F19245C-BBDE-4A78-951D-C2EC9266685A}" sibTransId="{0C30519C-1990-4FB7-8391-CAA7CB441867}"/>
    <dgm:cxn modelId="{5D2BA257-3234-455F-8837-582E1EB08B8A}" srcId="{FC04E56E-3449-4800-AA76-1E306B3C7A22}" destId="{7498E2A6-99E5-46EE-A775-71143E8D799A}" srcOrd="4" destOrd="0" parTransId="{30B6409C-62A2-45D5-880A-5423994533BB}" sibTransId="{D1B3D206-FC25-48E7-9DF4-36A49AAC93EE}"/>
    <dgm:cxn modelId="{758FEE81-00D6-4263-9469-3D0DB4E0712F}" type="presOf" srcId="{589D21E5-E664-42C3-8F92-A53090F941F8}" destId="{16CEBA93-DD97-4895-87A1-F46B8A9FC2A6}" srcOrd="0" destOrd="0" presId="urn:microsoft.com/office/officeart/2008/layout/LinedList"/>
    <dgm:cxn modelId="{6E8EF08A-4C54-4CA8-9A53-7CACDBAF05B1}" srcId="{FC04E56E-3449-4800-AA76-1E306B3C7A22}" destId="{676E9EF8-4703-4C11-9FB3-138BD94EB6D0}" srcOrd="1" destOrd="0" parTransId="{2D903943-FBD8-4304-9433-BB75D874973E}" sibTransId="{4A60E63C-EA43-4DD5-AC7F-74EF54C2A259}"/>
    <dgm:cxn modelId="{9C9B108B-ECE1-4E40-96C0-3A8A7CFB521C}" type="presOf" srcId="{561924E5-4011-47AD-BC57-E2581B1827EB}" destId="{1F61CD26-77B2-476C-AF93-9B0742C37BBC}" srcOrd="0" destOrd="0" presId="urn:microsoft.com/office/officeart/2008/layout/LinedList"/>
    <dgm:cxn modelId="{5B53FB92-4BFB-4D7E-A783-799275743022}" srcId="{FC04E56E-3449-4800-AA76-1E306B3C7A22}" destId="{0853A596-1845-4920-BA7C-47532D35F512}" srcOrd="3" destOrd="0" parTransId="{7370087D-ECDC-49E9-A709-06684686BE9D}" sibTransId="{DF9ABA81-EDA1-4EEB-89CF-C81DE6CECECC}"/>
    <dgm:cxn modelId="{AE456593-907C-4E1F-83CA-418E76F14831}" type="presOf" srcId="{7498E2A6-99E5-46EE-A775-71143E8D799A}" destId="{763B958F-C99C-4084-A298-4918EC037AE8}" srcOrd="0" destOrd="0" presId="urn:microsoft.com/office/officeart/2008/layout/LinedList"/>
    <dgm:cxn modelId="{0BDBA89D-C42F-4E45-9C6F-64E048E46492}" type="presOf" srcId="{676E9EF8-4703-4C11-9FB3-138BD94EB6D0}" destId="{330F3FFE-5E1A-4356-8773-3231A8EAC954}" srcOrd="0" destOrd="0" presId="urn:microsoft.com/office/officeart/2008/layout/LinedList"/>
    <dgm:cxn modelId="{1B7F58A3-483B-4A7F-B924-BEB154A7DA5B}" type="presOf" srcId="{38350D04-3C44-49B6-8EBF-83C56F808E54}" destId="{25D3B453-10E7-4008-8E9C-9E23DC609E4B}" srcOrd="0" destOrd="0" presId="urn:microsoft.com/office/officeart/2008/layout/LinedList"/>
    <dgm:cxn modelId="{94AD3CAE-C184-4B7B-96D6-CA7D522853C1}" type="presOf" srcId="{85117FBC-0B2B-44AA-8687-4BB6E76DC651}" destId="{7BD4C8B3-0D0A-4140-A3E0-AD497274F3ED}" srcOrd="0" destOrd="0" presId="urn:microsoft.com/office/officeart/2008/layout/LinedList"/>
    <dgm:cxn modelId="{68841AB9-7EA9-4E4D-9367-8DF74444D783}" type="presOf" srcId="{FC04E56E-3449-4800-AA76-1E306B3C7A22}" destId="{FB58DBCE-587C-4F10-8B51-66D3A8B6D4C2}" srcOrd="0" destOrd="0" presId="urn:microsoft.com/office/officeart/2008/layout/LinedList"/>
    <dgm:cxn modelId="{79AC1ABF-2B88-42F4-99D7-7BEB0236AB4D}" srcId="{FC04E56E-3449-4800-AA76-1E306B3C7A22}" destId="{561924E5-4011-47AD-BC57-E2581B1827EB}" srcOrd="6" destOrd="0" parTransId="{49961112-EFB7-4EF7-9A95-E79F58D2C163}" sibTransId="{FEA6DF19-1697-4E59-8320-C1099023E568}"/>
    <dgm:cxn modelId="{4D298FC6-82DD-4C5D-A2C4-2888AB22599A}" srcId="{FC04E56E-3449-4800-AA76-1E306B3C7A22}" destId="{85117FBC-0B2B-44AA-8687-4BB6E76DC651}" srcOrd="5" destOrd="0" parTransId="{3B360123-9898-4FFF-BB4E-83110C9C3BA2}" sibTransId="{F9A585B4-DE27-4E80-ADD4-7A765799E6C3}"/>
    <dgm:cxn modelId="{A7C9F6DE-0982-443C-B25D-6ABE81D54409}" srcId="{FC04E56E-3449-4800-AA76-1E306B3C7A22}" destId="{589D21E5-E664-42C3-8F92-A53090F941F8}" srcOrd="2" destOrd="0" parTransId="{3BFA2158-3D75-4D34-8DAF-E4C8951E5509}" sibTransId="{3294AC70-60ED-4111-AD8D-238B7282A8DD}"/>
    <dgm:cxn modelId="{C3ED7EE4-01E9-4C23-86E6-E0AEE0E7631F}" type="presOf" srcId="{3163F404-FEAE-4E84-8034-1C30F8E485C5}" destId="{955E3B16-4055-4D55-8B55-41726FC38C93}" srcOrd="0" destOrd="0" presId="urn:microsoft.com/office/officeart/2008/layout/LinedList"/>
    <dgm:cxn modelId="{6D1A53F8-EC6E-42C0-A8F8-061982805892}" type="presOf" srcId="{878081D8-ED75-4C70-BB40-DB7E685B1E57}" destId="{8B26ABE9-0B72-4C58-ABAF-5A590B57C8AE}" srcOrd="0" destOrd="0" presId="urn:microsoft.com/office/officeart/2008/layout/LinedList"/>
    <dgm:cxn modelId="{628F5BA4-7AFB-4F25-9E99-CD9AA4A3FA71}" type="presParOf" srcId="{FB58DBCE-587C-4F10-8B51-66D3A8B6D4C2}" destId="{6BBCBFDE-8AAE-4B74-B85D-9B509FB10292}" srcOrd="0" destOrd="0" presId="urn:microsoft.com/office/officeart/2008/layout/LinedList"/>
    <dgm:cxn modelId="{0A5EE8E8-9DA6-4EB4-83E3-99B37EB368CD}" type="presParOf" srcId="{FB58DBCE-587C-4F10-8B51-66D3A8B6D4C2}" destId="{F4535C9F-AB88-43E5-9825-3203D403FA31}" srcOrd="1" destOrd="0" presId="urn:microsoft.com/office/officeart/2008/layout/LinedList"/>
    <dgm:cxn modelId="{F8239D1A-3D1B-4B26-9709-808709C387AB}" type="presParOf" srcId="{F4535C9F-AB88-43E5-9825-3203D403FA31}" destId="{25D3B453-10E7-4008-8E9C-9E23DC609E4B}" srcOrd="0" destOrd="0" presId="urn:microsoft.com/office/officeart/2008/layout/LinedList"/>
    <dgm:cxn modelId="{E7D88962-F2AF-4454-A8E2-402235060255}" type="presParOf" srcId="{F4535C9F-AB88-43E5-9825-3203D403FA31}" destId="{2966D2DA-56E5-4B22-9ADD-1EF98A217B83}" srcOrd="1" destOrd="0" presId="urn:microsoft.com/office/officeart/2008/layout/LinedList"/>
    <dgm:cxn modelId="{F797AF1E-45CC-4A07-81D2-4618B6AD3491}" type="presParOf" srcId="{FB58DBCE-587C-4F10-8B51-66D3A8B6D4C2}" destId="{62DD1C83-D706-46F9-95E0-EEC06DB68094}" srcOrd="2" destOrd="0" presId="urn:microsoft.com/office/officeart/2008/layout/LinedList"/>
    <dgm:cxn modelId="{C0096EAF-123A-44F3-895D-41F1142AF78F}" type="presParOf" srcId="{FB58DBCE-587C-4F10-8B51-66D3A8B6D4C2}" destId="{9C3E3A56-EC7B-4DE8-B5EB-F471C10A6F77}" srcOrd="3" destOrd="0" presId="urn:microsoft.com/office/officeart/2008/layout/LinedList"/>
    <dgm:cxn modelId="{F2F7F7CD-5668-4F01-AB75-CFD42DB73A63}" type="presParOf" srcId="{9C3E3A56-EC7B-4DE8-B5EB-F471C10A6F77}" destId="{330F3FFE-5E1A-4356-8773-3231A8EAC954}" srcOrd="0" destOrd="0" presId="urn:microsoft.com/office/officeart/2008/layout/LinedList"/>
    <dgm:cxn modelId="{F2057128-572E-4748-B3F7-3BB816679585}" type="presParOf" srcId="{9C3E3A56-EC7B-4DE8-B5EB-F471C10A6F77}" destId="{4B1489A4-A120-4C39-A633-67C70A6506B0}" srcOrd="1" destOrd="0" presId="urn:microsoft.com/office/officeart/2008/layout/LinedList"/>
    <dgm:cxn modelId="{54F1524A-5D34-420F-9703-4325AB46BB46}" type="presParOf" srcId="{FB58DBCE-587C-4F10-8B51-66D3A8B6D4C2}" destId="{A7F39C98-FA15-45D6-902F-611C8B8FB950}" srcOrd="4" destOrd="0" presId="urn:microsoft.com/office/officeart/2008/layout/LinedList"/>
    <dgm:cxn modelId="{8F06FF19-D087-4DDA-9098-63F31ADA4C89}" type="presParOf" srcId="{FB58DBCE-587C-4F10-8B51-66D3A8B6D4C2}" destId="{C8380521-2947-437A-A1D4-840CA485718B}" srcOrd="5" destOrd="0" presId="urn:microsoft.com/office/officeart/2008/layout/LinedList"/>
    <dgm:cxn modelId="{FA629CE6-D67F-4AE2-A796-215D7738B948}" type="presParOf" srcId="{C8380521-2947-437A-A1D4-840CA485718B}" destId="{16CEBA93-DD97-4895-87A1-F46B8A9FC2A6}" srcOrd="0" destOrd="0" presId="urn:microsoft.com/office/officeart/2008/layout/LinedList"/>
    <dgm:cxn modelId="{5D823AB6-FE33-4F32-B5E8-4F9ACFA30648}" type="presParOf" srcId="{C8380521-2947-437A-A1D4-840CA485718B}" destId="{6E85C94D-CA6E-44DF-9F65-D2C6F31260B1}" srcOrd="1" destOrd="0" presId="urn:microsoft.com/office/officeart/2008/layout/LinedList"/>
    <dgm:cxn modelId="{44A2B635-03F0-402E-9847-A226F696E0D8}" type="presParOf" srcId="{FB58DBCE-587C-4F10-8B51-66D3A8B6D4C2}" destId="{B7777406-7AA4-4DB6-B610-E7D49C86B65C}" srcOrd="6" destOrd="0" presId="urn:microsoft.com/office/officeart/2008/layout/LinedList"/>
    <dgm:cxn modelId="{71F5F6D5-8C32-4254-A647-C0D93F1CC031}" type="presParOf" srcId="{FB58DBCE-587C-4F10-8B51-66D3A8B6D4C2}" destId="{4F2608DE-E1C4-4D8F-A44A-AB363744F9AA}" srcOrd="7" destOrd="0" presId="urn:microsoft.com/office/officeart/2008/layout/LinedList"/>
    <dgm:cxn modelId="{B4376330-5937-4C2E-888B-420BC5286184}" type="presParOf" srcId="{4F2608DE-E1C4-4D8F-A44A-AB363744F9AA}" destId="{813B0A40-5CB4-4E38-9D1F-2E305C288F50}" srcOrd="0" destOrd="0" presId="urn:microsoft.com/office/officeart/2008/layout/LinedList"/>
    <dgm:cxn modelId="{1C3EAF2E-610B-4A82-9E2E-85D0CDE7C0E3}" type="presParOf" srcId="{4F2608DE-E1C4-4D8F-A44A-AB363744F9AA}" destId="{BCE0B463-71E4-4256-874D-2ECADC00ABC2}" srcOrd="1" destOrd="0" presId="urn:microsoft.com/office/officeart/2008/layout/LinedList"/>
    <dgm:cxn modelId="{023F4987-7509-4326-8228-65E9106D780A}" type="presParOf" srcId="{FB58DBCE-587C-4F10-8B51-66D3A8B6D4C2}" destId="{5C4F35B2-FFD4-4745-93C6-91041F15CAC3}" srcOrd="8" destOrd="0" presId="urn:microsoft.com/office/officeart/2008/layout/LinedList"/>
    <dgm:cxn modelId="{7FEC78C6-DB99-4F52-B68A-22835E7C47DB}" type="presParOf" srcId="{FB58DBCE-587C-4F10-8B51-66D3A8B6D4C2}" destId="{A89B8332-6AF1-45AB-8B20-A115DDABAE8D}" srcOrd="9" destOrd="0" presId="urn:microsoft.com/office/officeart/2008/layout/LinedList"/>
    <dgm:cxn modelId="{6775BE9F-D020-4109-88BB-6CF781893BF0}" type="presParOf" srcId="{A89B8332-6AF1-45AB-8B20-A115DDABAE8D}" destId="{763B958F-C99C-4084-A298-4918EC037AE8}" srcOrd="0" destOrd="0" presId="urn:microsoft.com/office/officeart/2008/layout/LinedList"/>
    <dgm:cxn modelId="{025BFCB0-12D9-4098-83A7-CBF78F443A98}" type="presParOf" srcId="{A89B8332-6AF1-45AB-8B20-A115DDABAE8D}" destId="{11BD69DB-1967-46AA-9C0E-BE1A5E6940DA}" srcOrd="1" destOrd="0" presId="urn:microsoft.com/office/officeart/2008/layout/LinedList"/>
    <dgm:cxn modelId="{04488FF9-87A6-4A31-A88B-802DB35CEC19}" type="presParOf" srcId="{FB58DBCE-587C-4F10-8B51-66D3A8B6D4C2}" destId="{D9C980D2-567A-4CC7-83CD-2105595E81A0}" srcOrd="10" destOrd="0" presId="urn:microsoft.com/office/officeart/2008/layout/LinedList"/>
    <dgm:cxn modelId="{0E589DE2-7166-43BC-97A4-D2875368C31E}" type="presParOf" srcId="{FB58DBCE-587C-4F10-8B51-66D3A8B6D4C2}" destId="{57A687A4-A9BB-4CD5-AE6B-887FED4A233B}" srcOrd="11" destOrd="0" presId="urn:microsoft.com/office/officeart/2008/layout/LinedList"/>
    <dgm:cxn modelId="{2F3110A7-567B-4AA9-B150-912EF1B54BD3}" type="presParOf" srcId="{57A687A4-A9BB-4CD5-AE6B-887FED4A233B}" destId="{7BD4C8B3-0D0A-4140-A3E0-AD497274F3ED}" srcOrd="0" destOrd="0" presId="urn:microsoft.com/office/officeart/2008/layout/LinedList"/>
    <dgm:cxn modelId="{7389F3CF-40E5-409F-8E49-1E025D165BB2}" type="presParOf" srcId="{57A687A4-A9BB-4CD5-AE6B-887FED4A233B}" destId="{C084445B-A80D-4CD6-9FE8-4EF058863088}" srcOrd="1" destOrd="0" presId="urn:microsoft.com/office/officeart/2008/layout/LinedList"/>
    <dgm:cxn modelId="{99D5970B-4423-4D57-807A-E976BE8BCDE7}" type="presParOf" srcId="{FB58DBCE-587C-4F10-8B51-66D3A8B6D4C2}" destId="{1618F18A-2961-47FC-AE96-6F22674F05BC}" srcOrd="12" destOrd="0" presId="urn:microsoft.com/office/officeart/2008/layout/LinedList"/>
    <dgm:cxn modelId="{8E7A38C0-6AB2-4897-8061-ECC48EEEA208}" type="presParOf" srcId="{FB58DBCE-587C-4F10-8B51-66D3A8B6D4C2}" destId="{8F2C8A05-DF0B-49BE-B2A8-CA45C8B9AACE}" srcOrd="13" destOrd="0" presId="urn:microsoft.com/office/officeart/2008/layout/LinedList"/>
    <dgm:cxn modelId="{057D8176-21F3-4931-BD28-F94303194CD6}" type="presParOf" srcId="{8F2C8A05-DF0B-49BE-B2A8-CA45C8B9AACE}" destId="{1F61CD26-77B2-476C-AF93-9B0742C37BBC}" srcOrd="0" destOrd="0" presId="urn:microsoft.com/office/officeart/2008/layout/LinedList"/>
    <dgm:cxn modelId="{8FCC8742-2762-4433-9956-AFAEA8100D97}" type="presParOf" srcId="{8F2C8A05-DF0B-49BE-B2A8-CA45C8B9AACE}" destId="{ED0A0C61-CC54-43E5-9FBB-31394AE11818}" srcOrd="1" destOrd="0" presId="urn:microsoft.com/office/officeart/2008/layout/LinedList"/>
    <dgm:cxn modelId="{5B320EE8-9D84-45A6-AC24-5A6E6A87ADA6}" type="presParOf" srcId="{FB58DBCE-587C-4F10-8B51-66D3A8B6D4C2}" destId="{1F2F8329-5792-474B-AC35-79102619B6DC}" srcOrd="14" destOrd="0" presId="urn:microsoft.com/office/officeart/2008/layout/LinedList"/>
    <dgm:cxn modelId="{EF127F2B-220B-4556-94D7-CC189FFCA2B9}" type="presParOf" srcId="{FB58DBCE-587C-4F10-8B51-66D3A8B6D4C2}" destId="{9C38AB3D-447B-4CEF-B1A7-8D4297DE633D}" srcOrd="15" destOrd="0" presId="urn:microsoft.com/office/officeart/2008/layout/LinedList"/>
    <dgm:cxn modelId="{EEFA2B7A-E044-4AA2-B33F-6D50F4BEFDE3}" type="presParOf" srcId="{9C38AB3D-447B-4CEF-B1A7-8D4297DE633D}" destId="{955E3B16-4055-4D55-8B55-41726FC38C93}" srcOrd="0" destOrd="0" presId="urn:microsoft.com/office/officeart/2008/layout/LinedList"/>
    <dgm:cxn modelId="{561585AC-811B-42AA-91DC-EF582DEC2239}" type="presParOf" srcId="{9C38AB3D-447B-4CEF-B1A7-8D4297DE633D}" destId="{A030F378-6D8A-468C-8A85-30EB9F4F5450}" srcOrd="1" destOrd="0" presId="urn:microsoft.com/office/officeart/2008/layout/LinedList"/>
    <dgm:cxn modelId="{FF1C7682-211D-4E17-A07A-013EDDCA7524}" type="presParOf" srcId="{FB58DBCE-587C-4F10-8B51-66D3A8B6D4C2}" destId="{0A643F2A-6437-4B46-80D6-739FADA481EA}" srcOrd="16" destOrd="0" presId="urn:microsoft.com/office/officeart/2008/layout/LinedList"/>
    <dgm:cxn modelId="{4E4F8F0B-5F82-49AE-9A8C-998C5EBE524C}" type="presParOf" srcId="{FB58DBCE-587C-4F10-8B51-66D3A8B6D4C2}" destId="{23AC2E31-5CF3-46A1-BBB4-C8EF803E2D54}" srcOrd="17" destOrd="0" presId="urn:microsoft.com/office/officeart/2008/layout/LinedList"/>
    <dgm:cxn modelId="{6CE2757D-0045-447A-B0C8-2E506E5645E7}" type="presParOf" srcId="{23AC2E31-5CF3-46A1-BBB4-C8EF803E2D54}" destId="{8B26ABE9-0B72-4C58-ABAF-5A590B57C8AE}" srcOrd="0" destOrd="0" presId="urn:microsoft.com/office/officeart/2008/layout/LinedList"/>
    <dgm:cxn modelId="{94317CA5-CD17-4B08-A098-FE457C4A4687}" type="presParOf" srcId="{23AC2E31-5CF3-46A1-BBB4-C8EF803E2D54}" destId="{C7D3E84F-A9C7-4743-9E95-AB6ADB6AAA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66DA9-047C-481D-B45F-76823185F46C}">
      <dsp:nvSpPr>
        <dsp:cNvPr id="0" name=""/>
        <dsp:cNvSpPr/>
      </dsp:nvSpPr>
      <dsp:spPr>
        <a:xfrm>
          <a:off x="0" y="4753"/>
          <a:ext cx="6832212" cy="98344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9D5AA-CE00-4DF6-A530-4BA25FA3280F}">
      <dsp:nvSpPr>
        <dsp:cNvPr id="0" name=""/>
        <dsp:cNvSpPr/>
      </dsp:nvSpPr>
      <dsp:spPr>
        <a:xfrm>
          <a:off x="297491" y="226028"/>
          <a:ext cx="541422" cy="540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56B2AC3-76C8-4D47-904B-351893FE271E}">
      <dsp:nvSpPr>
        <dsp:cNvPr id="0" name=""/>
        <dsp:cNvSpPr/>
      </dsp:nvSpPr>
      <dsp:spPr>
        <a:xfrm>
          <a:off x="1136405" y="4753"/>
          <a:ext cx="5627547" cy="110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091" tIns="117091" rIns="117091" bIns="117091" numCol="1" spcCol="1270" anchor="ctr" anchorCtr="0">
          <a:noAutofit/>
        </a:bodyPr>
        <a:lstStyle/>
        <a:p>
          <a:pPr marL="0" lvl="0" indent="0" algn="l" defTabSz="622300">
            <a:lnSpc>
              <a:spcPct val="90000"/>
            </a:lnSpc>
            <a:spcBef>
              <a:spcPct val="0"/>
            </a:spcBef>
            <a:spcAft>
              <a:spcPct val="35000"/>
            </a:spcAft>
            <a:buNone/>
          </a:pPr>
          <a:r>
            <a:rPr lang="en-GB" sz="1400" kern="1200"/>
            <a:t>Artificial Intelligence (AI) and Machine Learning (ML) are widely used in modern data-driven systems to support automated decision-making in domains such as healthcare, finance, and cybersecurity </a:t>
          </a:r>
          <a:r>
            <a:rPr lang="en-GB" sz="1400" b="1" kern="1200"/>
            <a:t>[1]</a:t>
          </a:r>
          <a:r>
            <a:rPr lang="en-GB" sz="1400" kern="1200"/>
            <a:t>.</a:t>
          </a:r>
          <a:endParaRPr lang="en-US" sz="1400" kern="1200"/>
        </a:p>
      </dsp:txBody>
      <dsp:txXfrm>
        <a:off x="1136405" y="4753"/>
        <a:ext cx="5627547" cy="1106372"/>
      </dsp:txXfrm>
    </dsp:sp>
    <dsp:sp modelId="{C240FF75-0C87-44B1-9B50-D70B056F3122}">
      <dsp:nvSpPr>
        <dsp:cNvPr id="0" name=""/>
        <dsp:cNvSpPr/>
      </dsp:nvSpPr>
      <dsp:spPr>
        <a:xfrm>
          <a:off x="0" y="1387719"/>
          <a:ext cx="6832212" cy="98344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85062-D609-41A9-9133-42CAF5F99170}">
      <dsp:nvSpPr>
        <dsp:cNvPr id="0" name=""/>
        <dsp:cNvSpPr/>
      </dsp:nvSpPr>
      <dsp:spPr>
        <a:xfrm>
          <a:off x="297491" y="1608994"/>
          <a:ext cx="541422" cy="540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585775-DDB7-41C0-AC13-3B23500FFC52}">
      <dsp:nvSpPr>
        <dsp:cNvPr id="0" name=""/>
        <dsp:cNvSpPr/>
      </dsp:nvSpPr>
      <dsp:spPr>
        <a:xfrm>
          <a:off x="1136405" y="1387719"/>
          <a:ext cx="5627547" cy="110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091" tIns="117091" rIns="117091" bIns="117091" numCol="1" spcCol="1270" anchor="ctr" anchorCtr="0">
          <a:noAutofit/>
        </a:bodyPr>
        <a:lstStyle/>
        <a:p>
          <a:pPr marL="0" lvl="0" indent="0" algn="l" defTabSz="622300">
            <a:lnSpc>
              <a:spcPct val="90000"/>
            </a:lnSpc>
            <a:spcBef>
              <a:spcPct val="0"/>
            </a:spcBef>
            <a:spcAft>
              <a:spcPct val="35000"/>
            </a:spcAft>
            <a:buNone/>
          </a:pPr>
          <a:r>
            <a:rPr lang="en-GB" sz="1400" kern="1200" dirty="0"/>
            <a:t>Recent advancements in deep learning and ensemble techniques have significantly improved predictive performance. Models such as neural networks, random forests, and gradient boosting are commonly used to capture complex data patterns </a:t>
          </a:r>
          <a:r>
            <a:rPr lang="en-GB" sz="1400" b="1" kern="1200" dirty="0"/>
            <a:t>[2]</a:t>
          </a:r>
          <a:r>
            <a:rPr lang="en-GB" sz="1400" kern="1200" dirty="0"/>
            <a:t>.</a:t>
          </a:r>
          <a:endParaRPr lang="en-US" sz="1400" kern="1200" dirty="0"/>
        </a:p>
      </dsp:txBody>
      <dsp:txXfrm>
        <a:off x="1136405" y="1387719"/>
        <a:ext cx="5627547" cy="1106372"/>
      </dsp:txXfrm>
    </dsp:sp>
    <dsp:sp modelId="{5C3A92E8-8705-4746-918D-118BEC10C17E}">
      <dsp:nvSpPr>
        <dsp:cNvPr id="0" name=""/>
        <dsp:cNvSpPr/>
      </dsp:nvSpPr>
      <dsp:spPr>
        <a:xfrm>
          <a:off x="0" y="2770686"/>
          <a:ext cx="6832212" cy="98344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9F96D8-8D5B-4445-A59D-FFC34496A025}">
      <dsp:nvSpPr>
        <dsp:cNvPr id="0" name=""/>
        <dsp:cNvSpPr/>
      </dsp:nvSpPr>
      <dsp:spPr>
        <a:xfrm>
          <a:off x="297491" y="2991960"/>
          <a:ext cx="541422" cy="5408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BA174A-4DEA-45D6-A864-A66EC2922C5E}">
      <dsp:nvSpPr>
        <dsp:cNvPr id="0" name=""/>
        <dsp:cNvSpPr/>
      </dsp:nvSpPr>
      <dsp:spPr>
        <a:xfrm>
          <a:off x="1136405" y="2770686"/>
          <a:ext cx="5627547" cy="110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091" tIns="117091" rIns="117091" bIns="117091" numCol="1" spcCol="1270" anchor="ctr" anchorCtr="0">
          <a:noAutofit/>
        </a:bodyPr>
        <a:lstStyle/>
        <a:p>
          <a:pPr marL="0" lvl="0" indent="0" algn="l" defTabSz="622300">
            <a:lnSpc>
              <a:spcPct val="90000"/>
            </a:lnSpc>
            <a:spcBef>
              <a:spcPct val="0"/>
            </a:spcBef>
            <a:spcAft>
              <a:spcPct val="35000"/>
            </a:spcAft>
            <a:buNone/>
          </a:pPr>
          <a:r>
            <a:rPr lang="en-GB" sz="1400" kern="1200"/>
            <a:t>However, many of these models operate as </a:t>
          </a:r>
          <a:r>
            <a:rPr lang="en-GB" sz="1400" b="1" kern="1200"/>
            <a:t>black-box systems</a:t>
          </a:r>
          <a:r>
            <a:rPr lang="en-GB" sz="1400" kern="1200"/>
            <a:t>, making their decision-making processes difficult to interpret. This lack of transparency raises concerns about trust, fairness, and accountability </a:t>
          </a:r>
          <a:r>
            <a:rPr lang="en-GB" sz="1400" b="1" kern="1200"/>
            <a:t>[3]</a:t>
          </a:r>
          <a:r>
            <a:rPr lang="en-GB" sz="1400" kern="1200"/>
            <a:t>.</a:t>
          </a:r>
          <a:endParaRPr lang="en-US" sz="1400" kern="1200"/>
        </a:p>
      </dsp:txBody>
      <dsp:txXfrm>
        <a:off x="1136405" y="2770686"/>
        <a:ext cx="5627547" cy="1106372"/>
      </dsp:txXfrm>
    </dsp:sp>
    <dsp:sp modelId="{5F128A72-D86E-4AB6-8D57-1DF48594F7BB}">
      <dsp:nvSpPr>
        <dsp:cNvPr id="0" name=""/>
        <dsp:cNvSpPr/>
      </dsp:nvSpPr>
      <dsp:spPr>
        <a:xfrm>
          <a:off x="0" y="4153652"/>
          <a:ext cx="6832212" cy="98344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7BD40-FC0B-4D7F-BA52-A95A61896307}">
      <dsp:nvSpPr>
        <dsp:cNvPr id="0" name=""/>
        <dsp:cNvSpPr/>
      </dsp:nvSpPr>
      <dsp:spPr>
        <a:xfrm>
          <a:off x="297491" y="4374926"/>
          <a:ext cx="541422" cy="5408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AEE06E-3141-4C74-806A-DC76ABA444BF}">
      <dsp:nvSpPr>
        <dsp:cNvPr id="0" name=""/>
        <dsp:cNvSpPr/>
      </dsp:nvSpPr>
      <dsp:spPr>
        <a:xfrm>
          <a:off x="1136405" y="4153652"/>
          <a:ext cx="5627547" cy="110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091" tIns="117091" rIns="117091" bIns="117091" numCol="1" spcCol="1270" anchor="ctr" anchorCtr="0">
          <a:noAutofit/>
        </a:bodyPr>
        <a:lstStyle/>
        <a:p>
          <a:pPr marL="0" lvl="0" indent="0" algn="l" defTabSz="622300">
            <a:lnSpc>
              <a:spcPct val="90000"/>
            </a:lnSpc>
            <a:spcBef>
              <a:spcPct val="0"/>
            </a:spcBef>
            <a:spcAft>
              <a:spcPct val="35000"/>
            </a:spcAft>
            <a:buNone/>
          </a:pPr>
          <a:r>
            <a:rPr lang="en-GB" sz="1400" kern="1200"/>
            <a:t>Explainable Artificial Intelligence (XAI) has emerged to address these challenges by improving the transparency and interpretability of machine learning models </a:t>
          </a:r>
          <a:r>
            <a:rPr lang="en-GB" sz="1400" b="1" kern="1200"/>
            <a:t>[4]</a:t>
          </a:r>
          <a:r>
            <a:rPr lang="en-GB" sz="1400" kern="1200"/>
            <a:t>.</a:t>
          </a:r>
          <a:endParaRPr lang="en-US" sz="1400" kern="1200"/>
        </a:p>
      </dsp:txBody>
      <dsp:txXfrm>
        <a:off x="1136405" y="4153652"/>
        <a:ext cx="5627547" cy="1106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D8B2D-DF56-4CE1-A3C7-FCA0D7D12FC0}">
      <dsp:nvSpPr>
        <dsp:cNvPr id="0" name=""/>
        <dsp:cNvSpPr/>
      </dsp:nvSpPr>
      <dsp:spPr>
        <a:xfrm>
          <a:off x="0" y="449"/>
          <a:ext cx="6832212" cy="6192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CC6FE-8E96-43DA-840B-987F6C4100FF}">
      <dsp:nvSpPr>
        <dsp:cNvPr id="0" name=""/>
        <dsp:cNvSpPr/>
      </dsp:nvSpPr>
      <dsp:spPr>
        <a:xfrm>
          <a:off x="187332" y="139787"/>
          <a:ext cx="340603" cy="3406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5D762A-B356-4700-AF6B-BBF552282AA9}">
      <dsp:nvSpPr>
        <dsp:cNvPr id="0" name=""/>
        <dsp:cNvSpPr/>
      </dsp:nvSpPr>
      <dsp:spPr>
        <a:xfrm>
          <a:off x="715268" y="4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666750">
            <a:lnSpc>
              <a:spcPct val="90000"/>
            </a:lnSpc>
            <a:spcBef>
              <a:spcPct val="0"/>
            </a:spcBef>
            <a:spcAft>
              <a:spcPct val="35000"/>
            </a:spcAft>
            <a:buNone/>
          </a:pPr>
          <a:r>
            <a:rPr lang="en-GB" sz="1500" b="1" kern="1200"/>
            <a:t>Aim</a:t>
          </a:r>
          <a:endParaRPr lang="en-US" sz="1500" kern="1200"/>
        </a:p>
      </dsp:txBody>
      <dsp:txXfrm>
        <a:off x="715268" y="449"/>
        <a:ext cx="6116943" cy="619279"/>
      </dsp:txXfrm>
    </dsp:sp>
    <dsp:sp modelId="{D3AB7369-BFAF-4E62-BA14-8DC5B9A116B8}">
      <dsp:nvSpPr>
        <dsp:cNvPr id="0" name=""/>
        <dsp:cNvSpPr/>
      </dsp:nvSpPr>
      <dsp:spPr>
        <a:xfrm>
          <a:off x="0" y="774549"/>
          <a:ext cx="6832212" cy="6192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021676-1690-4A81-B74C-D8EF2A495246}">
      <dsp:nvSpPr>
        <dsp:cNvPr id="0" name=""/>
        <dsp:cNvSpPr/>
      </dsp:nvSpPr>
      <dsp:spPr>
        <a:xfrm>
          <a:off x="187332" y="913887"/>
          <a:ext cx="340603" cy="3406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231489-26D0-44C8-A4E9-6EBC771BD2A7}">
      <dsp:nvSpPr>
        <dsp:cNvPr id="0" name=""/>
        <dsp:cNvSpPr/>
      </dsp:nvSpPr>
      <dsp:spPr>
        <a:xfrm>
          <a:off x="715268" y="7745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666750">
            <a:lnSpc>
              <a:spcPct val="90000"/>
            </a:lnSpc>
            <a:spcBef>
              <a:spcPct val="0"/>
            </a:spcBef>
            <a:spcAft>
              <a:spcPct val="35000"/>
            </a:spcAft>
            <a:buNone/>
          </a:pPr>
          <a:r>
            <a:rPr lang="en-GB" sz="1500" kern="1200"/>
            <a:t>To improve explainability in machine learning models by developing a reliable and interpretable explanation framework.</a:t>
          </a:r>
          <a:endParaRPr lang="en-US" sz="1500" kern="1200"/>
        </a:p>
      </dsp:txBody>
      <dsp:txXfrm>
        <a:off x="715268" y="774549"/>
        <a:ext cx="6116943" cy="619279"/>
      </dsp:txXfrm>
    </dsp:sp>
    <dsp:sp modelId="{29FE70DF-C580-4919-8DCB-332046CF532A}">
      <dsp:nvSpPr>
        <dsp:cNvPr id="0" name=""/>
        <dsp:cNvSpPr/>
      </dsp:nvSpPr>
      <dsp:spPr>
        <a:xfrm>
          <a:off x="0" y="1548649"/>
          <a:ext cx="6832212" cy="61927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A521C4-1E84-4B1C-9197-C64BD5597DA5}">
      <dsp:nvSpPr>
        <dsp:cNvPr id="0" name=""/>
        <dsp:cNvSpPr/>
      </dsp:nvSpPr>
      <dsp:spPr>
        <a:xfrm>
          <a:off x="187332" y="1687987"/>
          <a:ext cx="340603" cy="3406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E3289A-5FA1-40F2-A387-B16CC8A79D7E}">
      <dsp:nvSpPr>
        <dsp:cNvPr id="0" name=""/>
        <dsp:cNvSpPr/>
      </dsp:nvSpPr>
      <dsp:spPr>
        <a:xfrm>
          <a:off x="715268" y="15486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666750">
            <a:lnSpc>
              <a:spcPct val="90000"/>
            </a:lnSpc>
            <a:spcBef>
              <a:spcPct val="0"/>
            </a:spcBef>
            <a:spcAft>
              <a:spcPct val="35000"/>
            </a:spcAft>
            <a:buNone/>
          </a:pPr>
          <a:r>
            <a:rPr lang="en-GB" sz="1500" b="1" kern="1200"/>
            <a:t>Objectives</a:t>
          </a:r>
          <a:endParaRPr lang="en-US" sz="1500" kern="1200"/>
        </a:p>
      </dsp:txBody>
      <dsp:txXfrm>
        <a:off x="715268" y="1548649"/>
        <a:ext cx="6116943" cy="619279"/>
      </dsp:txXfrm>
    </dsp:sp>
    <dsp:sp modelId="{BDD8BC53-DE81-4CBD-A216-F8610F26AF11}">
      <dsp:nvSpPr>
        <dsp:cNvPr id="0" name=""/>
        <dsp:cNvSpPr/>
      </dsp:nvSpPr>
      <dsp:spPr>
        <a:xfrm>
          <a:off x="0" y="2322749"/>
          <a:ext cx="6832212" cy="61927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9DB94-74AD-4E39-B80F-719A973AC642}">
      <dsp:nvSpPr>
        <dsp:cNvPr id="0" name=""/>
        <dsp:cNvSpPr/>
      </dsp:nvSpPr>
      <dsp:spPr>
        <a:xfrm>
          <a:off x="187332" y="2462087"/>
          <a:ext cx="340603" cy="3406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2FDA3E-ECF1-40AF-BA6D-2171ABF11231}">
      <dsp:nvSpPr>
        <dsp:cNvPr id="0" name=""/>
        <dsp:cNvSpPr/>
      </dsp:nvSpPr>
      <dsp:spPr>
        <a:xfrm>
          <a:off x="715268" y="23227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666750">
            <a:lnSpc>
              <a:spcPct val="90000"/>
            </a:lnSpc>
            <a:spcBef>
              <a:spcPct val="0"/>
            </a:spcBef>
            <a:spcAft>
              <a:spcPct val="35000"/>
            </a:spcAft>
            <a:buNone/>
          </a:pPr>
          <a:r>
            <a:rPr lang="en-GB" sz="1500" kern="1200"/>
            <a:t>Review existing XAI techniques and identify limitations</a:t>
          </a:r>
          <a:endParaRPr lang="en-US" sz="1500" kern="1200"/>
        </a:p>
      </dsp:txBody>
      <dsp:txXfrm>
        <a:off x="715268" y="2322749"/>
        <a:ext cx="6116943" cy="619279"/>
      </dsp:txXfrm>
    </dsp:sp>
    <dsp:sp modelId="{B581634A-0B95-49A7-8B8F-B3133C9071B8}">
      <dsp:nvSpPr>
        <dsp:cNvPr id="0" name=""/>
        <dsp:cNvSpPr/>
      </dsp:nvSpPr>
      <dsp:spPr>
        <a:xfrm>
          <a:off x="0" y="3096849"/>
          <a:ext cx="6832212" cy="61927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CBCB95-B027-48EE-9972-F2D914FEB45B}">
      <dsp:nvSpPr>
        <dsp:cNvPr id="0" name=""/>
        <dsp:cNvSpPr/>
      </dsp:nvSpPr>
      <dsp:spPr>
        <a:xfrm>
          <a:off x="187332" y="3236187"/>
          <a:ext cx="340603" cy="3406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8B2B60-01BD-4AF8-B893-B2F059F6982B}">
      <dsp:nvSpPr>
        <dsp:cNvPr id="0" name=""/>
        <dsp:cNvSpPr/>
      </dsp:nvSpPr>
      <dsp:spPr>
        <a:xfrm>
          <a:off x="715268" y="30968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666750">
            <a:lnSpc>
              <a:spcPct val="90000"/>
            </a:lnSpc>
            <a:spcBef>
              <a:spcPct val="0"/>
            </a:spcBef>
            <a:spcAft>
              <a:spcPct val="35000"/>
            </a:spcAft>
            <a:buNone/>
          </a:pPr>
          <a:r>
            <a:rPr lang="en-GB" sz="1500" kern="1200"/>
            <a:t>Develop a framework combining multiple explanation methods</a:t>
          </a:r>
          <a:endParaRPr lang="en-US" sz="1500" kern="1200"/>
        </a:p>
      </dsp:txBody>
      <dsp:txXfrm>
        <a:off x="715268" y="3096849"/>
        <a:ext cx="6116943" cy="619279"/>
      </dsp:txXfrm>
    </dsp:sp>
    <dsp:sp modelId="{1F230A0E-2375-49DC-BEE3-591E12368491}">
      <dsp:nvSpPr>
        <dsp:cNvPr id="0" name=""/>
        <dsp:cNvSpPr/>
      </dsp:nvSpPr>
      <dsp:spPr>
        <a:xfrm>
          <a:off x="0" y="3870949"/>
          <a:ext cx="6832212" cy="6192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FD5A8-0436-423B-AF64-28666A9EEB7C}">
      <dsp:nvSpPr>
        <dsp:cNvPr id="0" name=""/>
        <dsp:cNvSpPr/>
      </dsp:nvSpPr>
      <dsp:spPr>
        <a:xfrm>
          <a:off x="187332" y="4010287"/>
          <a:ext cx="340603" cy="3406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657F09-753B-4B9E-9C3C-2AFCC257C386}">
      <dsp:nvSpPr>
        <dsp:cNvPr id="0" name=""/>
        <dsp:cNvSpPr/>
      </dsp:nvSpPr>
      <dsp:spPr>
        <a:xfrm>
          <a:off x="715268" y="38709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666750">
            <a:lnSpc>
              <a:spcPct val="90000"/>
            </a:lnSpc>
            <a:spcBef>
              <a:spcPct val="0"/>
            </a:spcBef>
            <a:spcAft>
              <a:spcPct val="35000"/>
            </a:spcAft>
            <a:buNone/>
          </a:pPr>
          <a:r>
            <a:rPr lang="en-GB" sz="1500" kern="1200"/>
            <a:t>Apply explainability techniques to machine learning models</a:t>
          </a:r>
          <a:endParaRPr lang="en-US" sz="1500" kern="1200"/>
        </a:p>
      </dsp:txBody>
      <dsp:txXfrm>
        <a:off x="715268" y="3870949"/>
        <a:ext cx="6116943" cy="619279"/>
      </dsp:txXfrm>
    </dsp:sp>
    <dsp:sp modelId="{130FE8FA-F43D-4CE9-A672-5661AEA33D71}">
      <dsp:nvSpPr>
        <dsp:cNvPr id="0" name=""/>
        <dsp:cNvSpPr/>
      </dsp:nvSpPr>
      <dsp:spPr>
        <a:xfrm>
          <a:off x="0" y="4645049"/>
          <a:ext cx="6832212" cy="6192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BC6B8-55F8-45A9-BF5A-5757B52BB674}">
      <dsp:nvSpPr>
        <dsp:cNvPr id="0" name=""/>
        <dsp:cNvSpPr/>
      </dsp:nvSpPr>
      <dsp:spPr>
        <a:xfrm>
          <a:off x="187332" y="4784387"/>
          <a:ext cx="340603" cy="3406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C10F92-7495-45BA-827E-16E7ACA03FF6}">
      <dsp:nvSpPr>
        <dsp:cNvPr id="0" name=""/>
        <dsp:cNvSpPr/>
      </dsp:nvSpPr>
      <dsp:spPr>
        <a:xfrm>
          <a:off x="715268" y="46450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666750">
            <a:lnSpc>
              <a:spcPct val="90000"/>
            </a:lnSpc>
            <a:spcBef>
              <a:spcPct val="0"/>
            </a:spcBef>
            <a:spcAft>
              <a:spcPct val="35000"/>
            </a:spcAft>
            <a:buNone/>
          </a:pPr>
          <a:r>
            <a:rPr lang="en-GB" sz="1500" kern="1200"/>
            <a:t>Evaluate explanations using metrics such as fidelity, stability, and interpretability</a:t>
          </a:r>
          <a:endParaRPr lang="en-US" sz="1500" kern="1200"/>
        </a:p>
      </dsp:txBody>
      <dsp:txXfrm>
        <a:off x="715268" y="4645049"/>
        <a:ext cx="6116943" cy="6192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5FC0F-CBD0-40AE-A4E7-DFBA541E6DAD}">
      <dsp:nvSpPr>
        <dsp:cNvPr id="0" name=""/>
        <dsp:cNvSpPr/>
      </dsp:nvSpPr>
      <dsp:spPr>
        <a:xfrm>
          <a:off x="0" y="1404"/>
          <a:ext cx="2808563" cy="1685138"/>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Explainable AI focuses on improving transparency and trust in machine learning systems </a:t>
          </a:r>
          <a:r>
            <a:rPr lang="en-GB" sz="2000" b="1" kern="1200"/>
            <a:t>[5]</a:t>
          </a:r>
          <a:r>
            <a:rPr lang="en-GB" sz="2000" kern="1200"/>
            <a:t>.</a:t>
          </a:r>
          <a:endParaRPr lang="en-US" sz="2000" kern="1200"/>
        </a:p>
      </dsp:txBody>
      <dsp:txXfrm>
        <a:off x="0" y="1404"/>
        <a:ext cx="2808563" cy="1685138"/>
      </dsp:txXfrm>
    </dsp:sp>
    <dsp:sp modelId="{20DE5A9C-3E97-4658-B2E4-EBB5ACB0EB22}">
      <dsp:nvSpPr>
        <dsp:cNvPr id="0" name=""/>
        <dsp:cNvSpPr/>
      </dsp:nvSpPr>
      <dsp:spPr>
        <a:xfrm>
          <a:off x="3089420" y="1404"/>
          <a:ext cx="2808563" cy="1685138"/>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Common explainability techniques include:</a:t>
          </a:r>
          <a:endParaRPr lang="en-US" sz="2000" kern="1200"/>
        </a:p>
      </dsp:txBody>
      <dsp:txXfrm>
        <a:off x="3089420" y="1404"/>
        <a:ext cx="2808563" cy="1685138"/>
      </dsp:txXfrm>
    </dsp:sp>
    <dsp:sp modelId="{D1434B5F-EB86-406C-AB74-E7D7B155A601}">
      <dsp:nvSpPr>
        <dsp:cNvPr id="0" name=""/>
        <dsp:cNvSpPr/>
      </dsp:nvSpPr>
      <dsp:spPr>
        <a:xfrm>
          <a:off x="6178840" y="1404"/>
          <a:ext cx="2808563" cy="1685138"/>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LIME (Local explanations) </a:t>
          </a:r>
          <a:r>
            <a:rPr lang="en-GB" sz="2000" b="1" kern="1200"/>
            <a:t>[8]</a:t>
          </a:r>
          <a:endParaRPr lang="en-US" sz="2000" kern="1200"/>
        </a:p>
      </dsp:txBody>
      <dsp:txXfrm>
        <a:off x="6178840" y="1404"/>
        <a:ext cx="2808563" cy="1685138"/>
      </dsp:txXfrm>
    </dsp:sp>
    <dsp:sp modelId="{02ED4121-A616-4328-BCB6-E4786AEA7168}">
      <dsp:nvSpPr>
        <dsp:cNvPr id="0" name=""/>
        <dsp:cNvSpPr/>
      </dsp:nvSpPr>
      <dsp:spPr>
        <a:xfrm>
          <a:off x="0" y="1967398"/>
          <a:ext cx="2808563" cy="168513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SHAP (Feature contribution method) </a:t>
          </a:r>
          <a:r>
            <a:rPr lang="en-GB" sz="2000" b="1" kern="1200"/>
            <a:t>[9]</a:t>
          </a:r>
          <a:endParaRPr lang="en-US" sz="2000" kern="1200"/>
        </a:p>
      </dsp:txBody>
      <dsp:txXfrm>
        <a:off x="0" y="1967398"/>
        <a:ext cx="2808563" cy="1685138"/>
      </dsp:txXfrm>
    </dsp:sp>
    <dsp:sp modelId="{1A2EB095-9441-47B3-BCD0-6422DAB3DED1}">
      <dsp:nvSpPr>
        <dsp:cNvPr id="0" name=""/>
        <dsp:cNvSpPr/>
      </dsp:nvSpPr>
      <dsp:spPr>
        <a:xfrm>
          <a:off x="3089420" y="1967398"/>
          <a:ext cx="2808563" cy="1685138"/>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Counterfactual explanations </a:t>
          </a:r>
          <a:r>
            <a:rPr lang="en-GB" sz="2000" b="1" kern="1200"/>
            <a:t>[6]</a:t>
          </a:r>
          <a:endParaRPr lang="en-US" sz="2000" kern="1200"/>
        </a:p>
      </dsp:txBody>
      <dsp:txXfrm>
        <a:off x="3089420" y="1967398"/>
        <a:ext cx="2808563" cy="1685138"/>
      </dsp:txXfrm>
    </dsp:sp>
    <dsp:sp modelId="{77A0E2AA-3D8C-424A-9F8F-751BE41AF1DE}">
      <dsp:nvSpPr>
        <dsp:cNvPr id="0" name=""/>
        <dsp:cNvSpPr/>
      </dsp:nvSpPr>
      <dsp:spPr>
        <a:xfrm>
          <a:off x="6178840" y="1967398"/>
          <a:ext cx="2808563" cy="1685138"/>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These techniques help interpret predictions but vary in effectiveness and reliability.</a:t>
          </a:r>
          <a:endParaRPr lang="en-US" sz="2000" kern="1200"/>
        </a:p>
      </dsp:txBody>
      <dsp:txXfrm>
        <a:off x="6178840" y="1967398"/>
        <a:ext cx="2808563" cy="1685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59239-0DC0-4B86-802F-09201FBEC231}">
      <dsp:nvSpPr>
        <dsp:cNvPr id="0" name=""/>
        <dsp:cNvSpPr/>
      </dsp:nvSpPr>
      <dsp:spPr>
        <a:xfrm>
          <a:off x="1036379" y="319232"/>
          <a:ext cx="764912" cy="7649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087E6D-F80C-4098-8782-CFDD47E0162B}">
      <dsp:nvSpPr>
        <dsp:cNvPr id="0" name=""/>
        <dsp:cNvSpPr/>
      </dsp:nvSpPr>
      <dsp:spPr>
        <a:xfrm>
          <a:off x="568933" y="1400031"/>
          <a:ext cx="1699804" cy="1019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Existing methods have important limitations:</a:t>
          </a:r>
          <a:endParaRPr lang="en-US" sz="1100" kern="1200"/>
        </a:p>
      </dsp:txBody>
      <dsp:txXfrm>
        <a:off x="568933" y="1400031"/>
        <a:ext cx="1699804" cy="1019882"/>
      </dsp:txXfrm>
    </dsp:sp>
    <dsp:sp modelId="{BDE68253-B729-441D-A925-E4643BDA35E7}">
      <dsp:nvSpPr>
        <dsp:cNvPr id="0" name=""/>
        <dsp:cNvSpPr/>
      </dsp:nvSpPr>
      <dsp:spPr>
        <a:xfrm>
          <a:off x="3033649" y="319232"/>
          <a:ext cx="764912" cy="7649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38429C-9FBB-40B9-B1E1-6E803A4243F1}">
      <dsp:nvSpPr>
        <dsp:cNvPr id="0" name=""/>
        <dsp:cNvSpPr/>
      </dsp:nvSpPr>
      <dsp:spPr>
        <a:xfrm>
          <a:off x="2566203" y="1400031"/>
          <a:ext cx="1699804" cy="1019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Critical Comparison:</a:t>
          </a:r>
          <a:br>
            <a:rPr lang="en-GB" sz="1100" kern="1200"/>
          </a:br>
          <a:r>
            <a:rPr lang="en-GB" sz="1100" kern="1200"/>
            <a:t>“While LIME provides local explanations, it lacks stability, whereas SHAP offers consistency but is computationally expensive </a:t>
          </a:r>
          <a:r>
            <a:rPr lang="en-GB" sz="1100" b="1" kern="1200"/>
            <a:t>[8], [9]</a:t>
          </a:r>
          <a:r>
            <a:rPr lang="en-GB" sz="1100" kern="1200"/>
            <a:t>.”</a:t>
          </a:r>
          <a:endParaRPr lang="en-US" sz="1100" kern="1200"/>
        </a:p>
      </dsp:txBody>
      <dsp:txXfrm>
        <a:off x="2566203" y="1400031"/>
        <a:ext cx="1699804" cy="1019882"/>
      </dsp:txXfrm>
    </dsp:sp>
    <dsp:sp modelId="{FB652DE0-337D-4DD9-AB55-B48FB3E1BFBD}">
      <dsp:nvSpPr>
        <dsp:cNvPr id="0" name=""/>
        <dsp:cNvSpPr/>
      </dsp:nvSpPr>
      <dsp:spPr>
        <a:xfrm>
          <a:off x="5030920" y="319232"/>
          <a:ext cx="764912" cy="7649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52AF1C-DEDF-4018-B4C7-DA739F9CC190}">
      <dsp:nvSpPr>
        <dsp:cNvPr id="0" name=""/>
        <dsp:cNvSpPr/>
      </dsp:nvSpPr>
      <dsp:spPr>
        <a:xfrm>
          <a:off x="4563474" y="1400031"/>
          <a:ext cx="1699804" cy="1019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LIME → Fast but unstable</a:t>
          </a:r>
          <a:endParaRPr lang="en-US" sz="1100" kern="1200"/>
        </a:p>
      </dsp:txBody>
      <dsp:txXfrm>
        <a:off x="4563474" y="1400031"/>
        <a:ext cx="1699804" cy="1019882"/>
      </dsp:txXfrm>
    </dsp:sp>
    <dsp:sp modelId="{FBE49169-2879-43E2-AB1E-32A0299C83A3}">
      <dsp:nvSpPr>
        <dsp:cNvPr id="0" name=""/>
        <dsp:cNvSpPr/>
      </dsp:nvSpPr>
      <dsp:spPr>
        <a:xfrm>
          <a:off x="1036379" y="2844865"/>
          <a:ext cx="764912" cy="7649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061574-B3FD-4456-AFDC-1A67CC282F70}">
      <dsp:nvSpPr>
        <dsp:cNvPr id="0" name=""/>
        <dsp:cNvSpPr/>
      </dsp:nvSpPr>
      <dsp:spPr>
        <a:xfrm>
          <a:off x="568933" y="3925663"/>
          <a:ext cx="1699804" cy="1019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SHAP → Accurate but computationally expensive</a:t>
          </a:r>
          <a:endParaRPr lang="en-US" sz="1100" kern="1200"/>
        </a:p>
      </dsp:txBody>
      <dsp:txXfrm>
        <a:off x="568933" y="3925663"/>
        <a:ext cx="1699804" cy="1019882"/>
      </dsp:txXfrm>
    </dsp:sp>
    <dsp:sp modelId="{8CC3C18A-2069-4DB4-A311-136377B49C33}">
      <dsp:nvSpPr>
        <dsp:cNvPr id="0" name=""/>
        <dsp:cNvSpPr/>
      </dsp:nvSpPr>
      <dsp:spPr>
        <a:xfrm>
          <a:off x="3033649" y="2844865"/>
          <a:ext cx="764912" cy="7649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1D8F8B-B66A-4F86-A5BA-CED4D7A6825F}">
      <dsp:nvSpPr>
        <dsp:cNvPr id="0" name=""/>
        <dsp:cNvSpPr/>
      </dsp:nvSpPr>
      <dsp:spPr>
        <a:xfrm>
          <a:off x="2566203" y="3925663"/>
          <a:ext cx="1699804" cy="1019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Counterfactual → Actionable but complex</a:t>
          </a:r>
          <a:endParaRPr lang="en-US" sz="1100" kern="1200"/>
        </a:p>
      </dsp:txBody>
      <dsp:txXfrm>
        <a:off x="2566203" y="3925663"/>
        <a:ext cx="1699804" cy="1019882"/>
      </dsp:txXfrm>
    </dsp:sp>
    <dsp:sp modelId="{14B20226-DD34-45E3-A6D9-99F70FF539F1}">
      <dsp:nvSpPr>
        <dsp:cNvPr id="0" name=""/>
        <dsp:cNvSpPr/>
      </dsp:nvSpPr>
      <dsp:spPr>
        <a:xfrm>
          <a:off x="5030920" y="2844865"/>
          <a:ext cx="764912" cy="7649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A46AF2-59C0-47FD-B5F6-FE31653A5606}">
      <dsp:nvSpPr>
        <dsp:cNvPr id="0" name=""/>
        <dsp:cNvSpPr/>
      </dsp:nvSpPr>
      <dsp:spPr>
        <a:xfrm>
          <a:off x="4563474" y="3925663"/>
          <a:ext cx="1699804" cy="1019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Research Gap:</a:t>
          </a:r>
          <a:br>
            <a:rPr lang="en-GB" sz="1100" kern="1200"/>
          </a:br>
          <a:r>
            <a:rPr lang="en-GB" sz="1100" kern="1200"/>
            <a:t>Most approaches focus on single methods rather than integrating multiple explainability techniques.</a:t>
          </a:r>
          <a:endParaRPr lang="en-US" sz="1100" kern="1200"/>
        </a:p>
      </dsp:txBody>
      <dsp:txXfrm>
        <a:off x="4563474" y="3925663"/>
        <a:ext cx="1699804" cy="10198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48AB9-31AB-4D17-8FB1-2356AA6C7214}">
      <dsp:nvSpPr>
        <dsp:cNvPr id="0" name=""/>
        <dsp:cNvSpPr/>
      </dsp:nvSpPr>
      <dsp:spPr>
        <a:xfrm>
          <a:off x="2633" y="469205"/>
          <a:ext cx="2088869" cy="1253321"/>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Impact</a:t>
          </a:r>
          <a:endParaRPr lang="en-US" sz="1900" kern="1200"/>
        </a:p>
      </dsp:txBody>
      <dsp:txXfrm>
        <a:off x="2633" y="469205"/>
        <a:ext cx="2088869" cy="1253321"/>
      </dsp:txXfrm>
    </dsp:sp>
    <dsp:sp modelId="{EAA1D607-91C7-4E7C-932E-17A88FAE68CA}">
      <dsp:nvSpPr>
        <dsp:cNvPr id="0" name=""/>
        <dsp:cNvSpPr/>
      </dsp:nvSpPr>
      <dsp:spPr>
        <a:xfrm>
          <a:off x="2300389" y="469205"/>
          <a:ext cx="2088869" cy="1253321"/>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Improves transparency in AI systems</a:t>
          </a:r>
          <a:endParaRPr lang="en-US" sz="1900" kern="1200"/>
        </a:p>
      </dsp:txBody>
      <dsp:txXfrm>
        <a:off x="2300389" y="469205"/>
        <a:ext cx="2088869" cy="1253321"/>
      </dsp:txXfrm>
    </dsp:sp>
    <dsp:sp modelId="{F8B5F89F-9394-4DFC-AB41-E20AF1EA570B}">
      <dsp:nvSpPr>
        <dsp:cNvPr id="0" name=""/>
        <dsp:cNvSpPr/>
      </dsp:nvSpPr>
      <dsp:spPr>
        <a:xfrm>
          <a:off x="4598145" y="469205"/>
          <a:ext cx="2088869" cy="1253321"/>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Enhances trust in automated decisions</a:t>
          </a:r>
          <a:endParaRPr lang="en-US" sz="1900" kern="1200"/>
        </a:p>
      </dsp:txBody>
      <dsp:txXfrm>
        <a:off x="4598145" y="469205"/>
        <a:ext cx="2088869" cy="1253321"/>
      </dsp:txXfrm>
    </dsp:sp>
    <dsp:sp modelId="{BE3188B0-C758-4C16-B6C7-41DAAD22D9AC}">
      <dsp:nvSpPr>
        <dsp:cNvPr id="0" name=""/>
        <dsp:cNvSpPr/>
      </dsp:nvSpPr>
      <dsp:spPr>
        <a:xfrm>
          <a:off x="6895901" y="469205"/>
          <a:ext cx="2088869" cy="1253321"/>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Supports ethical and responsible AI</a:t>
          </a:r>
          <a:endParaRPr lang="en-US" sz="1900" kern="1200"/>
        </a:p>
      </dsp:txBody>
      <dsp:txXfrm>
        <a:off x="6895901" y="469205"/>
        <a:ext cx="2088869" cy="1253321"/>
      </dsp:txXfrm>
    </dsp:sp>
    <dsp:sp modelId="{91C4D68C-02BC-47FA-A238-28EB0FE62FE3}">
      <dsp:nvSpPr>
        <dsp:cNvPr id="0" name=""/>
        <dsp:cNvSpPr/>
      </dsp:nvSpPr>
      <dsp:spPr>
        <a:xfrm>
          <a:off x="2633" y="1931413"/>
          <a:ext cx="2088869" cy="1253321"/>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Limitations</a:t>
          </a:r>
          <a:endParaRPr lang="en-US" sz="1900" kern="1200"/>
        </a:p>
      </dsp:txBody>
      <dsp:txXfrm>
        <a:off x="2633" y="1931413"/>
        <a:ext cx="2088869" cy="1253321"/>
      </dsp:txXfrm>
    </dsp:sp>
    <dsp:sp modelId="{4A8F9A62-2504-42DC-908B-2E9645CF15AA}">
      <dsp:nvSpPr>
        <dsp:cNvPr id="0" name=""/>
        <dsp:cNvSpPr/>
      </dsp:nvSpPr>
      <dsp:spPr>
        <a:xfrm>
          <a:off x="2300389" y="1931413"/>
          <a:ext cx="2088869" cy="1253321"/>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Complex models remain difficult to fully interpret</a:t>
          </a:r>
          <a:endParaRPr lang="en-US" sz="1900" kern="1200"/>
        </a:p>
      </dsp:txBody>
      <dsp:txXfrm>
        <a:off x="2300389" y="1931413"/>
        <a:ext cx="2088869" cy="1253321"/>
      </dsp:txXfrm>
    </dsp:sp>
    <dsp:sp modelId="{0CCDCA27-B34B-4F05-B3B9-D6C4F58AC553}">
      <dsp:nvSpPr>
        <dsp:cNvPr id="0" name=""/>
        <dsp:cNvSpPr/>
      </dsp:nvSpPr>
      <dsp:spPr>
        <a:xfrm>
          <a:off x="4598145" y="1931413"/>
          <a:ext cx="2088869" cy="1253321"/>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Interpretability can be subjective</a:t>
          </a:r>
          <a:endParaRPr lang="en-US" sz="1900" kern="1200"/>
        </a:p>
      </dsp:txBody>
      <dsp:txXfrm>
        <a:off x="4598145" y="1931413"/>
        <a:ext cx="2088869" cy="1253321"/>
      </dsp:txXfrm>
    </dsp:sp>
    <dsp:sp modelId="{F6BAA3AB-FE0D-4096-9A88-AFA0606892DC}">
      <dsp:nvSpPr>
        <dsp:cNvPr id="0" name=""/>
        <dsp:cNvSpPr/>
      </dsp:nvSpPr>
      <dsp:spPr>
        <a:xfrm>
          <a:off x="6895901" y="1931413"/>
          <a:ext cx="2088869" cy="1253321"/>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Results may vary across datasets</a:t>
          </a:r>
          <a:endParaRPr lang="en-US" sz="1900" kern="1200"/>
        </a:p>
      </dsp:txBody>
      <dsp:txXfrm>
        <a:off x="6895901" y="1931413"/>
        <a:ext cx="2088869" cy="12533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CBFDE-8AAE-4B74-B85D-9B509FB10292}">
      <dsp:nvSpPr>
        <dsp:cNvPr id="0" name=""/>
        <dsp:cNvSpPr/>
      </dsp:nvSpPr>
      <dsp:spPr>
        <a:xfrm>
          <a:off x="0" y="642"/>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5D3B453-10E7-4008-8E9C-9E23DC609E4B}">
      <dsp:nvSpPr>
        <dsp:cNvPr id="0" name=""/>
        <dsp:cNvSpPr/>
      </dsp:nvSpPr>
      <dsp:spPr>
        <a:xfrm>
          <a:off x="0" y="642"/>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[1] I. Goodfellow, Y. Bengio, and A. Courville, </a:t>
          </a:r>
          <a:r>
            <a:rPr lang="en-GB" sz="1100" i="1" kern="1200"/>
            <a:t>Deep Learning</a:t>
          </a:r>
          <a:r>
            <a:rPr lang="en-GB" sz="1100" kern="1200"/>
            <a:t>. Cambridge, MA, USA: MIT Press, 2016.</a:t>
          </a:r>
          <a:endParaRPr lang="en-US" sz="1100" kern="1200"/>
        </a:p>
      </dsp:txBody>
      <dsp:txXfrm>
        <a:off x="0" y="642"/>
        <a:ext cx="6832212" cy="584832"/>
      </dsp:txXfrm>
    </dsp:sp>
    <dsp:sp modelId="{62DD1C83-D706-46F9-95E0-EEC06DB68094}">
      <dsp:nvSpPr>
        <dsp:cNvPr id="0" name=""/>
        <dsp:cNvSpPr/>
      </dsp:nvSpPr>
      <dsp:spPr>
        <a:xfrm>
          <a:off x="0" y="585475"/>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30F3FFE-5E1A-4356-8773-3231A8EAC954}">
      <dsp:nvSpPr>
        <dsp:cNvPr id="0" name=""/>
        <dsp:cNvSpPr/>
      </dsp:nvSpPr>
      <dsp:spPr>
        <a:xfrm>
          <a:off x="0" y="585475"/>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[2] R. Caruana, Y. Lou, J. Gehrke, P. Koch, M. Sturm, and N. Elhadad, “Intelligible models for healthcare: Predicting pneumonia risk and hospital 30-day readmission,” in </a:t>
          </a:r>
          <a:r>
            <a:rPr lang="en-GB" sz="1100" i="1" kern="1200"/>
            <a:t>Proc. 21st ACM SIGKDD Int. Conf. Knowledge Discovery and Data Mining (KDD)</a:t>
          </a:r>
          <a:r>
            <a:rPr lang="en-GB" sz="1100" kern="1200"/>
            <a:t>, 2015, pp. 1721–1730.</a:t>
          </a:r>
          <a:endParaRPr lang="en-US" sz="1100" kern="1200"/>
        </a:p>
      </dsp:txBody>
      <dsp:txXfrm>
        <a:off x="0" y="585475"/>
        <a:ext cx="6832212" cy="584832"/>
      </dsp:txXfrm>
    </dsp:sp>
    <dsp:sp modelId="{A7F39C98-FA15-45D6-902F-611C8B8FB950}">
      <dsp:nvSpPr>
        <dsp:cNvPr id="0" name=""/>
        <dsp:cNvSpPr/>
      </dsp:nvSpPr>
      <dsp:spPr>
        <a:xfrm>
          <a:off x="0" y="1170307"/>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6CEBA93-DD97-4895-87A1-F46B8A9FC2A6}">
      <dsp:nvSpPr>
        <dsp:cNvPr id="0" name=""/>
        <dsp:cNvSpPr/>
      </dsp:nvSpPr>
      <dsp:spPr>
        <a:xfrm>
          <a:off x="0" y="1170307"/>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[3] D. Castelvecchi, “Can we open the black box of AI?” </a:t>
          </a:r>
          <a:r>
            <a:rPr lang="en-GB" sz="1100" i="1" kern="1200"/>
            <a:t>Nature</a:t>
          </a:r>
          <a:r>
            <a:rPr lang="en-GB" sz="1100" kern="1200"/>
            <a:t>, vol. 538, no. 7623, pp. 20–23, 2016.</a:t>
          </a:r>
          <a:endParaRPr lang="en-US" sz="1100" kern="1200"/>
        </a:p>
      </dsp:txBody>
      <dsp:txXfrm>
        <a:off x="0" y="1170307"/>
        <a:ext cx="6832212" cy="584832"/>
      </dsp:txXfrm>
    </dsp:sp>
    <dsp:sp modelId="{B7777406-7AA4-4DB6-B610-E7D49C86B65C}">
      <dsp:nvSpPr>
        <dsp:cNvPr id="0" name=""/>
        <dsp:cNvSpPr/>
      </dsp:nvSpPr>
      <dsp:spPr>
        <a:xfrm>
          <a:off x="0" y="1755140"/>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13B0A40-5CB4-4E38-9D1F-2E305C288F50}">
      <dsp:nvSpPr>
        <dsp:cNvPr id="0" name=""/>
        <dsp:cNvSpPr/>
      </dsp:nvSpPr>
      <dsp:spPr>
        <a:xfrm>
          <a:off x="0" y="1755140"/>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[4] A. Adadi and M. Berrada, “Peeking inside the black-box: A survey on explainable artificial intelligence (XAI),” </a:t>
          </a:r>
          <a:r>
            <a:rPr lang="en-GB" sz="1100" i="1" kern="1200"/>
            <a:t>IEEE Access</a:t>
          </a:r>
          <a:r>
            <a:rPr lang="en-GB" sz="1100" kern="1200"/>
            <a:t>, vol. 6, pp. 52138–52160, 2018.</a:t>
          </a:r>
          <a:endParaRPr lang="en-US" sz="1100" kern="1200"/>
        </a:p>
      </dsp:txBody>
      <dsp:txXfrm>
        <a:off x="0" y="1755140"/>
        <a:ext cx="6832212" cy="584832"/>
      </dsp:txXfrm>
    </dsp:sp>
    <dsp:sp modelId="{5C4F35B2-FFD4-4745-93C6-91041F15CAC3}">
      <dsp:nvSpPr>
        <dsp:cNvPr id="0" name=""/>
        <dsp:cNvSpPr/>
      </dsp:nvSpPr>
      <dsp:spPr>
        <a:xfrm>
          <a:off x="0" y="2339973"/>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763B958F-C99C-4084-A298-4918EC037AE8}">
      <dsp:nvSpPr>
        <dsp:cNvPr id="0" name=""/>
        <dsp:cNvSpPr/>
      </dsp:nvSpPr>
      <dsp:spPr>
        <a:xfrm>
          <a:off x="0" y="2339973"/>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[5] R. Guidotti, A. Monreale, S. Ruggieri, F. Turini, D. Pedreschi, and F. Giannotti, “A survey of methods for explaining black box models,” </a:t>
          </a:r>
          <a:r>
            <a:rPr lang="en-GB" sz="1100" i="1" kern="1200"/>
            <a:t>ACM Comput. Surveys</a:t>
          </a:r>
          <a:r>
            <a:rPr lang="en-GB" sz="1100" kern="1200"/>
            <a:t>, vol. 51, no. 5, pp. 1–42, 2018.</a:t>
          </a:r>
          <a:endParaRPr lang="en-US" sz="1100" kern="1200"/>
        </a:p>
      </dsp:txBody>
      <dsp:txXfrm>
        <a:off x="0" y="2339973"/>
        <a:ext cx="6832212" cy="584832"/>
      </dsp:txXfrm>
    </dsp:sp>
    <dsp:sp modelId="{D9C980D2-567A-4CC7-83CD-2105595E81A0}">
      <dsp:nvSpPr>
        <dsp:cNvPr id="0" name=""/>
        <dsp:cNvSpPr/>
      </dsp:nvSpPr>
      <dsp:spPr>
        <a:xfrm>
          <a:off x="0" y="2924805"/>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7BD4C8B3-0D0A-4140-A3E0-AD497274F3ED}">
      <dsp:nvSpPr>
        <dsp:cNvPr id="0" name=""/>
        <dsp:cNvSpPr/>
      </dsp:nvSpPr>
      <dsp:spPr>
        <a:xfrm>
          <a:off x="0" y="2924805"/>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[6] S. Wachter, B. Mittelstadt, and C. Russell, “Counterfactual explanations without opening the black box: Automated decisions and the GDPR,” </a:t>
          </a:r>
          <a:r>
            <a:rPr lang="en-GB" sz="1100" i="1" kern="1200"/>
            <a:t>Harvard J. Law &amp; Technology</a:t>
          </a:r>
          <a:r>
            <a:rPr lang="en-GB" sz="1100" kern="1200"/>
            <a:t>, vol. 31, no. 2, pp. 841–887, 2017.</a:t>
          </a:r>
          <a:endParaRPr lang="en-US" sz="1100" kern="1200"/>
        </a:p>
      </dsp:txBody>
      <dsp:txXfrm>
        <a:off x="0" y="2924805"/>
        <a:ext cx="6832212" cy="584832"/>
      </dsp:txXfrm>
    </dsp:sp>
    <dsp:sp modelId="{1618F18A-2961-47FC-AE96-6F22674F05BC}">
      <dsp:nvSpPr>
        <dsp:cNvPr id="0" name=""/>
        <dsp:cNvSpPr/>
      </dsp:nvSpPr>
      <dsp:spPr>
        <a:xfrm>
          <a:off x="0" y="3509638"/>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F61CD26-77B2-476C-AF93-9B0742C37BBC}">
      <dsp:nvSpPr>
        <dsp:cNvPr id="0" name=""/>
        <dsp:cNvSpPr/>
      </dsp:nvSpPr>
      <dsp:spPr>
        <a:xfrm>
          <a:off x="0" y="3509638"/>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[7] F. Doshi-Velez and B. Kim, “Towards a rigorous science of interpretable machine learning,” arXiv preprint arXiv:1702.08608, 2017.</a:t>
          </a:r>
          <a:endParaRPr lang="en-US" sz="1100" kern="1200"/>
        </a:p>
      </dsp:txBody>
      <dsp:txXfrm>
        <a:off x="0" y="3509638"/>
        <a:ext cx="6832212" cy="584832"/>
      </dsp:txXfrm>
    </dsp:sp>
    <dsp:sp modelId="{1F2F8329-5792-474B-AC35-79102619B6DC}">
      <dsp:nvSpPr>
        <dsp:cNvPr id="0" name=""/>
        <dsp:cNvSpPr/>
      </dsp:nvSpPr>
      <dsp:spPr>
        <a:xfrm>
          <a:off x="0" y="4094471"/>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955E3B16-4055-4D55-8B55-41726FC38C93}">
      <dsp:nvSpPr>
        <dsp:cNvPr id="0" name=""/>
        <dsp:cNvSpPr/>
      </dsp:nvSpPr>
      <dsp:spPr>
        <a:xfrm>
          <a:off x="0" y="4094471"/>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[8] M. T. Ribeiro, S. Singh, and C. Guestrin, “Why should I trust you? Explaining the predictions of any classifier,” in </a:t>
          </a:r>
          <a:r>
            <a:rPr lang="en-GB" sz="1100" i="1" kern="1200"/>
            <a:t>Proc. 22nd ACM SIGKDD Int. Conf. Knowledge Discovery and Data Mining (KDD)</a:t>
          </a:r>
          <a:r>
            <a:rPr lang="en-GB" sz="1100" kern="1200"/>
            <a:t>, 2016, pp. 1135–1144.</a:t>
          </a:r>
          <a:endParaRPr lang="en-US" sz="1100" kern="1200"/>
        </a:p>
      </dsp:txBody>
      <dsp:txXfrm>
        <a:off x="0" y="4094471"/>
        <a:ext cx="6832212" cy="584832"/>
      </dsp:txXfrm>
    </dsp:sp>
    <dsp:sp modelId="{0A643F2A-6437-4B46-80D6-739FADA481EA}">
      <dsp:nvSpPr>
        <dsp:cNvPr id="0" name=""/>
        <dsp:cNvSpPr/>
      </dsp:nvSpPr>
      <dsp:spPr>
        <a:xfrm>
          <a:off x="0" y="4679303"/>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B26ABE9-0B72-4C58-ABAF-5A590B57C8AE}">
      <dsp:nvSpPr>
        <dsp:cNvPr id="0" name=""/>
        <dsp:cNvSpPr/>
      </dsp:nvSpPr>
      <dsp:spPr>
        <a:xfrm>
          <a:off x="0" y="4679303"/>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[9] S. M. Lundberg and S. Lee, “A unified approach to interpreting model predictions,” in </a:t>
          </a:r>
          <a:r>
            <a:rPr lang="en-GB" sz="1100" i="1" kern="1200"/>
            <a:t>Advances in Neural Information Processing Systems (NeurIPS)</a:t>
          </a:r>
          <a:r>
            <a:rPr lang="en-GB" sz="1100" kern="1200"/>
            <a:t>, 2017, pp. 4765–4774.</a:t>
          </a:r>
          <a:endParaRPr lang="en-US" sz="1100" kern="1200"/>
        </a:p>
      </dsp:txBody>
      <dsp:txXfrm>
        <a:off x="0" y="4679303"/>
        <a:ext cx="6832212" cy="5848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04DF68-3A1A-4D43-BA04-21BCFC0A2CCF}"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2D69B0-D691-49A8-8CC3-9EFDD3824A80}" type="slidenum">
              <a:rPr lang="en-GB" smtClean="0"/>
              <a:t>‹#›</a:t>
            </a:fld>
            <a:endParaRPr lang="en-GB"/>
          </a:p>
        </p:txBody>
      </p:sp>
    </p:spTree>
    <p:extLst>
      <p:ext uri="{BB962C8B-B14F-4D97-AF65-F5344CB8AC3E}">
        <p14:creationId xmlns:p14="http://schemas.microsoft.com/office/powerpoint/2010/main" val="1101376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2D69B0-D691-49A8-8CC3-9EFDD3824A80}" type="slidenum">
              <a:rPr lang="en-GB" smtClean="0"/>
              <a:t>1</a:t>
            </a:fld>
            <a:endParaRPr lang="en-GB"/>
          </a:p>
        </p:txBody>
      </p:sp>
    </p:spTree>
    <p:extLst>
      <p:ext uri="{BB962C8B-B14F-4D97-AF65-F5344CB8AC3E}">
        <p14:creationId xmlns:p14="http://schemas.microsoft.com/office/powerpoint/2010/main" val="1581932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3/18/2026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D64A0-B44C-DAE1-A667-81A4162A3B8E}"/>
              </a:ext>
            </a:extLst>
          </p:cNvPr>
          <p:cNvSpPr>
            <a:spLocks noGrp="1"/>
          </p:cNvSpPr>
          <p:nvPr>
            <p:ph type="ctrTitle"/>
          </p:nvPr>
        </p:nvSpPr>
        <p:spPr>
          <a:xfrm>
            <a:off x="3373062" y="1864865"/>
            <a:ext cx="8131550" cy="2262781"/>
          </a:xfrm>
        </p:spPr>
        <p:txBody>
          <a:bodyPr>
            <a:normAutofit/>
          </a:bodyPr>
          <a:lstStyle/>
          <a:p>
            <a:pPr>
              <a:lnSpc>
                <a:spcPct val="90000"/>
              </a:lnSpc>
            </a:pPr>
            <a:r>
              <a:rPr lang="en-GB" sz="4200" dirty="0"/>
              <a:t>Enhancing Explainability in Machine Learning Models for Automated Decision-Making</a:t>
            </a:r>
            <a:endParaRPr lang="en-US" sz="4200" dirty="0"/>
          </a:p>
        </p:txBody>
      </p:sp>
      <p:sp>
        <p:nvSpPr>
          <p:cNvPr id="3" name="Subtitle 2">
            <a:extLst>
              <a:ext uri="{FF2B5EF4-FFF2-40B4-BE49-F238E27FC236}">
                <a16:creationId xmlns:a16="http://schemas.microsoft.com/office/drawing/2014/main" id="{8C0B3C83-DAD4-5E1A-4826-AA4667360579}"/>
              </a:ext>
            </a:extLst>
          </p:cNvPr>
          <p:cNvSpPr>
            <a:spLocks noGrp="1"/>
          </p:cNvSpPr>
          <p:nvPr>
            <p:ph type="subTitle" idx="1"/>
          </p:nvPr>
        </p:nvSpPr>
        <p:spPr>
          <a:xfrm>
            <a:off x="3373061" y="4127644"/>
            <a:ext cx="8268647" cy="1735039"/>
          </a:xfrm>
        </p:spPr>
        <p:txBody>
          <a:bodyPr>
            <a:normAutofit/>
          </a:bodyPr>
          <a:lstStyle/>
          <a:p>
            <a:pPr>
              <a:lnSpc>
                <a:spcPct val="90000"/>
              </a:lnSpc>
              <a:buNone/>
            </a:pPr>
            <a:r>
              <a:rPr lang="en-GB" sz="1100" dirty="0"/>
              <a:t>Pushpendra Vaghani</a:t>
            </a:r>
            <a:br>
              <a:rPr lang="en-GB" sz="1100" dirty="0"/>
            </a:br>
            <a:r>
              <a:rPr lang="en-GB" sz="1100" dirty="0"/>
              <a:t>MSc Computing Portfolio</a:t>
            </a:r>
            <a:br>
              <a:rPr lang="en-GB" sz="1100" dirty="0"/>
            </a:br>
            <a:r>
              <a:rPr lang="en-GB" sz="1100" dirty="0"/>
              <a:t>Module: Research Methods and Professional Development</a:t>
            </a:r>
            <a:br>
              <a:rPr lang="en-GB" sz="1100" dirty="0"/>
            </a:br>
            <a:r>
              <a:rPr lang="en-GB" sz="1100" dirty="0"/>
              <a:t>Module Code: ACFA7004</a:t>
            </a:r>
          </a:p>
          <a:p>
            <a:pPr>
              <a:lnSpc>
                <a:spcPct val="90000"/>
              </a:lnSpc>
              <a:buNone/>
            </a:pPr>
            <a:r>
              <a:rPr lang="en-GB" sz="1100" dirty="0"/>
              <a:t>Lecturer: </a:t>
            </a:r>
            <a:r>
              <a:rPr lang="en-GB" sz="1100" b="1" dirty="0"/>
              <a:t>Dr </a:t>
            </a:r>
            <a:r>
              <a:rPr lang="en-GB" sz="1100" b="1" dirty="0" err="1"/>
              <a:t>Vijeyananthan</a:t>
            </a:r>
            <a:r>
              <a:rPr lang="en-GB" sz="1100" b="1" dirty="0"/>
              <a:t> </a:t>
            </a:r>
            <a:r>
              <a:rPr lang="en-GB" sz="1100" b="1" dirty="0" err="1"/>
              <a:t>Thayananthan</a:t>
            </a:r>
            <a:br>
              <a:rPr lang="en-GB" sz="1100" dirty="0"/>
            </a:br>
            <a:r>
              <a:rPr lang="en-GB" sz="1100" dirty="0"/>
              <a:t>University of Wales Trinity Saint David</a:t>
            </a:r>
          </a:p>
          <a:p>
            <a:pPr>
              <a:lnSpc>
                <a:spcPct val="90000"/>
              </a:lnSpc>
            </a:pPr>
            <a:endParaRPr lang="en-US" sz="1100" dirty="0"/>
          </a:p>
        </p:txBody>
      </p:sp>
      <p:sp>
        <p:nvSpPr>
          <p:cNvPr id="10" name="Rectangle 9">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6" name="Group 25">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8"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9"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0"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1"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3"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4"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5"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6"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7"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8"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0"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550592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77909-D098-F882-93E8-C3953D4D89E8}"/>
              </a:ext>
            </a:extLst>
          </p:cNvPr>
          <p:cNvSpPr>
            <a:spLocks noGrp="1"/>
          </p:cNvSpPr>
          <p:nvPr>
            <p:ph type="title"/>
          </p:nvPr>
        </p:nvSpPr>
        <p:spPr>
          <a:xfrm>
            <a:off x="1259893" y="3101093"/>
            <a:ext cx="2454052" cy="3029344"/>
          </a:xfrm>
        </p:spPr>
        <p:txBody>
          <a:bodyPr>
            <a:normAutofit/>
          </a:bodyPr>
          <a:lstStyle/>
          <a:p>
            <a:r>
              <a:rPr lang="en-GB" sz="3000">
                <a:solidFill>
                  <a:schemeClr val="bg1"/>
                </a:solidFill>
              </a:rPr>
              <a:t>Research Context / Background</a:t>
            </a:r>
            <a:endParaRPr lang="en-US" sz="3000">
              <a:solidFill>
                <a:schemeClr val="bg1"/>
              </a:solidFill>
            </a:endParaRP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14CE2C2-D88B-6626-6FB3-0CB598E4FD91}"/>
              </a:ext>
            </a:extLst>
          </p:cNvPr>
          <p:cNvGraphicFramePr>
            <a:graphicFrameLocks noGrp="1"/>
          </p:cNvGraphicFramePr>
          <p:nvPr>
            <p:ph idx="1"/>
            <p:extLst>
              <p:ext uri="{D42A27DB-BD31-4B8C-83A1-F6EECF244321}">
                <p14:modId xmlns:p14="http://schemas.microsoft.com/office/powerpoint/2010/main" val="1813508678"/>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8759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8"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9"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0"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1"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2"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3"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4"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5"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6"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7"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8"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9"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0" name="Group 59">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1"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2"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3"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4"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5"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6"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7"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8"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9"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0"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1"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2"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3" name="Rectangle 72">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2C0CA40E-9E67-4C4F-FC93-134DB19FF180}"/>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a:t>Research Problem</a:t>
            </a:r>
          </a:p>
        </p:txBody>
      </p:sp>
      <p:sp>
        <p:nvSpPr>
          <p:cNvPr id="3" name="Content Placeholder 2">
            <a:extLst>
              <a:ext uri="{FF2B5EF4-FFF2-40B4-BE49-F238E27FC236}">
                <a16:creationId xmlns:a16="http://schemas.microsoft.com/office/drawing/2014/main" id="{0700C90A-2161-94E3-8F28-4B68F720A3EA}"/>
              </a:ext>
            </a:extLst>
          </p:cNvPr>
          <p:cNvSpPr>
            <a:spLocks noGrp="1"/>
          </p:cNvSpPr>
          <p:nvPr>
            <p:ph sz="half" idx="1"/>
          </p:nvPr>
        </p:nvSpPr>
        <p:spPr>
          <a:xfrm>
            <a:off x="1683956" y="2133600"/>
            <a:ext cx="4140772" cy="3777622"/>
          </a:xfrm>
        </p:spPr>
        <p:txBody>
          <a:bodyPr vert="horz" lIns="91440" tIns="45720" rIns="91440" bIns="45720" rtlCol="0">
            <a:normAutofit/>
          </a:bodyPr>
          <a:lstStyle/>
          <a:p>
            <a:pPr>
              <a:lnSpc>
                <a:spcPct val="90000"/>
              </a:lnSpc>
            </a:pPr>
            <a:r>
              <a:rPr lang="en-US" sz="1100">
                <a:solidFill>
                  <a:srgbClr val="000000"/>
                </a:solidFill>
              </a:rPr>
              <a:t>Despite high predictive performance, many machine learning models lack interpretability.</a:t>
            </a:r>
          </a:p>
          <a:p>
            <a:pPr>
              <a:lnSpc>
                <a:spcPct val="90000"/>
              </a:lnSpc>
            </a:pPr>
            <a:r>
              <a:rPr lang="en-US" sz="1100">
                <a:solidFill>
                  <a:srgbClr val="000000"/>
                </a:solidFill>
              </a:rPr>
              <a:t>This creates several challenges:</a:t>
            </a:r>
          </a:p>
          <a:p>
            <a:pPr>
              <a:lnSpc>
                <a:spcPct val="90000"/>
              </a:lnSpc>
            </a:pPr>
            <a:r>
              <a:rPr lang="en-US" sz="1100">
                <a:solidFill>
                  <a:srgbClr val="000000"/>
                </a:solidFill>
              </a:rPr>
              <a:t>Users cannot trust decisions without understanding model reasoning </a:t>
            </a:r>
            <a:r>
              <a:rPr lang="en-US" sz="1100" b="1">
                <a:solidFill>
                  <a:srgbClr val="000000"/>
                </a:solidFill>
              </a:rPr>
              <a:t>[5]</a:t>
            </a:r>
            <a:endParaRPr lang="en-US" sz="1100">
              <a:solidFill>
                <a:srgbClr val="000000"/>
              </a:solidFill>
            </a:endParaRPr>
          </a:p>
          <a:p>
            <a:pPr>
              <a:lnSpc>
                <a:spcPct val="90000"/>
              </a:lnSpc>
            </a:pPr>
            <a:r>
              <a:rPr lang="en-US" sz="1100">
                <a:solidFill>
                  <a:srgbClr val="000000"/>
                </a:solidFill>
              </a:rPr>
              <a:t>Difficult to detect bias and errors</a:t>
            </a:r>
          </a:p>
          <a:p>
            <a:pPr>
              <a:lnSpc>
                <a:spcPct val="90000"/>
              </a:lnSpc>
            </a:pPr>
            <a:r>
              <a:rPr lang="en-US" sz="1100">
                <a:solidFill>
                  <a:srgbClr val="000000"/>
                </a:solidFill>
              </a:rPr>
              <a:t>Regulatory requirements (e.g., GDPR) require explainability </a:t>
            </a:r>
            <a:r>
              <a:rPr lang="en-US" sz="1100" b="1">
                <a:solidFill>
                  <a:srgbClr val="000000"/>
                </a:solidFill>
              </a:rPr>
              <a:t>[6]</a:t>
            </a:r>
            <a:endParaRPr lang="en-US" sz="1100">
              <a:solidFill>
                <a:srgbClr val="000000"/>
              </a:solidFill>
            </a:endParaRPr>
          </a:p>
          <a:p>
            <a:pPr>
              <a:lnSpc>
                <a:spcPct val="90000"/>
              </a:lnSpc>
            </a:pPr>
            <a:r>
              <a:rPr lang="en-US" sz="1100">
                <a:solidFill>
                  <a:srgbClr val="000000"/>
                </a:solidFill>
              </a:rPr>
              <a:t>Existing explanation methods also have limitations:</a:t>
            </a:r>
          </a:p>
          <a:p>
            <a:pPr>
              <a:lnSpc>
                <a:spcPct val="90000"/>
              </a:lnSpc>
            </a:pPr>
            <a:r>
              <a:rPr lang="en-US" sz="1100">
                <a:solidFill>
                  <a:srgbClr val="000000"/>
                </a:solidFill>
              </a:rPr>
              <a:t>Explanations may be unstable or inconsistent</a:t>
            </a:r>
          </a:p>
          <a:p>
            <a:pPr>
              <a:lnSpc>
                <a:spcPct val="90000"/>
              </a:lnSpc>
            </a:pPr>
            <a:r>
              <a:rPr lang="en-US" sz="1100">
                <a:solidFill>
                  <a:srgbClr val="000000"/>
                </a:solidFill>
              </a:rPr>
              <a:t>Some explanations may not reflect true model behaviour </a:t>
            </a:r>
            <a:r>
              <a:rPr lang="en-US" sz="1100" b="1">
                <a:solidFill>
                  <a:srgbClr val="000000"/>
                </a:solidFill>
              </a:rPr>
              <a:t>[7]</a:t>
            </a:r>
            <a:endParaRPr lang="en-US" sz="1100">
              <a:solidFill>
                <a:srgbClr val="000000"/>
              </a:solidFill>
            </a:endParaRPr>
          </a:p>
          <a:p>
            <a:pPr>
              <a:lnSpc>
                <a:spcPct val="90000"/>
              </a:lnSpc>
            </a:pPr>
            <a:r>
              <a:rPr lang="en-US" sz="1100">
                <a:solidFill>
                  <a:srgbClr val="000000"/>
                </a:solidFill>
              </a:rPr>
              <a:t>👉 </a:t>
            </a:r>
            <a:r>
              <a:rPr lang="en-US" sz="1100" b="1">
                <a:solidFill>
                  <a:srgbClr val="000000"/>
                </a:solidFill>
              </a:rPr>
              <a:t>Problem Statement:</a:t>
            </a:r>
            <a:br>
              <a:rPr lang="en-US" sz="1100">
                <a:solidFill>
                  <a:srgbClr val="000000"/>
                </a:solidFill>
              </a:rPr>
            </a:br>
            <a:r>
              <a:rPr lang="en-US" sz="1100">
                <a:solidFill>
                  <a:srgbClr val="000000"/>
                </a:solidFill>
              </a:rPr>
              <a:t>Current explainability methods are insufficient for providing reliable and consistent interpretations of complex machine learning models.</a:t>
            </a:r>
          </a:p>
        </p:txBody>
      </p:sp>
      <p:pic>
        <p:nvPicPr>
          <p:cNvPr id="6" name="Content Placeholder 5">
            <a:extLst>
              <a:ext uri="{FF2B5EF4-FFF2-40B4-BE49-F238E27FC236}">
                <a16:creationId xmlns:a16="http://schemas.microsoft.com/office/drawing/2014/main" id="{8F3252EE-D54A-0CD8-6D3C-E5D0662429C3}"/>
              </a:ext>
            </a:extLst>
          </p:cNvPr>
          <p:cNvPicPr>
            <a:picLocks noGrp="1" noChangeAspect="1"/>
          </p:cNvPicPr>
          <p:nvPr>
            <p:ph sz="half" idx="2"/>
          </p:nvPr>
        </p:nvPicPr>
        <p:blipFill>
          <a:blip r:embed="rId2"/>
          <a:stretch>
            <a:fillRect/>
          </a:stretch>
        </p:blipFill>
        <p:spPr>
          <a:xfrm>
            <a:off x="6091916" y="1906073"/>
            <a:ext cx="5451627" cy="27258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839978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5CF7D-6E21-0B76-BE87-D24AE1B2D764}"/>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Research Aim &amp; Objectives</a:t>
            </a:r>
            <a:endParaRPr lang="en-US" sz="3200">
              <a:solidFill>
                <a:schemeClr val="bg1"/>
              </a:solidFill>
            </a:endParaRP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B30969D-FFCC-C7B0-EB10-E10C7C8D59C4}"/>
              </a:ext>
            </a:extLst>
          </p:cNvPr>
          <p:cNvGraphicFramePr>
            <a:graphicFrameLocks noGrp="1"/>
          </p:cNvGraphicFramePr>
          <p:nvPr>
            <p:ph idx="1"/>
            <p:extLst>
              <p:ext uri="{D42A27DB-BD31-4B8C-83A1-F6EECF244321}">
                <p14:modId xmlns:p14="http://schemas.microsoft.com/office/powerpoint/2010/main" val="973884211"/>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7357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2FEA5-EBE7-10EF-BBED-9159126CD16A}"/>
              </a:ext>
            </a:extLst>
          </p:cNvPr>
          <p:cNvSpPr>
            <a:spLocks noGrp="1"/>
          </p:cNvSpPr>
          <p:nvPr>
            <p:ph type="title"/>
          </p:nvPr>
        </p:nvSpPr>
        <p:spPr>
          <a:xfrm>
            <a:off x="1794897" y="624110"/>
            <a:ext cx="9712998" cy="1280890"/>
          </a:xfrm>
        </p:spPr>
        <p:txBody>
          <a:bodyPr>
            <a:normAutofit/>
          </a:bodyPr>
          <a:lstStyle/>
          <a:p>
            <a:r>
              <a:rPr lang="en-GB" dirty="0"/>
              <a:t>Literature Review</a:t>
            </a:r>
            <a:endParaRPr lang="en-US" dirty="0"/>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6A6C1815-27C3-D758-0B78-2D25644189CA}"/>
              </a:ext>
            </a:extLst>
          </p:cNvPr>
          <p:cNvGraphicFramePr>
            <a:graphicFrameLocks noGrp="1"/>
          </p:cNvGraphicFramePr>
          <p:nvPr>
            <p:ph idx="1"/>
            <p:extLst>
              <p:ext uri="{D42A27DB-BD31-4B8C-83A1-F6EECF244321}">
                <p14:modId xmlns:p14="http://schemas.microsoft.com/office/powerpoint/2010/main" val="3731978584"/>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4200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DBBDD-2743-41A7-B94B-D88DF4516AFE}"/>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Critical Analysis</a:t>
            </a:r>
          </a:p>
        </p:txBody>
      </p:sp>
      <p:sp>
        <p:nvSpPr>
          <p:cNvPr id="16"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7" name="Rectangle 16">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82C11130-3D92-25EC-FE4B-7F499E7091E8}"/>
              </a:ext>
            </a:extLst>
          </p:cNvPr>
          <p:cNvGraphicFramePr>
            <a:graphicFrameLocks noGrp="1"/>
          </p:cNvGraphicFramePr>
          <p:nvPr>
            <p:ph idx="1"/>
            <p:extLst>
              <p:ext uri="{D42A27DB-BD31-4B8C-83A1-F6EECF244321}">
                <p14:modId xmlns:p14="http://schemas.microsoft.com/office/powerpoint/2010/main" val="417039000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0790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D54D5-11F7-8A16-4828-8FAF820EFEDB}"/>
              </a:ext>
            </a:extLst>
          </p:cNvPr>
          <p:cNvSpPr>
            <a:spLocks noGrp="1"/>
          </p:cNvSpPr>
          <p:nvPr>
            <p:ph type="title"/>
          </p:nvPr>
        </p:nvSpPr>
        <p:spPr>
          <a:xfrm>
            <a:off x="1259893" y="3101093"/>
            <a:ext cx="2454052" cy="3029344"/>
          </a:xfrm>
        </p:spPr>
        <p:txBody>
          <a:bodyPr>
            <a:normAutofit/>
          </a:bodyPr>
          <a:lstStyle/>
          <a:p>
            <a:r>
              <a:rPr lang="en-GB" sz="2700">
                <a:solidFill>
                  <a:schemeClr val="bg1"/>
                </a:solidFill>
              </a:rPr>
              <a:t>Research Methodology</a:t>
            </a:r>
            <a:endParaRPr lang="en-US" sz="2700">
              <a:solidFill>
                <a:schemeClr val="bg1"/>
              </a:solidFill>
            </a:endParaRP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CF53D6-776D-A165-04E0-D79881CE4E2C}"/>
              </a:ext>
            </a:extLst>
          </p:cNvPr>
          <p:cNvSpPr>
            <a:spLocks noGrp="1"/>
          </p:cNvSpPr>
          <p:nvPr>
            <p:ph idx="1"/>
          </p:nvPr>
        </p:nvSpPr>
        <p:spPr>
          <a:xfrm>
            <a:off x="4706578" y="589722"/>
            <a:ext cx="6798033" cy="5321500"/>
          </a:xfrm>
        </p:spPr>
        <p:txBody>
          <a:bodyPr anchor="ctr">
            <a:normAutofit/>
          </a:bodyPr>
          <a:lstStyle/>
          <a:p>
            <a:r>
              <a:rPr lang="en-GB" sz="1600" dirty="0"/>
              <a:t>This study adopts a </a:t>
            </a:r>
            <a:r>
              <a:rPr lang="en-GB" sz="1600" b="1" dirty="0"/>
              <a:t>quantitative experimental approach</a:t>
            </a:r>
            <a:r>
              <a:rPr lang="en-GB" sz="1600" dirty="0"/>
              <a:t> combined with </a:t>
            </a:r>
            <a:r>
              <a:rPr lang="en-GB" sz="1600" b="1" dirty="0"/>
              <a:t>design science research</a:t>
            </a:r>
            <a:r>
              <a:rPr lang="en-GB" sz="1600" dirty="0"/>
              <a:t>.</a:t>
            </a:r>
          </a:p>
          <a:p>
            <a:r>
              <a:rPr lang="en-GB" sz="1600" b="1" dirty="0"/>
              <a:t>Justification:</a:t>
            </a:r>
            <a:br>
              <a:rPr lang="en-GB" sz="1600" dirty="0"/>
            </a:br>
            <a:r>
              <a:rPr lang="en-GB" sz="1600" dirty="0"/>
              <a:t>“These methods are selected because they represent different explainability approaches, allowing comparative evaluation of interpretability performance.”</a:t>
            </a:r>
          </a:p>
          <a:p>
            <a:r>
              <a:rPr lang="en-GB" sz="1600" b="1" dirty="0"/>
              <a:t>Machine learning models used:</a:t>
            </a:r>
          </a:p>
          <a:p>
            <a:r>
              <a:rPr lang="en-GB" sz="1600" dirty="0"/>
              <a:t>Random Forest</a:t>
            </a:r>
          </a:p>
          <a:p>
            <a:r>
              <a:rPr lang="en-GB" sz="1600" dirty="0"/>
              <a:t>Gradient Boosting</a:t>
            </a:r>
          </a:p>
          <a:p>
            <a:r>
              <a:rPr lang="en-GB" sz="1600" dirty="0"/>
              <a:t>Neural Networks</a:t>
            </a:r>
          </a:p>
          <a:p>
            <a:r>
              <a:rPr lang="en-GB" sz="1600" b="1" dirty="0"/>
              <a:t>Explainability techniques applied:</a:t>
            </a:r>
          </a:p>
          <a:p>
            <a:r>
              <a:rPr lang="en-GB" sz="1600" dirty="0"/>
              <a:t>SHAP</a:t>
            </a:r>
          </a:p>
          <a:p>
            <a:r>
              <a:rPr lang="en-GB" sz="1600" dirty="0"/>
              <a:t>LIME</a:t>
            </a:r>
          </a:p>
          <a:p>
            <a:r>
              <a:rPr lang="en-GB" sz="1600" dirty="0"/>
              <a:t>Concept-based methods</a:t>
            </a:r>
          </a:p>
          <a:p>
            <a:r>
              <a:rPr lang="en-GB" sz="1600" dirty="0"/>
              <a:t>Counterfactual explanations</a:t>
            </a:r>
          </a:p>
        </p:txBody>
      </p:sp>
    </p:spTree>
    <p:extLst>
      <p:ext uri="{BB962C8B-B14F-4D97-AF65-F5344CB8AC3E}">
        <p14:creationId xmlns:p14="http://schemas.microsoft.com/office/powerpoint/2010/main" val="2100413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0385E-2B01-A6DC-AFC4-06544807BBC4}"/>
              </a:ext>
            </a:extLst>
          </p:cNvPr>
          <p:cNvSpPr>
            <a:spLocks noGrp="1"/>
          </p:cNvSpPr>
          <p:nvPr>
            <p:ph type="title"/>
          </p:nvPr>
        </p:nvSpPr>
        <p:spPr/>
        <p:txBody>
          <a:bodyPr/>
          <a:lstStyle/>
          <a:p>
            <a:r>
              <a:rPr lang="en-GB" dirty="0"/>
              <a:t>Data &amp; Evaluation</a:t>
            </a:r>
            <a:endParaRPr lang="en-US" dirty="0"/>
          </a:p>
        </p:txBody>
      </p:sp>
      <p:sp>
        <p:nvSpPr>
          <p:cNvPr id="3" name="Content Placeholder 2">
            <a:extLst>
              <a:ext uri="{FF2B5EF4-FFF2-40B4-BE49-F238E27FC236}">
                <a16:creationId xmlns:a16="http://schemas.microsoft.com/office/drawing/2014/main" id="{42F6EB4A-2532-E5E3-1688-AFBD130C785A}"/>
              </a:ext>
            </a:extLst>
          </p:cNvPr>
          <p:cNvSpPr>
            <a:spLocks noGrp="1"/>
          </p:cNvSpPr>
          <p:nvPr>
            <p:ph idx="1"/>
          </p:nvPr>
        </p:nvSpPr>
        <p:spPr/>
        <p:txBody>
          <a:bodyPr>
            <a:normAutofit fontScale="92500" lnSpcReduction="10000"/>
          </a:bodyPr>
          <a:lstStyle/>
          <a:p>
            <a:r>
              <a:rPr lang="en-GB" b="1" dirty="0"/>
              <a:t>Data Explanation:</a:t>
            </a:r>
            <a:br>
              <a:rPr lang="en-GB" dirty="0"/>
            </a:br>
            <a:r>
              <a:rPr lang="en-GB" dirty="0"/>
              <a:t>“Public datasets are used to ensure reproducibility and allow objective evaluation of explainability techniques.”</a:t>
            </a:r>
          </a:p>
          <a:p>
            <a:r>
              <a:rPr lang="en-GB" b="1" dirty="0"/>
              <a:t>Datasets:</a:t>
            </a:r>
          </a:p>
          <a:p>
            <a:r>
              <a:rPr lang="en-GB" dirty="0"/>
              <a:t>UCI Machine Learning Repository</a:t>
            </a:r>
          </a:p>
          <a:p>
            <a:r>
              <a:rPr lang="en-GB" dirty="0"/>
              <a:t>Kaggle datasets</a:t>
            </a:r>
          </a:p>
          <a:p>
            <a:r>
              <a:rPr lang="en-GB" b="1" dirty="0"/>
              <a:t>Evaluation metrics:</a:t>
            </a:r>
          </a:p>
          <a:p>
            <a:r>
              <a:rPr lang="en-GB" dirty="0"/>
              <a:t>Fidelity</a:t>
            </a:r>
          </a:p>
          <a:p>
            <a:r>
              <a:rPr lang="en-GB" dirty="0"/>
              <a:t>Stability</a:t>
            </a:r>
          </a:p>
          <a:p>
            <a:r>
              <a:rPr lang="en-GB" dirty="0"/>
              <a:t>Interpretability</a:t>
            </a:r>
          </a:p>
          <a:p>
            <a:r>
              <a:rPr lang="en-GB" dirty="0"/>
              <a:t>Robustness </a:t>
            </a:r>
            <a:r>
              <a:rPr lang="en-GB" b="1" dirty="0"/>
              <a:t>[7]</a:t>
            </a:r>
            <a:endParaRPr lang="en-GB" dirty="0"/>
          </a:p>
        </p:txBody>
      </p:sp>
    </p:spTree>
    <p:extLst>
      <p:ext uri="{BB962C8B-B14F-4D97-AF65-F5344CB8AC3E}">
        <p14:creationId xmlns:p14="http://schemas.microsoft.com/office/powerpoint/2010/main" val="3177401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B780-469D-F520-3949-4BF8B50ED280}"/>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Project Planning</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1499B261-4262-68A3-C20E-E54C69E436CD}"/>
              </a:ext>
            </a:extLst>
          </p:cNvPr>
          <p:cNvGraphicFramePr>
            <a:graphicFrameLocks noGrp="1"/>
          </p:cNvGraphicFramePr>
          <p:nvPr>
            <p:ph idx="1"/>
            <p:extLst>
              <p:ext uri="{D42A27DB-BD31-4B8C-83A1-F6EECF244321}">
                <p14:modId xmlns:p14="http://schemas.microsoft.com/office/powerpoint/2010/main" val="2597595100"/>
              </p:ext>
            </p:extLst>
          </p:nvPr>
        </p:nvGraphicFramePr>
        <p:xfrm>
          <a:off x="4713144" y="918917"/>
          <a:ext cx="6832212" cy="4989752"/>
        </p:xfrm>
        <a:graphic>
          <a:graphicData uri="http://schemas.openxmlformats.org/drawingml/2006/table">
            <a:tbl>
              <a:tblPr/>
              <a:tblGrid>
                <a:gridCol w="1337304">
                  <a:extLst>
                    <a:ext uri="{9D8B030D-6E8A-4147-A177-3AD203B41FA5}">
                      <a16:colId xmlns:a16="http://schemas.microsoft.com/office/drawing/2014/main" val="2784710660"/>
                    </a:ext>
                  </a:extLst>
                </a:gridCol>
                <a:gridCol w="2725305">
                  <a:extLst>
                    <a:ext uri="{9D8B030D-6E8A-4147-A177-3AD203B41FA5}">
                      <a16:colId xmlns:a16="http://schemas.microsoft.com/office/drawing/2014/main" val="712383368"/>
                    </a:ext>
                  </a:extLst>
                </a:gridCol>
                <a:gridCol w="2769603">
                  <a:extLst>
                    <a:ext uri="{9D8B030D-6E8A-4147-A177-3AD203B41FA5}">
                      <a16:colId xmlns:a16="http://schemas.microsoft.com/office/drawing/2014/main" val="1660229045"/>
                    </a:ext>
                  </a:extLst>
                </a:gridCol>
              </a:tblGrid>
              <a:tr h="466063">
                <a:tc>
                  <a:txBody>
                    <a:bodyPr/>
                    <a:lstStyle/>
                    <a:p>
                      <a:pPr>
                        <a:buNone/>
                      </a:pPr>
                      <a:r>
                        <a:rPr lang="en-GB" sz="2100"/>
                        <a:t>Phase</a:t>
                      </a:r>
                    </a:p>
                  </a:txBody>
                  <a:tcPr marL="104592" marR="104592" marT="52296" marB="52296" anchor="ctr">
                    <a:lnL>
                      <a:noFill/>
                    </a:lnL>
                    <a:lnR>
                      <a:noFill/>
                    </a:lnR>
                    <a:lnT>
                      <a:noFill/>
                    </a:lnT>
                    <a:lnB>
                      <a:noFill/>
                    </a:lnB>
                    <a:noFill/>
                  </a:tcPr>
                </a:tc>
                <a:tc>
                  <a:txBody>
                    <a:bodyPr/>
                    <a:lstStyle/>
                    <a:p>
                      <a:pPr>
                        <a:buNone/>
                      </a:pPr>
                      <a:r>
                        <a:rPr lang="en-GB" sz="2100"/>
                        <a:t>Task</a:t>
                      </a:r>
                    </a:p>
                  </a:txBody>
                  <a:tcPr marL="104592" marR="104592" marT="52296" marB="52296" anchor="ctr">
                    <a:lnL>
                      <a:noFill/>
                    </a:lnL>
                    <a:lnR>
                      <a:noFill/>
                    </a:lnR>
                    <a:lnT>
                      <a:noFill/>
                    </a:lnT>
                    <a:lnB>
                      <a:noFill/>
                    </a:lnB>
                    <a:noFill/>
                  </a:tcPr>
                </a:tc>
                <a:tc>
                  <a:txBody>
                    <a:bodyPr/>
                    <a:lstStyle/>
                    <a:p>
                      <a:pPr>
                        <a:buNone/>
                      </a:pPr>
                      <a:r>
                        <a:rPr lang="en-GB" sz="2100"/>
                        <a:t>Timeline (Weeks)</a:t>
                      </a:r>
                    </a:p>
                  </a:txBody>
                  <a:tcPr marL="104592" marR="104592" marT="52296" marB="52296" anchor="ctr">
                    <a:lnL>
                      <a:noFill/>
                    </a:lnL>
                    <a:lnR>
                      <a:noFill/>
                    </a:lnR>
                    <a:lnT>
                      <a:noFill/>
                    </a:lnT>
                    <a:lnB>
                      <a:noFill/>
                    </a:lnB>
                    <a:noFill/>
                  </a:tcPr>
                </a:tc>
                <a:extLst>
                  <a:ext uri="{0D108BD9-81ED-4DB2-BD59-A6C34878D82A}">
                    <a16:rowId xmlns:a16="http://schemas.microsoft.com/office/drawing/2014/main" val="337377993"/>
                  </a:ext>
                </a:extLst>
              </a:tr>
              <a:tr h="785008">
                <a:tc>
                  <a:txBody>
                    <a:bodyPr/>
                    <a:lstStyle/>
                    <a:p>
                      <a:pPr>
                        <a:buNone/>
                      </a:pPr>
                      <a:r>
                        <a:rPr lang="en-GB" sz="2100"/>
                        <a:t>Phase 1</a:t>
                      </a:r>
                    </a:p>
                  </a:txBody>
                  <a:tcPr marL="104592" marR="104592" marT="52296" marB="52296" anchor="ctr">
                    <a:lnL>
                      <a:noFill/>
                    </a:lnL>
                    <a:lnR>
                      <a:noFill/>
                    </a:lnR>
                    <a:lnT>
                      <a:noFill/>
                    </a:lnT>
                    <a:lnB>
                      <a:noFill/>
                    </a:lnB>
                    <a:noFill/>
                  </a:tcPr>
                </a:tc>
                <a:tc>
                  <a:txBody>
                    <a:bodyPr/>
                    <a:lstStyle/>
                    <a:p>
                      <a:pPr>
                        <a:buNone/>
                      </a:pPr>
                      <a:r>
                        <a:rPr lang="en-GB" sz="2100"/>
                        <a:t>Literature Review &amp; Research Planning</a:t>
                      </a:r>
                    </a:p>
                  </a:txBody>
                  <a:tcPr marL="104592" marR="104592" marT="52296" marB="52296" anchor="ctr">
                    <a:lnL>
                      <a:noFill/>
                    </a:lnL>
                    <a:lnR>
                      <a:noFill/>
                    </a:lnR>
                    <a:lnT>
                      <a:noFill/>
                    </a:lnT>
                    <a:lnB>
                      <a:noFill/>
                    </a:lnB>
                    <a:noFill/>
                  </a:tcPr>
                </a:tc>
                <a:tc>
                  <a:txBody>
                    <a:bodyPr/>
                    <a:lstStyle/>
                    <a:p>
                      <a:pPr>
                        <a:buNone/>
                      </a:pPr>
                      <a:r>
                        <a:rPr lang="nl-NL" sz="2100"/>
                        <a:t>Feb Week 1 – Week 2</a:t>
                      </a:r>
                    </a:p>
                  </a:txBody>
                  <a:tcPr marL="104592" marR="104592" marT="52296" marB="52296" anchor="ctr">
                    <a:lnL>
                      <a:noFill/>
                    </a:lnL>
                    <a:lnR>
                      <a:noFill/>
                    </a:lnR>
                    <a:lnT>
                      <a:noFill/>
                    </a:lnT>
                    <a:lnB>
                      <a:noFill/>
                    </a:lnB>
                    <a:noFill/>
                  </a:tcPr>
                </a:tc>
                <a:extLst>
                  <a:ext uri="{0D108BD9-81ED-4DB2-BD59-A6C34878D82A}">
                    <a16:rowId xmlns:a16="http://schemas.microsoft.com/office/drawing/2014/main" val="1831343734"/>
                  </a:ext>
                </a:extLst>
              </a:tr>
              <a:tr h="785008">
                <a:tc>
                  <a:txBody>
                    <a:bodyPr/>
                    <a:lstStyle/>
                    <a:p>
                      <a:pPr>
                        <a:buNone/>
                      </a:pPr>
                      <a:r>
                        <a:rPr lang="en-GB" sz="2100"/>
                        <a:t>Phase 2</a:t>
                      </a:r>
                    </a:p>
                  </a:txBody>
                  <a:tcPr marL="104592" marR="104592" marT="52296" marB="52296" anchor="ctr">
                    <a:lnL>
                      <a:noFill/>
                    </a:lnL>
                    <a:lnR>
                      <a:noFill/>
                    </a:lnR>
                    <a:lnT>
                      <a:noFill/>
                    </a:lnT>
                    <a:lnB>
                      <a:noFill/>
                    </a:lnB>
                    <a:noFill/>
                  </a:tcPr>
                </a:tc>
                <a:tc>
                  <a:txBody>
                    <a:bodyPr/>
                    <a:lstStyle/>
                    <a:p>
                      <a:pPr>
                        <a:buNone/>
                      </a:pPr>
                      <a:r>
                        <a:rPr lang="en-GB" sz="2100"/>
                        <a:t>Dataset Selection &amp; Preprocessing</a:t>
                      </a:r>
                    </a:p>
                  </a:txBody>
                  <a:tcPr marL="104592" marR="104592" marT="52296" marB="52296" anchor="ctr">
                    <a:lnL>
                      <a:noFill/>
                    </a:lnL>
                    <a:lnR>
                      <a:noFill/>
                    </a:lnR>
                    <a:lnT>
                      <a:noFill/>
                    </a:lnT>
                    <a:lnB>
                      <a:noFill/>
                    </a:lnB>
                    <a:noFill/>
                  </a:tcPr>
                </a:tc>
                <a:tc>
                  <a:txBody>
                    <a:bodyPr/>
                    <a:lstStyle/>
                    <a:p>
                      <a:pPr>
                        <a:buNone/>
                      </a:pPr>
                      <a:r>
                        <a:rPr lang="nl-NL" sz="2100"/>
                        <a:t>Feb Week 3 – Week 4</a:t>
                      </a:r>
                    </a:p>
                  </a:txBody>
                  <a:tcPr marL="104592" marR="104592" marT="52296" marB="52296" anchor="ctr">
                    <a:lnL>
                      <a:noFill/>
                    </a:lnL>
                    <a:lnR>
                      <a:noFill/>
                    </a:lnR>
                    <a:lnT>
                      <a:noFill/>
                    </a:lnT>
                    <a:lnB>
                      <a:noFill/>
                    </a:lnB>
                    <a:noFill/>
                  </a:tcPr>
                </a:tc>
                <a:extLst>
                  <a:ext uri="{0D108BD9-81ED-4DB2-BD59-A6C34878D82A}">
                    <a16:rowId xmlns:a16="http://schemas.microsoft.com/office/drawing/2014/main" val="20907118"/>
                  </a:ext>
                </a:extLst>
              </a:tr>
              <a:tr h="785008">
                <a:tc>
                  <a:txBody>
                    <a:bodyPr/>
                    <a:lstStyle/>
                    <a:p>
                      <a:pPr>
                        <a:buNone/>
                      </a:pPr>
                      <a:r>
                        <a:rPr lang="en-GB" sz="2100"/>
                        <a:t>Phase 3</a:t>
                      </a:r>
                    </a:p>
                  </a:txBody>
                  <a:tcPr marL="104592" marR="104592" marT="52296" marB="52296" anchor="ctr">
                    <a:lnL>
                      <a:noFill/>
                    </a:lnL>
                    <a:lnR>
                      <a:noFill/>
                    </a:lnR>
                    <a:lnT>
                      <a:noFill/>
                    </a:lnT>
                    <a:lnB>
                      <a:noFill/>
                    </a:lnB>
                    <a:noFill/>
                  </a:tcPr>
                </a:tc>
                <a:tc>
                  <a:txBody>
                    <a:bodyPr/>
                    <a:lstStyle/>
                    <a:p>
                      <a:pPr>
                        <a:buNone/>
                      </a:pPr>
                      <a:r>
                        <a:rPr lang="en-GB" sz="2100"/>
                        <a:t>Machine Learning Model Development</a:t>
                      </a:r>
                    </a:p>
                  </a:txBody>
                  <a:tcPr marL="104592" marR="104592" marT="52296" marB="52296" anchor="ctr">
                    <a:lnL>
                      <a:noFill/>
                    </a:lnL>
                    <a:lnR>
                      <a:noFill/>
                    </a:lnR>
                    <a:lnT>
                      <a:noFill/>
                    </a:lnT>
                    <a:lnB>
                      <a:noFill/>
                    </a:lnB>
                    <a:noFill/>
                  </a:tcPr>
                </a:tc>
                <a:tc>
                  <a:txBody>
                    <a:bodyPr/>
                    <a:lstStyle/>
                    <a:p>
                      <a:pPr>
                        <a:buNone/>
                      </a:pPr>
                      <a:r>
                        <a:rPr lang="nl-NL" sz="2100"/>
                        <a:t>Mar Week 1 – Week 2</a:t>
                      </a:r>
                    </a:p>
                  </a:txBody>
                  <a:tcPr marL="104592" marR="104592" marT="52296" marB="52296" anchor="ctr">
                    <a:lnL>
                      <a:noFill/>
                    </a:lnL>
                    <a:lnR>
                      <a:noFill/>
                    </a:lnR>
                    <a:lnT>
                      <a:noFill/>
                    </a:lnT>
                    <a:lnB>
                      <a:noFill/>
                    </a:lnB>
                    <a:noFill/>
                  </a:tcPr>
                </a:tc>
                <a:extLst>
                  <a:ext uri="{0D108BD9-81ED-4DB2-BD59-A6C34878D82A}">
                    <a16:rowId xmlns:a16="http://schemas.microsoft.com/office/drawing/2014/main" val="840720823"/>
                  </a:ext>
                </a:extLst>
              </a:tr>
              <a:tr h="1103953">
                <a:tc>
                  <a:txBody>
                    <a:bodyPr/>
                    <a:lstStyle/>
                    <a:p>
                      <a:pPr>
                        <a:buNone/>
                      </a:pPr>
                      <a:r>
                        <a:rPr lang="en-GB" sz="2100"/>
                        <a:t>Phase 4</a:t>
                      </a:r>
                    </a:p>
                  </a:txBody>
                  <a:tcPr marL="104592" marR="104592" marT="52296" marB="52296" anchor="ctr">
                    <a:lnL>
                      <a:noFill/>
                    </a:lnL>
                    <a:lnR>
                      <a:noFill/>
                    </a:lnR>
                    <a:lnT>
                      <a:noFill/>
                    </a:lnT>
                    <a:lnB>
                      <a:noFill/>
                    </a:lnB>
                    <a:noFill/>
                  </a:tcPr>
                </a:tc>
                <a:tc>
                  <a:txBody>
                    <a:bodyPr/>
                    <a:lstStyle/>
                    <a:p>
                      <a:pPr>
                        <a:buNone/>
                      </a:pPr>
                      <a:r>
                        <a:rPr lang="en-GB" sz="2100"/>
                        <a:t>Explainability Implementation &amp; Evaluation</a:t>
                      </a:r>
                    </a:p>
                  </a:txBody>
                  <a:tcPr marL="104592" marR="104592" marT="52296" marB="52296" anchor="ctr">
                    <a:lnL>
                      <a:noFill/>
                    </a:lnL>
                    <a:lnR>
                      <a:noFill/>
                    </a:lnR>
                    <a:lnT>
                      <a:noFill/>
                    </a:lnT>
                    <a:lnB>
                      <a:noFill/>
                    </a:lnB>
                    <a:noFill/>
                  </a:tcPr>
                </a:tc>
                <a:tc>
                  <a:txBody>
                    <a:bodyPr/>
                    <a:lstStyle/>
                    <a:p>
                      <a:pPr>
                        <a:buNone/>
                      </a:pPr>
                      <a:r>
                        <a:rPr lang="nl-NL" sz="2100"/>
                        <a:t>Mar Week 2 – Week 3</a:t>
                      </a:r>
                    </a:p>
                  </a:txBody>
                  <a:tcPr marL="104592" marR="104592" marT="52296" marB="52296" anchor="ctr">
                    <a:lnL>
                      <a:noFill/>
                    </a:lnL>
                    <a:lnR>
                      <a:noFill/>
                    </a:lnR>
                    <a:lnT>
                      <a:noFill/>
                    </a:lnT>
                    <a:lnB>
                      <a:noFill/>
                    </a:lnB>
                    <a:noFill/>
                  </a:tcPr>
                </a:tc>
                <a:extLst>
                  <a:ext uri="{0D108BD9-81ED-4DB2-BD59-A6C34878D82A}">
                    <a16:rowId xmlns:a16="http://schemas.microsoft.com/office/drawing/2014/main" val="913595949"/>
                  </a:ext>
                </a:extLst>
              </a:tr>
              <a:tr h="785008">
                <a:tc>
                  <a:txBody>
                    <a:bodyPr/>
                    <a:lstStyle/>
                    <a:p>
                      <a:pPr>
                        <a:buNone/>
                      </a:pPr>
                      <a:r>
                        <a:rPr lang="en-GB" sz="2100"/>
                        <a:t>Phase 5</a:t>
                      </a:r>
                    </a:p>
                  </a:txBody>
                  <a:tcPr marL="104592" marR="104592" marT="52296" marB="52296" anchor="ctr">
                    <a:lnL>
                      <a:noFill/>
                    </a:lnL>
                    <a:lnR>
                      <a:noFill/>
                    </a:lnR>
                    <a:lnT>
                      <a:noFill/>
                    </a:lnT>
                    <a:lnB>
                      <a:noFill/>
                    </a:lnB>
                    <a:noFill/>
                  </a:tcPr>
                </a:tc>
                <a:tc>
                  <a:txBody>
                    <a:bodyPr/>
                    <a:lstStyle/>
                    <a:p>
                      <a:pPr>
                        <a:buNone/>
                      </a:pPr>
                      <a:r>
                        <a:rPr lang="en-GB" sz="2100"/>
                        <a:t>Results Analysis &amp; Report Writing</a:t>
                      </a:r>
                    </a:p>
                  </a:txBody>
                  <a:tcPr marL="104592" marR="104592" marT="52296" marB="52296" anchor="ctr">
                    <a:lnL>
                      <a:noFill/>
                    </a:lnL>
                    <a:lnR>
                      <a:noFill/>
                    </a:lnR>
                    <a:lnT>
                      <a:noFill/>
                    </a:lnT>
                    <a:lnB>
                      <a:noFill/>
                    </a:lnB>
                    <a:noFill/>
                  </a:tcPr>
                </a:tc>
                <a:tc>
                  <a:txBody>
                    <a:bodyPr/>
                    <a:lstStyle/>
                    <a:p>
                      <a:pPr>
                        <a:buNone/>
                      </a:pPr>
                      <a:r>
                        <a:rPr lang="nl-NL" sz="2100"/>
                        <a:t>Mar Week 3 – Week 4</a:t>
                      </a:r>
                    </a:p>
                  </a:txBody>
                  <a:tcPr marL="104592" marR="104592" marT="52296" marB="52296" anchor="ctr">
                    <a:lnL>
                      <a:noFill/>
                    </a:lnL>
                    <a:lnR>
                      <a:noFill/>
                    </a:lnR>
                    <a:lnT>
                      <a:noFill/>
                    </a:lnT>
                    <a:lnB>
                      <a:noFill/>
                    </a:lnB>
                    <a:noFill/>
                  </a:tcPr>
                </a:tc>
                <a:extLst>
                  <a:ext uri="{0D108BD9-81ED-4DB2-BD59-A6C34878D82A}">
                    <a16:rowId xmlns:a16="http://schemas.microsoft.com/office/drawing/2014/main" val="3804096945"/>
                  </a:ext>
                </a:extLst>
              </a:tr>
            </a:tbl>
          </a:graphicData>
        </a:graphic>
      </p:graphicFrame>
    </p:spTree>
    <p:extLst>
      <p:ext uri="{BB962C8B-B14F-4D97-AF65-F5344CB8AC3E}">
        <p14:creationId xmlns:p14="http://schemas.microsoft.com/office/powerpoint/2010/main" val="100570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30BD92-45D2-AEFB-1F3F-1FFB7F31D321}"/>
              </a:ext>
            </a:extLst>
          </p:cNvPr>
          <p:cNvSpPr>
            <a:spLocks noGrp="1"/>
          </p:cNvSpPr>
          <p:nvPr>
            <p:ph type="title"/>
          </p:nvPr>
        </p:nvSpPr>
        <p:spPr>
          <a:xfrm>
            <a:off x="1794897" y="624110"/>
            <a:ext cx="9712998" cy="1280890"/>
          </a:xfrm>
        </p:spPr>
        <p:txBody>
          <a:bodyPr>
            <a:normAutofit/>
          </a:bodyPr>
          <a:lstStyle/>
          <a:p>
            <a:r>
              <a:rPr lang="en-GB" dirty="0"/>
              <a:t>Project Impact and Limitations</a:t>
            </a:r>
            <a:endParaRPr lang="en-US" dirty="0"/>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D9E8E1FD-B280-CD89-1926-30A78D294F1C}"/>
              </a:ext>
            </a:extLst>
          </p:cNvPr>
          <p:cNvGraphicFramePr>
            <a:graphicFrameLocks noGrp="1"/>
          </p:cNvGraphicFramePr>
          <p:nvPr>
            <p:ph idx="1"/>
            <p:extLst>
              <p:ext uri="{D42A27DB-BD31-4B8C-83A1-F6EECF244321}">
                <p14:modId xmlns:p14="http://schemas.microsoft.com/office/powerpoint/2010/main" val="774168645"/>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4859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4C54F-EDC6-A4F8-1C36-D892F1B35768}"/>
              </a:ext>
            </a:extLst>
          </p:cNvPr>
          <p:cNvSpPr>
            <a:spLocks noGrp="1"/>
          </p:cNvSpPr>
          <p:nvPr>
            <p:ph type="title"/>
          </p:nvPr>
        </p:nvSpPr>
        <p:spPr>
          <a:xfrm>
            <a:off x="1046019" y="942108"/>
            <a:ext cx="3256550" cy="4969113"/>
          </a:xfrm>
        </p:spPr>
        <p:txBody>
          <a:bodyPr anchor="ctr">
            <a:normAutofit/>
          </a:bodyPr>
          <a:lstStyle/>
          <a:p>
            <a:r>
              <a:rPr lang="en-GB">
                <a:solidFill>
                  <a:schemeClr val="tx2">
                    <a:lumMod val="75000"/>
                  </a:schemeClr>
                </a:solidFill>
              </a:rPr>
              <a:t>Resources &amp; Conclusion</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4C1C8A55-640B-91F0-D910-4CF22E28F047}"/>
              </a:ext>
            </a:extLst>
          </p:cNvPr>
          <p:cNvSpPr>
            <a:spLocks noGrp="1"/>
          </p:cNvSpPr>
          <p:nvPr>
            <p:ph idx="1"/>
          </p:nvPr>
        </p:nvSpPr>
        <p:spPr>
          <a:xfrm>
            <a:off x="5049062" y="942108"/>
            <a:ext cx="6455549" cy="4969114"/>
          </a:xfrm>
        </p:spPr>
        <p:txBody>
          <a:bodyPr anchor="ctr">
            <a:normAutofit/>
          </a:bodyPr>
          <a:lstStyle/>
          <a:p>
            <a:r>
              <a:rPr lang="en-GB" b="1">
                <a:solidFill>
                  <a:schemeClr val="tx2">
                    <a:lumMod val="75000"/>
                  </a:schemeClr>
                </a:solidFill>
              </a:rPr>
              <a:t>Resources</a:t>
            </a:r>
          </a:p>
          <a:p>
            <a:pPr marL="0" lvl="0" indent="0" defTabSz="914400" eaLnBrk="0" fontAlgn="base" hangingPunct="0">
              <a:spcBef>
                <a:spcPct val="0"/>
              </a:spcBef>
              <a:spcAft>
                <a:spcPct val="0"/>
              </a:spcAft>
              <a:buClrTx/>
              <a:buFontTx/>
              <a:buChar char="•"/>
            </a:pPr>
            <a:r>
              <a:rPr lang="en-US" altLang="en-US">
                <a:solidFill>
                  <a:schemeClr val="tx2">
                    <a:lumMod val="75000"/>
                  </a:schemeClr>
                </a:solidFill>
                <a:latin typeface="Arial" panose="020B0604020202020204" pitchFamily="34" charset="0"/>
              </a:rPr>
              <a:t>Python (Scikit-learn, TensorFlow, SHAP, LIME)</a:t>
            </a:r>
          </a:p>
          <a:p>
            <a:pPr marL="0" lvl="0" indent="0" defTabSz="914400" eaLnBrk="0" fontAlgn="base" hangingPunct="0">
              <a:spcBef>
                <a:spcPct val="0"/>
              </a:spcBef>
              <a:spcAft>
                <a:spcPct val="0"/>
              </a:spcAft>
              <a:buClrTx/>
              <a:buFontTx/>
              <a:buChar char="•"/>
            </a:pPr>
            <a:r>
              <a:rPr lang="en-US" altLang="en-US">
                <a:solidFill>
                  <a:schemeClr val="tx2">
                    <a:lumMod val="75000"/>
                  </a:schemeClr>
                </a:solidFill>
                <a:latin typeface="Arial" panose="020B0604020202020204" pitchFamily="34" charset="0"/>
              </a:rPr>
              <a:t>GPU-enabled system</a:t>
            </a:r>
          </a:p>
          <a:p>
            <a:pPr marL="0" lvl="0" indent="0" defTabSz="914400" eaLnBrk="0" fontAlgn="base" hangingPunct="0">
              <a:spcBef>
                <a:spcPct val="0"/>
              </a:spcBef>
              <a:spcAft>
                <a:spcPct val="0"/>
              </a:spcAft>
              <a:buClrTx/>
              <a:buFontTx/>
              <a:buChar char="•"/>
            </a:pPr>
            <a:r>
              <a:rPr lang="en-US" altLang="en-US">
                <a:solidFill>
                  <a:schemeClr val="tx2">
                    <a:lumMod val="75000"/>
                  </a:schemeClr>
                </a:solidFill>
                <a:latin typeface="Arial" panose="020B0604020202020204" pitchFamily="34" charset="0"/>
              </a:rPr>
              <a:t>Public datasets</a:t>
            </a:r>
          </a:p>
          <a:p>
            <a:r>
              <a:rPr lang="en-GB" b="1">
                <a:solidFill>
                  <a:schemeClr val="tx2">
                    <a:lumMod val="75000"/>
                  </a:schemeClr>
                </a:solidFill>
              </a:rPr>
              <a:t>Conclusion</a:t>
            </a:r>
          </a:p>
          <a:p>
            <a:r>
              <a:rPr lang="en-GB">
                <a:solidFill>
                  <a:schemeClr val="tx2">
                    <a:lumMod val="75000"/>
                  </a:schemeClr>
                </a:solidFill>
              </a:rPr>
              <a:t>This research aims to address limitations in current explainability methods by developing a combined framework that improves reliability and interpretability.</a:t>
            </a:r>
          </a:p>
          <a:p>
            <a:r>
              <a:rPr lang="en-GB">
                <a:solidFill>
                  <a:schemeClr val="tx2">
                    <a:lumMod val="75000"/>
                  </a:schemeClr>
                </a:solidFill>
              </a:rPr>
              <a:t>The study contributes to building </a:t>
            </a:r>
            <a:r>
              <a:rPr lang="en-GB" b="1">
                <a:solidFill>
                  <a:schemeClr val="tx2">
                    <a:lumMod val="75000"/>
                  </a:schemeClr>
                </a:solidFill>
              </a:rPr>
              <a:t>trustworthy AI systems</a:t>
            </a:r>
            <a:r>
              <a:rPr lang="en-GB">
                <a:solidFill>
                  <a:schemeClr val="tx2">
                    <a:lumMod val="75000"/>
                  </a:schemeClr>
                </a:solidFill>
              </a:rPr>
              <a:t> suitable for real-world decision-making environments.</a:t>
            </a:r>
          </a:p>
          <a:p>
            <a:endParaRPr lang="en-GB">
              <a:solidFill>
                <a:schemeClr val="tx2">
                  <a:lumMod val="75000"/>
                </a:schemeClr>
              </a:solidFill>
            </a:endParaRPr>
          </a:p>
        </p:txBody>
      </p:sp>
    </p:spTree>
    <p:extLst>
      <p:ext uri="{BB962C8B-B14F-4D97-AF65-F5344CB8AC3E}">
        <p14:creationId xmlns:p14="http://schemas.microsoft.com/office/powerpoint/2010/main" val="2065255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C4471-B5EE-8843-9F0A-0CF3243F204F}"/>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References</a:t>
            </a:r>
            <a:endParaRPr lang="en-US" sz="3200">
              <a:solidFill>
                <a:schemeClr val="bg1"/>
              </a:solidFill>
            </a:endParaRP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60" name="Rectangle 59">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12E3FD4-2E06-13F5-C4F7-46A5B3EDEF31}"/>
              </a:ext>
            </a:extLst>
          </p:cNvPr>
          <p:cNvGraphicFramePr>
            <a:graphicFrameLocks noGrp="1"/>
          </p:cNvGraphicFramePr>
          <p:nvPr>
            <p:ph idx="1"/>
            <p:extLst>
              <p:ext uri="{D42A27DB-BD31-4B8C-83A1-F6EECF244321}">
                <p14:modId xmlns:p14="http://schemas.microsoft.com/office/powerpoint/2010/main" val="1071743637"/>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44260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149</TotalTime>
  <Words>1116</Words>
  <Application>Microsoft Office PowerPoint</Application>
  <PresentationFormat>Widescreen</PresentationFormat>
  <Paragraphs>109</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Wisp</vt:lpstr>
      <vt:lpstr>Enhancing Explainability in Machine Learning Models for Automated Decision-Making</vt:lpstr>
      <vt:lpstr>Research Context / Background</vt:lpstr>
      <vt:lpstr>Research Problem</vt:lpstr>
      <vt:lpstr>Research Aim &amp; Objectives</vt:lpstr>
      <vt:lpstr>Literature Review</vt:lpstr>
      <vt:lpstr>Critical Analysis</vt:lpstr>
      <vt:lpstr>Research Methodology</vt:lpstr>
      <vt:lpstr>Data &amp; Evaluation</vt:lpstr>
      <vt:lpstr>Project Planning</vt:lpstr>
      <vt:lpstr>Project Impact and Limitations</vt:lpstr>
      <vt:lpstr>Resources &amp;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Smit Pravinbhai Tejani</dc:creator>
  <cp:lastModifiedBy>Pushpendra Sandipbhai Vaghani (2518411)</cp:lastModifiedBy>
  <cp:revision>3</cp:revision>
  <dcterms:created xsi:type="dcterms:W3CDTF">2026-03-15T16:48:14Z</dcterms:created>
  <dcterms:modified xsi:type="dcterms:W3CDTF">2026-03-18T14:35:05Z</dcterms:modified>
</cp:coreProperties>
</file>