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940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346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521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416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552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486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05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057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577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14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694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FD08A-5972-4543-9F9D-A7568C32320B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723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13012-024-01381-9?utm_source=chatgpt.com" TargetMode="External"/><Relationship Id="rId2" Type="http://schemas.openxmlformats.org/officeDocument/2006/relationships/hyperlink" Target="https://doi.org/10.7861/fhj.10-3-s8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565" y="365126"/>
            <a:ext cx="8051575" cy="662562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Advantages of Microsoft Teams</a:t>
            </a:r>
            <a:b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Benefits for Ashford Staff Communication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34669" y="2252673"/>
            <a:ext cx="7485133" cy="34163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Up-to-date daily information – information about visit, appointment and service user updates can be easily communicated to the staff.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Less missed messages – update information is seen by the right team rather than going through different members of the staff individually.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 specific channels – dedicated channels for communication can be used to organize updates for care coordinators, support workers and management staff.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Better coordination – staff in charge of providing services to service users in their homes, supported living and the office will stay in touch.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History of communications – staff have access to previous messages from the workplace communication history instead of constantly querying colleagues (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Lawson et al., 2023)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9072" y="219085"/>
            <a:ext cx="3460020" cy="524303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917423" y="6336064"/>
            <a:ext cx="2977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(Cloud experts,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12607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472" y="365125"/>
            <a:ext cx="12062527" cy="719207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Limitations of Microsoft Teams</a:t>
            </a:r>
            <a:b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Potential Problems at Ashford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089934"/>
              </p:ext>
            </p:extLst>
          </p:nvPr>
        </p:nvGraphicFramePr>
        <p:xfrm>
          <a:off x="838200" y="1626500"/>
          <a:ext cx="10935711" cy="4167399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3645237"/>
                <a:gridCol w="3645237"/>
                <a:gridCol w="3645237"/>
              </a:tblGrid>
              <a:tr h="438673"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Limitation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Practical problem at Ashford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Control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767679"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Message overload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Important daily updates may be missed.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Use clear channels and concise messages.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76767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Inconsistent use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Staff may continue using different communication methods.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Agree Teams as the main routine communication platform.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76767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Digital confidence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Some staff may struggle with Teams features.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Provide short, role-specific training.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142568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Information sensitivity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Confidential details may be shared inappropriately.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Set clear rules about what information can be </a:t>
                      </a:r>
                      <a:r>
                        <a:rPr lang="en-US" dirty="0" smtClean="0"/>
                        <a:t>posted (Lawson et al.,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dirty="0" smtClean="0"/>
                        <a:t>2023); (McGuier et al., 2024) .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4003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32135" y="365125"/>
            <a:ext cx="7849273" cy="881047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1591" y="1744704"/>
            <a:ext cx="7617977" cy="4227217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Ashford organization needs to: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Use Teams as the agreed upon platform for normal staff communication and updates. 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 separate channels for relevant teams and for updates. 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Incorporate the daily update system to ensure that the staff knows where to go for important information. 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Establish communication protocols regarding appropriate messages and confidentiality. 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Offer brief training to support workers, senior care workers, nurses, and care coordinators. 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Evaluate staff use once implemented and solve any communication problems found by the team (McGuier et al., 2024).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008" y="178025"/>
            <a:ext cx="2621819" cy="6327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5632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19" y="365126"/>
            <a:ext cx="12032857" cy="565458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196117"/>
          </a:xfrm>
        </p:spPr>
        <p:txBody>
          <a:bodyPr>
            <a:normAutofit/>
          </a:bodyPr>
          <a:lstStyle/>
          <a:p>
            <a:pPr algn="just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Lawson, L., Di Marco Barros, R., Evans, J. and Saleem, W. (2023) ‘Being a “Teams” player: a quality improvement project expanding the role of Microsoft Teams to improve communication and efficiency of junior doctors in a ward-based hospital setting’, </a:t>
            </a:r>
            <a:r>
              <a:rPr lang="en-US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Future Healthcare Journal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10(Suppl. 3), pp. 89–90. Available at: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https://doi.org/10.7861/fhj.10-3-s89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McGuier, E.A., Kolko, D.J., Aarons, G.A., Schachter, A., Klem, M.L., Diabes, M.A., Weingart, L.R., Salas, E. and 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Wolk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C.B. (2024) ‘Teamwork and implementation of innovations in healthcare and human service settings: a systematic review’, </a:t>
            </a:r>
            <a:r>
              <a:rPr lang="en-US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Implementation Science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19, 49. Available at: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https://doi.org/10.1186/s13012-024-01381-9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706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464</Words>
  <Application>Microsoft Office PowerPoint</Application>
  <PresentationFormat>Widescreen</PresentationFormat>
  <Paragraphs>34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Advantages of Microsoft Teams Benefits for Ashford Staff Communication</vt:lpstr>
      <vt:lpstr>Limitations of Microsoft Teams Potential Problems at Ashford</vt:lpstr>
      <vt:lpstr>Recommendations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Zuhra Asghar</cp:lastModifiedBy>
  <cp:revision>6</cp:revision>
  <dcterms:created xsi:type="dcterms:W3CDTF">2026-09-28T13:56:13Z</dcterms:created>
  <dcterms:modified xsi:type="dcterms:W3CDTF">2026-09-28T14:40:56Z</dcterms:modified>
</cp:coreProperties>
</file>