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199"/>
    <p:restoredTop sz="94625"/>
  </p:normalViewPr>
  <p:slideViewPr>
    <p:cSldViewPr snapToGrid="0" snapToObjects="1">
      <p:cViewPr>
        <p:scale>
          <a:sx n="93" d="100"/>
          <a:sy n="93" d="100"/>
        </p:scale>
        <p:origin x="1688"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B8E991C-73E9-2A42-99CD-949F5127B53F}" type="datetimeFigureOut">
              <a:rPr lang="en-US" smtClean="0"/>
              <a:t>9/11/19</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7924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8E991C-73E9-2A42-99CD-949F5127B53F}" type="datetimeFigureOut">
              <a:rPr lang="en-US" smtClean="0"/>
              <a:t>9/11/19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080603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8E991C-73E9-2A42-99CD-949F5127B53F}" type="datetimeFigureOut">
              <a:rPr lang="en-US" smtClean="0"/>
              <a:t>9/11/19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72176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61113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8E991C-73E9-2A42-99CD-949F5127B53F}" type="datetimeFigureOut">
              <a:rPr lang="en-US" smtClean="0"/>
              <a:t>9/11/19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4032514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8E991C-73E9-2A42-99CD-949F5127B53F}" type="datetimeFigureOut">
              <a:rPr lang="en-US" smtClean="0"/>
              <a:t>9/11/19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47079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8E991C-73E9-2A42-99CD-949F5127B53F}" type="datetimeFigureOut">
              <a:rPr lang="en-US" smtClean="0"/>
              <a:t>9/11/19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2544436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898785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963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211123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1529744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61710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B8E991C-73E9-2A42-99CD-949F5127B53F}" type="datetimeFigureOut">
              <a:rPr lang="en-US" smtClean="0"/>
              <a:t>9/11/19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00766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B8E991C-73E9-2A42-99CD-949F5127B53F}" type="datetimeFigureOut">
              <a:rPr lang="en-US" smtClean="0"/>
              <a:t>9/11/19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144560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EB8E991C-73E9-2A42-99CD-949F5127B53F}" type="datetimeFigureOut">
              <a:rPr lang="en-US" smtClean="0"/>
              <a:t>9/11/19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226553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8E991C-73E9-2A42-99CD-949F5127B53F}" type="datetimeFigureOut">
              <a:rPr lang="en-US" smtClean="0"/>
              <a:t>9/11/19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3285825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8E991C-73E9-2A42-99CD-949F5127B53F}" type="datetimeFigureOut">
              <a:rPr lang="en-US" smtClean="0"/>
              <a:t>9/11/19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140EDF-5B61-7D40-9494-E80C2CC348AB}" type="slidenum">
              <a:rPr lang="en-US" smtClean="0"/>
              <a:t>‹#›</a:t>
            </a:fld>
            <a:endParaRPr lang="en-US"/>
          </a:p>
        </p:txBody>
      </p:sp>
    </p:spTree>
    <p:extLst>
      <p:ext uri="{BB962C8B-B14F-4D97-AF65-F5344CB8AC3E}">
        <p14:creationId xmlns:p14="http://schemas.microsoft.com/office/powerpoint/2010/main" val="1613287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B8E991C-73E9-2A42-99CD-949F5127B53F}" type="datetimeFigureOut">
              <a:rPr lang="en-US" smtClean="0"/>
              <a:t>9/11/19</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A140EDF-5B61-7D40-9494-E80C2CC348AB}" type="slidenum">
              <a:rPr lang="en-US" smtClean="0"/>
              <a:t>‹#›</a:t>
            </a:fld>
            <a:endParaRPr lang="en-US"/>
          </a:p>
        </p:txBody>
      </p:sp>
    </p:spTree>
    <p:extLst>
      <p:ext uri="{BB962C8B-B14F-4D97-AF65-F5344CB8AC3E}">
        <p14:creationId xmlns:p14="http://schemas.microsoft.com/office/powerpoint/2010/main" val="2800094077"/>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D0147-5708-2C4F-9DBA-116347B42C78}"/>
              </a:ext>
            </a:extLst>
          </p:cNvPr>
          <p:cNvSpPr>
            <a:spLocks noGrp="1"/>
          </p:cNvSpPr>
          <p:nvPr>
            <p:ph type="title"/>
          </p:nvPr>
        </p:nvSpPr>
        <p:spPr>
          <a:xfrm>
            <a:off x="2763981" y="41564"/>
            <a:ext cx="10515600" cy="1325563"/>
          </a:xfrm>
        </p:spPr>
        <p:txBody>
          <a:bodyPr/>
          <a:lstStyle/>
          <a:p>
            <a:r>
              <a:rPr lang="en-US" dirty="0"/>
              <a:t>Science and Technology </a:t>
            </a:r>
          </a:p>
        </p:txBody>
      </p:sp>
      <p:sp>
        <p:nvSpPr>
          <p:cNvPr id="3" name="Content Placeholder 2">
            <a:extLst>
              <a:ext uri="{FF2B5EF4-FFF2-40B4-BE49-F238E27FC236}">
                <a16:creationId xmlns:a16="http://schemas.microsoft.com/office/drawing/2014/main" id="{A2B5CE0C-D83D-CD4F-8B0F-A0BFDBFA2863}"/>
              </a:ext>
            </a:extLst>
          </p:cNvPr>
          <p:cNvSpPr>
            <a:spLocks noGrp="1"/>
          </p:cNvSpPr>
          <p:nvPr>
            <p:ph idx="1"/>
          </p:nvPr>
        </p:nvSpPr>
        <p:spPr>
          <a:xfrm>
            <a:off x="838200" y="1325563"/>
            <a:ext cx="10515600" cy="4896803"/>
          </a:xfrm>
        </p:spPr>
        <p:txBody>
          <a:bodyPr>
            <a:normAutofit fontScale="55000" lnSpcReduction="20000"/>
          </a:bodyPr>
          <a:lstStyle/>
          <a:p>
            <a:r>
              <a:rPr lang="en-GB" sz="2500" dirty="0"/>
              <a:t>Science and Technology provides learners with a wide range of opportunities to develop their literacy and numeracy skills, apply mathematical knowledge and digital skills appropriately. </a:t>
            </a:r>
          </a:p>
          <a:p>
            <a:r>
              <a:rPr lang="en-GB" sz="2500" dirty="0"/>
              <a:t>Science and Technology will be tailored and relevant to opportunities that young people encounter; it will be subject to change in the event of new evidence, new technology and must accommodate any innovations in science and technology which may arise in the future. </a:t>
            </a:r>
          </a:p>
          <a:p>
            <a:r>
              <a:rPr lang="en-GB" sz="2500" dirty="0"/>
              <a:t>Children in the foundation phase are expected to use the indoor and outdoor environment to develop their understanding. Within the new curriculum uses prediction, testing and questioning to develop theories, innovations and understanding, leading to improvement of the physical and digital world. </a:t>
            </a:r>
          </a:p>
          <a:p>
            <a:r>
              <a:rPr lang="en-GB" sz="2500" dirty="0"/>
              <a:t>The recommended changes to curriculum presents primary and secondary schools jointly with greater scope to plan and provide a curriculum and an approach to assessment that builds progressively from ages 3–16. They offer teachers fresh opportunities to provide interesting and challenging learning experiences for their children and young people. They will provide children and young people with a deeper, more satisfying experience and wider recognition of their achievements.</a:t>
            </a:r>
          </a:p>
          <a:p>
            <a:r>
              <a:rPr lang="en-GB" sz="2500" dirty="0"/>
              <a:t>Learners become ethical, informed citizens of wales. Are healthy confident individuals and ambitious, capable learners, ready to live as a fulfilled, valued member of society. </a:t>
            </a:r>
          </a:p>
          <a:p>
            <a:r>
              <a:rPr lang="en-GB" sz="2500" dirty="0"/>
              <a:t>Benefits: practitioners should be free to decide on the organisation of this area of learning and experience multidisciplinary approach provides learners with a more coherent learning experience, schools can build on to develop their own curriculum. The new curriculum that would better prepare children and young people in Wales to thrive and be successful </a:t>
            </a:r>
          </a:p>
          <a:p>
            <a:r>
              <a:rPr lang="en-GB" sz="2500" dirty="0"/>
              <a:t>Limitations: Money for technology resources. Training; teachers may not be fully trained upon the new resources, teachers’ beliefs, limited time frame for children to become familiar with the technology. </a:t>
            </a:r>
          </a:p>
          <a:p>
            <a:endParaRPr lang="en-GB" sz="2500" dirty="0"/>
          </a:p>
          <a:p>
            <a:endParaRPr lang="en-GB" dirty="0"/>
          </a:p>
          <a:p>
            <a:endParaRPr lang="en-US" dirty="0"/>
          </a:p>
        </p:txBody>
      </p:sp>
    </p:spTree>
    <p:extLst>
      <p:ext uri="{BB962C8B-B14F-4D97-AF65-F5344CB8AC3E}">
        <p14:creationId xmlns:p14="http://schemas.microsoft.com/office/powerpoint/2010/main" val="246107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{F6E22691-E406-2C40-80C7-481C68B039A2}tf10001122</Template>
  <TotalTime>21</TotalTime>
  <Words>30</Words>
  <Application>Microsoft Macintosh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Trebuchet MS</vt:lpstr>
      <vt:lpstr>Tw Cen MT</vt:lpstr>
      <vt:lpstr>Circuit</vt:lpstr>
      <vt:lpstr>Science and Technology </vt:lpstr>
    </vt:vector>
  </TitlesOfParts>
  <Company/>
  <LinksUpToDate>false</LinksUpToDate>
  <SharedDoc>false</SharedDoc>
  <HyperlinksChanged>false</HyperlinksChanged>
  <AppVersion>16.0010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3</cp:revision>
  <dcterms:created xsi:type="dcterms:W3CDTF">2019-09-11T12:45:17Z</dcterms:created>
  <dcterms:modified xsi:type="dcterms:W3CDTF">2019-09-11T13:07:05Z</dcterms:modified>
</cp:coreProperties>
</file>