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01" r:id="rId1"/>
  </p:sldMasterIdLst>
  <p:sldIdLst>
    <p:sldId id="256" r:id="rId2"/>
    <p:sldId id="271" r:id="rId3"/>
    <p:sldId id="257" r:id="rId4"/>
    <p:sldId id="258" r:id="rId5"/>
    <p:sldId id="272" r:id="rId6"/>
    <p:sldId id="284" r:id="rId7"/>
    <p:sldId id="287" r:id="rId8"/>
    <p:sldId id="267" r:id="rId9"/>
    <p:sldId id="281" r:id="rId10"/>
    <p:sldId id="280" r:id="rId11"/>
    <p:sldId id="292" r:id="rId12"/>
    <p:sldId id="283" r:id="rId13"/>
    <p:sldId id="273" r:id="rId14"/>
    <p:sldId id="290" r:id="rId15"/>
    <p:sldId id="274" r:id="rId16"/>
    <p:sldId id="293" r:id="rId17"/>
    <p:sldId id="276" r:id="rId18"/>
    <p:sldId id="277" r:id="rId19"/>
    <p:sldId id="278" r:id="rId20"/>
    <p:sldId id="289" r:id="rId21"/>
    <p:sldId id="262" r:id="rId22"/>
    <p:sldId id="285" r:id="rId23"/>
    <p:sldId id="286" r:id="rId24"/>
    <p:sldId id="265" r:id="rId25"/>
    <p:sldId id="282" r:id="rId26"/>
    <p:sldId id="294" r:id="rId27"/>
    <p:sldId id="29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66" d="100"/>
          <a:sy n="66" d="100"/>
        </p:scale>
        <p:origin x="900"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930DA4-820D-48A5-87E4-97B1FE4C8F74}" type="doc">
      <dgm:prSet loTypeId="urn:microsoft.com/office/officeart/2008/layout/LinedList" loCatId="list" qsTypeId="urn:microsoft.com/office/officeart/2005/8/quickstyle/simple3" qsCatId="simple" csTypeId="urn:microsoft.com/office/officeart/2005/8/colors/accent6_4" csCatId="accent6"/>
      <dgm:spPr/>
      <dgm:t>
        <a:bodyPr/>
        <a:lstStyle/>
        <a:p>
          <a:endParaRPr lang="en-US"/>
        </a:p>
      </dgm:t>
    </dgm:pt>
    <dgm:pt modelId="{BB7CE3C1-D9AA-4BED-AB8F-73CEDEA80500}">
      <dgm:prSet/>
      <dgm:spPr/>
      <dgm:t>
        <a:bodyPr/>
        <a:lstStyle/>
        <a:p>
          <a:r>
            <a:rPr lang="en-GB"/>
            <a:t>Introduction</a:t>
          </a:r>
          <a:endParaRPr lang="en-US"/>
        </a:p>
      </dgm:t>
    </dgm:pt>
    <dgm:pt modelId="{1A2747EE-2814-4A7F-ABEA-F7F9FF7AD15C}" type="parTrans" cxnId="{E76B0B5E-2165-4547-8E1E-0FDA929B9F97}">
      <dgm:prSet/>
      <dgm:spPr/>
      <dgm:t>
        <a:bodyPr/>
        <a:lstStyle/>
        <a:p>
          <a:endParaRPr lang="en-US"/>
        </a:p>
      </dgm:t>
    </dgm:pt>
    <dgm:pt modelId="{1A3F2DE1-5A4F-4129-B769-01A99492FC86}" type="sibTrans" cxnId="{E76B0B5E-2165-4547-8E1E-0FDA929B9F97}">
      <dgm:prSet/>
      <dgm:spPr/>
      <dgm:t>
        <a:bodyPr/>
        <a:lstStyle/>
        <a:p>
          <a:endParaRPr lang="en-US"/>
        </a:p>
      </dgm:t>
    </dgm:pt>
    <dgm:pt modelId="{168A021B-F0FC-4A48-85E2-9EB2148E568B}">
      <dgm:prSet/>
      <dgm:spPr/>
      <dgm:t>
        <a:bodyPr/>
        <a:lstStyle/>
        <a:p>
          <a:r>
            <a:rPr lang="en-GB"/>
            <a:t>Aims and objectives</a:t>
          </a:r>
          <a:endParaRPr lang="en-US"/>
        </a:p>
      </dgm:t>
    </dgm:pt>
    <dgm:pt modelId="{82641218-D0CD-4FF8-9ED2-BE57B0520722}" type="parTrans" cxnId="{C29CA590-F6F1-4B4A-B9AE-36724D6946B1}">
      <dgm:prSet/>
      <dgm:spPr/>
      <dgm:t>
        <a:bodyPr/>
        <a:lstStyle/>
        <a:p>
          <a:endParaRPr lang="en-US"/>
        </a:p>
      </dgm:t>
    </dgm:pt>
    <dgm:pt modelId="{998A2CA3-63CD-4550-8752-03C6FC8FDC74}" type="sibTrans" cxnId="{C29CA590-F6F1-4B4A-B9AE-36724D6946B1}">
      <dgm:prSet/>
      <dgm:spPr/>
      <dgm:t>
        <a:bodyPr/>
        <a:lstStyle/>
        <a:p>
          <a:endParaRPr lang="en-US"/>
        </a:p>
      </dgm:t>
    </dgm:pt>
    <dgm:pt modelId="{A1C996D2-F813-44B0-8FD6-25039E0D5973}">
      <dgm:prSet/>
      <dgm:spPr/>
      <dgm:t>
        <a:bodyPr/>
        <a:lstStyle/>
        <a:p>
          <a:r>
            <a:rPr lang="en-US"/>
            <a:t>Company Description Mission and Vision</a:t>
          </a:r>
        </a:p>
      </dgm:t>
    </dgm:pt>
    <dgm:pt modelId="{39F40613-24F1-44B5-B263-30F99A6D3CCC}" type="parTrans" cxnId="{51FC0A70-0D47-464F-A0DB-F250257D2258}">
      <dgm:prSet/>
      <dgm:spPr/>
      <dgm:t>
        <a:bodyPr/>
        <a:lstStyle/>
        <a:p>
          <a:endParaRPr lang="en-US"/>
        </a:p>
      </dgm:t>
    </dgm:pt>
    <dgm:pt modelId="{368F9DB6-CA3E-4406-A71A-004AB95D8E8F}" type="sibTrans" cxnId="{51FC0A70-0D47-464F-A0DB-F250257D2258}">
      <dgm:prSet/>
      <dgm:spPr/>
      <dgm:t>
        <a:bodyPr/>
        <a:lstStyle/>
        <a:p>
          <a:endParaRPr lang="en-US"/>
        </a:p>
      </dgm:t>
    </dgm:pt>
    <dgm:pt modelId="{FC943C67-DEF4-43A4-BC7B-6F491404C2A8}">
      <dgm:prSet/>
      <dgm:spPr/>
      <dgm:t>
        <a:bodyPr/>
        <a:lstStyle/>
        <a:p>
          <a:r>
            <a:rPr lang="en-US"/>
            <a:t>Legal compliances </a:t>
          </a:r>
        </a:p>
      </dgm:t>
    </dgm:pt>
    <dgm:pt modelId="{D055DD04-B1F3-4FEE-A0AD-1A7FD097DE2E}" type="parTrans" cxnId="{B511AF57-1DD8-44F8-9007-44288E83B55A}">
      <dgm:prSet/>
      <dgm:spPr/>
      <dgm:t>
        <a:bodyPr/>
        <a:lstStyle/>
        <a:p>
          <a:endParaRPr lang="en-US"/>
        </a:p>
      </dgm:t>
    </dgm:pt>
    <dgm:pt modelId="{3DC47B47-5D64-4ABC-BF4E-5D601BD2A62E}" type="sibTrans" cxnId="{B511AF57-1DD8-44F8-9007-44288E83B55A}">
      <dgm:prSet/>
      <dgm:spPr/>
      <dgm:t>
        <a:bodyPr/>
        <a:lstStyle/>
        <a:p>
          <a:endParaRPr lang="en-US"/>
        </a:p>
      </dgm:t>
    </dgm:pt>
    <dgm:pt modelId="{0093EBDD-39ED-46E8-82D6-30414AA2EFBB}">
      <dgm:prSet/>
      <dgm:spPr/>
      <dgm:t>
        <a:bodyPr/>
        <a:lstStyle/>
        <a:p>
          <a:r>
            <a:rPr lang="en-US"/>
            <a:t>Management Process/Marketing</a:t>
          </a:r>
        </a:p>
      </dgm:t>
    </dgm:pt>
    <dgm:pt modelId="{93CBC8DB-7F55-4233-ADD1-8BB7C8FBC501}" type="parTrans" cxnId="{7D79FE51-DE22-4261-8387-45DD7E4A0169}">
      <dgm:prSet/>
      <dgm:spPr/>
      <dgm:t>
        <a:bodyPr/>
        <a:lstStyle/>
        <a:p>
          <a:endParaRPr lang="en-US"/>
        </a:p>
      </dgm:t>
    </dgm:pt>
    <dgm:pt modelId="{6586F657-C7A0-4C9C-AEE7-0E2A50FA1114}" type="sibTrans" cxnId="{7D79FE51-DE22-4261-8387-45DD7E4A0169}">
      <dgm:prSet/>
      <dgm:spPr/>
      <dgm:t>
        <a:bodyPr/>
        <a:lstStyle/>
        <a:p>
          <a:endParaRPr lang="en-US"/>
        </a:p>
      </dgm:t>
    </dgm:pt>
    <dgm:pt modelId="{C4226476-7AA6-44A2-84C7-3F7C53A2549E}">
      <dgm:prSet/>
      <dgm:spPr/>
      <dgm:t>
        <a:bodyPr/>
        <a:lstStyle/>
        <a:p>
          <a:r>
            <a:rPr lang="en-US"/>
            <a:t>Management Process/Finance</a:t>
          </a:r>
        </a:p>
      </dgm:t>
    </dgm:pt>
    <dgm:pt modelId="{67669B4A-281E-4D5B-B949-99686F37DFAA}" type="parTrans" cxnId="{35186FB5-36ED-4E41-9036-4A451F19D246}">
      <dgm:prSet/>
      <dgm:spPr/>
      <dgm:t>
        <a:bodyPr/>
        <a:lstStyle/>
        <a:p>
          <a:endParaRPr lang="en-US"/>
        </a:p>
      </dgm:t>
    </dgm:pt>
    <dgm:pt modelId="{2393CA98-C925-4D30-93C8-EDF74D3E55D8}" type="sibTrans" cxnId="{35186FB5-36ED-4E41-9036-4A451F19D246}">
      <dgm:prSet/>
      <dgm:spPr/>
      <dgm:t>
        <a:bodyPr/>
        <a:lstStyle/>
        <a:p>
          <a:endParaRPr lang="en-US"/>
        </a:p>
      </dgm:t>
    </dgm:pt>
    <dgm:pt modelId="{FCA73694-4E7E-4F18-B2EA-297C835FDDB5}">
      <dgm:prSet/>
      <dgm:spPr/>
      <dgm:t>
        <a:bodyPr/>
        <a:lstStyle/>
        <a:p>
          <a:r>
            <a:rPr lang="en-US"/>
            <a:t>Management Process/Administration</a:t>
          </a:r>
        </a:p>
      </dgm:t>
    </dgm:pt>
    <dgm:pt modelId="{CD5DC994-4EE7-4DCB-8F12-AAEE5B9023DB}" type="parTrans" cxnId="{AAB02D72-EBDD-46AD-9CF4-7DC0FD071A2D}">
      <dgm:prSet/>
      <dgm:spPr/>
      <dgm:t>
        <a:bodyPr/>
        <a:lstStyle/>
        <a:p>
          <a:endParaRPr lang="en-US"/>
        </a:p>
      </dgm:t>
    </dgm:pt>
    <dgm:pt modelId="{AF73958E-EAC9-43B7-8CC5-235E4BD407CC}" type="sibTrans" cxnId="{AAB02D72-EBDD-46AD-9CF4-7DC0FD071A2D}">
      <dgm:prSet/>
      <dgm:spPr/>
      <dgm:t>
        <a:bodyPr/>
        <a:lstStyle/>
        <a:p>
          <a:endParaRPr lang="en-US"/>
        </a:p>
      </dgm:t>
    </dgm:pt>
    <dgm:pt modelId="{22E629DD-6228-4104-A938-4053D715D1CA}">
      <dgm:prSet/>
      <dgm:spPr/>
      <dgm:t>
        <a:bodyPr/>
        <a:lstStyle/>
        <a:p>
          <a:r>
            <a:rPr lang="en-US"/>
            <a:t>Other Management Process</a:t>
          </a:r>
        </a:p>
      </dgm:t>
    </dgm:pt>
    <dgm:pt modelId="{8BAB52E3-CA29-4943-A893-A953A8489289}" type="parTrans" cxnId="{D51DB135-0037-4ED6-A831-8E1330D53DB9}">
      <dgm:prSet/>
      <dgm:spPr/>
      <dgm:t>
        <a:bodyPr/>
        <a:lstStyle/>
        <a:p>
          <a:endParaRPr lang="en-US"/>
        </a:p>
      </dgm:t>
    </dgm:pt>
    <dgm:pt modelId="{5272BD44-1C9D-4A64-A222-8F9FC6CFA50A}" type="sibTrans" cxnId="{D51DB135-0037-4ED6-A831-8E1330D53DB9}">
      <dgm:prSet/>
      <dgm:spPr/>
      <dgm:t>
        <a:bodyPr/>
        <a:lstStyle/>
        <a:p>
          <a:endParaRPr lang="en-US"/>
        </a:p>
      </dgm:t>
    </dgm:pt>
    <dgm:pt modelId="{6B7ED913-E45A-4A5A-BA31-2A027EB03A22}">
      <dgm:prSet/>
      <dgm:spPr/>
      <dgm:t>
        <a:bodyPr/>
        <a:lstStyle/>
        <a:p>
          <a:r>
            <a:rPr lang="en-US"/>
            <a:t>SWOT Analysis</a:t>
          </a:r>
        </a:p>
      </dgm:t>
    </dgm:pt>
    <dgm:pt modelId="{3DE1E083-E1A1-440D-8732-C564F7C25435}" type="parTrans" cxnId="{25D66E8A-B09E-40FC-87A0-C945B3372F49}">
      <dgm:prSet/>
      <dgm:spPr/>
      <dgm:t>
        <a:bodyPr/>
        <a:lstStyle/>
        <a:p>
          <a:endParaRPr lang="en-US"/>
        </a:p>
      </dgm:t>
    </dgm:pt>
    <dgm:pt modelId="{57AA2F41-0D2E-477E-9E4B-ADE32F75DEDD}" type="sibTrans" cxnId="{25D66E8A-B09E-40FC-87A0-C945B3372F49}">
      <dgm:prSet/>
      <dgm:spPr/>
      <dgm:t>
        <a:bodyPr/>
        <a:lstStyle/>
        <a:p>
          <a:endParaRPr lang="en-US"/>
        </a:p>
      </dgm:t>
    </dgm:pt>
    <dgm:pt modelId="{ACF05B36-D9C8-4945-B0E8-4CEE046D9960}">
      <dgm:prSet/>
      <dgm:spPr/>
      <dgm:t>
        <a:bodyPr/>
        <a:lstStyle/>
        <a:p>
          <a:r>
            <a:rPr lang="en-US"/>
            <a:t>PEST Analysis</a:t>
          </a:r>
        </a:p>
      </dgm:t>
    </dgm:pt>
    <dgm:pt modelId="{D98D89EC-CA99-4BC3-BA68-20799CED7B18}" type="parTrans" cxnId="{413C0799-7DAA-4701-A05B-BD43E64B298B}">
      <dgm:prSet/>
      <dgm:spPr/>
      <dgm:t>
        <a:bodyPr/>
        <a:lstStyle/>
        <a:p>
          <a:endParaRPr lang="en-US"/>
        </a:p>
      </dgm:t>
    </dgm:pt>
    <dgm:pt modelId="{813E04F2-B11D-4F69-8704-879682C267A7}" type="sibTrans" cxnId="{413C0799-7DAA-4701-A05B-BD43E64B298B}">
      <dgm:prSet/>
      <dgm:spPr/>
      <dgm:t>
        <a:bodyPr/>
        <a:lstStyle/>
        <a:p>
          <a:endParaRPr lang="en-US"/>
        </a:p>
      </dgm:t>
    </dgm:pt>
    <dgm:pt modelId="{C27205AA-2469-4E39-867B-57F3D9687EF4}">
      <dgm:prSet/>
      <dgm:spPr/>
      <dgm:t>
        <a:bodyPr/>
        <a:lstStyle/>
        <a:p>
          <a:r>
            <a:rPr lang="en-US"/>
            <a:t>Conclusion </a:t>
          </a:r>
        </a:p>
      </dgm:t>
    </dgm:pt>
    <dgm:pt modelId="{3B927AF3-DF32-4510-96E6-49112A8DAAF6}" type="parTrans" cxnId="{D7F342CD-483A-49DE-ABF8-34DE03CBD7E8}">
      <dgm:prSet/>
      <dgm:spPr/>
      <dgm:t>
        <a:bodyPr/>
        <a:lstStyle/>
        <a:p>
          <a:endParaRPr lang="en-US"/>
        </a:p>
      </dgm:t>
    </dgm:pt>
    <dgm:pt modelId="{D5B0B635-A1DF-4679-9703-B2AE484D0756}" type="sibTrans" cxnId="{D7F342CD-483A-49DE-ABF8-34DE03CBD7E8}">
      <dgm:prSet/>
      <dgm:spPr/>
      <dgm:t>
        <a:bodyPr/>
        <a:lstStyle/>
        <a:p>
          <a:endParaRPr lang="en-US"/>
        </a:p>
      </dgm:t>
    </dgm:pt>
    <dgm:pt modelId="{71514966-475D-4858-AA98-9FA3CA5F79CB}">
      <dgm:prSet/>
      <dgm:spPr/>
      <dgm:t>
        <a:bodyPr/>
        <a:lstStyle/>
        <a:p>
          <a:r>
            <a:rPr lang="en-US" dirty="0"/>
            <a:t>Learning Log</a:t>
          </a:r>
        </a:p>
      </dgm:t>
    </dgm:pt>
    <dgm:pt modelId="{4E931DBD-84CA-4E69-9E7D-4B01A43281B9}" type="parTrans" cxnId="{F0FC4A5F-8A3D-437F-9D44-904476791241}">
      <dgm:prSet/>
      <dgm:spPr/>
      <dgm:t>
        <a:bodyPr/>
        <a:lstStyle/>
        <a:p>
          <a:endParaRPr lang="en-US"/>
        </a:p>
      </dgm:t>
    </dgm:pt>
    <dgm:pt modelId="{568A4226-A9AD-4B7D-868C-4F4C6C188F60}" type="sibTrans" cxnId="{F0FC4A5F-8A3D-437F-9D44-904476791241}">
      <dgm:prSet/>
      <dgm:spPr/>
      <dgm:t>
        <a:bodyPr/>
        <a:lstStyle/>
        <a:p>
          <a:endParaRPr lang="en-US"/>
        </a:p>
      </dgm:t>
    </dgm:pt>
    <dgm:pt modelId="{3BB8C2F7-B59F-4FCC-9B8A-268532DB8364}" type="pres">
      <dgm:prSet presAssocID="{5C930DA4-820D-48A5-87E4-97B1FE4C8F74}" presName="vert0" presStyleCnt="0">
        <dgm:presLayoutVars>
          <dgm:dir/>
          <dgm:animOne val="branch"/>
          <dgm:animLvl val="lvl"/>
        </dgm:presLayoutVars>
      </dgm:prSet>
      <dgm:spPr/>
    </dgm:pt>
    <dgm:pt modelId="{78E9F2D2-A867-4CAB-978D-E659DEA6FDC6}" type="pres">
      <dgm:prSet presAssocID="{BB7CE3C1-D9AA-4BED-AB8F-73CEDEA80500}" presName="thickLine" presStyleLbl="alignNode1" presStyleIdx="0" presStyleCnt="12"/>
      <dgm:spPr/>
    </dgm:pt>
    <dgm:pt modelId="{66C90558-AFA5-4310-AFE2-4DB8E3B672BD}" type="pres">
      <dgm:prSet presAssocID="{BB7CE3C1-D9AA-4BED-AB8F-73CEDEA80500}" presName="horz1" presStyleCnt="0"/>
      <dgm:spPr/>
    </dgm:pt>
    <dgm:pt modelId="{4BEE4171-5CC6-45A8-A1FD-971D82E6C66F}" type="pres">
      <dgm:prSet presAssocID="{BB7CE3C1-D9AA-4BED-AB8F-73CEDEA80500}" presName="tx1" presStyleLbl="revTx" presStyleIdx="0" presStyleCnt="12"/>
      <dgm:spPr/>
    </dgm:pt>
    <dgm:pt modelId="{B803A9F6-D276-46A7-A166-021A8F49A3FB}" type="pres">
      <dgm:prSet presAssocID="{BB7CE3C1-D9AA-4BED-AB8F-73CEDEA80500}" presName="vert1" presStyleCnt="0"/>
      <dgm:spPr/>
    </dgm:pt>
    <dgm:pt modelId="{66354482-14AA-4FD6-BB40-4602D38471C3}" type="pres">
      <dgm:prSet presAssocID="{168A021B-F0FC-4A48-85E2-9EB2148E568B}" presName="thickLine" presStyleLbl="alignNode1" presStyleIdx="1" presStyleCnt="12"/>
      <dgm:spPr/>
    </dgm:pt>
    <dgm:pt modelId="{BA7D32AF-EB02-447B-A248-0564EF0D48CE}" type="pres">
      <dgm:prSet presAssocID="{168A021B-F0FC-4A48-85E2-9EB2148E568B}" presName="horz1" presStyleCnt="0"/>
      <dgm:spPr/>
    </dgm:pt>
    <dgm:pt modelId="{2FCC2B47-18B1-4B10-BE0E-27F3B8FF461F}" type="pres">
      <dgm:prSet presAssocID="{168A021B-F0FC-4A48-85E2-9EB2148E568B}" presName="tx1" presStyleLbl="revTx" presStyleIdx="1" presStyleCnt="12"/>
      <dgm:spPr/>
    </dgm:pt>
    <dgm:pt modelId="{FE94804D-FFBD-4AE3-81AA-D038C5BF5E64}" type="pres">
      <dgm:prSet presAssocID="{168A021B-F0FC-4A48-85E2-9EB2148E568B}" presName="vert1" presStyleCnt="0"/>
      <dgm:spPr/>
    </dgm:pt>
    <dgm:pt modelId="{E50A91F8-3126-4B66-BED8-19A5C5094329}" type="pres">
      <dgm:prSet presAssocID="{A1C996D2-F813-44B0-8FD6-25039E0D5973}" presName="thickLine" presStyleLbl="alignNode1" presStyleIdx="2" presStyleCnt="12"/>
      <dgm:spPr/>
    </dgm:pt>
    <dgm:pt modelId="{77862E3A-6212-4CA1-A665-4D7DEFA43341}" type="pres">
      <dgm:prSet presAssocID="{A1C996D2-F813-44B0-8FD6-25039E0D5973}" presName="horz1" presStyleCnt="0"/>
      <dgm:spPr/>
    </dgm:pt>
    <dgm:pt modelId="{A1E16F41-319F-4814-A5E3-13C7452FC39A}" type="pres">
      <dgm:prSet presAssocID="{A1C996D2-F813-44B0-8FD6-25039E0D5973}" presName="tx1" presStyleLbl="revTx" presStyleIdx="2" presStyleCnt="12"/>
      <dgm:spPr/>
    </dgm:pt>
    <dgm:pt modelId="{5066683A-5553-420B-BB20-1A2BA5956E16}" type="pres">
      <dgm:prSet presAssocID="{A1C996D2-F813-44B0-8FD6-25039E0D5973}" presName="vert1" presStyleCnt="0"/>
      <dgm:spPr/>
    </dgm:pt>
    <dgm:pt modelId="{A3624D3B-9CF2-448A-A439-EC4BC8EC525C}" type="pres">
      <dgm:prSet presAssocID="{FC943C67-DEF4-43A4-BC7B-6F491404C2A8}" presName="thickLine" presStyleLbl="alignNode1" presStyleIdx="3" presStyleCnt="12"/>
      <dgm:spPr/>
    </dgm:pt>
    <dgm:pt modelId="{840419CD-330D-4752-B939-F50154B9266B}" type="pres">
      <dgm:prSet presAssocID="{FC943C67-DEF4-43A4-BC7B-6F491404C2A8}" presName="horz1" presStyleCnt="0"/>
      <dgm:spPr/>
    </dgm:pt>
    <dgm:pt modelId="{6B8D2D97-A37C-45E8-A4BD-E917E6AF002E}" type="pres">
      <dgm:prSet presAssocID="{FC943C67-DEF4-43A4-BC7B-6F491404C2A8}" presName="tx1" presStyleLbl="revTx" presStyleIdx="3" presStyleCnt="12"/>
      <dgm:spPr/>
    </dgm:pt>
    <dgm:pt modelId="{5950EC5C-19D3-451E-85F7-3C36615D185F}" type="pres">
      <dgm:prSet presAssocID="{FC943C67-DEF4-43A4-BC7B-6F491404C2A8}" presName="vert1" presStyleCnt="0"/>
      <dgm:spPr/>
    </dgm:pt>
    <dgm:pt modelId="{FC53713E-2941-46D7-A18A-3C3BC7F20CFA}" type="pres">
      <dgm:prSet presAssocID="{0093EBDD-39ED-46E8-82D6-30414AA2EFBB}" presName="thickLine" presStyleLbl="alignNode1" presStyleIdx="4" presStyleCnt="12"/>
      <dgm:spPr/>
    </dgm:pt>
    <dgm:pt modelId="{D9DB456E-107C-4E12-88A9-C3D9FAEB231E}" type="pres">
      <dgm:prSet presAssocID="{0093EBDD-39ED-46E8-82D6-30414AA2EFBB}" presName="horz1" presStyleCnt="0"/>
      <dgm:spPr/>
    </dgm:pt>
    <dgm:pt modelId="{35E73540-1CAE-4DB5-BB63-82A535AEA57F}" type="pres">
      <dgm:prSet presAssocID="{0093EBDD-39ED-46E8-82D6-30414AA2EFBB}" presName="tx1" presStyleLbl="revTx" presStyleIdx="4" presStyleCnt="12"/>
      <dgm:spPr/>
    </dgm:pt>
    <dgm:pt modelId="{97DE7737-E61D-4132-90E9-60F4A4CFB9D9}" type="pres">
      <dgm:prSet presAssocID="{0093EBDD-39ED-46E8-82D6-30414AA2EFBB}" presName="vert1" presStyleCnt="0"/>
      <dgm:spPr/>
    </dgm:pt>
    <dgm:pt modelId="{67CB7EA2-4E49-4EF9-AF08-467C1E5B8D88}" type="pres">
      <dgm:prSet presAssocID="{C4226476-7AA6-44A2-84C7-3F7C53A2549E}" presName="thickLine" presStyleLbl="alignNode1" presStyleIdx="5" presStyleCnt="12"/>
      <dgm:spPr/>
    </dgm:pt>
    <dgm:pt modelId="{727704FD-DA98-4CD2-8A7E-88FC81B85C37}" type="pres">
      <dgm:prSet presAssocID="{C4226476-7AA6-44A2-84C7-3F7C53A2549E}" presName="horz1" presStyleCnt="0"/>
      <dgm:spPr/>
    </dgm:pt>
    <dgm:pt modelId="{C18AA4C8-5E5F-4774-B560-D7C2DE5A2E99}" type="pres">
      <dgm:prSet presAssocID="{C4226476-7AA6-44A2-84C7-3F7C53A2549E}" presName="tx1" presStyleLbl="revTx" presStyleIdx="5" presStyleCnt="12"/>
      <dgm:spPr/>
    </dgm:pt>
    <dgm:pt modelId="{6E4CE1B9-AE09-46D1-BFEA-12A01222D4FF}" type="pres">
      <dgm:prSet presAssocID="{C4226476-7AA6-44A2-84C7-3F7C53A2549E}" presName="vert1" presStyleCnt="0"/>
      <dgm:spPr/>
    </dgm:pt>
    <dgm:pt modelId="{66970444-C01D-4CD9-9856-B2C7DA2289FC}" type="pres">
      <dgm:prSet presAssocID="{FCA73694-4E7E-4F18-B2EA-297C835FDDB5}" presName="thickLine" presStyleLbl="alignNode1" presStyleIdx="6" presStyleCnt="12"/>
      <dgm:spPr/>
    </dgm:pt>
    <dgm:pt modelId="{963F1174-AF4F-4707-80E5-70AC5AF77389}" type="pres">
      <dgm:prSet presAssocID="{FCA73694-4E7E-4F18-B2EA-297C835FDDB5}" presName="horz1" presStyleCnt="0"/>
      <dgm:spPr/>
    </dgm:pt>
    <dgm:pt modelId="{5817A78E-51CE-4481-9BE4-9ED6FE899495}" type="pres">
      <dgm:prSet presAssocID="{FCA73694-4E7E-4F18-B2EA-297C835FDDB5}" presName="tx1" presStyleLbl="revTx" presStyleIdx="6" presStyleCnt="12"/>
      <dgm:spPr/>
    </dgm:pt>
    <dgm:pt modelId="{B982759B-EC51-4CBF-91C0-183DD2E1FD9E}" type="pres">
      <dgm:prSet presAssocID="{FCA73694-4E7E-4F18-B2EA-297C835FDDB5}" presName="vert1" presStyleCnt="0"/>
      <dgm:spPr/>
    </dgm:pt>
    <dgm:pt modelId="{F3E5D184-1F73-4AA5-9E6E-CBF964942B3B}" type="pres">
      <dgm:prSet presAssocID="{22E629DD-6228-4104-A938-4053D715D1CA}" presName="thickLine" presStyleLbl="alignNode1" presStyleIdx="7" presStyleCnt="12"/>
      <dgm:spPr/>
    </dgm:pt>
    <dgm:pt modelId="{96C5A13F-A4F6-4974-AC96-4664606C4A2D}" type="pres">
      <dgm:prSet presAssocID="{22E629DD-6228-4104-A938-4053D715D1CA}" presName="horz1" presStyleCnt="0"/>
      <dgm:spPr/>
    </dgm:pt>
    <dgm:pt modelId="{36F2A153-BFEE-4A09-B829-0561769B0E5F}" type="pres">
      <dgm:prSet presAssocID="{22E629DD-6228-4104-A938-4053D715D1CA}" presName="tx1" presStyleLbl="revTx" presStyleIdx="7" presStyleCnt="12"/>
      <dgm:spPr/>
    </dgm:pt>
    <dgm:pt modelId="{8272F47E-4D08-40B7-9396-F9F83677BFF2}" type="pres">
      <dgm:prSet presAssocID="{22E629DD-6228-4104-A938-4053D715D1CA}" presName="vert1" presStyleCnt="0"/>
      <dgm:spPr/>
    </dgm:pt>
    <dgm:pt modelId="{9CD55B80-452D-49A8-893D-BC9B3C55DFC6}" type="pres">
      <dgm:prSet presAssocID="{6B7ED913-E45A-4A5A-BA31-2A027EB03A22}" presName="thickLine" presStyleLbl="alignNode1" presStyleIdx="8" presStyleCnt="12"/>
      <dgm:spPr/>
    </dgm:pt>
    <dgm:pt modelId="{389C6A80-A727-4983-8DDE-14DB900DC17A}" type="pres">
      <dgm:prSet presAssocID="{6B7ED913-E45A-4A5A-BA31-2A027EB03A22}" presName="horz1" presStyleCnt="0"/>
      <dgm:spPr/>
    </dgm:pt>
    <dgm:pt modelId="{918D3557-4522-4C4F-9929-9F541F699435}" type="pres">
      <dgm:prSet presAssocID="{6B7ED913-E45A-4A5A-BA31-2A027EB03A22}" presName="tx1" presStyleLbl="revTx" presStyleIdx="8" presStyleCnt="12"/>
      <dgm:spPr/>
    </dgm:pt>
    <dgm:pt modelId="{B6C66684-4A62-4A0F-AFA3-D7757495DA60}" type="pres">
      <dgm:prSet presAssocID="{6B7ED913-E45A-4A5A-BA31-2A027EB03A22}" presName="vert1" presStyleCnt="0"/>
      <dgm:spPr/>
    </dgm:pt>
    <dgm:pt modelId="{F4D64525-78FE-4570-8F38-1AE242DEC06B}" type="pres">
      <dgm:prSet presAssocID="{ACF05B36-D9C8-4945-B0E8-4CEE046D9960}" presName="thickLine" presStyleLbl="alignNode1" presStyleIdx="9" presStyleCnt="12"/>
      <dgm:spPr/>
    </dgm:pt>
    <dgm:pt modelId="{861332CC-D4DB-4D39-B13D-4A7520611EAD}" type="pres">
      <dgm:prSet presAssocID="{ACF05B36-D9C8-4945-B0E8-4CEE046D9960}" presName="horz1" presStyleCnt="0"/>
      <dgm:spPr/>
    </dgm:pt>
    <dgm:pt modelId="{6EA05664-3939-4991-9F52-D1D7EC2CCB8F}" type="pres">
      <dgm:prSet presAssocID="{ACF05B36-D9C8-4945-B0E8-4CEE046D9960}" presName="tx1" presStyleLbl="revTx" presStyleIdx="9" presStyleCnt="12"/>
      <dgm:spPr/>
    </dgm:pt>
    <dgm:pt modelId="{5079F364-EA23-4D73-A7FB-D2547C27AC13}" type="pres">
      <dgm:prSet presAssocID="{ACF05B36-D9C8-4945-B0E8-4CEE046D9960}" presName="vert1" presStyleCnt="0"/>
      <dgm:spPr/>
    </dgm:pt>
    <dgm:pt modelId="{203852BA-E039-48F9-9F8E-B19A5B546F64}" type="pres">
      <dgm:prSet presAssocID="{C27205AA-2469-4E39-867B-57F3D9687EF4}" presName="thickLine" presStyleLbl="alignNode1" presStyleIdx="10" presStyleCnt="12"/>
      <dgm:spPr/>
    </dgm:pt>
    <dgm:pt modelId="{86FDAE71-8DC5-431A-AE0F-57863592FF53}" type="pres">
      <dgm:prSet presAssocID="{C27205AA-2469-4E39-867B-57F3D9687EF4}" presName="horz1" presStyleCnt="0"/>
      <dgm:spPr/>
    </dgm:pt>
    <dgm:pt modelId="{B31BD050-CF12-4F95-A611-E00687AB3286}" type="pres">
      <dgm:prSet presAssocID="{C27205AA-2469-4E39-867B-57F3D9687EF4}" presName="tx1" presStyleLbl="revTx" presStyleIdx="10" presStyleCnt="12"/>
      <dgm:spPr/>
    </dgm:pt>
    <dgm:pt modelId="{0002EE91-E01F-40B9-B0C0-94067F6D90D4}" type="pres">
      <dgm:prSet presAssocID="{C27205AA-2469-4E39-867B-57F3D9687EF4}" presName="vert1" presStyleCnt="0"/>
      <dgm:spPr/>
    </dgm:pt>
    <dgm:pt modelId="{9DA88C37-9C88-4BDA-BD2B-88611C58B95F}" type="pres">
      <dgm:prSet presAssocID="{71514966-475D-4858-AA98-9FA3CA5F79CB}" presName="thickLine" presStyleLbl="alignNode1" presStyleIdx="11" presStyleCnt="12"/>
      <dgm:spPr/>
    </dgm:pt>
    <dgm:pt modelId="{BAABC061-CDB7-4893-87C4-98C619D23B7D}" type="pres">
      <dgm:prSet presAssocID="{71514966-475D-4858-AA98-9FA3CA5F79CB}" presName="horz1" presStyleCnt="0"/>
      <dgm:spPr/>
    </dgm:pt>
    <dgm:pt modelId="{DD4B260A-BCCB-4AD1-83C7-B86197870F44}" type="pres">
      <dgm:prSet presAssocID="{71514966-475D-4858-AA98-9FA3CA5F79CB}" presName="tx1" presStyleLbl="revTx" presStyleIdx="11" presStyleCnt="12"/>
      <dgm:spPr/>
    </dgm:pt>
    <dgm:pt modelId="{3BD2ED12-3812-4F29-8210-4E7DAACFBDEC}" type="pres">
      <dgm:prSet presAssocID="{71514966-475D-4858-AA98-9FA3CA5F79CB}" presName="vert1" presStyleCnt="0"/>
      <dgm:spPr/>
    </dgm:pt>
  </dgm:ptLst>
  <dgm:cxnLst>
    <dgm:cxn modelId="{2916F007-B998-4D81-917D-E156F2995713}" type="presOf" srcId="{0093EBDD-39ED-46E8-82D6-30414AA2EFBB}" destId="{35E73540-1CAE-4DB5-BB63-82A535AEA57F}" srcOrd="0" destOrd="0" presId="urn:microsoft.com/office/officeart/2008/layout/LinedList"/>
    <dgm:cxn modelId="{D51DB135-0037-4ED6-A831-8E1330D53DB9}" srcId="{5C930DA4-820D-48A5-87E4-97B1FE4C8F74}" destId="{22E629DD-6228-4104-A938-4053D715D1CA}" srcOrd="7" destOrd="0" parTransId="{8BAB52E3-CA29-4943-A893-A953A8489289}" sibTransId="{5272BD44-1C9D-4A64-A222-8F9FC6CFA50A}"/>
    <dgm:cxn modelId="{DC239937-32AE-45AD-A7A2-17B1715FCA73}" type="presOf" srcId="{168A021B-F0FC-4A48-85E2-9EB2148E568B}" destId="{2FCC2B47-18B1-4B10-BE0E-27F3B8FF461F}" srcOrd="0" destOrd="0" presId="urn:microsoft.com/office/officeart/2008/layout/LinedList"/>
    <dgm:cxn modelId="{9EAF4B40-2E7D-4DC3-807E-C7685BCDD128}" type="presOf" srcId="{FC943C67-DEF4-43A4-BC7B-6F491404C2A8}" destId="{6B8D2D97-A37C-45E8-A4BD-E917E6AF002E}" srcOrd="0" destOrd="0" presId="urn:microsoft.com/office/officeart/2008/layout/LinedList"/>
    <dgm:cxn modelId="{BA25225B-DA24-421D-8C6A-DAA1BDE297F5}" type="presOf" srcId="{ACF05B36-D9C8-4945-B0E8-4CEE046D9960}" destId="{6EA05664-3939-4991-9F52-D1D7EC2CCB8F}" srcOrd="0" destOrd="0" presId="urn:microsoft.com/office/officeart/2008/layout/LinedList"/>
    <dgm:cxn modelId="{E76B0B5E-2165-4547-8E1E-0FDA929B9F97}" srcId="{5C930DA4-820D-48A5-87E4-97B1FE4C8F74}" destId="{BB7CE3C1-D9AA-4BED-AB8F-73CEDEA80500}" srcOrd="0" destOrd="0" parTransId="{1A2747EE-2814-4A7F-ABEA-F7F9FF7AD15C}" sibTransId="{1A3F2DE1-5A4F-4129-B769-01A99492FC86}"/>
    <dgm:cxn modelId="{F0FC4A5F-8A3D-437F-9D44-904476791241}" srcId="{5C930DA4-820D-48A5-87E4-97B1FE4C8F74}" destId="{71514966-475D-4858-AA98-9FA3CA5F79CB}" srcOrd="11" destOrd="0" parTransId="{4E931DBD-84CA-4E69-9E7D-4B01A43281B9}" sibTransId="{568A4226-A9AD-4B7D-868C-4F4C6C188F60}"/>
    <dgm:cxn modelId="{FA259D64-9DE5-4601-BB57-64FA455AF44F}" type="presOf" srcId="{C27205AA-2469-4E39-867B-57F3D9687EF4}" destId="{B31BD050-CF12-4F95-A611-E00687AB3286}" srcOrd="0" destOrd="0" presId="urn:microsoft.com/office/officeart/2008/layout/LinedList"/>
    <dgm:cxn modelId="{51FC0A70-0D47-464F-A0DB-F250257D2258}" srcId="{5C930DA4-820D-48A5-87E4-97B1FE4C8F74}" destId="{A1C996D2-F813-44B0-8FD6-25039E0D5973}" srcOrd="2" destOrd="0" parTransId="{39F40613-24F1-44B5-B263-30F99A6D3CCC}" sibTransId="{368F9DB6-CA3E-4406-A71A-004AB95D8E8F}"/>
    <dgm:cxn modelId="{7D79FE51-DE22-4261-8387-45DD7E4A0169}" srcId="{5C930DA4-820D-48A5-87E4-97B1FE4C8F74}" destId="{0093EBDD-39ED-46E8-82D6-30414AA2EFBB}" srcOrd="4" destOrd="0" parTransId="{93CBC8DB-7F55-4233-ADD1-8BB7C8FBC501}" sibTransId="{6586F657-C7A0-4C9C-AEE7-0E2A50FA1114}"/>
    <dgm:cxn modelId="{AAB02D72-EBDD-46AD-9CF4-7DC0FD071A2D}" srcId="{5C930DA4-820D-48A5-87E4-97B1FE4C8F74}" destId="{FCA73694-4E7E-4F18-B2EA-297C835FDDB5}" srcOrd="6" destOrd="0" parTransId="{CD5DC994-4EE7-4DCB-8F12-AAEE5B9023DB}" sibTransId="{AF73958E-EAC9-43B7-8CC5-235E4BD407CC}"/>
    <dgm:cxn modelId="{B511AF57-1DD8-44F8-9007-44288E83B55A}" srcId="{5C930DA4-820D-48A5-87E4-97B1FE4C8F74}" destId="{FC943C67-DEF4-43A4-BC7B-6F491404C2A8}" srcOrd="3" destOrd="0" parTransId="{D055DD04-B1F3-4FEE-A0AD-1A7FD097DE2E}" sibTransId="{3DC47B47-5D64-4ABC-BF4E-5D601BD2A62E}"/>
    <dgm:cxn modelId="{0F0EDD87-1B96-41EF-95ED-E7399BB39CAE}" type="presOf" srcId="{C4226476-7AA6-44A2-84C7-3F7C53A2549E}" destId="{C18AA4C8-5E5F-4774-B560-D7C2DE5A2E99}" srcOrd="0" destOrd="0" presId="urn:microsoft.com/office/officeart/2008/layout/LinedList"/>
    <dgm:cxn modelId="{25D66E8A-B09E-40FC-87A0-C945B3372F49}" srcId="{5C930DA4-820D-48A5-87E4-97B1FE4C8F74}" destId="{6B7ED913-E45A-4A5A-BA31-2A027EB03A22}" srcOrd="8" destOrd="0" parTransId="{3DE1E083-E1A1-440D-8732-C564F7C25435}" sibTransId="{57AA2F41-0D2E-477E-9E4B-ADE32F75DEDD}"/>
    <dgm:cxn modelId="{C29CA590-F6F1-4B4A-B9AE-36724D6946B1}" srcId="{5C930DA4-820D-48A5-87E4-97B1FE4C8F74}" destId="{168A021B-F0FC-4A48-85E2-9EB2148E568B}" srcOrd="1" destOrd="0" parTransId="{82641218-D0CD-4FF8-9ED2-BE57B0520722}" sibTransId="{998A2CA3-63CD-4550-8752-03C6FC8FDC74}"/>
    <dgm:cxn modelId="{413C0799-7DAA-4701-A05B-BD43E64B298B}" srcId="{5C930DA4-820D-48A5-87E4-97B1FE4C8F74}" destId="{ACF05B36-D9C8-4945-B0E8-4CEE046D9960}" srcOrd="9" destOrd="0" parTransId="{D98D89EC-CA99-4BC3-BA68-20799CED7B18}" sibTransId="{813E04F2-B11D-4F69-8704-879682C267A7}"/>
    <dgm:cxn modelId="{2C12F19F-2B00-44EE-9EB6-9ED420C70F58}" type="presOf" srcId="{FCA73694-4E7E-4F18-B2EA-297C835FDDB5}" destId="{5817A78E-51CE-4481-9BE4-9ED6FE899495}" srcOrd="0" destOrd="0" presId="urn:microsoft.com/office/officeart/2008/layout/LinedList"/>
    <dgm:cxn modelId="{E242C8A5-0C08-475C-B1C6-EA981F122D85}" type="presOf" srcId="{22E629DD-6228-4104-A938-4053D715D1CA}" destId="{36F2A153-BFEE-4A09-B829-0561769B0E5F}" srcOrd="0" destOrd="0" presId="urn:microsoft.com/office/officeart/2008/layout/LinedList"/>
    <dgm:cxn modelId="{35186FB5-36ED-4E41-9036-4A451F19D246}" srcId="{5C930DA4-820D-48A5-87E4-97B1FE4C8F74}" destId="{C4226476-7AA6-44A2-84C7-3F7C53A2549E}" srcOrd="5" destOrd="0" parTransId="{67669B4A-281E-4D5B-B949-99686F37DFAA}" sibTransId="{2393CA98-C925-4D30-93C8-EDF74D3E55D8}"/>
    <dgm:cxn modelId="{C72B58BE-6CC2-4031-A28B-D647028FE2A8}" type="presOf" srcId="{6B7ED913-E45A-4A5A-BA31-2A027EB03A22}" destId="{918D3557-4522-4C4F-9929-9F541F699435}" srcOrd="0" destOrd="0" presId="urn:microsoft.com/office/officeart/2008/layout/LinedList"/>
    <dgm:cxn modelId="{5E6307C9-FC6E-4496-9922-15F165BF2F2F}" type="presOf" srcId="{5C930DA4-820D-48A5-87E4-97B1FE4C8F74}" destId="{3BB8C2F7-B59F-4FCC-9B8A-268532DB8364}" srcOrd="0" destOrd="0" presId="urn:microsoft.com/office/officeart/2008/layout/LinedList"/>
    <dgm:cxn modelId="{5E9F5ECD-4C58-4D75-B56E-76A32AA942E0}" type="presOf" srcId="{71514966-475D-4858-AA98-9FA3CA5F79CB}" destId="{DD4B260A-BCCB-4AD1-83C7-B86197870F44}" srcOrd="0" destOrd="0" presId="urn:microsoft.com/office/officeart/2008/layout/LinedList"/>
    <dgm:cxn modelId="{D7F342CD-483A-49DE-ABF8-34DE03CBD7E8}" srcId="{5C930DA4-820D-48A5-87E4-97B1FE4C8F74}" destId="{C27205AA-2469-4E39-867B-57F3D9687EF4}" srcOrd="10" destOrd="0" parTransId="{3B927AF3-DF32-4510-96E6-49112A8DAAF6}" sibTransId="{D5B0B635-A1DF-4679-9703-B2AE484D0756}"/>
    <dgm:cxn modelId="{24FDB6DE-3701-4A30-A3B8-6C206AB60897}" type="presOf" srcId="{A1C996D2-F813-44B0-8FD6-25039E0D5973}" destId="{A1E16F41-319F-4814-A5E3-13C7452FC39A}" srcOrd="0" destOrd="0" presId="urn:microsoft.com/office/officeart/2008/layout/LinedList"/>
    <dgm:cxn modelId="{FAA8AEFA-6083-41C0-89D6-FCEE0A4B46BA}" type="presOf" srcId="{BB7CE3C1-D9AA-4BED-AB8F-73CEDEA80500}" destId="{4BEE4171-5CC6-45A8-A1FD-971D82E6C66F}" srcOrd="0" destOrd="0" presId="urn:microsoft.com/office/officeart/2008/layout/LinedList"/>
    <dgm:cxn modelId="{EE55EA29-EB65-43F0-9B48-5FBC91B28175}" type="presParOf" srcId="{3BB8C2F7-B59F-4FCC-9B8A-268532DB8364}" destId="{78E9F2D2-A867-4CAB-978D-E659DEA6FDC6}" srcOrd="0" destOrd="0" presId="urn:microsoft.com/office/officeart/2008/layout/LinedList"/>
    <dgm:cxn modelId="{234EC790-34B3-476A-86FB-BCFC95EC6231}" type="presParOf" srcId="{3BB8C2F7-B59F-4FCC-9B8A-268532DB8364}" destId="{66C90558-AFA5-4310-AFE2-4DB8E3B672BD}" srcOrd="1" destOrd="0" presId="urn:microsoft.com/office/officeart/2008/layout/LinedList"/>
    <dgm:cxn modelId="{60B539E9-3341-4FE6-987C-D2201F9A7882}" type="presParOf" srcId="{66C90558-AFA5-4310-AFE2-4DB8E3B672BD}" destId="{4BEE4171-5CC6-45A8-A1FD-971D82E6C66F}" srcOrd="0" destOrd="0" presId="urn:microsoft.com/office/officeart/2008/layout/LinedList"/>
    <dgm:cxn modelId="{27246EFF-0A7C-4E7F-A7DD-6FAAF5D4F55B}" type="presParOf" srcId="{66C90558-AFA5-4310-AFE2-4DB8E3B672BD}" destId="{B803A9F6-D276-46A7-A166-021A8F49A3FB}" srcOrd="1" destOrd="0" presId="urn:microsoft.com/office/officeart/2008/layout/LinedList"/>
    <dgm:cxn modelId="{B02DDBA2-3A37-4F56-A40A-585E2F95766B}" type="presParOf" srcId="{3BB8C2F7-B59F-4FCC-9B8A-268532DB8364}" destId="{66354482-14AA-4FD6-BB40-4602D38471C3}" srcOrd="2" destOrd="0" presId="urn:microsoft.com/office/officeart/2008/layout/LinedList"/>
    <dgm:cxn modelId="{0DB4259B-9482-4D16-88B4-540AB29BD8B3}" type="presParOf" srcId="{3BB8C2F7-B59F-4FCC-9B8A-268532DB8364}" destId="{BA7D32AF-EB02-447B-A248-0564EF0D48CE}" srcOrd="3" destOrd="0" presId="urn:microsoft.com/office/officeart/2008/layout/LinedList"/>
    <dgm:cxn modelId="{7FAAC190-E07B-4DB7-913A-95155380D903}" type="presParOf" srcId="{BA7D32AF-EB02-447B-A248-0564EF0D48CE}" destId="{2FCC2B47-18B1-4B10-BE0E-27F3B8FF461F}" srcOrd="0" destOrd="0" presId="urn:microsoft.com/office/officeart/2008/layout/LinedList"/>
    <dgm:cxn modelId="{74B57722-3B7A-42D9-8C95-50CA4649EA35}" type="presParOf" srcId="{BA7D32AF-EB02-447B-A248-0564EF0D48CE}" destId="{FE94804D-FFBD-4AE3-81AA-D038C5BF5E64}" srcOrd="1" destOrd="0" presId="urn:microsoft.com/office/officeart/2008/layout/LinedList"/>
    <dgm:cxn modelId="{627B407F-50AF-49EC-9513-D76C6C046D7E}" type="presParOf" srcId="{3BB8C2F7-B59F-4FCC-9B8A-268532DB8364}" destId="{E50A91F8-3126-4B66-BED8-19A5C5094329}" srcOrd="4" destOrd="0" presId="urn:microsoft.com/office/officeart/2008/layout/LinedList"/>
    <dgm:cxn modelId="{955C7D4A-DECF-48B9-ADB3-090A9146B41F}" type="presParOf" srcId="{3BB8C2F7-B59F-4FCC-9B8A-268532DB8364}" destId="{77862E3A-6212-4CA1-A665-4D7DEFA43341}" srcOrd="5" destOrd="0" presId="urn:microsoft.com/office/officeart/2008/layout/LinedList"/>
    <dgm:cxn modelId="{29ECF786-E619-486E-B470-150E31524933}" type="presParOf" srcId="{77862E3A-6212-4CA1-A665-4D7DEFA43341}" destId="{A1E16F41-319F-4814-A5E3-13C7452FC39A}" srcOrd="0" destOrd="0" presId="urn:microsoft.com/office/officeart/2008/layout/LinedList"/>
    <dgm:cxn modelId="{3B809EFC-9E73-4746-9761-BFA344D38456}" type="presParOf" srcId="{77862E3A-6212-4CA1-A665-4D7DEFA43341}" destId="{5066683A-5553-420B-BB20-1A2BA5956E16}" srcOrd="1" destOrd="0" presId="urn:microsoft.com/office/officeart/2008/layout/LinedList"/>
    <dgm:cxn modelId="{0CDB5A2A-7B49-44AD-8B15-9394A4D4F794}" type="presParOf" srcId="{3BB8C2F7-B59F-4FCC-9B8A-268532DB8364}" destId="{A3624D3B-9CF2-448A-A439-EC4BC8EC525C}" srcOrd="6" destOrd="0" presId="urn:microsoft.com/office/officeart/2008/layout/LinedList"/>
    <dgm:cxn modelId="{BA415D29-DCBA-4334-BCA3-43BC6DA23AA3}" type="presParOf" srcId="{3BB8C2F7-B59F-4FCC-9B8A-268532DB8364}" destId="{840419CD-330D-4752-B939-F50154B9266B}" srcOrd="7" destOrd="0" presId="urn:microsoft.com/office/officeart/2008/layout/LinedList"/>
    <dgm:cxn modelId="{C75F98D3-355D-45BA-8562-6BECA084605C}" type="presParOf" srcId="{840419CD-330D-4752-B939-F50154B9266B}" destId="{6B8D2D97-A37C-45E8-A4BD-E917E6AF002E}" srcOrd="0" destOrd="0" presId="urn:microsoft.com/office/officeart/2008/layout/LinedList"/>
    <dgm:cxn modelId="{92083BF0-5E7B-45D5-94E0-B740713D296A}" type="presParOf" srcId="{840419CD-330D-4752-B939-F50154B9266B}" destId="{5950EC5C-19D3-451E-85F7-3C36615D185F}" srcOrd="1" destOrd="0" presId="urn:microsoft.com/office/officeart/2008/layout/LinedList"/>
    <dgm:cxn modelId="{4DF49537-CC42-4034-8633-7671FD71765A}" type="presParOf" srcId="{3BB8C2F7-B59F-4FCC-9B8A-268532DB8364}" destId="{FC53713E-2941-46D7-A18A-3C3BC7F20CFA}" srcOrd="8" destOrd="0" presId="urn:microsoft.com/office/officeart/2008/layout/LinedList"/>
    <dgm:cxn modelId="{6E106721-A921-4E84-8DCD-5CCDD43BE373}" type="presParOf" srcId="{3BB8C2F7-B59F-4FCC-9B8A-268532DB8364}" destId="{D9DB456E-107C-4E12-88A9-C3D9FAEB231E}" srcOrd="9" destOrd="0" presId="urn:microsoft.com/office/officeart/2008/layout/LinedList"/>
    <dgm:cxn modelId="{82AB1E8D-85FB-40E1-9B89-5FA3DD94B63C}" type="presParOf" srcId="{D9DB456E-107C-4E12-88A9-C3D9FAEB231E}" destId="{35E73540-1CAE-4DB5-BB63-82A535AEA57F}" srcOrd="0" destOrd="0" presId="urn:microsoft.com/office/officeart/2008/layout/LinedList"/>
    <dgm:cxn modelId="{16F4AA48-1003-4DFD-BE96-B418631BF7A1}" type="presParOf" srcId="{D9DB456E-107C-4E12-88A9-C3D9FAEB231E}" destId="{97DE7737-E61D-4132-90E9-60F4A4CFB9D9}" srcOrd="1" destOrd="0" presId="urn:microsoft.com/office/officeart/2008/layout/LinedList"/>
    <dgm:cxn modelId="{692486D3-FE8D-49CE-AD59-324039EA46AE}" type="presParOf" srcId="{3BB8C2F7-B59F-4FCC-9B8A-268532DB8364}" destId="{67CB7EA2-4E49-4EF9-AF08-467C1E5B8D88}" srcOrd="10" destOrd="0" presId="urn:microsoft.com/office/officeart/2008/layout/LinedList"/>
    <dgm:cxn modelId="{BE121F47-1952-4DB7-AA1F-C82114FBC21E}" type="presParOf" srcId="{3BB8C2F7-B59F-4FCC-9B8A-268532DB8364}" destId="{727704FD-DA98-4CD2-8A7E-88FC81B85C37}" srcOrd="11" destOrd="0" presId="urn:microsoft.com/office/officeart/2008/layout/LinedList"/>
    <dgm:cxn modelId="{A3C18ABB-53F9-47DF-94EE-3AA500D9A29B}" type="presParOf" srcId="{727704FD-DA98-4CD2-8A7E-88FC81B85C37}" destId="{C18AA4C8-5E5F-4774-B560-D7C2DE5A2E99}" srcOrd="0" destOrd="0" presId="urn:microsoft.com/office/officeart/2008/layout/LinedList"/>
    <dgm:cxn modelId="{70957035-EB5D-4DB6-8BA5-8612D80A6A2A}" type="presParOf" srcId="{727704FD-DA98-4CD2-8A7E-88FC81B85C37}" destId="{6E4CE1B9-AE09-46D1-BFEA-12A01222D4FF}" srcOrd="1" destOrd="0" presId="urn:microsoft.com/office/officeart/2008/layout/LinedList"/>
    <dgm:cxn modelId="{65CCDF8A-6721-467A-B72C-3A6C725631EC}" type="presParOf" srcId="{3BB8C2F7-B59F-4FCC-9B8A-268532DB8364}" destId="{66970444-C01D-4CD9-9856-B2C7DA2289FC}" srcOrd="12" destOrd="0" presId="urn:microsoft.com/office/officeart/2008/layout/LinedList"/>
    <dgm:cxn modelId="{D3610F02-6BB5-4D28-9C1E-8B24F7148C32}" type="presParOf" srcId="{3BB8C2F7-B59F-4FCC-9B8A-268532DB8364}" destId="{963F1174-AF4F-4707-80E5-70AC5AF77389}" srcOrd="13" destOrd="0" presId="urn:microsoft.com/office/officeart/2008/layout/LinedList"/>
    <dgm:cxn modelId="{C88A988E-D861-425A-A8FB-18DB44B9A58D}" type="presParOf" srcId="{963F1174-AF4F-4707-80E5-70AC5AF77389}" destId="{5817A78E-51CE-4481-9BE4-9ED6FE899495}" srcOrd="0" destOrd="0" presId="urn:microsoft.com/office/officeart/2008/layout/LinedList"/>
    <dgm:cxn modelId="{B3315B54-5062-46E7-A05C-9D02244DA696}" type="presParOf" srcId="{963F1174-AF4F-4707-80E5-70AC5AF77389}" destId="{B982759B-EC51-4CBF-91C0-183DD2E1FD9E}" srcOrd="1" destOrd="0" presId="urn:microsoft.com/office/officeart/2008/layout/LinedList"/>
    <dgm:cxn modelId="{0DB2D9AC-ED01-4B7A-90F4-9A3DA6D6FE88}" type="presParOf" srcId="{3BB8C2F7-B59F-4FCC-9B8A-268532DB8364}" destId="{F3E5D184-1F73-4AA5-9E6E-CBF964942B3B}" srcOrd="14" destOrd="0" presId="urn:microsoft.com/office/officeart/2008/layout/LinedList"/>
    <dgm:cxn modelId="{6269BFBC-E831-4E48-80DE-7C56B62C5A4A}" type="presParOf" srcId="{3BB8C2F7-B59F-4FCC-9B8A-268532DB8364}" destId="{96C5A13F-A4F6-4974-AC96-4664606C4A2D}" srcOrd="15" destOrd="0" presId="urn:microsoft.com/office/officeart/2008/layout/LinedList"/>
    <dgm:cxn modelId="{707BF1FF-545C-412D-8E75-6D5F5613A5AE}" type="presParOf" srcId="{96C5A13F-A4F6-4974-AC96-4664606C4A2D}" destId="{36F2A153-BFEE-4A09-B829-0561769B0E5F}" srcOrd="0" destOrd="0" presId="urn:microsoft.com/office/officeart/2008/layout/LinedList"/>
    <dgm:cxn modelId="{190D9D79-AE25-4E23-A7EC-DFB1EE4F42FF}" type="presParOf" srcId="{96C5A13F-A4F6-4974-AC96-4664606C4A2D}" destId="{8272F47E-4D08-40B7-9396-F9F83677BFF2}" srcOrd="1" destOrd="0" presId="urn:microsoft.com/office/officeart/2008/layout/LinedList"/>
    <dgm:cxn modelId="{BC4D3745-B53B-4AA3-9DAD-3A3A9719E004}" type="presParOf" srcId="{3BB8C2F7-B59F-4FCC-9B8A-268532DB8364}" destId="{9CD55B80-452D-49A8-893D-BC9B3C55DFC6}" srcOrd="16" destOrd="0" presId="urn:microsoft.com/office/officeart/2008/layout/LinedList"/>
    <dgm:cxn modelId="{7FF92B58-CF44-4E2E-A67C-66CDFFC208A5}" type="presParOf" srcId="{3BB8C2F7-B59F-4FCC-9B8A-268532DB8364}" destId="{389C6A80-A727-4983-8DDE-14DB900DC17A}" srcOrd="17" destOrd="0" presId="urn:microsoft.com/office/officeart/2008/layout/LinedList"/>
    <dgm:cxn modelId="{297F7300-2CFD-4B24-A119-11A4E770CF90}" type="presParOf" srcId="{389C6A80-A727-4983-8DDE-14DB900DC17A}" destId="{918D3557-4522-4C4F-9929-9F541F699435}" srcOrd="0" destOrd="0" presId="urn:microsoft.com/office/officeart/2008/layout/LinedList"/>
    <dgm:cxn modelId="{CAFDE244-D4E6-4918-98E5-B49AF4A44F4A}" type="presParOf" srcId="{389C6A80-A727-4983-8DDE-14DB900DC17A}" destId="{B6C66684-4A62-4A0F-AFA3-D7757495DA60}" srcOrd="1" destOrd="0" presId="urn:microsoft.com/office/officeart/2008/layout/LinedList"/>
    <dgm:cxn modelId="{48DEBAD2-4CE0-4E7B-B5D3-A36BE3B64ED8}" type="presParOf" srcId="{3BB8C2F7-B59F-4FCC-9B8A-268532DB8364}" destId="{F4D64525-78FE-4570-8F38-1AE242DEC06B}" srcOrd="18" destOrd="0" presId="urn:microsoft.com/office/officeart/2008/layout/LinedList"/>
    <dgm:cxn modelId="{9948C0B6-484A-4549-B3D6-CB329E9E330B}" type="presParOf" srcId="{3BB8C2F7-B59F-4FCC-9B8A-268532DB8364}" destId="{861332CC-D4DB-4D39-B13D-4A7520611EAD}" srcOrd="19" destOrd="0" presId="urn:microsoft.com/office/officeart/2008/layout/LinedList"/>
    <dgm:cxn modelId="{26FEDB49-9EF5-4AB1-84AC-374A803D3D51}" type="presParOf" srcId="{861332CC-D4DB-4D39-B13D-4A7520611EAD}" destId="{6EA05664-3939-4991-9F52-D1D7EC2CCB8F}" srcOrd="0" destOrd="0" presId="urn:microsoft.com/office/officeart/2008/layout/LinedList"/>
    <dgm:cxn modelId="{70182FBC-310C-4419-8C70-E05ED7F619C0}" type="presParOf" srcId="{861332CC-D4DB-4D39-B13D-4A7520611EAD}" destId="{5079F364-EA23-4D73-A7FB-D2547C27AC13}" srcOrd="1" destOrd="0" presId="urn:microsoft.com/office/officeart/2008/layout/LinedList"/>
    <dgm:cxn modelId="{E0AA5C3D-F4FB-4701-9D36-EF299203DD89}" type="presParOf" srcId="{3BB8C2F7-B59F-4FCC-9B8A-268532DB8364}" destId="{203852BA-E039-48F9-9F8E-B19A5B546F64}" srcOrd="20" destOrd="0" presId="urn:microsoft.com/office/officeart/2008/layout/LinedList"/>
    <dgm:cxn modelId="{3DC526EB-B0B8-4E1F-9252-3EE460F35AB7}" type="presParOf" srcId="{3BB8C2F7-B59F-4FCC-9B8A-268532DB8364}" destId="{86FDAE71-8DC5-431A-AE0F-57863592FF53}" srcOrd="21" destOrd="0" presId="urn:microsoft.com/office/officeart/2008/layout/LinedList"/>
    <dgm:cxn modelId="{5B0EDADD-5FB8-4165-9FB2-18CF87F2BE36}" type="presParOf" srcId="{86FDAE71-8DC5-431A-AE0F-57863592FF53}" destId="{B31BD050-CF12-4F95-A611-E00687AB3286}" srcOrd="0" destOrd="0" presId="urn:microsoft.com/office/officeart/2008/layout/LinedList"/>
    <dgm:cxn modelId="{FA92AE5C-6B22-4B9E-8BCC-F0E293BDD197}" type="presParOf" srcId="{86FDAE71-8DC5-431A-AE0F-57863592FF53}" destId="{0002EE91-E01F-40B9-B0C0-94067F6D90D4}" srcOrd="1" destOrd="0" presId="urn:microsoft.com/office/officeart/2008/layout/LinedList"/>
    <dgm:cxn modelId="{AB238A8E-998E-4B84-BF02-963811FF615D}" type="presParOf" srcId="{3BB8C2F7-B59F-4FCC-9B8A-268532DB8364}" destId="{9DA88C37-9C88-4BDA-BD2B-88611C58B95F}" srcOrd="22" destOrd="0" presId="urn:microsoft.com/office/officeart/2008/layout/LinedList"/>
    <dgm:cxn modelId="{F3A493C1-5966-4EA7-96E2-6030A502DBE1}" type="presParOf" srcId="{3BB8C2F7-B59F-4FCC-9B8A-268532DB8364}" destId="{BAABC061-CDB7-4893-87C4-98C619D23B7D}" srcOrd="23" destOrd="0" presId="urn:microsoft.com/office/officeart/2008/layout/LinedList"/>
    <dgm:cxn modelId="{47857C62-D081-4F80-92FC-0BDB7463DD19}" type="presParOf" srcId="{BAABC061-CDB7-4893-87C4-98C619D23B7D}" destId="{DD4B260A-BCCB-4AD1-83C7-B86197870F44}" srcOrd="0" destOrd="0" presId="urn:microsoft.com/office/officeart/2008/layout/LinedList"/>
    <dgm:cxn modelId="{6A53B5F3-76FD-4A65-9828-79C26770A1E9}" type="presParOf" srcId="{BAABC061-CDB7-4893-87C4-98C619D23B7D}" destId="{3BD2ED12-3812-4F29-8210-4E7DAACFBDE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0D45CE-626B-4A0E-97D9-6F5ACC7D376B}" type="doc">
      <dgm:prSet loTypeId="urn:microsoft.com/office/officeart/2008/layout/LinedList" loCatId="list" qsTypeId="urn:microsoft.com/office/officeart/2005/8/quickstyle/simple5" qsCatId="simple" csTypeId="urn:microsoft.com/office/officeart/2005/8/colors/colorful3" csCatId="colorful"/>
      <dgm:spPr/>
      <dgm:t>
        <a:bodyPr/>
        <a:lstStyle/>
        <a:p>
          <a:endParaRPr lang="en-US"/>
        </a:p>
      </dgm:t>
    </dgm:pt>
    <dgm:pt modelId="{73CC7EC1-AE0A-4639-A2E6-318D3B5D2EB7}">
      <dgm:prSet/>
      <dgm:spPr/>
      <dgm:t>
        <a:bodyPr/>
        <a:lstStyle/>
        <a:p>
          <a:r>
            <a:rPr lang="en-GB"/>
            <a:t>Business license </a:t>
          </a:r>
          <a:endParaRPr lang="en-US"/>
        </a:p>
      </dgm:t>
    </dgm:pt>
    <dgm:pt modelId="{BDFDAA0B-A825-49C3-B2E0-1AB6E608ED28}" type="parTrans" cxnId="{8C9B6E40-D05A-43E2-A073-56364BA9E5C9}">
      <dgm:prSet/>
      <dgm:spPr/>
      <dgm:t>
        <a:bodyPr/>
        <a:lstStyle/>
        <a:p>
          <a:endParaRPr lang="en-US"/>
        </a:p>
      </dgm:t>
    </dgm:pt>
    <dgm:pt modelId="{EEFB80A1-1B11-44E1-9323-41AEDAB4CC88}" type="sibTrans" cxnId="{8C9B6E40-D05A-43E2-A073-56364BA9E5C9}">
      <dgm:prSet/>
      <dgm:spPr/>
      <dgm:t>
        <a:bodyPr/>
        <a:lstStyle/>
        <a:p>
          <a:endParaRPr lang="en-US"/>
        </a:p>
      </dgm:t>
    </dgm:pt>
    <dgm:pt modelId="{BF6A44A1-D94F-4285-953E-B86D23E33ECF}">
      <dgm:prSet/>
      <dgm:spPr/>
      <dgm:t>
        <a:bodyPr/>
        <a:lstStyle/>
        <a:p>
          <a:r>
            <a:rPr lang="en-GB"/>
            <a:t>Employer identification number</a:t>
          </a:r>
          <a:endParaRPr lang="en-US"/>
        </a:p>
      </dgm:t>
    </dgm:pt>
    <dgm:pt modelId="{26C06774-CC01-4883-B9B5-318CDFF54401}" type="parTrans" cxnId="{7423F1B1-4AF6-4699-9393-AD4C8C065D1B}">
      <dgm:prSet/>
      <dgm:spPr/>
      <dgm:t>
        <a:bodyPr/>
        <a:lstStyle/>
        <a:p>
          <a:endParaRPr lang="en-US"/>
        </a:p>
      </dgm:t>
    </dgm:pt>
    <dgm:pt modelId="{333881CC-5B87-4C18-B6A6-309B43EFABD6}" type="sibTrans" cxnId="{7423F1B1-4AF6-4699-9393-AD4C8C065D1B}">
      <dgm:prSet/>
      <dgm:spPr/>
      <dgm:t>
        <a:bodyPr/>
        <a:lstStyle/>
        <a:p>
          <a:endParaRPr lang="en-US"/>
        </a:p>
      </dgm:t>
    </dgm:pt>
    <dgm:pt modelId="{A5752AA1-CCBD-42DC-B5CB-53C9D88E3CB7}">
      <dgm:prSet/>
      <dgm:spPr/>
      <dgm:t>
        <a:bodyPr/>
        <a:lstStyle/>
        <a:p>
          <a:r>
            <a:rPr lang="en-GB"/>
            <a:t>Certificate of occupancy </a:t>
          </a:r>
          <a:endParaRPr lang="en-US"/>
        </a:p>
      </dgm:t>
    </dgm:pt>
    <dgm:pt modelId="{95E5A5DE-7A55-4D58-AF99-378397637274}" type="parTrans" cxnId="{C4021BD1-9B65-4555-866F-449B6586E2DF}">
      <dgm:prSet/>
      <dgm:spPr/>
      <dgm:t>
        <a:bodyPr/>
        <a:lstStyle/>
        <a:p>
          <a:endParaRPr lang="en-US"/>
        </a:p>
      </dgm:t>
    </dgm:pt>
    <dgm:pt modelId="{44B26DE3-5DBC-4F15-B0B9-C7225F769321}" type="sibTrans" cxnId="{C4021BD1-9B65-4555-866F-449B6586E2DF}">
      <dgm:prSet/>
      <dgm:spPr/>
      <dgm:t>
        <a:bodyPr/>
        <a:lstStyle/>
        <a:p>
          <a:endParaRPr lang="en-US"/>
        </a:p>
      </dgm:t>
    </dgm:pt>
    <dgm:pt modelId="{35C0528D-509E-4BD0-92CF-973AC49FC716}">
      <dgm:prSet/>
      <dgm:spPr/>
      <dgm:t>
        <a:bodyPr/>
        <a:lstStyle/>
        <a:p>
          <a:r>
            <a:rPr lang="en-GB" dirty="0"/>
            <a:t>Food service license </a:t>
          </a:r>
          <a:endParaRPr lang="en-US" dirty="0"/>
        </a:p>
      </dgm:t>
    </dgm:pt>
    <dgm:pt modelId="{0D18C8E0-0DB8-49A3-8628-49341E85626B}" type="parTrans" cxnId="{2752A8D2-EA48-408C-B07D-B46C6491968E}">
      <dgm:prSet/>
      <dgm:spPr/>
      <dgm:t>
        <a:bodyPr/>
        <a:lstStyle/>
        <a:p>
          <a:endParaRPr lang="en-US"/>
        </a:p>
      </dgm:t>
    </dgm:pt>
    <dgm:pt modelId="{F5B4C827-7703-460B-8C30-92CB8A09FD48}" type="sibTrans" cxnId="{2752A8D2-EA48-408C-B07D-B46C6491968E}">
      <dgm:prSet/>
      <dgm:spPr/>
      <dgm:t>
        <a:bodyPr/>
        <a:lstStyle/>
        <a:p>
          <a:endParaRPr lang="en-US"/>
        </a:p>
      </dgm:t>
    </dgm:pt>
    <dgm:pt modelId="{8BDAF025-18BE-403A-B93B-9BCA0BD8B794}">
      <dgm:prSet/>
      <dgm:spPr/>
      <dgm:t>
        <a:bodyPr/>
        <a:lstStyle/>
        <a:p>
          <a:r>
            <a:rPr lang="en-GB" dirty="0"/>
            <a:t>Liquor license</a:t>
          </a:r>
          <a:endParaRPr lang="en-US" dirty="0"/>
        </a:p>
      </dgm:t>
    </dgm:pt>
    <dgm:pt modelId="{CCBFFC22-A99D-4478-95D1-E360F371EE7A}" type="parTrans" cxnId="{E45F82D1-7D48-42C1-9D58-3C10A497B558}">
      <dgm:prSet/>
      <dgm:spPr/>
      <dgm:t>
        <a:bodyPr/>
        <a:lstStyle/>
        <a:p>
          <a:endParaRPr lang="en-US"/>
        </a:p>
      </dgm:t>
    </dgm:pt>
    <dgm:pt modelId="{498C4E60-01DE-4BE3-81E4-46AB89D939AE}" type="sibTrans" cxnId="{E45F82D1-7D48-42C1-9D58-3C10A497B558}">
      <dgm:prSet/>
      <dgm:spPr/>
      <dgm:t>
        <a:bodyPr/>
        <a:lstStyle/>
        <a:p>
          <a:endParaRPr lang="en-US"/>
        </a:p>
      </dgm:t>
    </dgm:pt>
    <dgm:pt modelId="{74DA65E2-0979-4800-937F-3DEA6BFB6D4B}">
      <dgm:prSet/>
      <dgm:spPr/>
      <dgm:t>
        <a:bodyPr/>
        <a:lstStyle/>
        <a:p>
          <a:r>
            <a:rPr lang="en-GB"/>
            <a:t>Music license </a:t>
          </a:r>
          <a:endParaRPr lang="en-US"/>
        </a:p>
      </dgm:t>
    </dgm:pt>
    <dgm:pt modelId="{C9B1F2F1-0413-45B2-AA53-FF8DCE7E8AF3}" type="parTrans" cxnId="{C5D18F41-20DE-48A9-A474-966E810904D7}">
      <dgm:prSet/>
      <dgm:spPr/>
      <dgm:t>
        <a:bodyPr/>
        <a:lstStyle/>
        <a:p>
          <a:endParaRPr lang="en-US"/>
        </a:p>
      </dgm:t>
    </dgm:pt>
    <dgm:pt modelId="{A03B6D7D-7E9D-4388-B773-214D2443E6E3}" type="sibTrans" cxnId="{C5D18F41-20DE-48A9-A474-966E810904D7}">
      <dgm:prSet/>
      <dgm:spPr/>
      <dgm:t>
        <a:bodyPr/>
        <a:lstStyle/>
        <a:p>
          <a:endParaRPr lang="en-US"/>
        </a:p>
      </dgm:t>
    </dgm:pt>
    <dgm:pt modelId="{638B37CC-D9F7-4D9C-964A-319FE67AE69D}">
      <dgm:prSet/>
      <dgm:spPr/>
      <dgm:t>
        <a:bodyPr/>
        <a:lstStyle/>
        <a:p>
          <a:r>
            <a:rPr lang="en-GB" dirty="0"/>
            <a:t>Sign permit </a:t>
          </a:r>
          <a:endParaRPr lang="en-US" dirty="0"/>
        </a:p>
      </dgm:t>
    </dgm:pt>
    <dgm:pt modelId="{971D9378-6C60-40AE-B526-E51E022917DF}" type="parTrans" cxnId="{1FF41C85-C096-48A4-BE48-6529CB1CF5AF}">
      <dgm:prSet/>
      <dgm:spPr/>
      <dgm:t>
        <a:bodyPr/>
        <a:lstStyle/>
        <a:p>
          <a:endParaRPr lang="en-US"/>
        </a:p>
      </dgm:t>
    </dgm:pt>
    <dgm:pt modelId="{6DACA936-F5D4-49D6-8691-4E7E70944419}" type="sibTrans" cxnId="{1FF41C85-C096-48A4-BE48-6529CB1CF5AF}">
      <dgm:prSet/>
      <dgm:spPr/>
      <dgm:t>
        <a:bodyPr/>
        <a:lstStyle/>
        <a:p>
          <a:endParaRPr lang="en-US"/>
        </a:p>
      </dgm:t>
    </dgm:pt>
    <dgm:pt modelId="{3B5ADE59-90B7-43B0-BAD9-D8FC436EF70E}" type="pres">
      <dgm:prSet presAssocID="{100D45CE-626B-4A0E-97D9-6F5ACC7D376B}" presName="vert0" presStyleCnt="0">
        <dgm:presLayoutVars>
          <dgm:dir/>
          <dgm:animOne val="branch"/>
          <dgm:animLvl val="lvl"/>
        </dgm:presLayoutVars>
      </dgm:prSet>
      <dgm:spPr/>
    </dgm:pt>
    <dgm:pt modelId="{523F9761-9A77-47D6-817F-34BEC86CFD31}" type="pres">
      <dgm:prSet presAssocID="{73CC7EC1-AE0A-4639-A2E6-318D3B5D2EB7}" presName="thickLine" presStyleLbl="alignNode1" presStyleIdx="0" presStyleCnt="7"/>
      <dgm:spPr/>
    </dgm:pt>
    <dgm:pt modelId="{3B68B69E-696A-4434-B138-055BA1350340}" type="pres">
      <dgm:prSet presAssocID="{73CC7EC1-AE0A-4639-A2E6-318D3B5D2EB7}" presName="horz1" presStyleCnt="0"/>
      <dgm:spPr/>
    </dgm:pt>
    <dgm:pt modelId="{309A7AED-ABC9-4BC9-88EE-1BF54DC01268}" type="pres">
      <dgm:prSet presAssocID="{73CC7EC1-AE0A-4639-A2E6-318D3B5D2EB7}" presName="tx1" presStyleLbl="revTx" presStyleIdx="0" presStyleCnt="7"/>
      <dgm:spPr/>
    </dgm:pt>
    <dgm:pt modelId="{14671A82-4CBC-425F-AF2C-DA676E90F24D}" type="pres">
      <dgm:prSet presAssocID="{73CC7EC1-AE0A-4639-A2E6-318D3B5D2EB7}" presName="vert1" presStyleCnt="0"/>
      <dgm:spPr/>
    </dgm:pt>
    <dgm:pt modelId="{254CDCD1-07FB-49AF-8960-87B0B7A803D3}" type="pres">
      <dgm:prSet presAssocID="{BF6A44A1-D94F-4285-953E-B86D23E33ECF}" presName="thickLine" presStyleLbl="alignNode1" presStyleIdx="1" presStyleCnt="7"/>
      <dgm:spPr/>
    </dgm:pt>
    <dgm:pt modelId="{9488D5DE-0DAE-487C-8668-68BA8EEF925F}" type="pres">
      <dgm:prSet presAssocID="{BF6A44A1-D94F-4285-953E-B86D23E33ECF}" presName="horz1" presStyleCnt="0"/>
      <dgm:spPr/>
    </dgm:pt>
    <dgm:pt modelId="{9D199F4C-7DF9-4102-8E51-8CC7A0D07E5C}" type="pres">
      <dgm:prSet presAssocID="{BF6A44A1-D94F-4285-953E-B86D23E33ECF}" presName="tx1" presStyleLbl="revTx" presStyleIdx="1" presStyleCnt="7"/>
      <dgm:spPr/>
    </dgm:pt>
    <dgm:pt modelId="{4087913C-2613-4C3F-82FD-09C65D6CEF8C}" type="pres">
      <dgm:prSet presAssocID="{BF6A44A1-D94F-4285-953E-B86D23E33ECF}" presName="vert1" presStyleCnt="0"/>
      <dgm:spPr/>
    </dgm:pt>
    <dgm:pt modelId="{8A1733C3-FE01-4EBA-8616-B932B29B5FE6}" type="pres">
      <dgm:prSet presAssocID="{A5752AA1-CCBD-42DC-B5CB-53C9D88E3CB7}" presName="thickLine" presStyleLbl="alignNode1" presStyleIdx="2" presStyleCnt="7"/>
      <dgm:spPr/>
    </dgm:pt>
    <dgm:pt modelId="{82B61C37-897A-47EA-B5D3-D0045BB08EF7}" type="pres">
      <dgm:prSet presAssocID="{A5752AA1-CCBD-42DC-B5CB-53C9D88E3CB7}" presName="horz1" presStyleCnt="0"/>
      <dgm:spPr/>
    </dgm:pt>
    <dgm:pt modelId="{184A8607-5570-4AA6-8504-1D411A32C5F8}" type="pres">
      <dgm:prSet presAssocID="{A5752AA1-CCBD-42DC-B5CB-53C9D88E3CB7}" presName="tx1" presStyleLbl="revTx" presStyleIdx="2" presStyleCnt="7"/>
      <dgm:spPr/>
    </dgm:pt>
    <dgm:pt modelId="{A005007E-7E5C-4C2C-8914-E403F8C45195}" type="pres">
      <dgm:prSet presAssocID="{A5752AA1-CCBD-42DC-B5CB-53C9D88E3CB7}" presName="vert1" presStyleCnt="0"/>
      <dgm:spPr/>
    </dgm:pt>
    <dgm:pt modelId="{FAFE7AFF-45B3-404C-BA7E-86CA06E50626}" type="pres">
      <dgm:prSet presAssocID="{35C0528D-509E-4BD0-92CF-973AC49FC716}" presName="thickLine" presStyleLbl="alignNode1" presStyleIdx="3" presStyleCnt="7"/>
      <dgm:spPr/>
    </dgm:pt>
    <dgm:pt modelId="{CADD6B95-00B9-4EBD-98CC-BD7562523C76}" type="pres">
      <dgm:prSet presAssocID="{35C0528D-509E-4BD0-92CF-973AC49FC716}" presName="horz1" presStyleCnt="0"/>
      <dgm:spPr/>
    </dgm:pt>
    <dgm:pt modelId="{AAC8B171-3F7D-4360-ABC7-3913C7E167B4}" type="pres">
      <dgm:prSet presAssocID="{35C0528D-509E-4BD0-92CF-973AC49FC716}" presName="tx1" presStyleLbl="revTx" presStyleIdx="3" presStyleCnt="7"/>
      <dgm:spPr/>
    </dgm:pt>
    <dgm:pt modelId="{24FBBCEF-2168-4221-996E-FD62DD825138}" type="pres">
      <dgm:prSet presAssocID="{35C0528D-509E-4BD0-92CF-973AC49FC716}" presName="vert1" presStyleCnt="0"/>
      <dgm:spPr/>
    </dgm:pt>
    <dgm:pt modelId="{A817DF77-7E8B-4E98-B5DB-AE19B136B0B7}" type="pres">
      <dgm:prSet presAssocID="{8BDAF025-18BE-403A-B93B-9BCA0BD8B794}" presName="thickLine" presStyleLbl="alignNode1" presStyleIdx="4" presStyleCnt="7"/>
      <dgm:spPr/>
    </dgm:pt>
    <dgm:pt modelId="{FF1EC574-E082-4681-8A4D-2E41234193B2}" type="pres">
      <dgm:prSet presAssocID="{8BDAF025-18BE-403A-B93B-9BCA0BD8B794}" presName="horz1" presStyleCnt="0"/>
      <dgm:spPr/>
    </dgm:pt>
    <dgm:pt modelId="{A2365757-A0B7-475A-AB02-52AC2FFF5AF5}" type="pres">
      <dgm:prSet presAssocID="{8BDAF025-18BE-403A-B93B-9BCA0BD8B794}" presName="tx1" presStyleLbl="revTx" presStyleIdx="4" presStyleCnt="7"/>
      <dgm:spPr/>
    </dgm:pt>
    <dgm:pt modelId="{DB6EAC09-53B4-472B-8D5E-1B385B3D03FD}" type="pres">
      <dgm:prSet presAssocID="{8BDAF025-18BE-403A-B93B-9BCA0BD8B794}" presName="vert1" presStyleCnt="0"/>
      <dgm:spPr/>
    </dgm:pt>
    <dgm:pt modelId="{7E3516BA-DADD-465A-BD02-163F1D869570}" type="pres">
      <dgm:prSet presAssocID="{74DA65E2-0979-4800-937F-3DEA6BFB6D4B}" presName="thickLine" presStyleLbl="alignNode1" presStyleIdx="5" presStyleCnt="7"/>
      <dgm:spPr/>
    </dgm:pt>
    <dgm:pt modelId="{8A3F00A8-F6FF-466D-A190-64D819001871}" type="pres">
      <dgm:prSet presAssocID="{74DA65E2-0979-4800-937F-3DEA6BFB6D4B}" presName="horz1" presStyleCnt="0"/>
      <dgm:spPr/>
    </dgm:pt>
    <dgm:pt modelId="{B16CAEFF-882C-47D8-9D34-07585C93722E}" type="pres">
      <dgm:prSet presAssocID="{74DA65E2-0979-4800-937F-3DEA6BFB6D4B}" presName="tx1" presStyleLbl="revTx" presStyleIdx="5" presStyleCnt="7"/>
      <dgm:spPr/>
    </dgm:pt>
    <dgm:pt modelId="{645C34E7-FC31-415A-BE61-E8290CF8BA07}" type="pres">
      <dgm:prSet presAssocID="{74DA65E2-0979-4800-937F-3DEA6BFB6D4B}" presName="vert1" presStyleCnt="0"/>
      <dgm:spPr/>
    </dgm:pt>
    <dgm:pt modelId="{5F7596B0-16BD-4DDB-A930-C45EC6BC52A1}" type="pres">
      <dgm:prSet presAssocID="{638B37CC-D9F7-4D9C-964A-319FE67AE69D}" presName="thickLine" presStyleLbl="alignNode1" presStyleIdx="6" presStyleCnt="7"/>
      <dgm:spPr/>
    </dgm:pt>
    <dgm:pt modelId="{CF736231-087F-4027-95A7-210FFC1CC709}" type="pres">
      <dgm:prSet presAssocID="{638B37CC-D9F7-4D9C-964A-319FE67AE69D}" presName="horz1" presStyleCnt="0"/>
      <dgm:spPr/>
    </dgm:pt>
    <dgm:pt modelId="{39E6F75D-EA28-41FF-9A10-0A4DAF5C898C}" type="pres">
      <dgm:prSet presAssocID="{638B37CC-D9F7-4D9C-964A-319FE67AE69D}" presName="tx1" presStyleLbl="revTx" presStyleIdx="6" presStyleCnt="7"/>
      <dgm:spPr/>
    </dgm:pt>
    <dgm:pt modelId="{D2CFA942-5098-46EE-B559-BDC598C65B7E}" type="pres">
      <dgm:prSet presAssocID="{638B37CC-D9F7-4D9C-964A-319FE67AE69D}" presName="vert1" presStyleCnt="0"/>
      <dgm:spPr/>
    </dgm:pt>
  </dgm:ptLst>
  <dgm:cxnLst>
    <dgm:cxn modelId="{E5E36917-AA39-4C07-953D-4CCCDA510FDB}" type="presOf" srcId="{73CC7EC1-AE0A-4639-A2E6-318D3B5D2EB7}" destId="{309A7AED-ABC9-4BC9-88EE-1BF54DC01268}" srcOrd="0" destOrd="0" presId="urn:microsoft.com/office/officeart/2008/layout/LinedList"/>
    <dgm:cxn modelId="{3B49A919-F0DB-42CD-99F2-4CC921C9709C}" type="presOf" srcId="{A5752AA1-CCBD-42DC-B5CB-53C9D88E3CB7}" destId="{184A8607-5570-4AA6-8504-1D411A32C5F8}" srcOrd="0" destOrd="0" presId="urn:microsoft.com/office/officeart/2008/layout/LinedList"/>
    <dgm:cxn modelId="{71128D38-91DE-438F-95E8-386887BA184F}" type="presOf" srcId="{100D45CE-626B-4A0E-97D9-6F5ACC7D376B}" destId="{3B5ADE59-90B7-43B0-BAD9-D8FC436EF70E}" srcOrd="0" destOrd="0" presId="urn:microsoft.com/office/officeart/2008/layout/LinedList"/>
    <dgm:cxn modelId="{3450703E-D6B8-4372-B467-1B0547140E79}" type="presOf" srcId="{8BDAF025-18BE-403A-B93B-9BCA0BD8B794}" destId="{A2365757-A0B7-475A-AB02-52AC2FFF5AF5}" srcOrd="0" destOrd="0" presId="urn:microsoft.com/office/officeart/2008/layout/LinedList"/>
    <dgm:cxn modelId="{8C9B6E40-D05A-43E2-A073-56364BA9E5C9}" srcId="{100D45CE-626B-4A0E-97D9-6F5ACC7D376B}" destId="{73CC7EC1-AE0A-4639-A2E6-318D3B5D2EB7}" srcOrd="0" destOrd="0" parTransId="{BDFDAA0B-A825-49C3-B2E0-1AB6E608ED28}" sibTransId="{EEFB80A1-1B11-44E1-9323-41AEDAB4CC88}"/>
    <dgm:cxn modelId="{919C3D60-8F64-49D3-B4C6-3F0402E30D9B}" type="presOf" srcId="{74DA65E2-0979-4800-937F-3DEA6BFB6D4B}" destId="{B16CAEFF-882C-47D8-9D34-07585C93722E}" srcOrd="0" destOrd="0" presId="urn:microsoft.com/office/officeart/2008/layout/LinedList"/>
    <dgm:cxn modelId="{C5D18F41-20DE-48A9-A474-966E810904D7}" srcId="{100D45CE-626B-4A0E-97D9-6F5ACC7D376B}" destId="{74DA65E2-0979-4800-937F-3DEA6BFB6D4B}" srcOrd="5" destOrd="0" parTransId="{C9B1F2F1-0413-45B2-AA53-FF8DCE7E8AF3}" sibTransId="{A03B6D7D-7E9D-4388-B773-214D2443E6E3}"/>
    <dgm:cxn modelId="{CBE70859-5D9B-4E8B-A602-2FBB4188196A}" type="presOf" srcId="{35C0528D-509E-4BD0-92CF-973AC49FC716}" destId="{AAC8B171-3F7D-4360-ABC7-3913C7E167B4}" srcOrd="0" destOrd="0" presId="urn:microsoft.com/office/officeart/2008/layout/LinedList"/>
    <dgm:cxn modelId="{1FF41C85-C096-48A4-BE48-6529CB1CF5AF}" srcId="{100D45CE-626B-4A0E-97D9-6F5ACC7D376B}" destId="{638B37CC-D9F7-4D9C-964A-319FE67AE69D}" srcOrd="6" destOrd="0" parTransId="{971D9378-6C60-40AE-B526-E51E022917DF}" sibTransId="{6DACA936-F5D4-49D6-8691-4E7E70944419}"/>
    <dgm:cxn modelId="{2DE1EEA2-0C83-4451-95E1-7BD7E34B5C7C}" type="presOf" srcId="{638B37CC-D9F7-4D9C-964A-319FE67AE69D}" destId="{39E6F75D-EA28-41FF-9A10-0A4DAF5C898C}" srcOrd="0" destOrd="0" presId="urn:microsoft.com/office/officeart/2008/layout/LinedList"/>
    <dgm:cxn modelId="{7423F1B1-4AF6-4699-9393-AD4C8C065D1B}" srcId="{100D45CE-626B-4A0E-97D9-6F5ACC7D376B}" destId="{BF6A44A1-D94F-4285-953E-B86D23E33ECF}" srcOrd="1" destOrd="0" parTransId="{26C06774-CC01-4883-B9B5-318CDFF54401}" sibTransId="{333881CC-5B87-4C18-B6A6-309B43EFABD6}"/>
    <dgm:cxn modelId="{C4021BD1-9B65-4555-866F-449B6586E2DF}" srcId="{100D45CE-626B-4A0E-97D9-6F5ACC7D376B}" destId="{A5752AA1-CCBD-42DC-B5CB-53C9D88E3CB7}" srcOrd="2" destOrd="0" parTransId="{95E5A5DE-7A55-4D58-AF99-378397637274}" sibTransId="{44B26DE3-5DBC-4F15-B0B9-C7225F769321}"/>
    <dgm:cxn modelId="{E45F82D1-7D48-42C1-9D58-3C10A497B558}" srcId="{100D45CE-626B-4A0E-97D9-6F5ACC7D376B}" destId="{8BDAF025-18BE-403A-B93B-9BCA0BD8B794}" srcOrd="4" destOrd="0" parTransId="{CCBFFC22-A99D-4478-95D1-E360F371EE7A}" sibTransId="{498C4E60-01DE-4BE3-81E4-46AB89D939AE}"/>
    <dgm:cxn modelId="{2752A8D2-EA48-408C-B07D-B46C6491968E}" srcId="{100D45CE-626B-4A0E-97D9-6F5ACC7D376B}" destId="{35C0528D-509E-4BD0-92CF-973AC49FC716}" srcOrd="3" destOrd="0" parTransId="{0D18C8E0-0DB8-49A3-8628-49341E85626B}" sibTransId="{F5B4C827-7703-460B-8C30-92CB8A09FD48}"/>
    <dgm:cxn modelId="{D6D8DBD8-44B0-45BE-BBEF-1B6BF67011B3}" type="presOf" srcId="{BF6A44A1-D94F-4285-953E-B86D23E33ECF}" destId="{9D199F4C-7DF9-4102-8E51-8CC7A0D07E5C}" srcOrd="0" destOrd="0" presId="urn:microsoft.com/office/officeart/2008/layout/LinedList"/>
    <dgm:cxn modelId="{89AA4F55-AC35-4EE0-81A7-A00C5572AAFB}" type="presParOf" srcId="{3B5ADE59-90B7-43B0-BAD9-D8FC436EF70E}" destId="{523F9761-9A77-47D6-817F-34BEC86CFD31}" srcOrd="0" destOrd="0" presId="urn:microsoft.com/office/officeart/2008/layout/LinedList"/>
    <dgm:cxn modelId="{7C27A9A7-E9B6-40A9-A906-A134115328CF}" type="presParOf" srcId="{3B5ADE59-90B7-43B0-BAD9-D8FC436EF70E}" destId="{3B68B69E-696A-4434-B138-055BA1350340}" srcOrd="1" destOrd="0" presId="urn:microsoft.com/office/officeart/2008/layout/LinedList"/>
    <dgm:cxn modelId="{3C196B42-5C48-49E0-B013-CB7B47557B9D}" type="presParOf" srcId="{3B68B69E-696A-4434-B138-055BA1350340}" destId="{309A7AED-ABC9-4BC9-88EE-1BF54DC01268}" srcOrd="0" destOrd="0" presId="urn:microsoft.com/office/officeart/2008/layout/LinedList"/>
    <dgm:cxn modelId="{201760DE-19E8-48D3-B5D3-4E33343C6C75}" type="presParOf" srcId="{3B68B69E-696A-4434-B138-055BA1350340}" destId="{14671A82-4CBC-425F-AF2C-DA676E90F24D}" srcOrd="1" destOrd="0" presId="urn:microsoft.com/office/officeart/2008/layout/LinedList"/>
    <dgm:cxn modelId="{AF23F6A2-5AA7-4D60-87B4-9004081609EE}" type="presParOf" srcId="{3B5ADE59-90B7-43B0-BAD9-D8FC436EF70E}" destId="{254CDCD1-07FB-49AF-8960-87B0B7A803D3}" srcOrd="2" destOrd="0" presId="urn:microsoft.com/office/officeart/2008/layout/LinedList"/>
    <dgm:cxn modelId="{7849C8CF-E091-4B35-B337-FF96A16DCC25}" type="presParOf" srcId="{3B5ADE59-90B7-43B0-BAD9-D8FC436EF70E}" destId="{9488D5DE-0DAE-487C-8668-68BA8EEF925F}" srcOrd="3" destOrd="0" presId="urn:microsoft.com/office/officeart/2008/layout/LinedList"/>
    <dgm:cxn modelId="{D1F293B8-6F43-48A8-AE66-C659F3AE1C3A}" type="presParOf" srcId="{9488D5DE-0DAE-487C-8668-68BA8EEF925F}" destId="{9D199F4C-7DF9-4102-8E51-8CC7A0D07E5C}" srcOrd="0" destOrd="0" presId="urn:microsoft.com/office/officeart/2008/layout/LinedList"/>
    <dgm:cxn modelId="{0391408A-64C5-4C00-AA1D-6FE89A215520}" type="presParOf" srcId="{9488D5DE-0DAE-487C-8668-68BA8EEF925F}" destId="{4087913C-2613-4C3F-82FD-09C65D6CEF8C}" srcOrd="1" destOrd="0" presId="urn:microsoft.com/office/officeart/2008/layout/LinedList"/>
    <dgm:cxn modelId="{AB25F5C3-A870-4E15-9B22-426D90963FAE}" type="presParOf" srcId="{3B5ADE59-90B7-43B0-BAD9-D8FC436EF70E}" destId="{8A1733C3-FE01-4EBA-8616-B932B29B5FE6}" srcOrd="4" destOrd="0" presId="urn:microsoft.com/office/officeart/2008/layout/LinedList"/>
    <dgm:cxn modelId="{82CA85F1-C781-4B0F-A48A-360FB234B40F}" type="presParOf" srcId="{3B5ADE59-90B7-43B0-BAD9-D8FC436EF70E}" destId="{82B61C37-897A-47EA-B5D3-D0045BB08EF7}" srcOrd="5" destOrd="0" presId="urn:microsoft.com/office/officeart/2008/layout/LinedList"/>
    <dgm:cxn modelId="{B4025434-407B-4A01-930F-72F708029049}" type="presParOf" srcId="{82B61C37-897A-47EA-B5D3-D0045BB08EF7}" destId="{184A8607-5570-4AA6-8504-1D411A32C5F8}" srcOrd="0" destOrd="0" presId="urn:microsoft.com/office/officeart/2008/layout/LinedList"/>
    <dgm:cxn modelId="{6B9C3EA4-E493-477D-B7AF-3B92701DFD01}" type="presParOf" srcId="{82B61C37-897A-47EA-B5D3-D0045BB08EF7}" destId="{A005007E-7E5C-4C2C-8914-E403F8C45195}" srcOrd="1" destOrd="0" presId="urn:microsoft.com/office/officeart/2008/layout/LinedList"/>
    <dgm:cxn modelId="{42FEBD16-BB62-4992-8961-B08EDA81579B}" type="presParOf" srcId="{3B5ADE59-90B7-43B0-BAD9-D8FC436EF70E}" destId="{FAFE7AFF-45B3-404C-BA7E-86CA06E50626}" srcOrd="6" destOrd="0" presId="urn:microsoft.com/office/officeart/2008/layout/LinedList"/>
    <dgm:cxn modelId="{A5E125E2-79B5-4A3E-8218-463EE22B1EA0}" type="presParOf" srcId="{3B5ADE59-90B7-43B0-BAD9-D8FC436EF70E}" destId="{CADD6B95-00B9-4EBD-98CC-BD7562523C76}" srcOrd="7" destOrd="0" presId="urn:microsoft.com/office/officeart/2008/layout/LinedList"/>
    <dgm:cxn modelId="{74EF0BEC-01DE-4561-A3DA-B8D044671E94}" type="presParOf" srcId="{CADD6B95-00B9-4EBD-98CC-BD7562523C76}" destId="{AAC8B171-3F7D-4360-ABC7-3913C7E167B4}" srcOrd="0" destOrd="0" presId="urn:microsoft.com/office/officeart/2008/layout/LinedList"/>
    <dgm:cxn modelId="{BE0BFE29-3076-413B-BDF3-96223B533172}" type="presParOf" srcId="{CADD6B95-00B9-4EBD-98CC-BD7562523C76}" destId="{24FBBCEF-2168-4221-996E-FD62DD825138}" srcOrd="1" destOrd="0" presId="urn:microsoft.com/office/officeart/2008/layout/LinedList"/>
    <dgm:cxn modelId="{CB225209-36E4-4713-9803-193905DEEBE9}" type="presParOf" srcId="{3B5ADE59-90B7-43B0-BAD9-D8FC436EF70E}" destId="{A817DF77-7E8B-4E98-B5DB-AE19B136B0B7}" srcOrd="8" destOrd="0" presId="urn:microsoft.com/office/officeart/2008/layout/LinedList"/>
    <dgm:cxn modelId="{1B3F652C-CA17-41DF-9472-F8E7574A1170}" type="presParOf" srcId="{3B5ADE59-90B7-43B0-BAD9-D8FC436EF70E}" destId="{FF1EC574-E082-4681-8A4D-2E41234193B2}" srcOrd="9" destOrd="0" presId="urn:microsoft.com/office/officeart/2008/layout/LinedList"/>
    <dgm:cxn modelId="{4D795F51-4D39-4C0E-806E-194EFF59602C}" type="presParOf" srcId="{FF1EC574-E082-4681-8A4D-2E41234193B2}" destId="{A2365757-A0B7-475A-AB02-52AC2FFF5AF5}" srcOrd="0" destOrd="0" presId="urn:microsoft.com/office/officeart/2008/layout/LinedList"/>
    <dgm:cxn modelId="{BF2C7150-4BC5-4608-87AB-DA189B89181B}" type="presParOf" srcId="{FF1EC574-E082-4681-8A4D-2E41234193B2}" destId="{DB6EAC09-53B4-472B-8D5E-1B385B3D03FD}" srcOrd="1" destOrd="0" presId="urn:microsoft.com/office/officeart/2008/layout/LinedList"/>
    <dgm:cxn modelId="{1F4EC9D1-3433-44EE-A1D6-76CAEA8275E4}" type="presParOf" srcId="{3B5ADE59-90B7-43B0-BAD9-D8FC436EF70E}" destId="{7E3516BA-DADD-465A-BD02-163F1D869570}" srcOrd="10" destOrd="0" presId="urn:microsoft.com/office/officeart/2008/layout/LinedList"/>
    <dgm:cxn modelId="{59A88D4F-26D4-4B33-B09A-D2596DDAD376}" type="presParOf" srcId="{3B5ADE59-90B7-43B0-BAD9-D8FC436EF70E}" destId="{8A3F00A8-F6FF-466D-A190-64D819001871}" srcOrd="11" destOrd="0" presId="urn:microsoft.com/office/officeart/2008/layout/LinedList"/>
    <dgm:cxn modelId="{7905993F-3468-4D08-B3F7-FF5FA0CBC207}" type="presParOf" srcId="{8A3F00A8-F6FF-466D-A190-64D819001871}" destId="{B16CAEFF-882C-47D8-9D34-07585C93722E}" srcOrd="0" destOrd="0" presId="urn:microsoft.com/office/officeart/2008/layout/LinedList"/>
    <dgm:cxn modelId="{ED0DD605-190D-4769-B483-0EB583F626D9}" type="presParOf" srcId="{8A3F00A8-F6FF-466D-A190-64D819001871}" destId="{645C34E7-FC31-415A-BE61-E8290CF8BA07}" srcOrd="1" destOrd="0" presId="urn:microsoft.com/office/officeart/2008/layout/LinedList"/>
    <dgm:cxn modelId="{73A4D43F-9335-4B7C-B375-EDA76C9C2B10}" type="presParOf" srcId="{3B5ADE59-90B7-43B0-BAD9-D8FC436EF70E}" destId="{5F7596B0-16BD-4DDB-A930-C45EC6BC52A1}" srcOrd="12" destOrd="0" presId="urn:microsoft.com/office/officeart/2008/layout/LinedList"/>
    <dgm:cxn modelId="{4C13A1DA-CB00-4358-BFEC-6DA3109507FF}" type="presParOf" srcId="{3B5ADE59-90B7-43B0-BAD9-D8FC436EF70E}" destId="{CF736231-087F-4027-95A7-210FFC1CC709}" srcOrd="13" destOrd="0" presId="urn:microsoft.com/office/officeart/2008/layout/LinedList"/>
    <dgm:cxn modelId="{370EFCD9-CBF7-401F-BD21-22506071CFA6}" type="presParOf" srcId="{CF736231-087F-4027-95A7-210FFC1CC709}" destId="{39E6F75D-EA28-41FF-9A10-0A4DAF5C898C}" srcOrd="0" destOrd="0" presId="urn:microsoft.com/office/officeart/2008/layout/LinedList"/>
    <dgm:cxn modelId="{647E28AC-67D6-4F80-B130-F9C24C1B66CC}" type="presParOf" srcId="{CF736231-087F-4027-95A7-210FFC1CC709}" destId="{D2CFA942-5098-46EE-B559-BDC598C65B7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0114CE-5A0B-4D31-9F81-DD8E4BA7BB9A}" type="doc">
      <dgm:prSet loTypeId="urn:microsoft.com/office/officeart/2016/7/layout/LinearBlockProcessNumbered" loCatId="process" qsTypeId="urn:microsoft.com/office/officeart/2005/8/quickstyle/simple1" qsCatId="simple" csTypeId="urn:microsoft.com/office/officeart/2005/8/colors/accent0_3" csCatId="mainScheme"/>
      <dgm:spPr/>
      <dgm:t>
        <a:bodyPr/>
        <a:lstStyle/>
        <a:p>
          <a:endParaRPr lang="en-US"/>
        </a:p>
      </dgm:t>
    </dgm:pt>
    <dgm:pt modelId="{3B9B8DD4-1783-4DDA-94F6-5A127EF2BF74}">
      <dgm:prSet/>
      <dgm:spPr/>
      <dgm:t>
        <a:bodyPr/>
        <a:lstStyle/>
        <a:p>
          <a:r>
            <a:rPr lang="en-US" dirty="0">
              <a:solidFill>
                <a:schemeClr val="tx1"/>
              </a:solidFill>
            </a:rPr>
            <a:t>Keep records in proper order of clients on a database.</a:t>
          </a:r>
        </a:p>
      </dgm:t>
    </dgm:pt>
    <dgm:pt modelId="{AEB7B6BD-9FD9-4943-99B0-A4F44D224DFB}" type="parTrans" cxnId="{EBC7B01A-D64C-4F8F-B900-AE91628809C6}">
      <dgm:prSet/>
      <dgm:spPr/>
      <dgm:t>
        <a:bodyPr/>
        <a:lstStyle/>
        <a:p>
          <a:endParaRPr lang="en-US"/>
        </a:p>
      </dgm:t>
    </dgm:pt>
    <dgm:pt modelId="{FEAB9548-4624-48CD-9447-A23A7C0072A5}" type="sibTrans" cxnId="{EBC7B01A-D64C-4F8F-B900-AE91628809C6}">
      <dgm:prSet phldrT="01" phldr="0"/>
      <dgm:spPr/>
      <dgm:t>
        <a:bodyPr/>
        <a:lstStyle/>
        <a:p>
          <a:r>
            <a:rPr lang="en-US"/>
            <a:t>01</a:t>
          </a:r>
        </a:p>
      </dgm:t>
    </dgm:pt>
    <dgm:pt modelId="{D8338490-5764-435F-BE1B-8F2F2B9E6A61}">
      <dgm:prSet/>
      <dgm:spPr/>
      <dgm:t>
        <a:bodyPr/>
        <a:lstStyle/>
        <a:p>
          <a:r>
            <a:rPr lang="en-US" dirty="0">
              <a:solidFill>
                <a:schemeClr val="tx1"/>
              </a:solidFill>
            </a:rPr>
            <a:t>Manage the finance of the administration department.</a:t>
          </a:r>
        </a:p>
      </dgm:t>
    </dgm:pt>
    <dgm:pt modelId="{F2B141CF-75E4-46A5-A7B4-EE20378EB851}" type="parTrans" cxnId="{312650AF-A5D7-419D-97E2-F67D80533FEF}">
      <dgm:prSet/>
      <dgm:spPr/>
      <dgm:t>
        <a:bodyPr/>
        <a:lstStyle/>
        <a:p>
          <a:endParaRPr lang="en-US"/>
        </a:p>
      </dgm:t>
    </dgm:pt>
    <dgm:pt modelId="{89FCBCAF-2953-4720-84E0-23F957CD1116}" type="sibTrans" cxnId="{312650AF-A5D7-419D-97E2-F67D80533FEF}">
      <dgm:prSet phldrT="02" phldr="0"/>
      <dgm:spPr/>
      <dgm:t>
        <a:bodyPr/>
        <a:lstStyle/>
        <a:p>
          <a:r>
            <a:rPr lang="en-US"/>
            <a:t>02</a:t>
          </a:r>
        </a:p>
      </dgm:t>
    </dgm:pt>
    <dgm:pt modelId="{F77FF767-C656-459E-9215-3C15522FDC1C}">
      <dgm:prSet/>
      <dgm:spPr/>
      <dgm:t>
        <a:bodyPr/>
        <a:lstStyle/>
        <a:p>
          <a:r>
            <a:rPr lang="en-US" dirty="0">
              <a:solidFill>
                <a:schemeClr val="tx1"/>
              </a:solidFill>
            </a:rPr>
            <a:t>Working with every departmental duties and allocations.</a:t>
          </a:r>
        </a:p>
      </dgm:t>
    </dgm:pt>
    <dgm:pt modelId="{DB6CEE55-CDC2-43E6-9411-88D0D7C6A897}" type="parTrans" cxnId="{43905FBF-F116-4C6F-9A2B-E76F960EC923}">
      <dgm:prSet/>
      <dgm:spPr/>
      <dgm:t>
        <a:bodyPr/>
        <a:lstStyle/>
        <a:p>
          <a:endParaRPr lang="en-US"/>
        </a:p>
      </dgm:t>
    </dgm:pt>
    <dgm:pt modelId="{25240022-A77F-48AD-B2BA-1E537DA1F82E}" type="sibTrans" cxnId="{43905FBF-F116-4C6F-9A2B-E76F960EC923}">
      <dgm:prSet phldrT="03" phldr="0"/>
      <dgm:spPr/>
      <dgm:t>
        <a:bodyPr/>
        <a:lstStyle/>
        <a:p>
          <a:r>
            <a:rPr lang="en-US"/>
            <a:t>03</a:t>
          </a:r>
        </a:p>
      </dgm:t>
    </dgm:pt>
    <dgm:pt modelId="{120F717C-10A3-4617-8AEE-8BEB9033E11E}">
      <dgm:prSet/>
      <dgm:spPr/>
      <dgm:t>
        <a:bodyPr/>
        <a:lstStyle/>
        <a:p>
          <a:r>
            <a:rPr lang="en-US" dirty="0">
              <a:solidFill>
                <a:schemeClr val="tx1"/>
              </a:solidFill>
            </a:rPr>
            <a:t>Managing payments of staff and all incentives to do with the running of the restaurant in collaboration with the various departments and accounts.</a:t>
          </a:r>
        </a:p>
      </dgm:t>
    </dgm:pt>
    <dgm:pt modelId="{77EB2498-CBE0-46C8-806F-0D19AD042355}" type="parTrans" cxnId="{36E40F3E-539F-45D4-89D4-01BD4AA46D82}">
      <dgm:prSet/>
      <dgm:spPr/>
      <dgm:t>
        <a:bodyPr/>
        <a:lstStyle/>
        <a:p>
          <a:endParaRPr lang="en-US"/>
        </a:p>
      </dgm:t>
    </dgm:pt>
    <dgm:pt modelId="{566230D9-E7FC-4409-983B-7F69DD9F967D}" type="sibTrans" cxnId="{36E40F3E-539F-45D4-89D4-01BD4AA46D82}">
      <dgm:prSet phldrT="04" phldr="0"/>
      <dgm:spPr/>
      <dgm:t>
        <a:bodyPr/>
        <a:lstStyle/>
        <a:p>
          <a:r>
            <a:rPr lang="en-US"/>
            <a:t>04</a:t>
          </a:r>
        </a:p>
      </dgm:t>
    </dgm:pt>
    <dgm:pt modelId="{FAB72CC9-9204-4FAC-844A-C0FB033015C9}" type="pres">
      <dgm:prSet presAssocID="{B40114CE-5A0B-4D31-9F81-DD8E4BA7BB9A}" presName="Name0" presStyleCnt="0">
        <dgm:presLayoutVars>
          <dgm:animLvl val="lvl"/>
          <dgm:resizeHandles val="exact"/>
        </dgm:presLayoutVars>
      </dgm:prSet>
      <dgm:spPr/>
    </dgm:pt>
    <dgm:pt modelId="{941AF2BD-A72D-4D48-ABA1-8227948B53DF}" type="pres">
      <dgm:prSet presAssocID="{3B9B8DD4-1783-4DDA-94F6-5A127EF2BF74}" presName="compositeNode" presStyleCnt="0">
        <dgm:presLayoutVars>
          <dgm:bulletEnabled val="1"/>
        </dgm:presLayoutVars>
      </dgm:prSet>
      <dgm:spPr/>
    </dgm:pt>
    <dgm:pt modelId="{356F34D9-CA18-4E71-AA1A-892163C7884B}" type="pres">
      <dgm:prSet presAssocID="{3B9B8DD4-1783-4DDA-94F6-5A127EF2BF74}" presName="bgRect" presStyleLbl="alignNode1" presStyleIdx="0" presStyleCnt="4"/>
      <dgm:spPr/>
    </dgm:pt>
    <dgm:pt modelId="{CBC9CC92-F7A2-4BAB-A4A3-4D85D309A1DB}" type="pres">
      <dgm:prSet presAssocID="{FEAB9548-4624-48CD-9447-A23A7C0072A5}" presName="sibTransNodeRect" presStyleLbl="alignNode1" presStyleIdx="0" presStyleCnt="4">
        <dgm:presLayoutVars>
          <dgm:chMax val="0"/>
          <dgm:bulletEnabled val="1"/>
        </dgm:presLayoutVars>
      </dgm:prSet>
      <dgm:spPr/>
    </dgm:pt>
    <dgm:pt modelId="{860FDF01-9247-4AC8-A378-2ED2C917C181}" type="pres">
      <dgm:prSet presAssocID="{3B9B8DD4-1783-4DDA-94F6-5A127EF2BF74}" presName="nodeRect" presStyleLbl="alignNode1" presStyleIdx="0" presStyleCnt="4">
        <dgm:presLayoutVars>
          <dgm:bulletEnabled val="1"/>
        </dgm:presLayoutVars>
      </dgm:prSet>
      <dgm:spPr/>
    </dgm:pt>
    <dgm:pt modelId="{80815581-F0FA-4877-8099-C6F23C6DEDD9}" type="pres">
      <dgm:prSet presAssocID="{FEAB9548-4624-48CD-9447-A23A7C0072A5}" presName="sibTrans" presStyleCnt="0"/>
      <dgm:spPr/>
    </dgm:pt>
    <dgm:pt modelId="{9DE316B6-513B-40F9-A945-7C749EB80D3A}" type="pres">
      <dgm:prSet presAssocID="{D8338490-5764-435F-BE1B-8F2F2B9E6A61}" presName="compositeNode" presStyleCnt="0">
        <dgm:presLayoutVars>
          <dgm:bulletEnabled val="1"/>
        </dgm:presLayoutVars>
      </dgm:prSet>
      <dgm:spPr/>
    </dgm:pt>
    <dgm:pt modelId="{D3974490-5156-4E95-81BE-E977F9A0AC32}" type="pres">
      <dgm:prSet presAssocID="{D8338490-5764-435F-BE1B-8F2F2B9E6A61}" presName="bgRect" presStyleLbl="alignNode1" presStyleIdx="1" presStyleCnt="4"/>
      <dgm:spPr/>
    </dgm:pt>
    <dgm:pt modelId="{AA2166D8-3C12-4F26-BEFA-7A7B293C4E5C}" type="pres">
      <dgm:prSet presAssocID="{89FCBCAF-2953-4720-84E0-23F957CD1116}" presName="sibTransNodeRect" presStyleLbl="alignNode1" presStyleIdx="1" presStyleCnt="4">
        <dgm:presLayoutVars>
          <dgm:chMax val="0"/>
          <dgm:bulletEnabled val="1"/>
        </dgm:presLayoutVars>
      </dgm:prSet>
      <dgm:spPr/>
    </dgm:pt>
    <dgm:pt modelId="{29A4FDF9-6706-40B7-BDFE-0684F38010CD}" type="pres">
      <dgm:prSet presAssocID="{D8338490-5764-435F-BE1B-8F2F2B9E6A61}" presName="nodeRect" presStyleLbl="alignNode1" presStyleIdx="1" presStyleCnt="4">
        <dgm:presLayoutVars>
          <dgm:bulletEnabled val="1"/>
        </dgm:presLayoutVars>
      </dgm:prSet>
      <dgm:spPr/>
    </dgm:pt>
    <dgm:pt modelId="{085A987B-765C-400B-A92C-A3BC38517593}" type="pres">
      <dgm:prSet presAssocID="{89FCBCAF-2953-4720-84E0-23F957CD1116}" presName="sibTrans" presStyleCnt="0"/>
      <dgm:spPr/>
    </dgm:pt>
    <dgm:pt modelId="{F2B5EA86-2CCA-4FF7-A906-961C76844385}" type="pres">
      <dgm:prSet presAssocID="{F77FF767-C656-459E-9215-3C15522FDC1C}" presName="compositeNode" presStyleCnt="0">
        <dgm:presLayoutVars>
          <dgm:bulletEnabled val="1"/>
        </dgm:presLayoutVars>
      </dgm:prSet>
      <dgm:spPr/>
    </dgm:pt>
    <dgm:pt modelId="{FC19754C-1609-4E19-BE0D-06D50936EF65}" type="pres">
      <dgm:prSet presAssocID="{F77FF767-C656-459E-9215-3C15522FDC1C}" presName="bgRect" presStyleLbl="alignNode1" presStyleIdx="2" presStyleCnt="4"/>
      <dgm:spPr/>
    </dgm:pt>
    <dgm:pt modelId="{815DC7F7-0480-427F-A46D-FF81551531B3}" type="pres">
      <dgm:prSet presAssocID="{25240022-A77F-48AD-B2BA-1E537DA1F82E}" presName="sibTransNodeRect" presStyleLbl="alignNode1" presStyleIdx="2" presStyleCnt="4">
        <dgm:presLayoutVars>
          <dgm:chMax val="0"/>
          <dgm:bulletEnabled val="1"/>
        </dgm:presLayoutVars>
      </dgm:prSet>
      <dgm:spPr/>
    </dgm:pt>
    <dgm:pt modelId="{227E3D13-BB48-43A9-8884-95E00D0AE2E9}" type="pres">
      <dgm:prSet presAssocID="{F77FF767-C656-459E-9215-3C15522FDC1C}" presName="nodeRect" presStyleLbl="alignNode1" presStyleIdx="2" presStyleCnt="4">
        <dgm:presLayoutVars>
          <dgm:bulletEnabled val="1"/>
        </dgm:presLayoutVars>
      </dgm:prSet>
      <dgm:spPr/>
    </dgm:pt>
    <dgm:pt modelId="{2C7CAB25-27B7-4D46-84E7-A47F02B1B740}" type="pres">
      <dgm:prSet presAssocID="{25240022-A77F-48AD-B2BA-1E537DA1F82E}" presName="sibTrans" presStyleCnt="0"/>
      <dgm:spPr/>
    </dgm:pt>
    <dgm:pt modelId="{A1B34B45-1C38-4418-9F26-7C5ECE79F702}" type="pres">
      <dgm:prSet presAssocID="{120F717C-10A3-4617-8AEE-8BEB9033E11E}" presName="compositeNode" presStyleCnt="0">
        <dgm:presLayoutVars>
          <dgm:bulletEnabled val="1"/>
        </dgm:presLayoutVars>
      </dgm:prSet>
      <dgm:spPr/>
    </dgm:pt>
    <dgm:pt modelId="{FF01686F-64F7-4C14-90DD-3686F82D9590}" type="pres">
      <dgm:prSet presAssocID="{120F717C-10A3-4617-8AEE-8BEB9033E11E}" presName="bgRect" presStyleLbl="alignNode1" presStyleIdx="3" presStyleCnt="4"/>
      <dgm:spPr/>
    </dgm:pt>
    <dgm:pt modelId="{1093776E-AFC0-4B51-BF55-22EA5B28DA37}" type="pres">
      <dgm:prSet presAssocID="{566230D9-E7FC-4409-983B-7F69DD9F967D}" presName="sibTransNodeRect" presStyleLbl="alignNode1" presStyleIdx="3" presStyleCnt="4">
        <dgm:presLayoutVars>
          <dgm:chMax val="0"/>
          <dgm:bulletEnabled val="1"/>
        </dgm:presLayoutVars>
      </dgm:prSet>
      <dgm:spPr/>
    </dgm:pt>
    <dgm:pt modelId="{1A178565-D06C-46F2-95E2-D5D731C75245}" type="pres">
      <dgm:prSet presAssocID="{120F717C-10A3-4617-8AEE-8BEB9033E11E}" presName="nodeRect" presStyleLbl="alignNode1" presStyleIdx="3" presStyleCnt="4">
        <dgm:presLayoutVars>
          <dgm:bulletEnabled val="1"/>
        </dgm:presLayoutVars>
      </dgm:prSet>
      <dgm:spPr/>
    </dgm:pt>
  </dgm:ptLst>
  <dgm:cxnLst>
    <dgm:cxn modelId="{ED661103-A44B-4298-AEDF-F06865A24F2B}" type="presOf" srcId="{120F717C-10A3-4617-8AEE-8BEB9033E11E}" destId="{1A178565-D06C-46F2-95E2-D5D731C75245}" srcOrd="1" destOrd="0" presId="urn:microsoft.com/office/officeart/2016/7/layout/LinearBlockProcessNumbered"/>
    <dgm:cxn modelId="{EBC7B01A-D64C-4F8F-B900-AE91628809C6}" srcId="{B40114CE-5A0B-4D31-9F81-DD8E4BA7BB9A}" destId="{3B9B8DD4-1783-4DDA-94F6-5A127EF2BF74}" srcOrd="0" destOrd="0" parTransId="{AEB7B6BD-9FD9-4943-99B0-A4F44D224DFB}" sibTransId="{FEAB9548-4624-48CD-9447-A23A7C0072A5}"/>
    <dgm:cxn modelId="{E046D92D-CF3D-4130-95E9-5AD83DCF4355}" type="presOf" srcId="{25240022-A77F-48AD-B2BA-1E537DA1F82E}" destId="{815DC7F7-0480-427F-A46D-FF81551531B3}" srcOrd="0" destOrd="0" presId="urn:microsoft.com/office/officeart/2016/7/layout/LinearBlockProcessNumbered"/>
    <dgm:cxn modelId="{A94F8237-F4D3-40F5-AFE8-3535D7F873BA}" type="presOf" srcId="{D8338490-5764-435F-BE1B-8F2F2B9E6A61}" destId="{D3974490-5156-4E95-81BE-E977F9A0AC32}" srcOrd="0" destOrd="0" presId="urn:microsoft.com/office/officeart/2016/7/layout/LinearBlockProcessNumbered"/>
    <dgm:cxn modelId="{36E40F3E-539F-45D4-89D4-01BD4AA46D82}" srcId="{B40114CE-5A0B-4D31-9F81-DD8E4BA7BB9A}" destId="{120F717C-10A3-4617-8AEE-8BEB9033E11E}" srcOrd="3" destOrd="0" parTransId="{77EB2498-CBE0-46C8-806F-0D19AD042355}" sibTransId="{566230D9-E7FC-4409-983B-7F69DD9F967D}"/>
    <dgm:cxn modelId="{EFB66067-917A-4C15-A4B7-3D26D4AD0D88}" type="presOf" srcId="{F77FF767-C656-459E-9215-3C15522FDC1C}" destId="{FC19754C-1609-4E19-BE0D-06D50936EF65}" srcOrd="0" destOrd="0" presId="urn:microsoft.com/office/officeart/2016/7/layout/LinearBlockProcessNumbered"/>
    <dgm:cxn modelId="{F9CAF650-B6E7-4A1E-B689-2D7F0B8932B8}" type="presOf" srcId="{89FCBCAF-2953-4720-84E0-23F957CD1116}" destId="{AA2166D8-3C12-4F26-BEFA-7A7B293C4E5C}" srcOrd="0" destOrd="0" presId="urn:microsoft.com/office/officeart/2016/7/layout/LinearBlockProcessNumbered"/>
    <dgm:cxn modelId="{F899C187-6D14-4956-ABA9-174F9A60FDD5}" type="presOf" srcId="{566230D9-E7FC-4409-983B-7F69DD9F967D}" destId="{1093776E-AFC0-4B51-BF55-22EA5B28DA37}" srcOrd="0" destOrd="0" presId="urn:microsoft.com/office/officeart/2016/7/layout/LinearBlockProcessNumbered"/>
    <dgm:cxn modelId="{8B69C188-B415-4A23-A3C2-3E438CFD7559}" type="presOf" srcId="{120F717C-10A3-4617-8AEE-8BEB9033E11E}" destId="{FF01686F-64F7-4C14-90DD-3686F82D9590}" srcOrd="0" destOrd="0" presId="urn:microsoft.com/office/officeart/2016/7/layout/LinearBlockProcessNumbered"/>
    <dgm:cxn modelId="{CF016C8F-94C6-4373-8CF3-BA955ED3AEE8}" type="presOf" srcId="{B40114CE-5A0B-4D31-9F81-DD8E4BA7BB9A}" destId="{FAB72CC9-9204-4FAC-844A-C0FB033015C9}" srcOrd="0" destOrd="0" presId="urn:microsoft.com/office/officeart/2016/7/layout/LinearBlockProcessNumbered"/>
    <dgm:cxn modelId="{95333DA8-91C1-47AD-948B-DEF06CB348E0}" type="presOf" srcId="{3B9B8DD4-1783-4DDA-94F6-5A127EF2BF74}" destId="{356F34D9-CA18-4E71-AA1A-892163C7884B}" srcOrd="0" destOrd="0" presId="urn:microsoft.com/office/officeart/2016/7/layout/LinearBlockProcessNumbered"/>
    <dgm:cxn modelId="{312650AF-A5D7-419D-97E2-F67D80533FEF}" srcId="{B40114CE-5A0B-4D31-9F81-DD8E4BA7BB9A}" destId="{D8338490-5764-435F-BE1B-8F2F2B9E6A61}" srcOrd="1" destOrd="0" parTransId="{F2B141CF-75E4-46A5-A7B4-EE20378EB851}" sibTransId="{89FCBCAF-2953-4720-84E0-23F957CD1116}"/>
    <dgm:cxn modelId="{510BEBBD-11F9-4857-9CD1-7FA7483602CF}" type="presOf" srcId="{FEAB9548-4624-48CD-9447-A23A7C0072A5}" destId="{CBC9CC92-F7A2-4BAB-A4A3-4D85D309A1DB}" srcOrd="0" destOrd="0" presId="urn:microsoft.com/office/officeart/2016/7/layout/LinearBlockProcessNumbered"/>
    <dgm:cxn modelId="{43905FBF-F116-4C6F-9A2B-E76F960EC923}" srcId="{B40114CE-5A0B-4D31-9F81-DD8E4BA7BB9A}" destId="{F77FF767-C656-459E-9215-3C15522FDC1C}" srcOrd="2" destOrd="0" parTransId="{DB6CEE55-CDC2-43E6-9411-88D0D7C6A897}" sibTransId="{25240022-A77F-48AD-B2BA-1E537DA1F82E}"/>
    <dgm:cxn modelId="{215947F6-3346-44F4-A8FF-574A05FDF077}" type="presOf" srcId="{F77FF767-C656-459E-9215-3C15522FDC1C}" destId="{227E3D13-BB48-43A9-8884-95E00D0AE2E9}" srcOrd="1" destOrd="0" presId="urn:microsoft.com/office/officeart/2016/7/layout/LinearBlockProcessNumbered"/>
    <dgm:cxn modelId="{C6CA48FA-D258-49DE-BEA6-EEDFC167B685}" type="presOf" srcId="{3B9B8DD4-1783-4DDA-94F6-5A127EF2BF74}" destId="{860FDF01-9247-4AC8-A378-2ED2C917C181}" srcOrd="1" destOrd="0" presId="urn:microsoft.com/office/officeart/2016/7/layout/LinearBlockProcessNumbered"/>
    <dgm:cxn modelId="{DB9AF6FD-76EB-4F2D-A057-DA8F1A8A594A}" type="presOf" srcId="{D8338490-5764-435F-BE1B-8F2F2B9E6A61}" destId="{29A4FDF9-6706-40B7-BDFE-0684F38010CD}" srcOrd="1" destOrd="0" presId="urn:microsoft.com/office/officeart/2016/7/layout/LinearBlockProcessNumbered"/>
    <dgm:cxn modelId="{968EAF47-689E-4F78-A318-A9C3BA2227A2}" type="presParOf" srcId="{FAB72CC9-9204-4FAC-844A-C0FB033015C9}" destId="{941AF2BD-A72D-4D48-ABA1-8227948B53DF}" srcOrd="0" destOrd="0" presId="urn:microsoft.com/office/officeart/2016/7/layout/LinearBlockProcessNumbered"/>
    <dgm:cxn modelId="{26F9A338-A55E-406A-9769-73B6B2C8DF30}" type="presParOf" srcId="{941AF2BD-A72D-4D48-ABA1-8227948B53DF}" destId="{356F34D9-CA18-4E71-AA1A-892163C7884B}" srcOrd="0" destOrd="0" presId="urn:microsoft.com/office/officeart/2016/7/layout/LinearBlockProcessNumbered"/>
    <dgm:cxn modelId="{7E281F7D-6D1A-45A4-AFA0-848C43120732}" type="presParOf" srcId="{941AF2BD-A72D-4D48-ABA1-8227948B53DF}" destId="{CBC9CC92-F7A2-4BAB-A4A3-4D85D309A1DB}" srcOrd="1" destOrd="0" presId="urn:microsoft.com/office/officeart/2016/7/layout/LinearBlockProcessNumbered"/>
    <dgm:cxn modelId="{61B88BA3-3DFD-496F-BAEF-72EAFB44C215}" type="presParOf" srcId="{941AF2BD-A72D-4D48-ABA1-8227948B53DF}" destId="{860FDF01-9247-4AC8-A378-2ED2C917C181}" srcOrd="2" destOrd="0" presId="urn:microsoft.com/office/officeart/2016/7/layout/LinearBlockProcessNumbered"/>
    <dgm:cxn modelId="{58467B28-BFCF-49C0-9F97-E2C74103CD71}" type="presParOf" srcId="{FAB72CC9-9204-4FAC-844A-C0FB033015C9}" destId="{80815581-F0FA-4877-8099-C6F23C6DEDD9}" srcOrd="1" destOrd="0" presId="urn:microsoft.com/office/officeart/2016/7/layout/LinearBlockProcessNumbered"/>
    <dgm:cxn modelId="{7D018776-47E1-4455-973E-8735817A1E94}" type="presParOf" srcId="{FAB72CC9-9204-4FAC-844A-C0FB033015C9}" destId="{9DE316B6-513B-40F9-A945-7C749EB80D3A}" srcOrd="2" destOrd="0" presId="urn:microsoft.com/office/officeart/2016/7/layout/LinearBlockProcessNumbered"/>
    <dgm:cxn modelId="{05F66205-743E-4123-9AD1-1B1439A2B1F2}" type="presParOf" srcId="{9DE316B6-513B-40F9-A945-7C749EB80D3A}" destId="{D3974490-5156-4E95-81BE-E977F9A0AC32}" srcOrd="0" destOrd="0" presId="urn:microsoft.com/office/officeart/2016/7/layout/LinearBlockProcessNumbered"/>
    <dgm:cxn modelId="{6DF365E3-9CE3-4606-B1A6-8006309ABEDC}" type="presParOf" srcId="{9DE316B6-513B-40F9-A945-7C749EB80D3A}" destId="{AA2166D8-3C12-4F26-BEFA-7A7B293C4E5C}" srcOrd="1" destOrd="0" presId="urn:microsoft.com/office/officeart/2016/7/layout/LinearBlockProcessNumbered"/>
    <dgm:cxn modelId="{1CAC81A2-E3EC-4D8F-8920-54C6284E6ADD}" type="presParOf" srcId="{9DE316B6-513B-40F9-A945-7C749EB80D3A}" destId="{29A4FDF9-6706-40B7-BDFE-0684F38010CD}" srcOrd="2" destOrd="0" presId="urn:microsoft.com/office/officeart/2016/7/layout/LinearBlockProcessNumbered"/>
    <dgm:cxn modelId="{1A2C8C49-7CF6-4EFE-8284-6F7ECA856024}" type="presParOf" srcId="{FAB72CC9-9204-4FAC-844A-C0FB033015C9}" destId="{085A987B-765C-400B-A92C-A3BC38517593}" srcOrd="3" destOrd="0" presId="urn:microsoft.com/office/officeart/2016/7/layout/LinearBlockProcessNumbered"/>
    <dgm:cxn modelId="{7B6E6DDD-E7CB-4FD5-A844-9DECAC918E7E}" type="presParOf" srcId="{FAB72CC9-9204-4FAC-844A-C0FB033015C9}" destId="{F2B5EA86-2CCA-4FF7-A906-961C76844385}" srcOrd="4" destOrd="0" presId="urn:microsoft.com/office/officeart/2016/7/layout/LinearBlockProcessNumbered"/>
    <dgm:cxn modelId="{1CAD73C2-8D1C-41C9-85FD-3E1E9CB40257}" type="presParOf" srcId="{F2B5EA86-2CCA-4FF7-A906-961C76844385}" destId="{FC19754C-1609-4E19-BE0D-06D50936EF65}" srcOrd="0" destOrd="0" presId="urn:microsoft.com/office/officeart/2016/7/layout/LinearBlockProcessNumbered"/>
    <dgm:cxn modelId="{B0D52B7F-4ED0-4FB2-BB80-E62F0075AE54}" type="presParOf" srcId="{F2B5EA86-2CCA-4FF7-A906-961C76844385}" destId="{815DC7F7-0480-427F-A46D-FF81551531B3}" srcOrd="1" destOrd="0" presId="urn:microsoft.com/office/officeart/2016/7/layout/LinearBlockProcessNumbered"/>
    <dgm:cxn modelId="{2BF4D771-551B-477E-88AD-AF7D03173547}" type="presParOf" srcId="{F2B5EA86-2CCA-4FF7-A906-961C76844385}" destId="{227E3D13-BB48-43A9-8884-95E00D0AE2E9}" srcOrd="2" destOrd="0" presId="urn:microsoft.com/office/officeart/2016/7/layout/LinearBlockProcessNumbered"/>
    <dgm:cxn modelId="{4525397E-D4E9-47DA-94B6-B3C2E79A0EB5}" type="presParOf" srcId="{FAB72CC9-9204-4FAC-844A-C0FB033015C9}" destId="{2C7CAB25-27B7-4D46-84E7-A47F02B1B740}" srcOrd="5" destOrd="0" presId="urn:microsoft.com/office/officeart/2016/7/layout/LinearBlockProcessNumbered"/>
    <dgm:cxn modelId="{FBCBB971-E781-491B-9752-C7C1E16FB68A}" type="presParOf" srcId="{FAB72CC9-9204-4FAC-844A-C0FB033015C9}" destId="{A1B34B45-1C38-4418-9F26-7C5ECE79F702}" srcOrd="6" destOrd="0" presId="urn:microsoft.com/office/officeart/2016/7/layout/LinearBlockProcessNumbered"/>
    <dgm:cxn modelId="{A88945F5-653F-44E7-BDF2-911D09453D63}" type="presParOf" srcId="{A1B34B45-1C38-4418-9F26-7C5ECE79F702}" destId="{FF01686F-64F7-4C14-90DD-3686F82D9590}" srcOrd="0" destOrd="0" presId="urn:microsoft.com/office/officeart/2016/7/layout/LinearBlockProcessNumbered"/>
    <dgm:cxn modelId="{F1BC4F25-6472-41D1-AF0A-6059470F2E7C}" type="presParOf" srcId="{A1B34B45-1C38-4418-9F26-7C5ECE79F702}" destId="{1093776E-AFC0-4B51-BF55-22EA5B28DA37}" srcOrd="1" destOrd="0" presId="urn:microsoft.com/office/officeart/2016/7/layout/LinearBlockProcessNumbered"/>
    <dgm:cxn modelId="{38735F72-1630-4239-98C5-D64D4EFDDCC2}" type="presParOf" srcId="{A1B34B45-1C38-4418-9F26-7C5ECE79F702}" destId="{1A178565-D06C-46F2-95E2-D5D731C7524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560BDF-9136-4269-8FC9-2F80068E02A4}" type="doc">
      <dgm:prSet loTypeId="urn:microsoft.com/office/officeart/2005/8/layout/matrix2" loCatId="matrix" qsTypeId="urn:microsoft.com/office/officeart/2005/8/quickstyle/simple2" qsCatId="simple" csTypeId="urn:microsoft.com/office/officeart/2005/8/colors/accent2_3" csCatId="accent2"/>
      <dgm:spPr/>
      <dgm:t>
        <a:bodyPr/>
        <a:lstStyle/>
        <a:p>
          <a:endParaRPr lang="en-US"/>
        </a:p>
      </dgm:t>
    </dgm:pt>
    <dgm:pt modelId="{F39A15EB-2B3E-4002-925A-954552380317}">
      <dgm:prSet/>
      <dgm:spPr/>
      <dgm:t>
        <a:bodyPr/>
        <a:lstStyle/>
        <a:p>
          <a:r>
            <a:rPr lang="en-US" dirty="0">
              <a:solidFill>
                <a:schemeClr val="tx1"/>
              </a:solidFill>
            </a:rPr>
            <a:t>Sales Programs </a:t>
          </a:r>
        </a:p>
      </dgm:t>
    </dgm:pt>
    <dgm:pt modelId="{3D26EFE0-B40D-41D0-957D-67993C773654}" type="parTrans" cxnId="{2B5759A1-044E-4EC8-BF99-EE65C5073166}">
      <dgm:prSet/>
      <dgm:spPr/>
      <dgm:t>
        <a:bodyPr/>
        <a:lstStyle/>
        <a:p>
          <a:endParaRPr lang="en-US"/>
        </a:p>
      </dgm:t>
    </dgm:pt>
    <dgm:pt modelId="{DA9D271C-FFC3-4F4C-A6F9-2CF1E1EDD69E}" type="sibTrans" cxnId="{2B5759A1-044E-4EC8-BF99-EE65C5073166}">
      <dgm:prSet/>
      <dgm:spPr/>
      <dgm:t>
        <a:bodyPr/>
        <a:lstStyle/>
        <a:p>
          <a:endParaRPr lang="en-US"/>
        </a:p>
      </dgm:t>
    </dgm:pt>
    <dgm:pt modelId="{DFB41EE9-03AB-4CE9-BF46-3D261652D976}">
      <dgm:prSet/>
      <dgm:spPr/>
      <dgm:t>
        <a:bodyPr/>
        <a:lstStyle/>
        <a:p>
          <a:r>
            <a:rPr lang="en-US" dirty="0">
              <a:solidFill>
                <a:schemeClr val="tx1"/>
              </a:solidFill>
            </a:rPr>
            <a:t>We will encourage our employees to grow our customer base. We will provide encouragements and steady bonuses to employees for referrals and repeat customers.</a:t>
          </a:r>
        </a:p>
      </dgm:t>
    </dgm:pt>
    <dgm:pt modelId="{7CF1B9FE-D8EF-45C2-A61F-5ED661D219B4}" type="parTrans" cxnId="{5ED8C7FE-D9F4-44B0-A132-DB9409851884}">
      <dgm:prSet/>
      <dgm:spPr/>
      <dgm:t>
        <a:bodyPr/>
        <a:lstStyle/>
        <a:p>
          <a:endParaRPr lang="en-US"/>
        </a:p>
      </dgm:t>
    </dgm:pt>
    <dgm:pt modelId="{869A7F82-6A5E-4B54-A774-8F770E8F59BF}" type="sibTrans" cxnId="{5ED8C7FE-D9F4-44B0-A132-DB9409851884}">
      <dgm:prSet/>
      <dgm:spPr/>
      <dgm:t>
        <a:bodyPr/>
        <a:lstStyle/>
        <a:p>
          <a:endParaRPr lang="en-US"/>
        </a:p>
      </dgm:t>
    </dgm:pt>
    <dgm:pt modelId="{F07DFFD4-31BB-46A0-974C-430666B118AD}">
      <dgm:prSet/>
      <dgm:spPr/>
      <dgm:t>
        <a:bodyPr/>
        <a:lstStyle/>
        <a:p>
          <a:r>
            <a:rPr lang="en-US" dirty="0">
              <a:solidFill>
                <a:schemeClr val="tx1"/>
              </a:solidFill>
            </a:rPr>
            <a:t>Training Programs </a:t>
          </a:r>
        </a:p>
      </dgm:t>
    </dgm:pt>
    <dgm:pt modelId="{924458C7-6F0F-42FD-AC8A-5388AE03218F}" type="parTrans" cxnId="{9BEBC86F-C096-46A4-B6CC-6CE5E0B15C2D}">
      <dgm:prSet/>
      <dgm:spPr/>
      <dgm:t>
        <a:bodyPr/>
        <a:lstStyle/>
        <a:p>
          <a:endParaRPr lang="en-US"/>
        </a:p>
      </dgm:t>
    </dgm:pt>
    <dgm:pt modelId="{96EAE921-0E35-4D60-92EB-54475E21BC3F}" type="sibTrans" cxnId="{9BEBC86F-C096-46A4-B6CC-6CE5E0B15C2D}">
      <dgm:prSet/>
      <dgm:spPr/>
      <dgm:t>
        <a:bodyPr/>
        <a:lstStyle/>
        <a:p>
          <a:endParaRPr lang="en-US"/>
        </a:p>
      </dgm:t>
    </dgm:pt>
    <dgm:pt modelId="{032BCE86-5F8C-4C7F-9018-9391D9DEC461}">
      <dgm:prSet/>
      <dgm:spPr/>
      <dgm:t>
        <a:bodyPr/>
        <a:lstStyle/>
        <a:p>
          <a:r>
            <a:rPr lang="en-US" dirty="0">
              <a:solidFill>
                <a:schemeClr val="tx1"/>
              </a:solidFill>
            </a:rPr>
            <a:t>Staff will be sent on training programs in regards to handling food correctly and courses that will help with keeping up with hygiene efficiently.</a:t>
          </a:r>
        </a:p>
      </dgm:t>
    </dgm:pt>
    <dgm:pt modelId="{A2086180-8620-4E76-B1ED-0B4A19242845}" type="parTrans" cxnId="{C124353E-2614-4F38-9D9A-A4622DFB3181}">
      <dgm:prSet/>
      <dgm:spPr/>
      <dgm:t>
        <a:bodyPr/>
        <a:lstStyle/>
        <a:p>
          <a:endParaRPr lang="en-US"/>
        </a:p>
      </dgm:t>
    </dgm:pt>
    <dgm:pt modelId="{DAEED8B5-5E9F-4F93-83E6-1B36DA20A111}" type="sibTrans" cxnId="{C124353E-2614-4F38-9D9A-A4622DFB3181}">
      <dgm:prSet/>
      <dgm:spPr/>
      <dgm:t>
        <a:bodyPr/>
        <a:lstStyle/>
        <a:p>
          <a:endParaRPr lang="en-US"/>
        </a:p>
      </dgm:t>
    </dgm:pt>
    <dgm:pt modelId="{1DA32289-96C3-43B3-9B9A-F057982E66A8}" type="pres">
      <dgm:prSet presAssocID="{5A560BDF-9136-4269-8FC9-2F80068E02A4}" presName="matrix" presStyleCnt="0">
        <dgm:presLayoutVars>
          <dgm:chMax val="1"/>
          <dgm:dir/>
          <dgm:resizeHandles val="exact"/>
        </dgm:presLayoutVars>
      </dgm:prSet>
      <dgm:spPr/>
    </dgm:pt>
    <dgm:pt modelId="{349D6DF3-E15C-4CDF-AEE5-0711397491D2}" type="pres">
      <dgm:prSet presAssocID="{5A560BDF-9136-4269-8FC9-2F80068E02A4}" presName="axisShape" presStyleLbl="bgShp" presStyleIdx="0" presStyleCnt="1"/>
      <dgm:spPr/>
    </dgm:pt>
    <dgm:pt modelId="{1A6AE6CD-467D-4844-945F-7DE5BAFED478}" type="pres">
      <dgm:prSet presAssocID="{5A560BDF-9136-4269-8FC9-2F80068E02A4}" presName="rect1" presStyleLbl="node1" presStyleIdx="0" presStyleCnt="4">
        <dgm:presLayoutVars>
          <dgm:chMax val="0"/>
          <dgm:chPref val="0"/>
          <dgm:bulletEnabled val="1"/>
        </dgm:presLayoutVars>
      </dgm:prSet>
      <dgm:spPr/>
    </dgm:pt>
    <dgm:pt modelId="{6817D301-CB0C-4C8F-AFAE-1BA312BA4436}" type="pres">
      <dgm:prSet presAssocID="{5A560BDF-9136-4269-8FC9-2F80068E02A4}" presName="rect2" presStyleLbl="node1" presStyleIdx="1" presStyleCnt="4">
        <dgm:presLayoutVars>
          <dgm:chMax val="0"/>
          <dgm:chPref val="0"/>
          <dgm:bulletEnabled val="1"/>
        </dgm:presLayoutVars>
      </dgm:prSet>
      <dgm:spPr/>
    </dgm:pt>
    <dgm:pt modelId="{9B635460-7B4D-4FC2-9419-584564D54BD4}" type="pres">
      <dgm:prSet presAssocID="{5A560BDF-9136-4269-8FC9-2F80068E02A4}" presName="rect3" presStyleLbl="node1" presStyleIdx="2" presStyleCnt="4">
        <dgm:presLayoutVars>
          <dgm:chMax val="0"/>
          <dgm:chPref val="0"/>
          <dgm:bulletEnabled val="1"/>
        </dgm:presLayoutVars>
      </dgm:prSet>
      <dgm:spPr/>
    </dgm:pt>
    <dgm:pt modelId="{700D16E3-CA9A-45B5-9099-9C1272ECA052}" type="pres">
      <dgm:prSet presAssocID="{5A560BDF-9136-4269-8FC9-2F80068E02A4}" presName="rect4" presStyleLbl="node1" presStyleIdx="3" presStyleCnt="4">
        <dgm:presLayoutVars>
          <dgm:chMax val="0"/>
          <dgm:chPref val="0"/>
          <dgm:bulletEnabled val="1"/>
        </dgm:presLayoutVars>
      </dgm:prSet>
      <dgm:spPr/>
    </dgm:pt>
  </dgm:ptLst>
  <dgm:cxnLst>
    <dgm:cxn modelId="{89CB6225-A73B-4749-B152-2A9F4BC7F83B}" type="presOf" srcId="{032BCE86-5F8C-4C7F-9018-9391D9DEC461}" destId="{700D16E3-CA9A-45B5-9099-9C1272ECA052}" srcOrd="0" destOrd="0" presId="urn:microsoft.com/office/officeart/2005/8/layout/matrix2"/>
    <dgm:cxn modelId="{C124353E-2614-4F38-9D9A-A4622DFB3181}" srcId="{5A560BDF-9136-4269-8FC9-2F80068E02A4}" destId="{032BCE86-5F8C-4C7F-9018-9391D9DEC461}" srcOrd="3" destOrd="0" parTransId="{A2086180-8620-4E76-B1ED-0B4A19242845}" sibTransId="{DAEED8B5-5E9F-4F93-83E6-1B36DA20A111}"/>
    <dgm:cxn modelId="{92AA913F-5C75-4722-A8C8-68241BD0F4C1}" type="presOf" srcId="{DFB41EE9-03AB-4CE9-BF46-3D261652D976}" destId="{6817D301-CB0C-4C8F-AFAE-1BA312BA4436}" srcOrd="0" destOrd="0" presId="urn:microsoft.com/office/officeart/2005/8/layout/matrix2"/>
    <dgm:cxn modelId="{69D5EE3F-DDD8-48A2-AF8B-635C13787904}" type="presOf" srcId="{F39A15EB-2B3E-4002-925A-954552380317}" destId="{1A6AE6CD-467D-4844-945F-7DE5BAFED478}" srcOrd="0" destOrd="0" presId="urn:microsoft.com/office/officeart/2005/8/layout/matrix2"/>
    <dgm:cxn modelId="{9BEBC86F-C096-46A4-B6CC-6CE5E0B15C2D}" srcId="{5A560BDF-9136-4269-8FC9-2F80068E02A4}" destId="{F07DFFD4-31BB-46A0-974C-430666B118AD}" srcOrd="2" destOrd="0" parTransId="{924458C7-6F0F-42FD-AC8A-5388AE03218F}" sibTransId="{96EAE921-0E35-4D60-92EB-54475E21BC3F}"/>
    <dgm:cxn modelId="{DC84EB92-3356-416E-A33B-4A1ABD24C258}" type="presOf" srcId="{5A560BDF-9136-4269-8FC9-2F80068E02A4}" destId="{1DA32289-96C3-43B3-9B9A-F057982E66A8}" srcOrd="0" destOrd="0" presId="urn:microsoft.com/office/officeart/2005/8/layout/matrix2"/>
    <dgm:cxn modelId="{7DF2F093-0AA5-49B3-8816-DBCE69EDDB98}" type="presOf" srcId="{F07DFFD4-31BB-46A0-974C-430666B118AD}" destId="{9B635460-7B4D-4FC2-9419-584564D54BD4}" srcOrd="0" destOrd="0" presId="urn:microsoft.com/office/officeart/2005/8/layout/matrix2"/>
    <dgm:cxn modelId="{2B5759A1-044E-4EC8-BF99-EE65C5073166}" srcId="{5A560BDF-9136-4269-8FC9-2F80068E02A4}" destId="{F39A15EB-2B3E-4002-925A-954552380317}" srcOrd="0" destOrd="0" parTransId="{3D26EFE0-B40D-41D0-957D-67993C773654}" sibTransId="{DA9D271C-FFC3-4F4C-A6F9-2CF1E1EDD69E}"/>
    <dgm:cxn modelId="{5ED8C7FE-D9F4-44B0-A132-DB9409851884}" srcId="{5A560BDF-9136-4269-8FC9-2F80068E02A4}" destId="{DFB41EE9-03AB-4CE9-BF46-3D261652D976}" srcOrd="1" destOrd="0" parTransId="{7CF1B9FE-D8EF-45C2-A61F-5ED661D219B4}" sibTransId="{869A7F82-6A5E-4B54-A774-8F770E8F59BF}"/>
    <dgm:cxn modelId="{67323EA9-EA5D-453C-AE9F-B311ECB4C588}" type="presParOf" srcId="{1DA32289-96C3-43B3-9B9A-F057982E66A8}" destId="{349D6DF3-E15C-4CDF-AEE5-0711397491D2}" srcOrd="0" destOrd="0" presId="urn:microsoft.com/office/officeart/2005/8/layout/matrix2"/>
    <dgm:cxn modelId="{72CCB3AA-64E3-483B-8FF7-B445000CFD9C}" type="presParOf" srcId="{1DA32289-96C3-43B3-9B9A-F057982E66A8}" destId="{1A6AE6CD-467D-4844-945F-7DE5BAFED478}" srcOrd="1" destOrd="0" presId="urn:microsoft.com/office/officeart/2005/8/layout/matrix2"/>
    <dgm:cxn modelId="{B14657F3-8004-4E92-89AE-61318FC3A676}" type="presParOf" srcId="{1DA32289-96C3-43B3-9B9A-F057982E66A8}" destId="{6817D301-CB0C-4C8F-AFAE-1BA312BA4436}" srcOrd="2" destOrd="0" presId="urn:microsoft.com/office/officeart/2005/8/layout/matrix2"/>
    <dgm:cxn modelId="{ADE482C5-6E80-4C80-B927-DA80531823B5}" type="presParOf" srcId="{1DA32289-96C3-43B3-9B9A-F057982E66A8}" destId="{9B635460-7B4D-4FC2-9419-584564D54BD4}" srcOrd="3" destOrd="0" presId="urn:microsoft.com/office/officeart/2005/8/layout/matrix2"/>
    <dgm:cxn modelId="{F0D18C9C-0217-4A7D-9B11-194C6330191F}" type="presParOf" srcId="{1DA32289-96C3-43B3-9B9A-F057982E66A8}" destId="{700D16E3-CA9A-45B5-9099-9C1272ECA052}"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021D21-8236-4547-9D2B-39E121DABD7C}" type="doc">
      <dgm:prSet loTypeId="urn:microsoft.com/office/officeart/2016/7/layout/LinearBlockProcessNumbered" loCatId="process" qsTypeId="urn:microsoft.com/office/officeart/2005/8/quickstyle/simple2" qsCatId="simple" csTypeId="urn:microsoft.com/office/officeart/2005/8/colors/colorful1" csCatId="colorful"/>
      <dgm:spPr/>
      <dgm:t>
        <a:bodyPr/>
        <a:lstStyle/>
        <a:p>
          <a:endParaRPr lang="en-US"/>
        </a:p>
      </dgm:t>
    </dgm:pt>
    <dgm:pt modelId="{47C2E043-02FD-4A00-8830-A1D2F10AED72}">
      <dgm:prSet/>
      <dgm:spPr/>
      <dgm:t>
        <a:bodyPr/>
        <a:lstStyle/>
        <a:p>
          <a:r>
            <a:rPr lang="en-GB" dirty="0">
              <a:solidFill>
                <a:schemeClr val="tx1"/>
              </a:solidFill>
            </a:rPr>
            <a:t>Khaleda The Manager </a:t>
          </a:r>
          <a:endParaRPr lang="en-US" dirty="0">
            <a:solidFill>
              <a:schemeClr val="tx1"/>
            </a:solidFill>
          </a:endParaRPr>
        </a:p>
      </dgm:t>
    </dgm:pt>
    <dgm:pt modelId="{9B12366D-EAAB-4C47-BEF3-210DF0974683}" type="parTrans" cxnId="{D95A1686-EE93-42ED-89E9-0CBF5B797421}">
      <dgm:prSet/>
      <dgm:spPr/>
      <dgm:t>
        <a:bodyPr/>
        <a:lstStyle/>
        <a:p>
          <a:endParaRPr lang="en-US"/>
        </a:p>
      </dgm:t>
    </dgm:pt>
    <dgm:pt modelId="{5769BA01-716A-4280-AF76-1155836D6CEE}" type="sibTrans" cxnId="{D95A1686-EE93-42ED-89E9-0CBF5B797421}">
      <dgm:prSet phldrT="01" phldr="0"/>
      <dgm:spPr/>
      <dgm:t>
        <a:bodyPr/>
        <a:lstStyle/>
        <a:p>
          <a:r>
            <a:rPr lang="en-US"/>
            <a:t>01</a:t>
          </a:r>
        </a:p>
      </dgm:t>
    </dgm:pt>
    <dgm:pt modelId="{58AE29A4-F5F6-4048-A828-1BE9167A80F6}">
      <dgm:prSet/>
      <dgm:spPr/>
      <dgm:t>
        <a:bodyPr/>
        <a:lstStyle/>
        <a:p>
          <a:r>
            <a:rPr lang="en-GB" dirty="0" err="1">
              <a:solidFill>
                <a:schemeClr val="tx1"/>
              </a:solidFill>
            </a:rPr>
            <a:t>Kamali</a:t>
          </a:r>
          <a:r>
            <a:rPr lang="en-GB" dirty="0">
              <a:solidFill>
                <a:schemeClr val="tx1"/>
              </a:solidFill>
            </a:rPr>
            <a:t> The Chef</a:t>
          </a:r>
          <a:endParaRPr lang="en-US" dirty="0">
            <a:solidFill>
              <a:schemeClr val="tx1"/>
            </a:solidFill>
          </a:endParaRPr>
        </a:p>
      </dgm:t>
    </dgm:pt>
    <dgm:pt modelId="{2CDAC357-3D7A-4215-90DD-3B99BDE69590}" type="parTrans" cxnId="{DDFBD257-4188-4D1E-82D1-206AB425275E}">
      <dgm:prSet/>
      <dgm:spPr/>
      <dgm:t>
        <a:bodyPr/>
        <a:lstStyle/>
        <a:p>
          <a:endParaRPr lang="en-US"/>
        </a:p>
      </dgm:t>
    </dgm:pt>
    <dgm:pt modelId="{6C032FD1-60CB-446F-BF00-E505943070CC}" type="sibTrans" cxnId="{DDFBD257-4188-4D1E-82D1-206AB425275E}">
      <dgm:prSet phldrT="02" phldr="0"/>
      <dgm:spPr/>
      <dgm:t>
        <a:bodyPr/>
        <a:lstStyle/>
        <a:p>
          <a:r>
            <a:rPr lang="en-US"/>
            <a:t>02</a:t>
          </a:r>
        </a:p>
      </dgm:t>
    </dgm:pt>
    <dgm:pt modelId="{8CC22C40-B13F-47AB-B93F-533C37559D96}">
      <dgm:prSet/>
      <dgm:spPr/>
      <dgm:t>
        <a:bodyPr/>
        <a:lstStyle/>
        <a:p>
          <a:r>
            <a:rPr lang="en-GB" dirty="0" err="1">
              <a:solidFill>
                <a:schemeClr val="tx1"/>
              </a:solidFill>
            </a:rPr>
            <a:t>Neslihan</a:t>
          </a:r>
          <a:r>
            <a:rPr lang="en-GB" dirty="0">
              <a:solidFill>
                <a:schemeClr val="tx1"/>
              </a:solidFill>
            </a:rPr>
            <a:t> The Receptionist </a:t>
          </a:r>
          <a:endParaRPr lang="en-US" dirty="0">
            <a:solidFill>
              <a:schemeClr val="tx1"/>
            </a:solidFill>
          </a:endParaRPr>
        </a:p>
      </dgm:t>
    </dgm:pt>
    <dgm:pt modelId="{90629036-ADD5-43EA-8425-43EE67FAB57F}" type="parTrans" cxnId="{EAADD603-10B2-4F16-877D-5F5E04AEA63E}">
      <dgm:prSet/>
      <dgm:spPr/>
      <dgm:t>
        <a:bodyPr/>
        <a:lstStyle/>
        <a:p>
          <a:endParaRPr lang="en-US"/>
        </a:p>
      </dgm:t>
    </dgm:pt>
    <dgm:pt modelId="{A8D6ACFF-8ADB-45BF-9273-733C3520AE80}" type="sibTrans" cxnId="{EAADD603-10B2-4F16-877D-5F5E04AEA63E}">
      <dgm:prSet phldrT="03" phldr="0"/>
      <dgm:spPr/>
      <dgm:t>
        <a:bodyPr/>
        <a:lstStyle/>
        <a:p>
          <a:r>
            <a:rPr lang="en-US"/>
            <a:t>03</a:t>
          </a:r>
        </a:p>
      </dgm:t>
    </dgm:pt>
    <dgm:pt modelId="{6A7E7856-C68B-4FBE-9EDF-BB345697400D}">
      <dgm:prSet/>
      <dgm:spPr/>
      <dgm:t>
        <a:bodyPr/>
        <a:lstStyle/>
        <a:p>
          <a:r>
            <a:rPr lang="en-GB" dirty="0">
              <a:solidFill>
                <a:schemeClr val="tx1"/>
              </a:solidFill>
            </a:rPr>
            <a:t>Matilda The Administration</a:t>
          </a:r>
          <a:endParaRPr lang="en-US" dirty="0">
            <a:solidFill>
              <a:schemeClr val="tx1"/>
            </a:solidFill>
          </a:endParaRPr>
        </a:p>
      </dgm:t>
    </dgm:pt>
    <dgm:pt modelId="{AEEBE050-48C8-41D1-9352-AA0EE7805186}" type="parTrans" cxnId="{73DED23D-77F9-4E8E-9DCB-E0817853B2E8}">
      <dgm:prSet/>
      <dgm:spPr/>
      <dgm:t>
        <a:bodyPr/>
        <a:lstStyle/>
        <a:p>
          <a:endParaRPr lang="en-US"/>
        </a:p>
      </dgm:t>
    </dgm:pt>
    <dgm:pt modelId="{C3B3F254-A6B7-474F-A03E-01F7840EBC47}" type="sibTrans" cxnId="{73DED23D-77F9-4E8E-9DCB-E0817853B2E8}">
      <dgm:prSet phldrT="04" phldr="0"/>
      <dgm:spPr/>
      <dgm:t>
        <a:bodyPr/>
        <a:lstStyle/>
        <a:p>
          <a:r>
            <a:rPr lang="en-US"/>
            <a:t>04</a:t>
          </a:r>
        </a:p>
      </dgm:t>
    </dgm:pt>
    <dgm:pt modelId="{2AA24557-36A3-47AF-8223-D8045B14DA5B}">
      <dgm:prSet/>
      <dgm:spPr/>
      <dgm:t>
        <a:bodyPr/>
        <a:lstStyle/>
        <a:p>
          <a:r>
            <a:rPr lang="en-GB" dirty="0">
              <a:solidFill>
                <a:schemeClr val="tx1"/>
              </a:solidFill>
            </a:rPr>
            <a:t>Eunice The Head waitress</a:t>
          </a:r>
          <a:endParaRPr lang="en-US" dirty="0">
            <a:solidFill>
              <a:schemeClr val="tx1"/>
            </a:solidFill>
          </a:endParaRPr>
        </a:p>
      </dgm:t>
    </dgm:pt>
    <dgm:pt modelId="{CCA76F3A-D638-4DAE-97B5-0EA1C67D2986}" type="parTrans" cxnId="{E82D2838-2FF5-4EB4-BC01-42EDADEA3742}">
      <dgm:prSet/>
      <dgm:spPr/>
      <dgm:t>
        <a:bodyPr/>
        <a:lstStyle/>
        <a:p>
          <a:endParaRPr lang="en-US"/>
        </a:p>
      </dgm:t>
    </dgm:pt>
    <dgm:pt modelId="{1D8E9919-91C0-4843-A8DE-833D93519D0D}" type="sibTrans" cxnId="{E82D2838-2FF5-4EB4-BC01-42EDADEA3742}">
      <dgm:prSet phldrT="05" phldr="0"/>
      <dgm:spPr/>
      <dgm:t>
        <a:bodyPr/>
        <a:lstStyle/>
        <a:p>
          <a:r>
            <a:rPr lang="en-US"/>
            <a:t>05</a:t>
          </a:r>
        </a:p>
      </dgm:t>
    </dgm:pt>
    <dgm:pt modelId="{476090D6-D8B7-47FA-9950-A0D75729C599}">
      <dgm:prSet/>
      <dgm:spPr/>
      <dgm:t>
        <a:bodyPr/>
        <a:lstStyle/>
        <a:p>
          <a:r>
            <a:rPr lang="en-GB" dirty="0">
              <a:solidFill>
                <a:schemeClr val="tx1"/>
              </a:solidFill>
            </a:rPr>
            <a:t>Charlotte the delivery driver </a:t>
          </a:r>
          <a:endParaRPr lang="en-US" dirty="0">
            <a:solidFill>
              <a:schemeClr val="tx1"/>
            </a:solidFill>
          </a:endParaRPr>
        </a:p>
      </dgm:t>
    </dgm:pt>
    <dgm:pt modelId="{41605112-0E21-4271-B8D4-30EF9043F91B}" type="parTrans" cxnId="{46A2EED0-7840-45C5-85DB-286604F62F7E}">
      <dgm:prSet/>
      <dgm:spPr/>
      <dgm:t>
        <a:bodyPr/>
        <a:lstStyle/>
        <a:p>
          <a:endParaRPr lang="en-US"/>
        </a:p>
      </dgm:t>
    </dgm:pt>
    <dgm:pt modelId="{C3FC3F7C-484D-48BB-B7E2-4D9E9FD288B8}" type="sibTrans" cxnId="{46A2EED0-7840-45C5-85DB-286604F62F7E}">
      <dgm:prSet phldrT="06" phldr="0"/>
      <dgm:spPr/>
      <dgm:t>
        <a:bodyPr/>
        <a:lstStyle/>
        <a:p>
          <a:r>
            <a:rPr lang="en-US"/>
            <a:t>06</a:t>
          </a:r>
        </a:p>
      </dgm:t>
    </dgm:pt>
    <dgm:pt modelId="{8049EA98-4E19-48DC-B56A-AA2C6264FF04}" type="pres">
      <dgm:prSet presAssocID="{03021D21-8236-4547-9D2B-39E121DABD7C}" presName="Name0" presStyleCnt="0">
        <dgm:presLayoutVars>
          <dgm:animLvl val="lvl"/>
          <dgm:resizeHandles val="exact"/>
        </dgm:presLayoutVars>
      </dgm:prSet>
      <dgm:spPr/>
    </dgm:pt>
    <dgm:pt modelId="{ED1A03D1-2D5D-4DF3-98DC-E2BB145C7B1A}" type="pres">
      <dgm:prSet presAssocID="{47C2E043-02FD-4A00-8830-A1D2F10AED72}" presName="compositeNode" presStyleCnt="0">
        <dgm:presLayoutVars>
          <dgm:bulletEnabled val="1"/>
        </dgm:presLayoutVars>
      </dgm:prSet>
      <dgm:spPr/>
    </dgm:pt>
    <dgm:pt modelId="{7A5FEBF2-ECC5-4092-B4BF-402FC71F60AB}" type="pres">
      <dgm:prSet presAssocID="{47C2E043-02FD-4A00-8830-A1D2F10AED72}" presName="bgRect" presStyleLbl="alignNode1" presStyleIdx="0" presStyleCnt="6"/>
      <dgm:spPr/>
    </dgm:pt>
    <dgm:pt modelId="{B410147B-F4C6-4720-8F03-97D1F02D46BC}" type="pres">
      <dgm:prSet presAssocID="{5769BA01-716A-4280-AF76-1155836D6CEE}" presName="sibTransNodeRect" presStyleLbl="alignNode1" presStyleIdx="0" presStyleCnt="6">
        <dgm:presLayoutVars>
          <dgm:chMax val="0"/>
          <dgm:bulletEnabled val="1"/>
        </dgm:presLayoutVars>
      </dgm:prSet>
      <dgm:spPr/>
    </dgm:pt>
    <dgm:pt modelId="{B073D392-4510-4F7A-BDD7-F84CAD85D6DC}" type="pres">
      <dgm:prSet presAssocID="{47C2E043-02FD-4A00-8830-A1D2F10AED72}" presName="nodeRect" presStyleLbl="alignNode1" presStyleIdx="0" presStyleCnt="6">
        <dgm:presLayoutVars>
          <dgm:bulletEnabled val="1"/>
        </dgm:presLayoutVars>
      </dgm:prSet>
      <dgm:spPr/>
    </dgm:pt>
    <dgm:pt modelId="{09432855-E102-4C92-B32A-98BC2EC270EA}" type="pres">
      <dgm:prSet presAssocID="{5769BA01-716A-4280-AF76-1155836D6CEE}" presName="sibTrans" presStyleCnt="0"/>
      <dgm:spPr/>
    </dgm:pt>
    <dgm:pt modelId="{DA876B09-B05A-472C-A7F6-5A657DFF648E}" type="pres">
      <dgm:prSet presAssocID="{58AE29A4-F5F6-4048-A828-1BE9167A80F6}" presName="compositeNode" presStyleCnt="0">
        <dgm:presLayoutVars>
          <dgm:bulletEnabled val="1"/>
        </dgm:presLayoutVars>
      </dgm:prSet>
      <dgm:spPr/>
    </dgm:pt>
    <dgm:pt modelId="{6BAA2AFF-67A8-4A21-80A7-B8A072066C61}" type="pres">
      <dgm:prSet presAssocID="{58AE29A4-F5F6-4048-A828-1BE9167A80F6}" presName="bgRect" presStyleLbl="alignNode1" presStyleIdx="1" presStyleCnt="6"/>
      <dgm:spPr/>
    </dgm:pt>
    <dgm:pt modelId="{C2CA4702-BBFA-4B20-83F8-D8BB21B60225}" type="pres">
      <dgm:prSet presAssocID="{6C032FD1-60CB-446F-BF00-E505943070CC}" presName="sibTransNodeRect" presStyleLbl="alignNode1" presStyleIdx="1" presStyleCnt="6">
        <dgm:presLayoutVars>
          <dgm:chMax val="0"/>
          <dgm:bulletEnabled val="1"/>
        </dgm:presLayoutVars>
      </dgm:prSet>
      <dgm:spPr/>
    </dgm:pt>
    <dgm:pt modelId="{6B4D9802-9BDD-4859-96AD-47E70FAD38FF}" type="pres">
      <dgm:prSet presAssocID="{58AE29A4-F5F6-4048-A828-1BE9167A80F6}" presName="nodeRect" presStyleLbl="alignNode1" presStyleIdx="1" presStyleCnt="6">
        <dgm:presLayoutVars>
          <dgm:bulletEnabled val="1"/>
        </dgm:presLayoutVars>
      </dgm:prSet>
      <dgm:spPr/>
    </dgm:pt>
    <dgm:pt modelId="{E7B9B8FE-CD85-4594-BDCF-6337CAF65C50}" type="pres">
      <dgm:prSet presAssocID="{6C032FD1-60CB-446F-BF00-E505943070CC}" presName="sibTrans" presStyleCnt="0"/>
      <dgm:spPr/>
    </dgm:pt>
    <dgm:pt modelId="{E0666FBC-9FDD-4F26-94A6-A0A1E603D322}" type="pres">
      <dgm:prSet presAssocID="{8CC22C40-B13F-47AB-B93F-533C37559D96}" presName="compositeNode" presStyleCnt="0">
        <dgm:presLayoutVars>
          <dgm:bulletEnabled val="1"/>
        </dgm:presLayoutVars>
      </dgm:prSet>
      <dgm:spPr/>
    </dgm:pt>
    <dgm:pt modelId="{BF881458-9C2A-43CB-8430-CCBBBD9B4E96}" type="pres">
      <dgm:prSet presAssocID="{8CC22C40-B13F-47AB-B93F-533C37559D96}" presName="bgRect" presStyleLbl="alignNode1" presStyleIdx="2" presStyleCnt="6"/>
      <dgm:spPr/>
    </dgm:pt>
    <dgm:pt modelId="{72A760E9-E268-4EC9-A241-859A7B66082E}" type="pres">
      <dgm:prSet presAssocID="{A8D6ACFF-8ADB-45BF-9273-733C3520AE80}" presName="sibTransNodeRect" presStyleLbl="alignNode1" presStyleIdx="2" presStyleCnt="6">
        <dgm:presLayoutVars>
          <dgm:chMax val="0"/>
          <dgm:bulletEnabled val="1"/>
        </dgm:presLayoutVars>
      </dgm:prSet>
      <dgm:spPr/>
    </dgm:pt>
    <dgm:pt modelId="{591FF14D-0D32-4B8D-B835-DF05352F4A4A}" type="pres">
      <dgm:prSet presAssocID="{8CC22C40-B13F-47AB-B93F-533C37559D96}" presName="nodeRect" presStyleLbl="alignNode1" presStyleIdx="2" presStyleCnt="6">
        <dgm:presLayoutVars>
          <dgm:bulletEnabled val="1"/>
        </dgm:presLayoutVars>
      </dgm:prSet>
      <dgm:spPr/>
    </dgm:pt>
    <dgm:pt modelId="{3F08416D-A821-45D9-A678-6BADDDD89159}" type="pres">
      <dgm:prSet presAssocID="{A8D6ACFF-8ADB-45BF-9273-733C3520AE80}" presName="sibTrans" presStyleCnt="0"/>
      <dgm:spPr/>
    </dgm:pt>
    <dgm:pt modelId="{81CD0DFF-F187-4A70-9BFE-B573D4907064}" type="pres">
      <dgm:prSet presAssocID="{6A7E7856-C68B-4FBE-9EDF-BB345697400D}" presName="compositeNode" presStyleCnt="0">
        <dgm:presLayoutVars>
          <dgm:bulletEnabled val="1"/>
        </dgm:presLayoutVars>
      </dgm:prSet>
      <dgm:spPr/>
    </dgm:pt>
    <dgm:pt modelId="{6F4ACD35-5714-4B81-B9F3-7C0D93E0FC6C}" type="pres">
      <dgm:prSet presAssocID="{6A7E7856-C68B-4FBE-9EDF-BB345697400D}" presName="bgRect" presStyleLbl="alignNode1" presStyleIdx="3" presStyleCnt="6"/>
      <dgm:spPr/>
    </dgm:pt>
    <dgm:pt modelId="{1B93DAED-595C-4CC7-A72B-5630342BC64C}" type="pres">
      <dgm:prSet presAssocID="{C3B3F254-A6B7-474F-A03E-01F7840EBC47}" presName="sibTransNodeRect" presStyleLbl="alignNode1" presStyleIdx="3" presStyleCnt="6">
        <dgm:presLayoutVars>
          <dgm:chMax val="0"/>
          <dgm:bulletEnabled val="1"/>
        </dgm:presLayoutVars>
      </dgm:prSet>
      <dgm:spPr/>
    </dgm:pt>
    <dgm:pt modelId="{DF4C3B4A-B570-4C83-A321-C764093A48F8}" type="pres">
      <dgm:prSet presAssocID="{6A7E7856-C68B-4FBE-9EDF-BB345697400D}" presName="nodeRect" presStyleLbl="alignNode1" presStyleIdx="3" presStyleCnt="6">
        <dgm:presLayoutVars>
          <dgm:bulletEnabled val="1"/>
        </dgm:presLayoutVars>
      </dgm:prSet>
      <dgm:spPr/>
    </dgm:pt>
    <dgm:pt modelId="{40A3AE5C-370B-4684-ABBA-3B0A69FF50BA}" type="pres">
      <dgm:prSet presAssocID="{C3B3F254-A6B7-474F-A03E-01F7840EBC47}" presName="sibTrans" presStyleCnt="0"/>
      <dgm:spPr/>
    </dgm:pt>
    <dgm:pt modelId="{33F3E25A-3EA9-4EFF-B8C7-5A02030A9CAE}" type="pres">
      <dgm:prSet presAssocID="{2AA24557-36A3-47AF-8223-D8045B14DA5B}" presName="compositeNode" presStyleCnt="0">
        <dgm:presLayoutVars>
          <dgm:bulletEnabled val="1"/>
        </dgm:presLayoutVars>
      </dgm:prSet>
      <dgm:spPr/>
    </dgm:pt>
    <dgm:pt modelId="{3A4C0AA8-82C9-4F95-BC6B-C44678AB2A78}" type="pres">
      <dgm:prSet presAssocID="{2AA24557-36A3-47AF-8223-D8045B14DA5B}" presName="bgRect" presStyleLbl="alignNode1" presStyleIdx="4" presStyleCnt="6"/>
      <dgm:spPr/>
    </dgm:pt>
    <dgm:pt modelId="{DE121018-51C3-40D6-873F-4FA5BDAD4D35}" type="pres">
      <dgm:prSet presAssocID="{1D8E9919-91C0-4843-A8DE-833D93519D0D}" presName="sibTransNodeRect" presStyleLbl="alignNode1" presStyleIdx="4" presStyleCnt="6">
        <dgm:presLayoutVars>
          <dgm:chMax val="0"/>
          <dgm:bulletEnabled val="1"/>
        </dgm:presLayoutVars>
      </dgm:prSet>
      <dgm:spPr/>
    </dgm:pt>
    <dgm:pt modelId="{B3334086-1581-4EBD-AEA3-6BE0483E2277}" type="pres">
      <dgm:prSet presAssocID="{2AA24557-36A3-47AF-8223-D8045B14DA5B}" presName="nodeRect" presStyleLbl="alignNode1" presStyleIdx="4" presStyleCnt="6">
        <dgm:presLayoutVars>
          <dgm:bulletEnabled val="1"/>
        </dgm:presLayoutVars>
      </dgm:prSet>
      <dgm:spPr/>
    </dgm:pt>
    <dgm:pt modelId="{9825290A-3426-4233-B6FB-C189E0498C68}" type="pres">
      <dgm:prSet presAssocID="{1D8E9919-91C0-4843-A8DE-833D93519D0D}" presName="sibTrans" presStyleCnt="0"/>
      <dgm:spPr/>
    </dgm:pt>
    <dgm:pt modelId="{AF8D67F9-17AA-4EFD-8428-BDEAE95CAC1B}" type="pres">
      <dgm:prSet presAssocID="{476090D6-D8B7-47FA-9950-A0D75729C599}" presName="compositeNode" presStyleCnt="0">
        <dgm:presLayoutVars>
          <dgm:bulletEnabled val="1"/>
        </dgm:presLayoutVars>
      </dgm:prSet>
      <dgm:spPr/>
    </dgm:pt>
    <dgm:pt modelId="{9A761A14-5972-47CF-AC75-EADB3A8F3F11}" type="pres">
      <dgm:prSet presAssocID="{476090D6-D8B7-47FA-9950-A0D75729C599}" presName="bgRect" presStyleLbl="alignNode1" presStyleIdx="5" presStyleCnt="6"/>
      <dgm:spPr/>
    </dgm:pt>
    <dgm:pt modelId="{16F14368-0E23-4A9E-9495-FB732572F4A0}" type="pres">
      <dgm:prSet presAssocID="{C3FC3F7C-484D-48BB-B7E2-4D9E9FD288B8}" presName="sibTransNodeRect" presStyleLbl="alignNode1" presStyleIdx="5" presStyleCnt="6">
        <dgm:presLayoutVars>
          <dgm:chMax val="0"/>
          <dgm:bulletEnabled val="1"/>
        </dgm:presLayoutVars>
      </dgm:prSet>
      <dgm:spPr/>
    </dgm:pt>
    <dgm:pt modelId="{0932156F-3A82-41E3-A9B4-F614CA04B7F3}" type="pres">
      <dgm:prSet presAssocID="{476090D6-D8B7-47FA-9950-A0D75729C599}" presName="nodeRect" presStyleLbl="alignNode1" presStyleIdx="5" presStyleCnt="6">
        <dgm:presLayoutVars>
          <dgm:bulletEnabled val="1"/>
        </dgm:presLayoutVars>
      </dgm:prSet>
      <dgm:spPr/>
    </dgm:pt>
  </dgm:ptLst>
  <dgm:cxnLst>
    <dgm:cxn modelId="{EAADD603-10B2-4F16-877D-5F5E04AEA63E}" srcId="{03021D21-8236-4547-9D2B-39E121DABD7C}" destId="{8CC22C40-B13F-47AB-B93F-533C37559D96}" srcOrd="2" destOrd="0" parTransId="{90629036-ADD5-43EA-8425-43EE67FAB57F}" sibTransId="{A8D6ACFF-8ADB-45BF-9273-733C3520AE80}"/>
    <dgm:cxn modelId="{1A0BAC0C-1808-401C-A4BE-0C54EF8B5352}" type="presOf" srcId="{58AE29A4-F5F6-4048-A828-1BE9167A80F6}" destId="{6BAA2AFF-67A8-4A21-80A7-B8A072066C61}" srcOrd="0" destOrd="0" presId="urn:microsoft.com/office/officeart/2016/7/layout/LinearBlockProcessNumbered"/>
    <dgm:cxn modelId="{F68DDF15-ABA3-4E10-8C6D-058EF6444585}" type="presOf" srcId="{6A7E7856-C68B-4FBE-9EDF-BB345697400D}" destId="{6F4ACD35-5714-4B81-B9F3-7C0D93E0FC6C}" srcOrd="0" destOrd="0" presId="urn:microsoft.com/office/officeart/2016/7/layout/LinearBlockProcessNumbered"/>
    <dgm:cxn modelId="{E82D2838-2FF5-4EB4-BC01-42EDADEA3742}" srcId="{03021D21-8236-4547-9D2B-39E121DABD7C}" destId="{2AA24557-36A3-47AF-8223-D8045B14DA5B}" srcOrd="4" destOrd="0" parTransId="{CCA76F3A-D638-4DAE-97B5-0EA1C67D2986}" sibTransId="{1D8E9919-91C0-4843-A8DE-833D93519D0D}"/>
    <dgm:cxn modelId="{AC831639-6CC7-4054-A9AE-CD39F08B4565}" type="presOf" srcId="{476090D6-D8B7-47FA-9950-A0D75729C599}" destId="{0932156F-3A82-41E3-A9B4-F614CA04B7F3}" srcOrd="1" destOrd="0" presId="urn:microsoft.com/office/officeart/2016/7/layout/LinearBlockProcessNumbered"/>
    <dgm:cxn modelId="{73DED23D-77F9-4E8E-9DCB-E0817853B2E8}" srcId="{03021D21-8236-4547-9D2B-39E121DABD7C}" destId="{6A7E7856-C68B-4FBE-9EDF-BB345697400D}" srcOrd="3" destOrd="0" parTransId="{AEEBE050-48C8-41D1-9352-AA0EE7805186}" sibTransId="{C3B3F254-A6B7-474F-A03E-01F7840EBC47}"/>
    <dgm:cxn modelId="{8177DC40-AB4C-4AF8-B964-1D4AAE93C9D1}" type="presOf" srcId="{2AA24557-36A3-47AF-8223-D8045B14DA5B}" destId="{B3334086-1581-4EBD-AEA3-6BE0483E2277}" srcOrd="1" destOrd="0" presId="urn:microsoft.com/office/officeart/2016/7/layout/LinearBlockProcessNumbered"/>
    <dgm:cxn modelId="{F5730A5E-EFFE-48DC-A71B-9A98EA5C85A7}" type="presOf" srcId="{476090D6-D8B7-47FA-9950-A0D75729C599}" destId="{9A761A14-5972-47CF-AC75-EADB3A8F3F11}" srcOrd="0" destOrd="0" presId="urn:microsoft.com/office/officeart/2016/7/layout/LinearBlockProcessNumbered"/>
    <dgm:cxn modelId="{AC6C8061-9ECB-45EE-A87A-A9CD81DEE40A}" type="presOf" srcId="{1D8E9919-91C0-4843-A8DE-833D93519D0D}" destId="{DE121018-51C3-40D6-873F-4FA5BDAD4D35}" srcOrd="0" destOrd="0" presId="urn:microsoft.com/office/officeart/2016/7/layout/LinearBlockProcessNumbered"/>
    <dgm:cxn modelId="{55B36B51-7859-4018-A5DC-529EFE5B867B}" type="presOf" srcId="{5769BA01-716A-4280-AF76-1155836D6CEE}" destId="{B410147B-F4C6-4720-8F03-97D1F02D46BC}" srcOrd="0" destOrd="0" presId="urn:microsoft.com/office/officeart/2016/7/layout/LinearBlockProcessNumbered"/>
    <dgm:cxn modelId="{DDFBD257-4188-4D1E-82D1-206AB425275E}" srcId="{03021D21-8236-4547-9D2B-39E121DABD7C}" destId="{58AE29A4-F5F6-4048-A828-1BE9167A80F6}" srcOrd="1" destOrd="0" parTransId="{2CDAC357-3D7A-4215-90DD-3B99BDE69590}" sibTransId="{6C032FD1-60CB-446F-BF00-E505943070CC}"/>
    <dgm:cxn modelId="{D95A1686-EE93-42ED-89E9-0CBF5B797421}" srcId="{03021D21-8236-4547-9D2B-39E121DABD7C}" destId="{47C2E043-02FD-4A00-8830-A1D2F10AED72}" srcOrd="0" destOrd="0" parTransId="{9B12366D-EAAB-4C47-BEF3-210DF0974683}" sibTransId="{5769BA01-716A-4280-AF76-1155836D6CEE}"/>
    <dgm:cxn modelId="{7A484088-91FF-4321-B07B-9FB07B3AACAB}" type="presOf" srcId="{47C2E043-02FD-4A00-8830-A1D2F10AED72}" destId="{B073D392-4510-4F7A-BDD7-F84CAD85D6DC}" srcOrd="1" destOrd="0" presId="urn:microsoft.com/office/officeart/2016/7/layout/LinearBlockProcessNumbered"/>
    <dgm:cxn modelId="{64ACA096-1663-4BE2-AFCD-7BB82B241FF5}" type="presOf" srcId="{8CC22C40-B13F-47AB-B93F-533C37559D96}" destId="{591FF14D-0D32-4B8D-B835-DF05352F4A4A}" srcOrd="1" destOrd="0" presId="urn:microsoft.com/office/officeart/2016/7/layout/LinearBlockProcessNumbered"/>
    <dgm:cxn modelId="{7D0F45A0-9C2E-43CE-A91B-0BD54B73E9DB}" type="presOf" srcId="{C3FC3F7C-484D-48BB-B7E2-4D9E9FD288B8}" destId="{16F14368-0E23-4A9E-9495-FB732572F4A0}" srcOrd="0" destOrd="0" presId="urn:microsoft.com/office/officeart/2016/7/layout/LinearBlockProcessNumbered"/>
    <dgm:cxn modelId="{FA3D4CA0-2FCF-4670-8FB0-97EE8A624B99}" type="presOf" srcId="{03021D21-8236-4547-9D2B-39E121DABD7C}" destId="{8049EA98-4E19-48DC-B56A-AA2C6264FF04}" srcOrd="0" destOrd="0" presId="urn:microsoft.com/office/officeart/2016/7/layout/LinearBlockProcessNumbered"/>
    <dgm:cxn modelId="{EF9531B1-0565-4DF3-9AE3-A46E878F5C8E}" type="presOf" srcId="{A8D6ACFF-8ADB-45BF-9273-733C3520AE80}" destId="{72A760E9-E268-4EC9-A241-859A7B66082E}" srcOrd="0" destOrd="0" presId="urn:microsoft.com/office/officeart/2016/7/layout/LinearBlockProcessNumbered"/>
    <dgm:cxn modelId="{873539B1-5A9C-4D94-B9E4-51A70CF3EA66}" type="presOf" srcId="{C3B3F254-A6B7-474F-A03E-01F7840EBC47}" destId="{1B93DAED-595C-4CC7-A72B-5630342BC64C}" srcOrd="0" destOrd="0" presId="urn:microsoft.com/office/officeart/2016/7/layout/LinearBlockProcessNumbered"/>
    <dgm:cxn modelId="{6D40FEB9-3E3D-47CC-897C-8BF47EE8DF41}" type="presOf" srcId="{58AE29A4-F5F6-4048-A828-1BE9167A80F6}" destId="{6B4D9802-9BDD-4859-96AD-47E70FAD38FF}" srcOrd="1" destOrd="0" presId="urn:microsoft.com/office/officeart/2016/7/layout/LinearBlockProcessNumbered"/>
    <dgm:cxn modelId="{6B04A8BD-8E4E-43DC-9DF0-39B6CC190155}" type="presOf" srcId="{6A7E7856-C68B-4FBE-9EDF-BB345697400D}" destId="{DF4C3B4A-B570-4C83-A321-C764093A48F8}" srcOrd="1" destOrd="0" presId="urn:microsoft.com/office/officeart/2016/7/layout/LinearBlockProcessNumbered"/>
    <dgm:cxn modelId="{46A2EED0-7840-45C5-85DB-286604F62F7E}" srcId="{03021D21-8236-4547-9D2B-39E121DABD7C}" destId="{476090D6-D8B7-47FA-9950-A0D75729C599}" srcOrd="5" destOrd="0" parTransId="{41605112-0E21-4271-B8D4-30EF9043F91B}" sibTransId="{C3FC3F7C-484D-48BB-B7E2-4D9E9FD288B8}"/>
    <dgm:cxn modelId="{52E922DC-EC86-4614-ACE1-6F66FDFA938F}" type="presOf" srcId="{47C2E043-02FD-4A00-8830-A1D2F10AED72}" destId="{7A5FEBF2-ECC5-4092-B4BF-402FC71F60AB}" srcOrd="0" destOrd="0" presId="urn:microsoft.com/office/officeart/2016/7/layout/LinearBlockProcessNumbered"/>
    <dgm:cxn modelId="{7BF7D3E0-5605-4D5E-9069-A7CC9A13A197}" type="presOf" srcId="{2AA24557-36A3-47AF-8223-D8045B14DA5B}" destId="{3A4C0AA8-82C9-4F95-BC6B-C44678AB2A78}" srcOrd="0" destOrd="0" presId="urn:microsoft.com/office/officeart/2016/7/layout/LinearBlockProcessNumbered"/>
    <dgm:cxn modelId="{0109E1E0-8E2E-40E7-BA67-EBFCDD5BE7A5}" type="presOf" srcId="{6C032FD1-60CB-446F-BF00-E505943070CC}" destId="{C2CA4702-BBFA-4B20-83F8-D8BB21B60225}" srcOrd="0" destOrd="0" presId="urn:microsoft.com/office/officeart/2016/7/layout/LinearBlockProcessNumbered"/>
    <dgm:cxn modelId="{B337D8E9-EFBF-4F84-825E-BA15A1957AEC}" type="presOf" srcId="{8CC22C40-B13F-47AB-B93F-533C37559D96}" destId="{BF881458-9C2A-43CB-8430-CCBBBD9B4E96}" srcOrd="0" destOrd="0" presId="urn:microsoft.com/office/officeart/2016/7/layout/LinearBlockProcessNumbered"/>
    <dgm:cxn modelId="{1A745300-9792-4BCA-AC17-F49569688708}" type="presParOf" srcId="{8049EA98-4E19-48DC-B56A-AA2C6264FF04}" destId="{ED1A03D1-2D5D-4DF3-98DC-E2BB145C7B1A}" srcOrd="0" destOrd="0" presId="urn:microsoft.com/office/officeart/2016/7/layout/LinearBlockProcessNumbered"/>
    <dgm:cxn modelId="{B4FEB4B6-A4F2-4FC4-B0E2-19429A37A003}" type="presParOf" srcId="{ED1A03D1-2D5D-4DF3-98DC-E2BB145C7B1A}" destId="{7A5FEBF2-ECC5-4092-B4BF-402FC71F60AB}" srcOrd="0" destOrd="0" presId="urn:microsoft.com/office/officeart/2016/7/layout/LinearBlockProcessNumbered"/>
    <dgm:cxn modelId="{24D0B9D2-BD86-48C6-BC63-84AE3243C808}" type="presParOf" srcId="{ED1A03D1-2D5D-4DF3-98DC-E2BB145C7B1A}" destId="{B410147B-F4C6-4720-8F03-97D1F02D46BC}" srcOrd="1" destOrd="0" presId="urn:microsoft.com/office/officeart/2016/7/layout/LinearBlockProcessNumbered"/>
    <dgm:cxn modelId="{CDEBBA12-9264-4C3C-876B-32ED2DC9DEBF}" type="presParOf" srcId="{ED1A03D1-2D5D-4DF3-98DC-E2BB145C7B1A}" destId="{B073D392-4510-4F7A-BDD7-F84CAD85D6DC}" srcOrd="2" destOrd="0" presId="urn:microsoft.com/office/officeart/2016/7/layout/LinearBlockProcessNumbered"/>
    <dgm:cxn modelId="{78F3B0A5-D95C-4929-8529-DB9447C55BF8}" type="presParOf" srcId="{8049EA98-4E19-48DC-B56A-AA2C6264FF04}" destId="{09432855-E102-4C92-B32A-98BC2EC270EA}" srcOrd="1" destOrd="0" presId="urn:microsoft.com/office/officeart/2016/7/layout/LinearBlockProcessNumbered"/>
    <dgm:cxn modelId="{7CAB7EF8-0647-4646-9366-00D47ED8A89C}" type="presParOf" srcId="{8049EA98-4E19-48DC-B56A-AA2C6264FF04}" destId="{DA876B09-B05A-472C-A7F6-5A657DFF648E}" srcOrd="2" destOrd="0" presId="urn:microsoft.com/office/officeart/2016/7/layout/LinearBlockProcessNumbered"/>
    <dgm:cxn modelId="{11CB986D-6958-4F77-95E5-9B23758B330D}" type="presParOf" srcId="{DA876B09-B05A-472C-A7F6-5A657DFF648E}" destId="{6BAA2AFF-67A8-4A21-80A7-B8A072066C61}" srcOrd="0" destOrd="0" presId="urn:microsoft.com/office/officeart/2016/7/layout/LinearBlockProcessNumbered"/>
    <dgm:cxn modelId="{312ABEDB-83F1-40B0-82E6-E6FE267390DF}" type="presParOf" srcId="{DA876B09-B05A-472C-A7F6-5A657DFF648E}" destId="{C2CA4702-BBFA-4B20-83F8-D8BB21B60225}" srcOrd="1" destOrd="0" presId="urn:microsoft.com/office/officeart/2016/7/layout/LinearBlockProcessNumbered"/>
    <dgm:cxn modelId="{83326224-A36F-423A-B7D0-4BD97CAF3732}" type="presParOf" srcId="{DA876B09-B05A-472C-A7F6-5A657DFF648E}" destId="{6B4D9802-9BDD-4859-96AD-47E70FAD38FF}" srcOrd="2" destOrd="0" presId="urn:microsoft.com/office/officeart/2016/7/layout/LinearBlockProcessNumbered"/>
    <dgm:cxn modelId="{BE3BE882-89EE-405B-BC0A-518EB744D670}" type="presParOf" srcId="{8049EA98-4E19-48DC-B56A-AA2C6264FF04}" destId="{E7B9B8FE-CD85-4594-BDCF-6337CAF65C50}" srcOrd="3" destOrd="0" presId="urn:microsoft.com/office/officeart/2016/7/layout/LinearBlockProcessNumbered"/>
    <dgm:cxn modelId="{77243CC7-65DB-4DAA-8E89-EF061896DA82}" type="presParOf" srcId="{8049EA98-4E19-48DC-B56A-AA2C6264FF04}" destId="{E0666FBC-9FDD-4F26-94A6-A0A1E603D322}" srcOrd="4" destOrd="0" presId="urn:microsoft.com/office/officeart/2016/7/layout/LinearBlockProcessNumbered"/>
    <dgm:cxn modelId="{88A28EA4-E9B9-422E-8B1C-691EE8D7631C}" type="presParOf" srcId="{E0666FBC-9FDD-4F26-94A6-A0A1E603D322}" destId="{BF881458-9C2A-43CB-8430-CCBBBD9B4E96}" srcOrd="0" destOrd="0" presId="urn:microsoft.com/office/officeart/2016/7/layout/LinearBlockProcessNumbered"/>
    <dgm:cxn modelId="{5C348609-E8DA-4A5B-913F-BEACD80D1FB3}" type="presParOf" srcId="{E0666FBC-9FDD-4F26-94A6-A0A1E603D322}" destId="{72A760E9-E268-4EC9-A241-859A7B66082E}" srcOrd="1" destOrd="0" presId="urn:microsoft.com/office/officeart/2016/7/layout/LinearBlockProcessNumbered"/>
    <dgm:cxn modelId="{6A360470-1C51-475F-9630-1A078B4904FB}" type="presParOf" srcId="{E0666FBC-9FDD-4F26-94A6-A0A1E603D322}" destId="{591FF14D-0D32-4B8D-B835-DF05352F4A4A}" srcOrd="2" destOrd="0" presId="urn:microsoft.com/office/officeart/2016/7/layout/LinearBlockProcessNumbered"/>
    <dgm:cxn modelId="{E92E73AA-D978-4147-82D9-4CE29FE76558}" type="presParOf" srcId="{8049EA98-4E19-48DC-B56A-AA2C6264FF04}" destId="{3F08416D-A821-45D9-A678-6BADDDD89159}" srcOrd="5" destOrd="0" presId="urn:microsoft.com/office/officeart/2016/7/layout/LinearBlockProcessNumbered"/>
    <dgm:cxn modelId="{4B3C376A-71DE-46D8-9BD1-0C74B3A58599}" type="presParOf" srcId="{8049EA98-4E19-48DC-B56A-AA2C6264FF04}" destId="{81CD0DFF-F187-4A70-9BFE-B573D4907064}" srcOrd="6" destOrd="0" presId="urn:microsoft.com/office/officeart/2016/7/layout/LinearBlockProcessNumbered"/>
    <dgm:cxn modelId="{0C4DC429-FE66-4A19-BBC4-07C1E13DD8D2}" type="presParOf" srcId="{81CD0DFF-F187-4A70-9BFE-B573D4907064}" destId="{6F4ACD35-5714-4B81-B9F3-7C0D93E0FC6C}" srcOrd="0" destOrd="0" presId="urn:microsoft.com/office/officeart/2016/7/layout/LinearBlockProcessNumbered"/>
    <dgm:cxn modelId="{68A98702-0BFE-49AD-BAAD-A292727D4754}" type="presParOf" srcId="{81CD0DFF-F187-4A70-9BFE-B573D4907064}" destId="{1B93DAED-595C-4CC7-A72B-5630342BC64C}" srcOrd="1" destOrd="0" presId="urn:microsoft.com/office/officeart/2016/7/layout/LinearBlockProcessNumbered"/>
    <dgm:cxn modelId="{E24AAEBB-74B9-403F-A7B8-FD4FA52A85BD}" type="presParOf" srcId="{81CD0DFF-F187-4A70-9BFE-B573D4907064}" destId="{DF4C3B4A-B570-4C83-A321-C764093A48F8}" srcOrd="2" destOrd="0" presId="urn:microsoft.com/office/officeart/2016/7/layout/LinearBlockProcessNumbered"/>
    <dgm:cxn modelId="{D51452AF-D86E-47BC-8DAD-EA973510FEC0}" type="presParOf" srcId="{8049EA98-4E19-48DC-B56A-AA2C6264FF04}" destId="{40A3AE5C-370B-4684-ABBA-3B0A69FF50BA}" srcOrd="7" destOrd="0" presId="urn:microsoft.com/office/officeart/2016/7/layout/LinearBlockProcessNumbered"/>
    <dgm:cxn modelId="{1C4A2546-7D96-4FDC-8FE1-60FA80DB907B}" type="presParOf" srcId="{8049EA98-4E19-48DC-B56A-AA2C6264FF04}" destId="{33F3E25A-3EA9-4EFF-B8C7-5A02030A9CAE}" srcOrd="8" destOrd="0" presId="urn:microsoft.com/office/officeart/2016/7/layout/LinearBlockProcessNumbered"/>
    <dgm:cxn modelId="{CDC7B1C3-9872-44CC-9135-336A89B02ADA}" type="presParOf" srcId="{33F3E25A-3EA9-4EFF-B8C7-5A02030A9CAE}" destId="{3A4C0AA8-82C9-4F95-BC6B-C44678AB2A78}" srcOrd="0" destOrd="0" presId="urn:microsoft.com/office/officeart/2016/7/layout/LinearBlockProcessNumbered"/>
    <dgm:cxn modelId="{9A70003A-1629-41AD-82B5-FD497E8F774A}" type="presParOf" srcId="{33F3E25A-3EA9-4EFF-B8C7-5A02030A9CAE}" destId="{DE121018-51C3-40D6-873F-4FA5BDAD4D35}" srcOrd="1" destOrd="0" presId="urn:microsoft.com/office/officeart/2016/7/layout/LinearBlockProcessNumbered"/>
    <dgm:cxn modelId="{FB71185C-A83A-4BE7-BA19-2B5FB2EE575B}" type="presParOf" srcId="{33F3E25A-3EA9-4EFF-B8C7-5A02030A9CAE}" destId="{B3334086-1581-4EBD-AEA3-6BE0483E2277}" srcOrd="2" destOrd="0" presId="urn:microsoft.com/office/officeart/2016/7/layout/LinearBlockProcessNumbered"/>
    <dgm:cxn modelId="{DFA221D0-6619-4CC8-8AB1-E1CD7C86F7B8}" type="presParOf" srcId="{8049EA98-4E19-48DC-B56A-AA2C6264FF04}" destId="{9825290A-3426-4233-B6FB-C189E0498C68}" srcOrd="9" destOrd="0" presId="urn:microsoft.com/office/officeart/2016/7/layout/LinearBlockProcessNumbered"/>
    <dgm:cxn modelId="{47CE03B9-49F8-40EB-AACB-357D5663EBF3}" type="presParOf" srcId="{8049EA98-4E19-48DC-B56A-AA2C6264FF04}" destId="{AF8D67F9-17AA-4EFD-8428-BDEAE95CAC1B}" srcOrd="10" destOrd="0" presId="urn:microsoft.com/office/officeart/2016/7/layout/LinearBlockProcessNumbered"/>
    <dgm:cxn modelId="{83F58A59-D6FA-4406-955B-ED9144FB6EB6}" type="presParOf" srcId="{AF8D67F9-17AA-4EFD-8428-BDEAE95CAC1B}" destId="{9A761A14-5972-47CF-AC75-EADB3A8F3F11}" srcOrd="0" destOrd="0" presId="urn:microsoft.com/office/officeart/2016/7/layout/LinearBlockProcessNumbered"/>
    <dgm:cxn modelId="{8FD419D5-F743-4D8D-A3F1-F9F7326EF828}" type="presParOf" srcId="{AF8D67F9-17AA-4EFD-8428-BDEAE95CAC1B}" destId="{16F14368-0E23-4A9E-9495-FB732572F4A0}" srcOrd="1" destOrd="0" presId="urn:microsoft.com/office/officeart/2016/7/layout/LinearBlockProcessNumbered"/>
    <dgm:cxn modelId="{234CDF6F-21D9-428F-BE30-61C0ECB82DB5}" type="presParOf" srcId="{AF8D67F9-17AA-4EFD-8428-BDEAE95CAC1B}" destId="{0932156F-3A82-41E3-A9B4-F614CA04B7F3}"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E9F2D2-A867-4CAB-978D-E659DEA6FDC6}">
      <dsp:nvSpPr>
        <dsp:cNvPr id="0" name=""/>
        <dsp:cNvSpPr/>
      </dsp:nvSpPr>
      <dsp:spPr>
        <a:xfrm>
          <a:off x="0" y="2561"/>
          <a:ext cx="6391275" cy="0"/>
        </a:xfrm>
        <a:prstGeom prst="line">
          <a:avLst/>
        </a:prstGeom>
        <a:gradFill rotWithShape="0">
          <a:gsLst>
            <a:gs pos="0">
              <a:schemeClr val="accent6">
                <a:shade val="50000"/>
                <a:hueOff val="0"/>
                <a:satOff val="0"/>
                <a:lumOff val="0"/>
                <a:alphaOff val="0"/>
                <a:tint val="64000"/>
                <a:lumMod val="118000"/>
              </a:schemeClr>
            </a:gs>
            <a:gs pos="100000">
              <a:schemeClr val="accent6">
                <a:shade val="50000"/>
                <a:hueOff val="0"/>
                <a:satOff val="0"/>
                <a:lumOff val="0"/>
                <a:alphaOff val="0"/>
                <a:tint val="92000"/>
                <a:alpha val="100000"/>
                <a:lumMod val="110000"/>
              </a:schemeClr>
            </a:gs>
          </a:gsLst>
          <a:lin ang="5400000" scaled="0"/>
        </a:gradFill>
        <a:ln w="9525" cap="rnd" cmpd="sng" algn="ctr">
          <a:solidFill>
            <a:schemeClr val="accent6">
              <a:shade val="50000"/>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4BEE4171-5CC6-45A8-A1FD-971D82E6C66F}">
      <dsp:nvSpPr>
        <dsp:cNvPr id="0" name=""/>
        <dsp:cNvSpPr/>
      </dsp:nvSpPr>
      <dsp:spPr>
        <a:xfrm>
          <a:off x="0" y="2561"/>
          <a:ext cx="6391275" cy="43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Introduction</a:t>
          </a:r>
          <a:endParaRPr lang="en-US" sz="2000" kern="1200"/>
        </a:p>
      </dsp:txBody>
      <dsp:txXfrm>
        <a:off x="0" y="2561"/>
        <a:ext cx="6391275" cy="436796"/>
      </dsp:txXfrm>
    </dsp:sp>
    <dsp:sp modelId="{66354482-14AA-4FD6-BB40-4602D38471C3}">
      <dsp:nvSpPr>
        <dsp:cNvPr id="0" name=""/>
        <dsp:cNvSpPr/>
      </dsp:nvSpPr>
      <dsp:spPr>
        <a:xfrm>
          <a:off x="0" y="439358"/>
          <a:ext cx="6391275" cy="0"/>
        </a:xfrm>
        <a:prstGeom prst="line">
          <a:avLst/>
        </a:prstGeom>
        <a:gradFill rotWithShape="0">
          <a:gsLst>
            <a:gs pos="0">
              <a:schemeClr val="accent6">
                <a:shade val="50000"/>
                <a:hueOff val="18820"/>
                <a:satOff val="2154"/>
                <a:lumOff val="5815"/>
                <a:alphaOff val="0"/>
                <a:tint val="64000"/>
                <a:lumMod val="118000"/>
              </a:schemeClr>
            </a:gs>
            <a:gs pos="100000">
              <a:schemeClr val="accent6">
                <a:shade val="50000"/>
                <a:hueOff val="18820"/>
                <a:satOff val="2154"/>
                <a:lumOff val="5815"/>
                <a:alphaOff val="0"/>
                <a:tint val="92000"/>
                <a:alpha val="100000"/>
                <a:lumMod val="110000"/>
              </a:schemeClr>
            </a:gs>
          </a:gsLst>
          <a:lin ang="5400000" scaled="0"/>
        </a:gradFill>
        <a:ln w="9525" cap="rnd" cmpd="sng" algn="ctr">
          <a:solidFill>
            <a:schemeClr val="accent6">
              <a:shade val="50000"/>
              <a:hueOff val="18820"/>
              <a:satOff val="2154"/>
              <a:lumOff val="5815"/>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2FCC2B47-18B1-4B10-BE0E-27F3B8FF461F}">
      <dsp:nvSpPr>
        <dsp:cNvPr id="0" name=""/>
        <dsp:cNvSpPr/>
      </dsp:nvSpPr>
      <dsp:spPr>
        <a:xfrm>
          <a:off x="0" y="439358"/>
          <a:ext cx="6391275" cy="43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Aims and objectives</a:t>
          </a:r>
          <a:endParaRPr lang="en-US" sz="2000" kern="1200"/>
        </a:p>
      </dsp:txBody>
      <dsp:txXfrm>
        <a:off x="0" y="439358"/>
        <a:ext cx="6391275" cy="436796"/>
      </dsp:txXfrm>
    </dsp:sp>
    <dsp:sp modelId="{E50A91F8-3126-4B66-BED8-19A5C5094329}">
      <dsp:nvSpPr>
        <dsp:cNvPr id="0" name=""/>
        <dsp:cNvSpPr/>
      </dsp:nvSpPr>
      <dsp:spPr>
        <a:xfrm>
          <a:off x="0" y="876155"/>
          <a:ext cx="6391275" cy="0"/>
        </a:xfrm>
        <a:prstGeom prst="line">
          <a:avLst/>
        </a:prstGeom>
        <a:gradFill rotWithShape="0">
          <a:gsLst>
            <a:gs pos="0">
              <a:schemeClr val="accent6">
                <a:shade val="50000"/>
                <a:hueOff val="37641"/>
                <a:satOff val="4307"/>
                <a:lumOff val="11631"/>
                <a:alphaOff val="0"/>
                <a:tint val="64000"/>
                <a:lumMod val="118000"/>
              </a:schemeClr>
            </a:gs>
            <a:gs pos="100000">
              <a:schemeClr val="accent6">
                <a:shade val="50000"/>
                <a:hueOff val="37641"/>
                <a:satOff val="4307"/>
                <a:lumOff val="11631"/>
                <a:alphaOff val="0"/>
                <a:tint val="92000"/>
                <a:alpha val="100000"/>
                <a:lumMod val="110000"/>
              </a:schemeClr>
            </a:gs>
          </a:gsLst>
          <a:lin ang="5400000" scaled="0"/>
        </a:gradFill>
        <a:ln w="9525" cap="rnd" cmpd="sng" algn="ctr">
          <a:solidFill>
            <a:schemeClr val="accent6">
              <a:shade val="50000"/>
              <a:hueOff val="37641"/>
              <a:satOff val="4307"/>
              <a:lumOff val="11631"/>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A1E16F41-319F-4814-A5E3-13C7452FC39A}">
      <dsp:nvSpPr>
        <dsp:cNvPr id="0" name=""/>
        <dsp:cNvSpPr/>
      </dsp:nvSpPr>
      <dsp:spPr>
        <a:xfrm>
          <a:off x="0" y="876155"/>
          <a:ext cx="6391275" cy="43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Company Description Mission and Vision</a:t>
          </a:r>
        </a:p>
      </dsp:txBody>
      <dsp:txXfrm>
        <a:off x="0" y="876155"/>
        <a:ext cx="6391275" cy="436796"/>
      </dsp:txXfrm>
    </dsp:sp>
    <dsp:sp modelId="{A3624D3B-9CF2-448A-A439-EC4BC8EC525C}">
      <dsp:nvSpPr>
        <dsp:cNvPr id="0" name=""/>
        <dsp:cNvSpPr/>
      </dsp:nvSpPr>
      <dsp:spPr>
        <a:xfrm>
          <a:off x="0" y="1312952"/>
          <a:ext cx="6391275" cy="0"/>
        </a:xfrm>
        <a:prstGeom prst="line">
          <a:avLst/>
        </a:prstGeom>
        <a:gradFill rotWithShape="0">
          <a:gsLst>
            <a:gs pos="0">
              <a:schemeClr val="accent6">
                <a:shade val="50000"/>
                <a:hueOff val="56461"/>
                <a:satOff val="6461"/>
                <a:lumOff val="17446"/>
                <a:alphaOff val="0"/>
                <a:tint val="64000"/>
                <a:lumMod val="118000"/>
              </a:schemeClr>
            </a:gs>
            <a:gs pos="100000">
              <a:schemeClr val="accent6">
                <a:shade val="50000"/>
                <a:hueOff val="56461"/>
                <a:satOff val="6461"/>
                <a:lumOff val="17446"/>
                <a:alphaOff val="0"/>
                <a:tint val="92000"/>
                <a:alpha val="100000"/>
                <a:lumMod val="110000"/>
              </a:schemeClr>
            </a:gs>
          </a:gsLst>
          <a:lin ang="5400000" scaled="0"/>
        </a:gradFill>
        <a:ln w="9525" cap="rnd" cmpd="sng" algn="ctr">
          <a:solidFill>
            <a:schemeClr val="accent6">
              <a:shade val="50000"/>
              <a:hueOff val="56461"/>
              <a:satOff val="6461"/>
              <a:lumOff val="17446"/>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6B8D2D97-A37C-45E8-A4BD-E917E6AF002E}">
      <dsp:nvSpPr>
        <dsp:cNvPr id="0" name=""/>
        <dsp:cNvSpPr/>
      </dsp:nvSpPr>
      <dsp:spPr>
        <a:xfrm>
          <a:off x="0" y="1312952"/>
          <a:ext cx="6391275" cy="43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Legal compliances </a:t>
          </a:r>
        </a:p>
      </dsp:txBody>
      <dsp:txXfrm>
        <a:off x="0" y="1312952"/>
        <a:ext cx="6391275" cy="436796"/>
      </dsp:txXfrm>
    </dsp:sp>
    <dsp:sp modelId="{FC53713E-2941-46D7-A18A-3C3BC7F20CFA}">
      <dsp:nvSpPr>
        <dsp:cNvPr id="0" name=""/>
        <dsp:cNvSpPr/>
      </dsp:nvSpPr>
      <dsp:spPr>
        <a:xfrm>
          <a:off x="0" y="1749749"/>
          <a:ext cx="6391275" cy="0"/>
        </a:xfrm>
        <a:prstGeom prst="line">
          <a:avLst/>
        </a:prstGeom>
        <a:gradFill rotWithShape="0">
          <a:gsLst>
            <a:gs pos="0">
              <a:schemeClr val="accent6">
                <a:shade val="50000"/>
                <a:hueOff val="75281"/>
                <a:satOff val="8615"/>
                <a:lumOff val="23261"/>
                <a:alphaOff val="0"/>
                <a:tint val="64000"/>
                <a:lumMod val="118000"/>
              </a:schemeClr>
            </a:gs>
            <a:gs pos="100000">
              <a:schemeClr val="accent6">
                <a:shade val="50000"/>
                <a:hueOff val="75281"/>
                <a:satOff val="8615"/>
                <a:lumOff val="23261"/>
                <a:alphaOff val="0"/>
                <a:tint val="92000"/>
                <a:alpha val="100000"/>
                <a:lumMod val="110000"/>
              </a:schemeClr>
            </a:gs>
          </a:gsLst>
          <a:lin ang="5400000" scaled="0"/>
        </a:gradFill>
        <a:ln w="9525" cap="rnd" cmpd="sng" algn="ctr">
          <a:solidFill>
            <a:schemeClr val="accent6">
              <a:shade val="50000"/>
              <a:hueOff val="75281"/>
              <a:satOff val="8615"/>
              <a:lumOff val="23261"/>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35E73540-1CAE-4DB5-BB63-82A535AEA57F}">
      <dsp:nvSpPr>
        <dsp:cNvPr id="0" name=""/>
        <dsp:cNvSpPr/>
      </dsp:nvSpPr>
      <dsp:spPr>
        <a:xfrm>
          <a:off x="0" y="1749749"/>
          <a:ext cx="6391275" cy="43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Management Process/Marketing</a:t>
          </a:r>
        </a:p>
      </dsp:txBody>
      <dsp:txXfrm>
        <a:off x="0" y="1749749"/>
        <a:ext cx="6391275" cy="436796"/>
      </dsp:txXfrm>
    </dsp:sp>
    <dsp:sp modelId="{67CB7EA2-4E49-4EF9-AF08-467C1E5B8D88}">
      <dsp:nvSpPr>
        <dsp:cNvPr id="0" name=""/>
        <dsp:cNvSpPr/>
      </dsp:nvSpPr>
      <dsp:spPr>
        <a:xfrm>
          <a:off x="0" y="2186546"/>
          <a:ext cx="6391275" cy="0"/>
        </a:xfrm>
        <a:prstGeom prst="line">
          <a:avLst/>
        </a:prstGeom>
        <a:gradFill rotWithShape="0">
          <a:gsLst>
            <a:gs pos="0">
              <a:schemeClr val="accent6">
                <a:shade val="50000"/>
                <a:hueOff val="94102"/>
                <a:satOff val="10768"/>
                <a:lumOff val="29077"/>
                <a:alphaOff val="0"/>
                <a:tint val="64000"/>
                <a:lumMod val="118000"/>
              </a:schemeClr>
            </a:gs>
            <a:gs pos="100000">
              <a:schemeClr val="accent6">
                <a:shade val="50000"/>
                <a:hueOff val="94102"/>
                <a:satOff val="10768"/>
                <a:lumOff val="29077"/>
                <a:alphaOff val="0"/>
                <a:tint val="92000"/>
                <a:alpha val="100000"/>
                <a:lumMod val="110000"/>
              </a:schemeClr>
            </a:gs>
          </a:gsLst>
          <a:lin ang="5400000" scaled="0"/>
        </a:gradFill>
        <a:ln w="9525" cap="rnd" cmpd="sng" algn="ctr">
          <a:solidFill>
            <a:schemeClr val="accent6">
              <a:shade val="50000"/>
              <a:hueOff val="94102"/>
              <a:satOff val="10768"/>
              <a:lumOff val="29077"/>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C18AA4C8-5E5F-4774-B560-D7C2DE5A2E99}">
      <dsp:nvSpPr>
        <dsp:cNvPr id="0" name=""/>
        <dsp:cNvSpPr/>
      </dsp:nvSpPr>
      <dsp:spPr>
        <a:xfrm>
          <a:off x="0" y="2186546"/>
          <a:ext cx="6391275" cy="43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Management Process/Finance</a:t>
          </a:r>
        </a:p>
      </dsp:txBody>
      <dsp:txXfrm>
        <a:off x="0" y="2186546"/>
        <a:ext cx="6391275" cy="436796"/>
      </dsp:txXfrm>
    </dsp:sp>
    <dsp:sp modelId="{66970444-C01D-4CD9-9856-B2C7DA2289FC}">
      <dsp:nvSpPr>
        <dsp:cNvPr id="0" name=""/>
        <dsp:cNvSpPr/>
      </dsp:nvSpPr>
      <dsp:spPr>
        <a:xfrm>
          <a:off x="0" y="2623343"/>
          <a:ext cx="6391275" cy="0"/>
        </a:xfrm>
        <a:prstGeom prst="line">
          <a:avLst/>
        </a:prstGeom>
        <a:gradFill rotWithShape="0">
          <a:gsLst>
            <a:gs pos="0">
              <a:schemeClr val="accent6">
                <a:shade val="50000"/>
                <a:hueOff val="112922"/>
                <a:satOff val="12922"/>
                <a:lumOff val="34892"/>
                <a:alphaOff val="0"/>
                <a:tint val="64000"/>
                <a:lumMod val="118000"/>
              </a:schemeClr>
            </a:gs>
            <a:gs pos="100000">
              <a:schemeClr val="accent6">
                <a:shade val="50000"/>
                <a:hueOff val="112922"/>
                <a:satOff val="12922"/>
                <a:lumOff val="34892"/>
                <a:alphaOff val="0"/>
                <a:tint val="92000"/>
                <a:alpha val="100000"/>
                <a:lumMod val="110000"/>
              </a:schemeClr>
            </a:gs>
          </a:gsLst>
          <a:lin ang="5400000" scaled="0"/>
        </a:gradFill>
        <a:ln w="9525" cap="rnd" cmpd="sng" algn="ctr">
          <a:solidFill>
            <a:schemeClr val="accent6">
              <a:shade val="50000"/>
              <a:hueOff val="112922"/>
              <a:satOff val="12922"/>
              <a:lumOff val="34892"/>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5817A78E-51CE-4481-9BE4-9ED6FE899495}">
      <dsp:nvSpPr>
        <dsp:cNvPr id="0" name=""/>
        <dsp:cNvSpPr/>
      </dsp:nvSpPr>
      <dsp:spPr>
        <a:xfrm>
          <a:off x="0" y="2623343"/>
          <a:ext cx="6391275" cy="43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Management Process/Administration</a:t>
          </a:r>
        </a:p>
      </dsp:txBody>
      <dsp:txXfrm>
        <a:off x="0" y="2623343"/>
        <a:ext cx="6391275" cy="436796"/>
      </dsp:txXfrm>
    </dsp:sp>
    <dsp:sp modelId="{F3E5D184-1F73-4AA5-9E6E-CBF964942B3B}">
      <dsp:nvSpPr>
        <dsp:cNvPr id="0" name=""/>
        <dsp:cNvSpPr/>
      </dsp:nvSpPr>
      <dsp:spPr>
        <a:xfrm>
          <a:off x="0" y="3060140"/>
          <a:ext cx="6391275" cy="0"/>
        </a:xfrm>
        <a:prstGeom prst="line">
          <a:avLst/>
        </a:prstGeom>
        <a:gradFill rotWithShape="0">
          <a:gsLst>
            <a:gs pos="0">
              <a:schemeClr val="accent6">
                <a:shade val="50000"/>
                <a:hueOff val="94102"/>
                <a:satOff val="10768"/>
                <a:lumOff val="29077"/>
                <a:alphaOff val="0"/>
                <a:tint val="64000"/>
                <a:lumMod val="118000"/>
              </a:schemeClr>
            </a:gs>
            <a:gs pos="100000">
              <a:schemeClr val="accent6">
                <a:shade val="50000"/>
                <a:hueOff val="94102"/>
                <a:satOff val="10768"/>
                <a:lumOff val="29077"/>
                <a:alphaOff val="0"/>
                <a:tint val="92000"/>
                <a:alpha val="100000"/>
                <a:lumMod val="110000"/>
              </a:schemeClr>
            </a:gs>
          </a:gsLst>
          <a:lin ang="5400000" scaled="0"/>
        </a:gradFill>
        <a:ln w="9525" cap="rnd" cmpd="sng" algn="ctr">
          <a:solidFill>
            <a:schemeClr val="accent6">
              <a:shade val="50000"/>
              <a:hueOff val="94102"/>
              <a:satOff val="10768"/>
              <a:lumOff val="29077"/>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36F2A153-BFEE-4A09-B829-0561769B0E5F}">
      <dsp:nvSpPr>
        <dsp:cNvPr id="0" name=""/>
        <dsp:cNvSpPr/>
      </dsp:nvSpPr>
      <dsp:spPr>
        <a:xfrm>
          <a:off x="0" y="3060140"/>
          <a:ext cx="6391275" cy="43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Other Management Process</a:t>
          </a:r>
        </a:p>
      </dsp:txBody>
      <dsp:txXfrm>
        <a:off x="0" y="3060140"/>
        <a:ext cx="6391275" cy="436796"/>
      </dsp:txXfrm>
    </dsp:sp>
    <dsp:sp modelId="{9CD55B80-452D-49A8-893D-BC9B3C55DFC6}">
      <dsp:nvSpPr>
        <dsp:cNvPr id="0" name=""/>
        <dsp:cNvSpPr/>
      </dsp:nvSpPr>
      <dsp:spPr>
        <a:xfrm>
          <a:off x="0" y="3496937"/>
          <a:ext cx="6391275" cy="0"/>
        </a:xfrm>
        <a:prstGeom prst="line">
          <a:avLst/>
        </a:prstGeom>
        <a:gradFill rotWithShape="0">
          <a:gsLst>
            <a:gs pos="0">
              <a:schemeClr val="accent6">
                <a:shade val="50000"/>
                <a:hueOff val="75281"/>
                <a:satOff val="8615"/>
                <a:lumOff val="23261"/>
                <a:alphaOff val="0"/>
                <a:tint val="64000"/>
                <a:lumMod val="118000"/>
              </a:schemeClr>
            </a:gs>
            <a:gs pos="100000">
              <a:schemeClr val="accent6">
                <a:shade val="50000"/>
                <a:hueOff val="75281"/>
                <a:satOff val="8615"/>
                <a:lumOff val="23261"/>
                <a:alphaOff val="0"/>
                <a:tint val="92000"/>
                <a:alpha val="100000"/>
                <a:lumMod val="110000"/>
              </a:schemeClr>
            </a:gs>
          </a:gsLst>
          <a:lin ang="5400000" scaled="0"/>
        </a:gradFill>
        <a:ln w="9525" cap="rnd" cmpd="sng" algn="ctr">
          <a:solidFill>
            <a:schemeClr val="accent6">
              <a:shade val="50000"/>
              <a:hueOff val="75281"/>
              <a:satOff val="8615"/>
              <a:lumOff val="23261"/>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918D3557-4522-4C4F-9929-9F541F699435}">
      <dsp:nvSpPr>
        <dsp:cNvPr id="0" name=""/>
        <dsp:cNvSpPr/>
      </dsp:nvSpPr>
      <dsp:spPr>
        <a:xfrm>
          <a:off x="0" y="3496937"/>
          <a:ext cx="6391275" cy="43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SWOT Analysis</a:t>
          </a:r>
        </a:p>
      </dsp:txBody>
      <dsp:txXfrm>
        <a:off x="0" y="3496937"/>
        <a:ext cx="6391275" cy="436796"/>
      </dsp:txXfrm>
    </dsp:sp>
    <dsp:sp modelId="{F4D64525-78FE-4570-8F38-1AE242DEC06B}">
      <dsp:nvSpPr>
        <dsp:cNvPr id="0" name=""/>
        <dsp:cNvSpPr/>
      </dsp:nvSpPr>
      <dsp:spPr>
        <a:xfrm>
          <a:off x="0" y="3933734"/>
          <a:ext cx="6391275" cy="0"/>
        </a:xfrm>
        <a:prstGeom prst="line">
          <a:avLst/>
        </a:prstGeom>
        <a:gradFill rotWithShape="0">
          <a:gsLst>
            <a:gs pos="0">
              <a:schemeClr val="accent6">
                <a:shade val="50000"/>
                <a:hueOff val="56461"/>
                <a:satOff val="6461"/>
                <a:lumOff val="17446"/>
                <a:alphaOff val="0"/>
                <a:tint val="64000"/>
                <a:lumMod val="118000"/>
              </a:schemeClr>
            </a:gs>
            <a:gs pos="100000">
              <a:schemeClr val="accent6">
                <a:shade val="50000"/>
                <a:hueOff val="56461"/>
                <a:satOff val="6461"/>
                <a:lumOff val="17446"/>
                <a:alphaOff val="0"/>
                <a:tint val="92000"/>
                <a:alpha val="100000"/>
                <a:lumMod val="110000"/>
              </a:schemeClr>
            </a:gs>
          </a:gsLst>
          <a:lin ang="5400000" scaled="0"/>
        </a:gradFill>
        <a:ln w="9525" cap="rnd" cmpd="sng" algn="ctr">
          <a:solidFill>
            <a:schemeClr val="accent6">
              <a:shade val="50000"/>
              <a:hueOff val="56461"/>
              <a:satOff val="6461"/>
              <a:lumOff val="17446"/>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6EA05664-3939-4991-9F52-D1D7EC2CCB8F}">
      <dsp:nvSpPr>
        <dsp:cNvPr id="0" name=""/>
        <dsp:cNvSpPr/>
      </dsp:nvSpPr>
      <dsp:spPr>
        <a:xfrm>
          <a:off x="0" y="3933734"/>
          <a:ext cx="6391275" cy="43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PEST Analysis</a:t>
          </a:r>
        </a:p>
      </dsp:txBody>
      <dsp:txXfrm>
        <a:off x="0" y="3933734"/>
        <a:ext cx="6391275" cy="436796"/>
      </dsp:txXfrm>
    </dsp:sp>
    <dsp:sp modelId="{203852BA-E039-48F9-9F8E-B19A5B546F64}">
      <dsp:nvSpPr>
        <dsp:cNvPr id="0" name=""/>
        <dsp:cNvSpPr/>
      </dsp:nvSpPr>
      <dsp:spPr>
        <a:xfrm>
          <a:off x="0" y="4370531"/>
          <a:ext cx="6391275" cy="0"/>
        </a:xfrm>
        <a:prstGeom prst="line">
          <a:avLst/>
        </a:prstGeom>
        <a:gradFill rotWithShape="0">
          <a:gsLst>
            <a:gs pos="0">
              <a:schemeClr val="accent6">
                <a:shade val="50000"/>
                <a:hueOff val="37641"/>
                <a:satOff val="4307"/>
                <a:lumOff val="11631"/>
                <a:alphaOff val="0"/>
                <a:tint val="64000"/>
                <a:lumMod val="118000"/>
              </a:schemeClr>
            </a:gs>
            <a:gs pos="100000">
              <a:schemeClr val="accent6">
                <a:shade val="50000"/>
                <a:hueOff val="37641"/>
                <a:satOff val="4307"/>
                <a:lumOff val="11631"/>
                <a:alphaOff val="0"/>
                <a:tint val="92000"/>
                <a:alpha val="100000"/>
                <a:lumMod val="110000"/>
              </a:schemeClr>
            </a:gs>
          </a:gsLst>
          <a:lin ang="5400000" scaled="0"/>
        </a:gradFill>
        <a:ln w="9525" cap="rnd" cmpd="sng" algn="ctr">
          <a:solidFill>
            <a:schemeClr val="accent6">
              <a:shade val="50000"/>
              <a:hueOff val="37641"/>
              <a:satOff val="4307"/>
              <a:lumOff val="11631"/>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B31BD050-CF12-4F95-A611-E00687AB3286}">
      <dsp:nvSpPr>
        <dsp:cNvPr id="0" name=""/>
        <dsp:cNvSpPr/>
      </dsp:nvSpPr>
      <dsp:spPr>
        <a:xfrm>
          <a:off x="0" y="4370531"/>
          <a:ext cx="6391275" cy="43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Conclusion </a:t>
          </a:r>
        </a:p>
      </dsp:txBody>
      <dsp:txXfrm>
        <a:off x="0" y="4370531"/>
        <a:ext cx="6391275" cy="436796"/>
      </dsp:txXfrm>
    </dsp:sp>
    <dsp:sp modelId="{9DA88C37-9C88-4BDA-BD2B-88611C58B95F}">
      <dsp:nvSpPr>
        <dsp:cNvPr id="0" name=""/>
        <dsp:cNvSpPr/>
      </dsp:nvSpPr>
      <dsp:spPr>
        <a:xfrm>
          <a:off x="0" y="4807328"/>
          <a:ext cx="6391275" cy="0"/>
        </a:xfrm>
        <a:prstGeom prst="line">
          <a:avLst/>
        </a:prstGeom>
        <a:gradFill rotWithShape="0">
          <a:gsLst>
            <a:gs pos="0">
              <a:schemeClr val="accent6">
                <a:shade val="50000"/>
                <a:hueOff val="18820"/>
                <a:satOff val="2154"/>
                <a:lumOff val="5815"/>
                <a:alphaOff val="0"/>
                <a:tint val="64000"/>
                <a:lumMod val="118000"/>
              </a:schemeClr>
            </a:gs>
            <a:gs pos="100000">
              <a:schemeClr val="accent6">
                <a:shade val="50000"/>
                <a:hueOff val="18820"/>
                <a:satOff val="2154"/>
                <a:lumOff val="5815"/>
                <a:alphaOff val="0"/>
                <a:tint val="92000"/>
                <a:alpha val="100000"/>
                <a:lumMod val="110000"/>
              </a:schemeClr>
            </a:gs>
          </a:gsLst>
          <a:lin ang="5400000" scaled="0"/>
        </a:gradFill>
        <a:ln w="9525" cap="rnd" cmpd="sng" algn="ctr">
          <a:solidFill>
            <a:schemeClr val="accent6">
              <a:shade val="50000"/>
              <a:hueOff val="18820"/>
              <a:satOff val="2154"/>
              <a:lumOff val="5815"/>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DD4B260A-BCCB-4AD1-83C7-B86197870F44}">
      <dsp:nvSpPr>
        <dsp:cNvPr id="0" name=""/>
        <dsp:cNvSpPr/>
      </dsp:nvSpPr>
      <dsp:spPr>
        <a:xfrm>
          <a:off x="0" y="4807328"/>
          <a:ext cx="6391275" cy="43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Learning Log</a:t>
          </a:r>
        </a:p>
      </dsp:txBody>
      <dsp:txXfrm>
        <a:off x="0" y="4807328"/>
        <a:ext cx="6391275" cy="4367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F9761-9A77-47D6-817F-34BEC86CFD31}">
      <dsp:nvSpPr>
        <dsp:cNvPr id="0" name=""/>
        <dsp:cNvSpPr/>
      </dsp:nvSpPr>
      <dsp:spPr>
        <a:xfrm>
          <a:off x="0" y="554"/>
          <a:ext cx="5325646"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309A7AED-ABC9-4BC9-88EE-1BF54DC01268}">
      <dsp:nvSpPr>
        <dsp:cNvPr id="0" name=""/>
        <dsp:cNvSpPr/>
      </dsp:nvSpPr>
      <dsp:spPr>
        <a:xfrm>
          <a:off x="0" y="554"/>
          <a:ext cx="5325646" cy="64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Business license </a:t>
          </a:r>
          <a:endParaRPr lang="en-US" sz="2600" kern="1200"/>
        </a:p>
      </dsp:txBody>
      <dsp:txXfrm>
        <a:off x="0" y="554"/>
        <a:ext cx="5325646" cy="649247"/>
      </dsp:txXfrm>
    </dsp:sp>
    <dsp:sp modelId="{254CDCD1-07FB-49AF-8960-87B0B7A803D3}">
      <dsp:nvSpPr>
        <dsp:cNvPr id="0" name=""/>
        <dsp:cNvSpPr/>
      </dsp:nvSpPr>
      <dsp:spPr>
        <a:xfrm>
          <a:off x="0" y="649801"/>
          <a:ext cx="5325646" cy="0"/>
        </a:xfrm>
        <a:prstGeom prst="line">
          <a:avLst/>
        </a:prstGeom>
        <a:gradFill rotWithShape="0">
          <a:gsLst>
            <a:gs pos="0">
              <a:schemeClr val="accent3">
                <a:hueOff val="2342448"/>
                <a:satOff val="3663"/>
                <a:lumOff val="1568"/>
                <a:alphaOff val="0"/>
                <a:tint val="98000"/>
                <a:lumMod val="114000"/>
              </a:schemeClr>
            </a:gs>
            <a:gs pos="100000">
              <a:schemeClr val="accent3">
                <a:hueOff val="2342448"/>
                <a:satOff val="3663"/>
                <a:lumOff val="1568"/>
                <a:alphaOff val="0"/>
                <a:shade val="90000"/>
                <a:lumMod val="84000"/>
              </a:schemeClr>
            </a:gs>
          </a:gsLst>
          <a:lin ang="5400000" scaled="0"/>
        </a:gradFill>
        <a:ln w="9525" cap="rnd" cmpd="sng" algn="ctr">
          <a:solidFill>
            <a:schemeClr val="accent3">
              <a:hueOff val="2342448"/>
              <a:satOff val="3663"/>
              <a:lumOff val="1568"/>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9D199F4C-7DF9-4102-8E51-8CC7A0D07E5C}">
      <dsp:nvSpPr>
        <dsp:cNvPr id="0" name=""/>
        <dsp:cNvSpPr/>
      </dsp:nvSpPr>
      <dsp:spPr>
        <a:xfrm>
          <a:off x="0" y="649801"/>
          <a:ext cx="5325646" cy="64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Employer identification number</a:t>
          </a:r>
          <a:endParaRPr lang="en-US" sz="2600" kern="1200"/>
        </a:p>
      </dsp:txBody>
      <dsp:txXfrm>
        <a:off x="0" y="649801"/>
        <a:ext cx="5325646" cy="649247"/>
      </dsp:txXfrm>
    </dsp:sp>
    <dsp:sp modelId="{8A1733C3-FE01-4EBA-8616-B932B29B5FE6}">
      <dsp:nvSpPr>
        <dsp:cNvPr id="0" name=""/>
        <dsp:cNvSpPr/>
      </dsp:nvSpPr>
      <dsp:spPr>
        <a:xfrm>
          <a:off x="0" y="1299048"/>
          <a:ext cx="5325646" cy="0"/>
        </a:xfrm>
        <a:prstGeom prst="line">
          <a:avLst/>
        </a:prstGeom>
        <a:gradFill rotWithShape="0">
          <a:gsLst>
            <a:gs pos="0">
              <a:schemeClr val="accent3">
                <a:hueOff val="4684896"/>
                <a:satOff val="7325"/>
                <a:lumOff val="3137"/>
                <a:alphaOff val="0"/>
                <a:tint val="98000"/>
                <a:lumMod val="114000"/>
              </a:schemeClr>
            </a:gs>
            <a:gs pos="100000">
              <a:schemeClr val="accent3">
                <a:hueOff val="4684896"/>
                <a:satOff val="7325"/>
                <a:lumOff val="3137"/>
                <a:alphaOff val="0"/>
                <a:shade val="90000"/>
                <a:lumMod val="84000"/>
              </a:schemeClr>
            </a:gs>
          </a:gsLst>
          <a:lin ang="5400000" scaled="0"/>
        </a:gradFill>
        <a:ln w="9525" cap="rnd" cmpd="sng" algn="ctr">
          <a:solidFill>
            <a:schemeClr val="accent3">
              <a:hueOff val="4684896"/>
              <a:satOff val="7325"/>
              <a:lumOff val="3137"/>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184A8607-5570-4AA6-8504-1D411A32C5F8}">
      <dsp:nvSpPr>
        <dsp:cNvPr id="0" name=""/>
        <dsp:cNvSpPr/>
      </dsp:nvSpPr>
      <dsp:spPr>
        <a:xfrm>
          <a:off x="0" y="1299048"/>
          <a:ext cx="5325646" cy="64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Certificate of occupancy </a:t>
          </a:r>
          <a:endParaRPr lang="en-US" sz="2600" kern="1200"/>
        </a:p>
      </dsp:txBody>
      <dsp:txXfrm>
        <a:off x="0" y="1299048"/>
        <a:ext cx="5325646" cy="649247"/>
      </dsp:txXfrm>
    </dsp:sp>
    <dsp:sp modelId="{FAFE7AFF-45B3-404C-BA7E-86CA06E50626}">
      <dsp:nvSpPr>
        <dsp:cNvPr id="0" name=""/>
        <dsp:cNvSpPr/>
      </dsp:nvSpPr>
      <dsp:spPr>
        <a:xfrm>
          <a:off x="0" y="1948295"/>
          <a:ext cx="5325646" cy="0"/>
        </a:xfrm>
        <a:prstGeom prst="line">
          <a:avLst/>
        </a:prstGeom>
        <a:gradFill rotWithShape="0">
          <a:gsLst>
            <a:gs pos="0">
              <a:schemeClr val="accent3">
                <a:hueOff val="7027344"/>
                <a:satOff val="10988"/>
                <a:lumOff val="4705"/>
                <a:alphaOff val="0"/>
                <a:tint val="98000"/>
                <a:lumMod val="114000"/>
              </a:schemeClr>
            </a:gs>
            <a:gs pos="100000">
              <a:schemeClr val="accent3">
                <a:hueOff val="7027344"/>
                <a:satOff val="10988"/>
                <a:lumOff val="4705"/>
                <a:alphaOff val="0"/>
                <a:shade val="90000"/>
                <a:lumMod val="84000"/>
              </a:schemeClr>
            </a:gs>
          </a:gsLst>
          <a:lin ang="5400000" scaled="0"/>
        </a:gradFill>
        <a:ln w="9525" cap="rnd" cmpd="sng" algn="ctr">
          <a:solidFill>
            <a:schemeClr val="accent3">
              <a:hueOff val="7027344"/>
              <a:satOff val="10988"/>
              <a:lumOff val="4705"/>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AAC8B171-3F7D-4360-ABC7-3913C7E167B4}">
      <dsp:nvSpPr>
        <dsp:cNvPr id="0" name=""/>
        <dsp:cNvSpPr/>
      </dsp:nvSpPr>
      <dsp:spPr>
        <a:xfrm>
          <a:off x="0" y="1948295"/>
          <a:ext cx="5325646" cy="64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Food service license </a:t>
          </a:r>
          <a:endParaRPr lang="en-US" sz="2600" kern="1200" dirty="0"/>
        </a:p>
      </dsp:txBody>
      <dsp:txXfrm>
        <a:off x="0" y="1948295"/>
        <a:ext cx="5325646" cy="649247"/>
      </dsp:txXfrm>
    </dsp:sp>
    <dsp:sp modelId="{A817DF77-7E8B-4E98-B5DB-AE19B136B0B7}">
      <dsp:nvSpPr>
        <dsp:cNvPr id="0" name=""/>
        <dsp:cNvSpPr/>
      </dsp:nvSpPr>
      <dsp:spPr>
        <a:xfrm>
          <a:off x="0" y="2597543"/>
          <a:ext cx="5325646" cy="0"/>
        </a:xfrm>
        <a:prstGeom prst="line">
          <a:avLst/>
        </a:prstGeom>
        <a:gradFill rotWithShape="0">
          <a:gsLst>
            <a:gs pos="0">
              <a:schemeClr val="accent3">
                <a:hueOff val="9369792"/>
                <a:satOff val="14651"/>
                <a:lumOff val="6274"/>
                <a:alphaOff val="0"/>
                <a:tint val="98000"/>
                <a:lumMod val="114000"/>
              </a:schemeClr>
            </a:gs>
            <a:gs pos="100000">
              <a:schemeClr val="accent3">
                <a:hueOff val="9369792"/>
                <a:satOff val="14651"/>
                <a:lumOff val="6274"/>
                <a:alphaOff val="0"/>
                <a:shade val="90000"/>
                <a:lumMod val="84000"/>
              </a:schemeClr>
            </a:gs>
          </a:gsLst>
          <a:lin ang="5400000" scaled="0"/>
        </a:gradFill>
        <a:ln w="9525" cap="rnd" cmpd="sng" algn="ctr">
          <a:solidFill>
            <a:schemeClr val="accent3">
              <a:hueOff val="9369792"/>
              <a:satOff val="14651"/>
              <a:lumOff val="6274"/>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A2365757-A0B7-475A-AB02-52AC2FFF5AF5}">
      <dsp:nvSpPr>
        <dsp:cNvPr id="0" name=""/>
        <dsp:cNvSpPr/>
      </dsp:nvSpPr>
      <dsp:spPr>
        <a:xfrm>
          <a:off x="0" y="2597543"/>
          <a:ext cx="5325646" cy="64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Liquor license</a:t>
          </a:r>
          <a:endParaRPr lang="en-US" sz="2600" kern="1200" dirty="0"/>
        </a:p>
      </dsp:txBody>
      <dsp:txXfrm>
        <a:off x="0" y="2597543"/>
        <a:ext cx="5325646" cy="649247"/>
      </dsp:txXfrm>
    </dsp:sp>
    <dsp:sp modelId="{7E3516BA-DADD-465A-BD02-163F1D869570}">
      <dsp:nvSpPr>
        <dsp:cNvPr id="0" name=""/>
        <dsp:cNvSpPr/>
      </dsp:nvSpPr>
      <dsp:spPr>
        <a:xfrm>
          <a:off x="0" y="3246790"/>
          <a:ext cx="5325646" cy="0"/>
        </a:xfrm>
        <a:prstGeom prst="line">
          <a:avLst/>
        </a:prstGeom>
        <a:gradFill rotWithShape="0">
          <a:gsLst>
            <a:gs pos="0">
              <a:schemeClr val="accent3">
                <a:hueOff val="11712240"/>
                <a:satOff val="18313"/>
                <a:lumOff val="7842"/>
                <a:alphaOff val="0"/>
                <a:tint val="98000"/>
                <a:lumMod val="114000"/>
              </a:schemeClr>
            </a:gs>
            <a:gs pos="100000">
              <a:schemeClr val="accent3">
                <a:hueOff val="11712240"/>
                <a:satOff val="18313"/>
                <a:lumOff val="7842"/>
                <a:alphaOff val="0"/>
                <a:shade val="90000"/>
                <a:lumMod val="84000"/>
              </a:schemeClr>
            </a:gs>
          </a:gsLst>
          <a:lin ang="5400000" scaled="0"/>
        </a:gradFill>
        <a:ln w="9525" cap="rnd" cmpd="sng" algn="ctr">
          <a:solidFill>
            <a:schemeClr val="accent3">
              <a:hueOff val="11712240"/>
              <a:satOff val="18313"/>
              <a:lumOff val="7842"/>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B16CAEFF-882C-47D8-9D34-07585C93722E}">
      <dsp:nvSpPr>
        <dsp:cNvPr id="0" name=""/>
        <dsp:cNvSpPr/>
      </dsp:nvSpPr>
      <dsp:spPr>
        <a:xfrm>
          <a:off x="0" y="3246790"/>
          <a:ext cx="5325646" cy="64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Music license </a:t>
          </a:r>
          <a:endParaRPr lang="en-US" sz="2600" kern="1200"/>
        </a:p>
      </dsp:txBody>
      <dsp:txXfrm>
        <a:off x="0" y="3246790"/>
        <a:ext cx="5325646" cy="649247"/>
      </dsp:txXfrm>
    </dsp:sp>
    <dsp:sp modelId="{5F7596B0-16BD-4DDB-A930-C45EC6BC52A1}">
      <dsp:nvSpPr>
        <dsp:cNvPr id="0" name=""/>
        <dsp:cNvSpPr/>
      </dsp:nvSpPr>
      <dsp:spPr>
        <a:xfrm>
          <a:off x="0" y="3896037"/>
          <a:ext cx="5325646" cy="0"/>
        </a:xfrm>
        <a:prstGeom prst="line">
          <a:avLst/>
        </a:prstGeom>
        <a:gradFill rotWithShape="0">
          <a:gsLst>
            <a:gs pos="0">
              <a:schemeClr val="accent3">
                <a:hueOff val="14054688"/>
                <a:satOff val="21976"/>
                <a:lumOff val="9411"/>
                <a:alphaOff val="0"/>
                <a:tint val="98000"/>
                <a:lumMod val="114000"/>
              </a:schemeClr>
            </a:gs>
            <a:gs pos="100000">
              <a:schemeClr val="accent3">
                <a:hueOff val="14054688"/>
                <a:satOff val="21976"/>
                <a:lumOff val="9411"/>
                <a:alphaOff val="0"/>
                <a:shade val="90000"/>
                <a:lumMod val="84000"/>
              </a:schemeClr>
            </a:gs>
          </a:gsLst>
          <a:lin ang="5400000" scaled="0"/>
        </a:gradFill>
        <a:ln w="9525" cap="rnd" cmpd="sng" algn="ctr">
          <a:solidFill>
            <a:schemeClr val="accent3">
              <a:hueOff val="14054688"/>
              <a:satOff val="21976"/>
              <a:lumOff val="9411"/>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39E6F75D-EA28-41FF-9A10-0A4DAF5C898C}">
      <dsp:nvSpPr>
        <dsp:cNvPr id="0" name=""/>
        <dsp:cNvSpPr/>
      </dsp:nvSpPr>
      <dsp:spPr>
        <a:xfrm>
          <a:off x="0" y="3896037"/>
          <a:ext cx="5325646" cy="64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Sign permit </a:t>
          </a:r>
          <a:endParaRPr lang="en-US" sz="2600" kern="1200" dirty="0"/>
        </a:p>
      </dsp:txBody>
      <dsp:txXfrm>
        <a:off x="0" y="3896037"/>
        <a:ext cx="5325646" cy="6492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F34D9-CA18-4E71-AA1A-892163C7884B}">
      <dsp:nvSpPr>
        <dsp:cNvPr id="0" name=""/>
        <dsp:cNvSpPr/>
      </dsp:nvSpPr>
      <dsp:spPr>
        <a:xfrm>
          <a:off x="187" y="181201"/>
          <a:ext cx="2270048" cy="2724058"/>
        </a:xfrm>
        <a:prstGeom prst="rect">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230" tIns="0" rIns="224230" bIns="330200" numCol="1" spcCol="1270" anchor="t" anchorCtr="0">
          <a:noAutofit/>
        </a:bodyPr>
        <a:lstStyle/>
        <a:p>
          <a:pPr marL="0" lvl="0" indent="0" algn="l" defTabSz="533400">
            <a:lnSpc>
              <a:spcPct val="90000"/>
            </a:lnSpc>
            <a:spcBef>
              <a:spcPct val="0"/>
            </a:spcBef>
            <a:spcAft>
              <a:spcPct val="35000"/>
            </a:spcAft>
            <a:buNone/>
          </a:pPr>
          <a:r>
            <a:rPr lang="en-US" sz="1200" kern="1200" dirty="0">
              <a:solidFill>
                <a:schemeClr val="tx1"/>
              </a:solidFill>
            </a:rPr>
            <a:t>Keep records in proper order of clients on a database.</a:t>
          </a:r>
        </a:p>
      </dsp:txBody>
      <dsp:txXfrm>
        <a:off x="187" y="1270824"/>
        <a:ext cx="2270048" cy="1634435"/>
      </dsp:txXfrm>
    </dsp:sp>
    <dsp:sp modelId="{CBC9CC92-F7A2-4BAB-A4A3-4D85D309A1DB}">
      <dsp:nvSpPr>
        <dsp:cNvPr id="0" name=""/>
        <dsp:cNvSpPr/>
      </dsp:nvSpPr>
      <dsp:spPr>
        <a:xfrm>
          <a:off x="187" y="181201"/>
          <a:ext cx="2270048" cy="1089623"/>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4230" tIns="165100" rIns="224230" bIns="165100" numCol="1" spcCol="1270" anchor="ctr" anchorCtr="0">
          <a:noAutofit/>
        </a:bodyPr>
        <a:lstStyle/>
        <a:p>
          <a:pPr marL="0" lvl="0" indent="0" algn="l" defTabSz="2400300">
            <a:lnSpc>
              <a:spcPct val="90000"/>
            </a:lnSpc>
            <a:spcBef>
              <a:spcPct val="0"/>
            </a:spcBef>
            <a:spcAft>
              <a:spcPct val="35000"/>
            </a:spcAft>
            <a:buNone/>
          </a:pPr>
          <a:r>
            <a:rPr lang="en-US" sz="5400" kern="1200"/>
            <a:t>01</a:t>
          </a:r>
        </a:p>
      </dsp:txBody>
      <dsp:txXfrm>
        <a:off x="187" y="181201"/>
        <a:ext cx="2270048" cy="1089623"/>
      </dsp:txXfrm>
    </dsp:sp>
    <dsp:sp modelId="{D3974490-5156-4E95-81BE-E977F9A0AC32}">
      <dsp:nvSpPr>
        <dsp:cNvPr id="0" name=""/>
        <dsp:cNvSpPr/>
      </dsp:nvSpPr>
      <dsp:spPr>
        <a:xfrm>
          <a:off x="2451840" y="181201"/>
          <a:ext cx="2270048" cy="2724058"/>
        </a:xfrm>
        <a:prstGeom prst="rect">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230" tIns="0" rIns="224230" bIns="330200" numCol="1" spcCol="1270" anchor="t" anchorCtr="0">
          <a:noAutofit/>
        </a:bodyPr>
        <a:lstStyle/>
        <a:p>
          <a:pPr marL="0" lvl="0" indent="0" algn="l" defTabSz="533400">
            <a:lnSpc>
              <a:spcPct val="90000"/>
            </a:lnSpc>
            <a:spcBef>
              <a:spcPct val="0"/>
            </a:spcBef>
            <a:spcAft>
              <a:spcPct val="35000"/>
            </a:spcAft>
            <a:buNone/>
          </a:pPr>
          <a:r>
            <a:rPr lang="en-US" sz="1200" kern="1200" dirty="0">
              <a:solidFill>
                <a:schemeClr val="tx1"/>
              </a:solidFill>
            </a:rPr>
            <a:t>Manage the finance of the administration department.</a:t>
          </a:r>
        </a:p>
      </dsp:txBody>
      <dsp:txXfrm>
        <a:off x="2451840" y="1270824"/>
        <a:ext cx="2270048" cy="1634435"/>
      </dsp:txXfrm>
    </dsp:sp>
    <dsp:sp modelId="{AA2166D8-3C12-4F26-BEFA-7A7B293C4E5C}">
      <dsp:nvSpPr>
        <dsp:cNvPr id="0" name=""/>
        <dsp:cNvSpPr/>
      </dsp:nvSpPr>
      <dsp:spPr>
        <a:xfrm>
          <a:off x="2451840" y="181201"/>
          <a:ext cx="2270048" cy="1089623"/>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4230" tIns="165100" rIns="224230" bIns="165100" numCol="1" spcCol="1270" anchor="ctr" anchorCtr="0">
          <a:noAutofit/>
        </a:bodyPr>
        <a:lstStyle/>
        <a:p>
          <a:pPr marL="0" lvl="0" indent="0" algn="l" defTabSz="2400300">
            <a:lnSpc>
              <a:spcPct val="90000"/>
            </a:lnSpc>
            <a:spcBef>
              <a:spcPct val="0"/>
            </a:spcBef>
            <a:spcAft>
              <a:spcPct val="35000"/>
            </a:spcAft>
            <a:buNone/>
          </a:pPr>
          <a:r>
            <a:rPr lang="en-US" sz="5400" kern="1200"/>
            <a:t>02</a:t>
          </a:r>
        </a:p>
      </dsp:txBody>
      <dsp:txXfrm>
        <a:off x="2451840" y="181201"/>
        <a:ext cx="2270048" cy="1089623"/>
      </dsp:txXfrm>
    </dsp:sp>
    <dsp:sp modelId="{FC19754C-1609-4E19-BE0D-06D50936EF65}">
      <dsp:nvSpPr>
        <dsp:cNvPr id="0" name=""/>
        <dsp:cNvSpPr/>
      </dsp:nvSpPr>
      <dsp:spPr>
        <a:xfrm>
          <a:off x="4903493" y="181201"/>
          <a:ext cx="2270048" cy="2724058"/>
        </a:xfrm>
        <a:prstGeom prst="rect">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230" tIns="0" rIns="224230" bIns="330200" numCol="1" spcCol="1270" anchor="t" anchorCtr="0">
          <a:noAutofit/>
        </a:bodyPr>
        <a:lstStyle/>
        <a:p>
          <a:pPr marL="0" lvl="0" indent="0" algn="l" defTabSz="533400">
            <a:lnSpc>
              <a:spcPct val="90000"/>
            </a:lnSpc>
            <a:spcBef>
              <a:spcPct val="0"/>
            </a:spcBef>
            <a:spcAft>
              <a:spcPct val="35000"/>
            </a:spcAft>
            <a:buNone/>
          </a:pPr>
          <a:r>
            <a:rPr lang="en-US" sz="1200" kern="1200" dirty="0">
              <a:solidFill>
                <a:schemeClr val="tx1"/>
              </a:solidFill>
            </a:rPr>
            <a:t>Working with every departmental duties and allocations.</a:t>
          </a:r>
        </a:p>
      </dsp:txBody>
      <dsp:txXfrm>
        <a:off x="4903493" y="1270824"/>
        <a:ext cx="2270048" cy="1634435"/>
      </dsp:txXfrm>
    </dsp:sp>
    <dsp:sp modelId="{815DC7F7-0480-427F-A46D-FF81551531B3}">
      <dsp:nvSpPr>
        <dsp:cNvPr id="0" name=""/>
        <dsp:cNvSpPr/>
      </dsp:nvSpPr>
      <dsp:spPr>
        <a:xfrm>
          <a:off x="4903493" y="181201"/>
          <a:ext cx="2270048" cy="1089623"/>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4230" tIns="165100" rIns="224230" bIns="165100" numCol="1" spcCol="1270" anchor="ctr" anchorCtr="0">
          <a:noAutofit/>
        </a:bodyPr>
        <a:lstStyle/>
        <a:p>
          <a:pPr marL="0" lvl="0" indent="0" algn="l" defTabSz="2400300">
            <a:lnSpc>
              <a:spcPct val="90000"/>
            </a:lnSpc>
            <a:spcBef>
              <a:spcPct val="0"/>
            </a:spcBef>
            <a:spcAft>
              <a:spcPct val="35000"/>
            </a:spcAft>
            <a:buNone/>
          </a:pPr>
          <a:r>
            <a:rPr lang="en-US" sz="5400" kern="1200"/>
            <a:t>03</a:t>
          </a:r>
        </a:p>
      </dsp:txBody>
      <dsp:txXfrm>
        <a:off x="4903493" y="181201"/>
        <a:ext cx="2270048" cy="1089623"/>
      </dsp:txXfrm>
    </dsp:sp>
    <dsp:sp modelId="{FF01686F-64F7-4C14-90DD-3686F82D9590}">
      <dsp:nvSpPr>
        <dsp:cNvPr id="0" name=""/>
        <dsp:cNvSpPr/>
      </dsp:nvSpPr>
      <dsp:spPr>
        <a:xfrm>
          <a:off x="7355146" y="181201"/>
          <a:ext cx="2270048" cy="2724058"/>
        </a:xfrm>
        <a:prstGeom prst="rect">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230" tIns="0" rIns="224230" bIns="330200" numCol="1" spcCol="1270" anchor="t" anchorCtr="0">
          <a:noAutofit/>
        </a:bodyPr>
        <a:lstStyle/>
        <a:p>
          <a:pPr marL="0" lvl="0" indent="0" algn="l" defTabSz="533400">
            <a:lnSpc>
              <a:spcPct val="90000"/>
            </a:lnSpc>
            <a:spcBef>
              <a:spcPct val="0"/>
            </a:spcBef>
            <a:spcAft>
              <a:spcPct val="35000"/>
            </a:spcAft>
            <a:buNone/>
          </a:pPr>
          <a:r>
            <a:rPr lang="en-US" sz="1200" kern="1200" dirty="0">
              <a:solidFill>
                <a:schemeClr val="tx1"/>
              </a:solidFill>
            </a:rPr>
            <a:t>Managing payments of staff and all incentives to do with the running of the restaurant in collaboration with the various departments and accounts.</a:t>
          </a:r>
        </a:p>
      </dsp:txBody>
      <dsp:txXfrm>
        <a:off x="7355146" y="1270824"/>
        <a:ext cx="2270048" cy="1634435"/>
      </dsp:txXfrm>
    </dsp:sp>
    <dsp:sp modelId="{1093776E-AFC0-4B51-BF55-22EA5B28DA37}">
      <dsp:nvSpPr>
        <dsp:cNvPr id="0" name=""/>
        <dsp:cNvSpPr/>
      </dsp:nvSpPr>
      <dsp:spPr>
        <a:xfrm>
          <a:off x="7355146" y="181201"/>
          <a:ext cx="2270048" cy="1089623"/>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4230" tIns="165100" rIns="224230" bIns="165100" numCol="1" spcCol="1270" anchor="ctr" anchorCtr="0">
          <a:noAutofit/>
        </a:bodyPr>
        <a:lstStyle/>
        <a:p>
          <a:pPr marL="0" lvl="0" indent="0" algn="l" defTabSz="2400300">
            <a:lnSpc>
              <a:spcPct val="90000"/>
            </a:lnSpc>
            <a:spcBef>
              <a:spcPct val="0"/>
            </a:spcBef>
            <a:spcAft>
              <a:spcPct val="35000"/>
            </a:spcAft>
            <a:buNone/>
          </a:pPr>
          <a:r>
            <a:rPr lang="en-US" sz="5400" kern="1200"/>
            <a:t>04</a:t>
          </a:r>
        </a:p>
      </dsp:txBody>
      <dsp:txXfrm>
        <a:off x="7355146" y="181201"/>
        <a:ext cx="2270048" cy="10896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D6DF3-E15C-4CDF-AEE5-0711397491D2}">
      <dsp:nvSpPr>
        <dsp:cNvPr id="0" name=""/>
        <dsp:cNvSpPr/>
      </dsp:nvSpPr>
      <dsp:spPr>
        <a:xfrm>
          <a:off x="572293" y="0"/>
          <a:ext cx="5246687" cy="5246687"/>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6AE6CD-467D-4844-945F-7DE5BAFED478}">
      <dsp:nvSpPr>
        <dsp:cNvPr id="0" name=""/>
        <dsp:cNvSpPr/>
      </dsp:nvSpPr>
      <dsp:spPr>
        <a:xfrm>
          <a:off x="913328" y="341034"/>
          <a:ext cx="2098674" cy="2098674"/>
        </a:xfrm>
        <a:prstGeom prst="roundRect">
          <a:avLst/>
        </a:prstGeom>
        <a:solidFill>
          <a:schemeClr val="accent2">
            <a:shade val="8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Sales Programs </a:t>
          </a:r>
        </a:p>
      </dsp:txBody>
      <dsp:txXfrm>
        <a:off x="1015777" y="443483"/>
        <a:ext cx="1893776" cy="1893776"/>
      </dsp:txXfrm>
    </dsp:sp>
    <dsp:sp modelId="{6817D301-CB0C-4C8F-AFAE-1BA312BA4436}">
      <dsp:nvSpPr>
        <dsp:cNvPr id="0" name=""/>
        <dsp:cNvSpPr/>
      </dsp:nvSpPr>
      <dsp:spPr>
        <a:xfrm>
          <a:off x="3379271" y="341034"/>
          <a:ext cx="2098674" cy="2098674"/>
        </a:xfrm>
        <a:prstGeom prst="roundRect">
          <a:avLst/>
        </a:prstGeom>
        <a:solidFill>
          <a:schemeClr val="accent2">
            <a:shade val="80000"/>
            <a:hueOff val="-204827"/>
            <a:satOff val="3856"/>
            <a:lumOff val="10001"/>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We will encourage our employees to grow our customer base. We will provide encouragements and steady bonuses to employees for referrals and repeat customers.</a:t>
          </a:r>
        </a:p>
      </dsp:txBody>
      <dsp:txXfrm>
        <a:off x="3481720" y="443483"/>
        <a:ext cx="1893776" cy="1893776"/>
      </dsp:txXfrm>
    </dsp:sp>
    <dsp:sp modelId="{9B635460-7B4D-4FC2-9419-584564D54BD4}">
      <dsp:nvSpPr>
        <dsp:cNvPr id="0" name=""/>
        <dsp:cNvSpPr/>
      </dsp:nvSpPr>
      <dsp:spPr>
        <a:xfrm>
          <a:off x="913328" y="2806977"/>
          <a:ext cx="2098674" cy="2098674"/>
        </a:xfrm>
        <a:prstGeom prst="roundRect">
          <a:avLst/>
        </a:prstGeom>
        <a:solidFill>
          <a:schemeClr val="accent2">
            <a:shade val="80000"/>
            <a:hueOff val="-409654"/>
            <a:satOff val="7711"/>
            <a:lumOff val="20002"/>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Training Programs </a:t>
          </a:r>
        </a:p>
      </dsp:txBody>
      <dsp:txXfrm>
        <a:off x="1015777" y="2909426"/>
        <a:ext cx="1893776" cy="1893776"/>
      </dsp:txXfrm>
    </dsp:sp>
    <dsp:sp modelId="{700D16E3-CA9A-45B5-9099-9C1272ECA052}">
      <dsp:nvSpPr>
        <dsp:cNvPr id="0" name=""/>
        <dsp:cNvSpPr/>
      </dsp:nvSpPr>
      <dsp:spPr>
        <a:xfrm>
          <a:off x="3379271" y="2806977"/>
          <a:ext cx="2098674" cy="2098674"/>
        </a:xfrm>
        <a:prstGeom prst="roundRect">
          <a:avLst/>
        </a:prstGeom>
        <a:solidFill>
          <a:schemeClr val="accent2">
            <a:shade val="80000"/>
            <a:hueOff val="-614481"/>
            <a:satOff val="11567"/>
            <a:lumOff val="30003"/>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Staff will be sent on training programs in regards to handling food correctly and courses that will help with keeping up with hygiene efficiently.</a:t>
          </a:r>
        </a:p>
      </dsp:txBody>
      <dsp:txXfrm>
        <a:off x="3481720" y="2909426"/>
        <a:ext cx="1893776" cy="18937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5FEBF2-ECC5-4092-B4BF-402FC71F60AB}">
      <dsp:nvSpPr>
        <dsp:cNvPr id="0" name=""/>
        <dsp:cNvSpPr/>
      </dsp:nvSpPr>
      <dsp:spPr>
        <a:xfrm>
          <a:off x="0" y="2024161"/>
          <a:ext cx="998636" cy="1198364"/>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98643" tIns="0" rIns="98643" bIns="330200" numCol="1" spcCol="1270" anchor="t" anchorCtr="0">
          <a:noAutofit/>
        </a:bodyPr>
        <a:lstStyle/>
        <a:p>
          <a:pPr marL="0" lvl="0" indent="0" algn="l" defTabSz="488950">
            <a:lnSpc>
              <a:spcPct val="90000"/>
            </a:lnSpc>
            <a:spcBef>
              <a:spcPct val="0"/>
            </a:spcBef>
            <a:spcAft>
              <a:spcPct val="35000"/>
            </a:spcAft>
            <a:buNone/>
          </a:pPr>
          <a:r>
            <a:rPr lang="en-GB" sz="1100" kern="1200" dirty="0">
              <a:solidFill>
                <a:schemeClr val="tx1"/>
              </a:solidFill>
            </a:rPr>
            <a:t>Khaleda The Manager </a:t>
          </a:r>
          <a:endParaRPr lang="en-US" sz="1100" kern="1200" dirty="0">
            <a:solidFill>
              <a:schemeClr val="tx1"/>
            </a:solidFill>
          </a:endParaRPr>
        </a:p>
      </dsp:txBody>
      <dsp:txXfrm>
        <a:off x="0" y="2503507"/>
        <a:ext cx="998636" cy="719018"/>
      </dsp:txXfrm>
    </dsp:sp>
    <dsp:sp modelId="{B410147B-F4C6-4720-8F03-97D1F02D46BC}">
      <dsp:nvSpPr>
        <dsp:cNvPr id="0" name=""/>
        <dsp:cNvSpPr/>
      </dsp:nvSpPr>
      <dsp:spPr>
        <a:xfrm>
          <a:off x="0" y="2024161"/>
          <a:ext cx="998636" cy="479345"/>
        </a:xfrm>
        <a:prstGeom prst="rect">
          <a:avLst/>
        </a:prstGeom>
        <a:noFill/>
        <a:ln w="19050" cap="rnd"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98643" tIns="165100" rIns="98643" bIns="165100" numCol="1" spcCol="1270" anchor="ctr" anchorCtr="0">
          <a:noAutofit/>
        </a:bodyPr>
        <a:lstStyle/>
        <a:p>
          <a:pPr marL="0" lvl="0" indent="0" algn="l" defTabSz="622300">
            <a:lnSpc>
              <a:spcPct val="90000"/>
            </a:lnSpc>
            <a:spcBef>
              <a:spcPct val="0"/>
            </a:spcBef>
            <a:spcAft>
              <a:spcPct val="35000"/>
            </a:spcAft>
            <a:buNone/>
          </a:pPr>
          <a:r>
            <a:rPr lang="en-US" sz="1400" kern="1200"/>
            <a:t>01</a:t>
          </a:r>
        </a:p>
      </dsp:txBody>
      <dsp:txXfrm>
        <a:off x="0" y="2024161"/>
        <a:ext cx="998636" cy="479345"/>
      </dsp:txXfrm>
    </dsp:sp>
    <dsp:sp modelId="{6BAA2AFF-67A8-4A21-80A7-B8A072066C61}">
      <dsp:nvSpPr>
        <dsp:cNvPr id="0" name=""/>
        <dsp:cNvSpPr/>
      </dsp:nvSpPr>
      <dsp:spPr>
        <a:xfrm>
          <a:off x="1078527" y="2024161"/>
          <a:ext cx="998636" cy="1198364"/>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98643" tIns="0" rIns="98643" bIns="330200" numCol="1" spcCol="1270" anchor="t" anchorCtr="0">
          <a:noAutofit/>
        </a:bodyPr>
        <a:lstStyle/>
        <a:p>
          <a:pPr marL="0" lvl="0" indent="0" algn="l" defTabSz="488950">
            <a:lnSpc>
              <a:spcPct val="90000"/>
            </a:lnSpc>
            <a:spcBef>
              <a:spcPct val="0"/>
            </a:spcBef>
            <a:spcAft>
              <a:spcPct val="35000"/>
            </a:spcAft>
            <a:buNone/>
          </a:pPr>
          <a:r>
            <a:rPr lang="en-GB" sz="1100" kern="1200" dirty="0" err="1">
              <a:solidFill>
                <a:schemeClr val="tx1"/>
              </a:solidFill>
            </a:rPr>
            <a:t>Kamali</a:t>
          </a:r>
          <a:r>
            <a:rPr lang="en-GB" sz="1100" kern="1200" dirty="0">
              <a:solidFill>
                <a:schemeClr val="tx1"/>
              </a:solidFill>
            </a:rPr>
            <a:t> The Chef</a:t>
          </a:r>
          <a:endParaRPr lang="en-US" sz="1100" kern="1200" dirty="0">
            <a:solidFill>
              <a:schemeClr val="tx1"/>
            </a:solidFill>
          </a:endParaRPr>
        </a:p>
      </dsp:txBody>
      <dsp:txXfrm>
        <a:off x="1078527" y="2503507"/>
        <a:ext cx="998636" cy="719018"/>
      </dsp:txXfrm>
    </dsp:sp>
    <dsp:sp modelId="{C2CA4702-BBFA-4B20-83F8-D8BB21B60225}">
      <dsp:nvSpPr>
        <dsp:cNvPr id="0" name=""/>
        <dsp:cNvSpPr/>
      </dsp:nvSpPr>
      <dsp:spPr>
        <a:xfrm>
          <a:off x="1078527" y="2024161"/>
          <a:ext cx="998636" cy="479345"/>
        </a:xfrm>
        <a:prstGeom prst="rect">
          <a:avLst/>
        </a:prstGeom>
        <a:noFill/>
        <a:ln w="19050" cap="rnd"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98643" tIns="165100" rIns="98643" bIns="165100" numCol="1" spcCol="1270" anchor="ctr" anchorCtr="0">
          <a:noAutofit/>
        </a:bodyPr>
        <a:lstStyle/>
        <a:p>
          <a:pPr marL="0" lvl="0" indent="0" algn="l" defTabSz="622300">
            <a:lnSpc>
              <a:spcPct val="90000"/>
            </a:lnSpc>
            <a:spcBef>
              <a:spcPct val="0"/>
            </a:spcBef>
            <a:spcAft>
              <a:spcPct val="35000"/>
            </a:spcAft>
            <a:buNone/>
          </a:pPr>
          <a:r>
            <a:rPr lang="en-US" sz="1400" kern="1200"/>
            <a:t>02</a:t>
          </a:r>
        </a:p>
      </dsp:txBody>
      <dsp:txXfrm>
        <a:off x="1078527" y="2024161"/>
        <a:ext cx="998636" cy="479345"/>
      </dsp:txXfrm>
    </dsp:sp>
    <dsp:sp modelId="{BF881458-9C2A-43CB-8430-CCBBBD9B4E96}">
      <dsp:nvSpPr>
        <dsp:cNvPr id="0" name=""/>
        <dsp:cNvSpPr/>
      </dsp:nvSpPr>
      <dsp:spPr>
        <a:xfrm>
          <a:off x="2157055" y="2024161"/>
          <a:ext cx="998636" cy="1198364"/>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98643" tIns="0" rIns="98643" bIns="330200" numCol="1" spcCol="1270" anchor="t" anchorCtr="0">
          <a:noAutofit/>
        </a:bodyPr>
        <a:lstStyle/>
        <a:p>
          <a:pPr marL="0" lvl="0" indent="0" algn="l" defTabSz="488950">
            <a:lnSpc>
              <a:spcPct val="90000"/>
            </a:lnSpc>
            <a:spcBef>
              <a:spcPct val="0"/>
            </a:spcBef>
            <a:spcAft>
              <a:spcPct val="35000"/>
            </a:spcAft>
            <a:buNone/>
          </a:pPr>
          <a:r>
            <a:rPr lang="en-GB" sz="1100" kern="1200" dirty="0" err="1">
              <a:solidFill>
                <a:schemeClr val="tx1"/>
              </a:solidFill>
            </a:rPr>
            <a:t>Neslihan</a:t>
          </a:r>
          <a:r>
            <a:rPr lang="en-GB" sz="1100" kern="1200" dirty="0">
              <a:solidFill>
                <a:schemeClr val="tx1"/>
              </a:solidFill>
            </a:rPr>
            <a:t> The Receptionist </a:t>
          </a:r>
          <a:endParaRPr lang="en-US" sz="1100" kern="1200" dirty="0">
            <a:solidFill>
              <a:schemeClr val="tx1"/>
            </a:solidFill>
          </a:endParaRPr>
        </a:p>
      </dsp:txBody>
      <dsp:txXfrm>
        <a:off x="2157055" y="2503507"/>
        <a:ext cx="998636" cy="719018"/>
      </dsp:txXfrm>
    </dsp:sp>
    <dsp:sp modelId="{72A760E9-E268-4EC9-A241-859A7B66082E}">
      <dsp:nvSpPr>
        <dsp:cNvPr id="0" name=""/>
        <dsp:cNvSpPr/>
      </dsp:nvSpPr>
      <dsp:spPr>
        <a:xfrm>
          <a:off x="2157055" y="2024161"/>
          <a:ext cx="998636" cy="479345"/>
        </a:xfrm>
        <a:prstGeom prst="rect">
          <a:avLst/>
        </a:prstGeom>
        <a:noFill/>
        <a:ln w="19050" cap="rnd"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98643" tIns="165100" rIns="98643" bIns="165100" numCol="1" spcCol="1270" anchor="ctr" anchorCtr="0">
          <a:noAutofit/>
        </a:bodyPr>
        <a:lstStyle/>
        <a:p>
          <a:pPr marL="0" lvl="0" indent="0" algn="l" defTabSz="622300">
            <a:lnSpc>
              <a:spcPct val="90000"/>
            </a:lnSpc>
            <a:spcBef>
              <a:spcPct val="0"/>
            </a:spcBef>
            <a:spcAft>
              <a:spcPct val="35000"/>
            </a:spcAft>
            <a:buNone/>
          </a:pPr>
          <a:r>
            <a:rPr lang="en-US" sz="1400" kern="1200"/>
            <a:t>03</a:t>
          </a:r>
        </a:p>
      </dsp:txBody>
      <dsp:txXfrm>
        <a:off x="2157055" y="2024161"/>
        <a:ext cx="998636" cy="479345"/>
      </dsp:txXfrm>
    </dsp:sp>
    <dsp:sp modelId="{6F4ACD35-5714-4B81-B9F3-7C0D93E0FC6C}">
      <dsp:nvSpPr>
        <dsp:cNvPr id="0" name=""/>
        <dsp:cNvSpPr/>
      </dsp:nvSpPr>
      <dsp:spPr>
        <a:xfrm>
          <a:off x="3235582" y="2024161"/>
          <a:ext cx="998636" cy="1198364"/>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98643" tIns="0" rIns="98643" bIns="330200" numCol="1" spcCol="1270" anchor="t" anchorCtr="0">
          <a:noAutofit/>
        </a:bodyPr>
        <a:lstStyle/>
        <a:p>
          <a:pPr marL="0" lvl="0" indent="0" algn="l" defTabSz="488950">
            <a:lnSpc>
              <a:spcPct val="90000"/>
            </a:lnSpc>
            <a:spcBef>
              <a:spcPct val="0"/>
            </a:spcBef>
            <a:spcAft>
              <a:spcPct val="35000"/>
            </a:spcAft>
            <a:buNone/>
          </a:pPr>
          <a:r>
            <a:rPr lang="en-GB" sz="1100" kern="1200" dirty="0">
              <a:solidFill>
                <a:schemeClr val="tx1"/>
              </a:solidFill>
            </a:rPr>
            <a:t>Matilda The Administration</a:t>
          </a:r>
          <a:endParaRPr lang="en-US" sz="1100" kern="1200" dirty="0">
            <a:solidFill>
              <a:schemeClr val="tx1"/>
            </a:solidFill>
          </a:endParaRPr>
        </a:p>
      </dsp:txBody>
      <dsp:txXfrm>
        <a:off x="3235582" y="2503507"/>
        <a:ext cx="998636" cy="719018"/>
      </dsp:txXfrm>
    </dsp:sp>
    <dsp:sp modelId="{1B93DAED-595C-4CC7-A72B-5630342BC64C}">
      <dsp:nvSpPr>
        <dsp:cNvPr id="0" name=""/>
        <dsp:cNvSpPr/>
      </dsp:nvSpPr>
      <dsp:spPr>
        <a:xfrm>
          <a:off x="3235582" y="2024161"/>
          <a:ext cx="998636" cy="479345"/>
        </a:xfrm>
        <a:prstGeom prst="rect">
          <a:avLst/>
        </a:prstGeom>
        <a:noFill/>
        <a:ln w="19050" cap="rnd"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98643" tIns="165100" rIns="98643" bIns="165100" numCol="1" spcCol="1270" anchor="ctr" anchorCtr="0">
          <a:noAutofit/>
        </a:bodyPr>
        <a:lstStyle/>
        <a:p>
          <a:pPr marL="0" lvl="0" indent="0" algn="l" defTabSz="622300">
            <a:lnSpc>
              <a:spcPct val="90000"/>
            </a:lnSpc>
            <a:spcBef>
              <a:spcPct val="0"/>
            </a:spcBef>
            <a:spcAft>
              <a:spcPct val="35000"/>
            </a:spcAft>
            <a:buNone/>
          </a:pPr>
          <a:r>
            <a:rPr lang="en-US" sz="1400" kern="1200"/>
            <a:t>04</a:t>
          </a:r>
        </a:p>
      </dsp:txBody>
      <dsp:txXfrm>
        <a:off x="3235582" y="2024161"/>
        <a:ext cx="998636" cy="479345"/>
      </dsp:txXfrm>
    </dsp:sp>
    <dsp:sp modelId="{3A4C0AA8-82C9-4F95-BC6B-C44678AB2A78}">
      <dsp:nvSpPr>
        <dsp:cNvPr id="0" name=""/>
        <dsp:cNvSpPr/>
      </dsp:nvSpPr>
      <dsp:spPr>
        <a:xfrm>
          <a:off x="4314110" y="2024161"/>
          <a:ext cx="998636" cy="1198364"/>
        </a:xfrm>
        <a:prstGeom prst="rect">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98643" tIns="0" rIns="98643" bIns="330200" numCol="1" spcCol="1270" anchor="t" anchorCtr="0">
          <a:noAutofit/>
        </a:bodyPr>
        <a:lstStyle/>
        <a:p>
          <a:pPr marL="0" lvl="0" indent="0" algn="l" defTabSz="488950">
            <a:lnSpc>
              <a:spcPct val="90000"/>
            </a:lnSpc>
            <a:spcBef>
              <a:spcPct val="0"/>
            </a:spcBef>
            <a:spcAft>
              <a:spcPct val="35000"/>
            </a:spcAft>
            <a:buNone/>
          </a:pPr>
          <a:r>
            <a:rPr lang="en-GB" sz="1100" kern="1200" dirty="0">
              <a:solidFill>
                <a:schemeClr val="tx1"/>
              </a:solidFill>
            </a:rPr>
            <a:t>Eunice The Head waitress</a:t>
          </a:r>
          <a:endParaRPr lang="en-US" sz="1100" kern="1200" dirty="0">
            <a:solidFill>
              <a:schemeClr val="tx1"/>
            </a:solidFill>
          </a:endParaRPr>
        </a:p>
      </dsp:txBody>
      <dsp:txXfrm>
        <a:off x="4314110" y="2503507"/>
        <a:ext cx="998636" cy="719018"/>
      </dsp:txXfrm>
    </dsp:sp>
    <dsp:sp modelId="{DE121018-51C3-40D6-873F-4FA5BDAD4D35}">
      <dsp:nvSpPr>
        <dsp:cNvPr id="0" name=""/>
        <dsp:cNvSpPr/>
      </dsp:nvSpPr>
      <dsp:spPr>
        <a:xfrm>
          <a:off x="4314110" y="2024161"/>
          <a:ext cx="998636" cy="479345"/>
        </a:xfrm>
        <a:prstGeom prst="rect">
          <a:avLst/>
        </a:prstGeom>
        <a:noFill/>
        <a:ln w="19050" cap="rnd"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98643" tIns="165100" rIns="98643" bIns="165100" numCol="1" spcCol="1270" anchor="ctr" anchorCtr="0">
          <a:noAutofit/>
        </a:bodyPr>
        <a:lstStyle/>
        <a:p>
          <a:pPr marL="0" lvl="0" indent="0" algn="l" defTabSz="622300">
            <a:lnSpc>
              <a:spcPct val="90000"/>
            </a:lnSpc>
            <a:spcBef>
              <a:spcPct val="0"/>
            </a:spcBef>
            <a:spcAft>
              <a:spcPct val="35000"/>
            </a:spcAft>
            <a:buNone/>
          </a:pPr>
          <a:r>
            <a:rPr lang="en-US" sz="1400" kern="1200"/>
            <a:t>05</a:t>
          </a:r>
        </a:p>
      </dsp:txBody>
      <dsp:txXfrm>
        <a:off x="4314110" y="2024161"/>
        <a:ext cx="998636" cy="479345"/>
      </dsp:txXfrm>
    </dsp:sp>
    <dsp:sp modelId="{9A761A14-5972-47CF-AC75-EADB3A8F3F11}">
      <dsp:nvSpPr>
        <dsp:cNvPr id="0" name=""/>
        <dsp:cNvSpPr/>
      </dsp:nvSpPr>
      <dsp:spPr>
        <a:xfrm>
          <a:off x="5392638" y="2024161"/>
          <a:ext cx="998636" cy="1198364"/>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98643" tIns="0" rIns="98643" bIns="330200" numCol="1" spcCol="1270" anchor="t" anchorCtr="0">
          <a:noAutofit/>
        </a:bodyPr>
        <a:lstStyle/>
        <a:p>
          <a:pPr marL="0" lvl="0" indent="0" algn="l" defTabSz="488950">
            <a:lnSpc>
              <a:spcPct val="90000"/>
            </a:lnSpc>
            <a:spcBef>
              <a:spcPct val="0"/>
            </a:spcBef>
            <a:spcAft>
              <a:spcPct val="35000"/>
            </a:spcAft>
            <a:buNone/>
          </a:pPr>
          <a:r>
            <a:rPr lang="en-GB" sz="1100" kern="1200" dirty="0">
              <a:solidFill>
                <a:schemeClr val="tx1"/>
              </a:solidFill>
            </a:rPr>
            <a:t>Charlotte the delivery driver </a:t>
          </a:r>
          <a:endParaRPr lang="en-US" sz="1100" kern="1200" dirty="0">
            <a:solidFill>
              <a:schemeClr val="tx1"/>
            </a:solidFill>
          </a:endParaRPr>
        </a:p>
      </dsp:txBody>
      <dsp:txXfrm>
        <a:off x="5392638" y="2503507"/>
        <a:ext cx="998636" cy="719018"/>
      </dsp:txXfrm>
    </dsp:sp>
    <dsp:sp modelId="{16F14368-0E23-4A9E-9495-FB732572F4A0}">
      <dsp:nvSpPr>
        <dsp:cNvPr id="0" name=""/>
        <dsp:cNvSpPr/>
      </dsp:nvSpPr>
      <dsp:spPr>
        <a:xfrm>
          <a:off x="5392638" y="2024161"/>
          <a:ext cx="998636" cy="479345"/>
        </a:xfrm>
        <a:prstGeom prst="rect">
          <a:avLst/>
        </a:prstGeom>
        <a:noFill/>
        <a:ln w="19050" cap="rnd"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98643" tIns="165100" rIns="98643" bIns="165100" numCol="1" spcCol="1270" anchor="ctr" anchorCtr="0">
          <a:noAutofit/>
        </a:bodyPr>
        <a:lstStyle/>
        <a:p>
          <a:pPr marL="0" lvl="0" indent="0" algn="l" defTabSz="622300">
            <a:lnSpc>
              <a:spcPct val="90000"/>
            </a:lnSpc>
            <a:spcBef>
              <a:spcPct val="0"/>
            </a:spcBef>
            <a:spcAft>
              <a:spcPct val="35000"/>
            </a:spcAft>
            <a:buNone/>
          </a:pPr>
          <a:r>
            <a:rPr lang="en-US" sz="1400" kern="1200"/>
            <a:t>06</a:t>
          </a:r>
        </a:p>
      </dsp:txBody>
      <dsp:txXfrm>
        <a:off x="5392638" y="2024161"/>
        <a:ext cx="998636" cy="47934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B61BEF0D-F0BB-DE4B-95CE-6DB70DBA9567}" type="datetimeFigureOut">
              <a:rPr lang="en-US" smtClean="0"/>
              <a:pPr/>
              <a:t>4/26/2018</a:t>
            </a:fld>
            <a:endParaRPr lang="en-US" dirty="0"/>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US" dirty="0"/>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85711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4/26/2018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551107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0475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4/26/2018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014798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84964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64323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7736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76756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6428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3141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37735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39439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97770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640893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065322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2002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18739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61BEF0D-F0BB-DE4B-95CE-6DB70DBA9567}" type="datetimeFigureOut">
              <a:rPr lang="en-US" smtClean="0"/>
              <a:pPr/>
              <a:t>4/26/2018</a:t>
            </a:fld>
            <a:endParaRPr lang="en-US" dirty="0"/>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48697972"/>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 id="2147483913" r:id="rId12"/>
    <p:sldLayoutId id="2147483914" r:id="rId13"/>
    <p:sldLayoutId id="2147483915" r:id="rId14"/>
    <p:sldLayoutId id="2147483916" r:id="rId15"/>
    <p:sldLayoutId id="2147483917" r:id="rId16"/>
    <p:sldLayoutId id="2147483918"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bls.gov/oco/ocos024.htm" TargetMode="External"/><Relationship Id="rId2" Type="http://schemas.openxmlformats.org/officeDocument/2006/relationships/hyperlink" Target="http://careers.stateuniversity.com/pages/552/Restaurant-Manager.html" TargetMode="External"/><Relationship Id="rId1" Type="http://schemas.openxmlformats.org/officeDocument/2006/relationships/slideLayout" Target="../slideLayouts/slideLayout3.xml"/><Relationship Id="rId6" Type="http://schemas.openxmlformats.org/officeDocument/2006/relationships/hyperlink" Target="https://www.bl.uk/business-and-ip-centre/articles/what-is-swot-analysis" TargetMode="External"/><Relationship Id="rId5" Type="http://schemas.openxmlformats.org/officeDocument/2006/relationships/hyperlink" Target="https://careertrend.com/food-service-managers.html" TargetMode="External"/><Relationship Id="rId4" Type="http://schemas.openxmlformats.org/officeDocument/2006/relationships/hyperlink" Target="https://www.bls.gov/ooh/management/food-service-manager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F72788A-53E2-47EF-A6E3-3615B9691EFD}"/>
              </a:ext>
            </a:extLst>
          </p:cNvPr>
          <p:cNvPicPr>
            <a:picLocks noChangeAspect="1"/>
          </p:cNvPicPr>
          <p:nvPr/>
        </p:nvPicPr>
        <p:blipFill>
          <a:blip r:embed="rId3"/>
          <a:stretch>
            <a:fillRect/>
          </a:stretch>
        </p:blipFill>
        <p:spPr>
          <a:xfrm>
            <a:off x="1414252" y="1410208"/>
            <a:ext cx="5780944" cy="3858780"/>
          </a:xfrm>
          <a:prstGeom prst="rect">
            <a:avLst/>
          </a:prstGeom>
        </p:spPr>
      </p:pic>
      <p:sp>
        <p:nvSpPr>
          <p:cNvPr id="2" name="Title 1">
            <a:extLst>
              <a:ext uri="{FF2B5EF4-FFF2-40B4-BE49-F238E27FC236}">
                <a16:creationId xmlns:a16="http://schemas.microsoft.com/office/drawing/2014/main" id="{A687A0BE-55C3-437F-ABC7-527D174C7EC2}"/>
              </a:ext>
            </a:extLst>
          </p:cNvPr>
          <p:cNvSpPr>
            <a:spLocks noGrp="1"/>
          </p:cNvSpPr>
          <p:nvPr>
            <p:ph type="ctrTitle"/>
          </p:nvPr>
        </p:nvSpPr>
        <p:spPr>
          <a:xfrm>
            <a:off x="8013290" y="1041401"/>
            <a:ext cx="3079006" cy="2345264"/>
          </a:xfrm>
        </p:spPr>
        <p:txBody>
          <a:bodyPr>
            <a:normAutofit/>
          </a:bodyPr>
          <a:lstStyle/>
          <a:p>
            <a:r>
              <a:rPr lang="en-GB" sz="4400">
                <a:solidFill>
                  <a:srgbClr val="262626"/>
                </a:solidFill>
              </a:rPr>
              <a:t>Business Plan for Gandhi’s</a:t>
            </a:r>
          </a:p>
        </p:txBody>
      </p:sp>
      <p:sp>
        <p:nvSpPr>
          <p:cNvPr id="3" name="Subtitle 2">
            <a:extLst>
              <a:ext uri="{FF2B5EF4-FFF2-40B4-BE49-F238E27FC236}">
                <a16:creationId xmlns:a16="http://schemas.microsoft.com/office/drawing/2014/main" id="{9EF29958-A858-44C6-92A5-ECD1214C5C83}"/>
              </a:ext>
            </a:extLst>
          </p:cNvPr>
          <p:cNvSpPr>
            <a:spLocks noGrp="1"/>
          </p:cNvSpPr>
          <p:nvPr>
            <p:ph type="subTitle" idx="1"/>
          </p:nvPr>
        </p:nvSpPr>
        <p:spPr>
          <a:xfrm>
            <a:off x="7999431" y="3657596"/>
            <a:ext cx="3092865" cy="1933463"/>
          </a:xfrm>
        </p:spPr>
        <p:txBody>
          <a:bodyPr>
            <a:normAutofit/>
          </a:bodyPr>
          <a:lstStyle/>
          <a:p>
            <a:pPr>
              <a:lnSpc>
                <a:spcPct val="90000"/>
              </a:lnSpc>
            </a:pPr>
            <a:r>
              <a:rPr lang="en-GB" sz="1200" dirty="0">
                <a:solidFill>
                  <a:srgbClr val="000000"/>
                </a:solidFill>
              </a:rPr>
              <a:t>Khaleda Begum 1606009</a:t>
            </a:r>
          </a:p>
          <a:p>
            <a:pPr>
              <a:lnSpc>
                <a:spcPct val="90000"/>
              </a:lnSpc>
            </a:pPr>
            <a:r>
              <a:rPr lang="en-GB" sz="1200" dirty="0" err="1">
                <a:solidFill>
                  <a:srgbClr val="000000"/>
                </a:solidFill>
              </a:rPr>
              <a:t>Neslihan</a:t>
            </a:r>
            <a:r>
              <a:rPr lang="en-GB" sz="1200" dirty="0">
                <a:solidFill>
                  <a:srgbClr val="000000"/>
                </a:solidFill>
              </a:rPr>
              <a:t> Aydin 1606007</a:t>
            </a:r>
          </a:p>
          <a:p>
            <a:pPr>
              <a:lnSpc>
                <a:spcPct val="90000"/>
              </a:lnSpc>
            </a:pPr>
            <a:r>
              <a:rPr lang="en-GB" sz="1200" dirty="0">
                <a:solidFill>
                  <a:srgbClr val="000000"/>
                </a:solidFill>
              </a:rPr>
              <a:t>Charlotte 1605806 </a:t>
            </a:r>
          </a:p>
          <a:p>
            <a:pPr>
              <a:lnSpc>
                <a:spcPct val="90000"/>
              </a:lnSpc>
            </a:pPr>
            <a:r>
              <a:rPr lang="en-GB" sz="1200" dirty="0">
                <a:solidFill>
                  <a:srgbClr val="000000"/>
                </a:solidFill>
              </a:rPr>
              <a:t>Matilda Tyre 1605824</a:t>
            </a:r>
          </a:p>
          <a:p>
            <a:pPr>
              <a:lnSpc>
                <a:spcPct val="90000"/>
              </a:lnSpc>
            </a:pPr>
            <a:r>
              <a:rPr lang="en-GB" sz="1200" dirty="0">
                <a:solidFill>
                  <a:srgbClr val="000000"/>
                </a:solidFill>
              </a:rPr>
              <a:t>Eunice  OJO 1703977 </a:t>
            </a:r>
          </a:p>
          <a:p>
            <a:pPr>
              <a:lnSpc>
                <a:spcPct val="90000"/>
              </a:lnSpc>
            </a:pPr>
            <a:r>
              <a:rPr lang="en-GB" sz="1200" dirty="0">
                <a:solidFill>
                  <a:srgbClr val="000000"/>
                </a:solidFill>
              </a:rPr>
              <a:t>MD </a:t>
            </a:r>
            <a:r>
              <a:rPr lang="en-GB" sz="1200" dirty="0" err="1">
                <a:solidFill>
                  <a:srgbClr val="000000"/>
                </a:solidFill>
              </a:rPr>
              <a:t>Kamali</a:t>
            </a:r>
            <a:r>
              <a:rPr lang="en-GB" sz="1200" dirty="0">
                <a:solidFill>
                  <a:srgbClr val="000000"/>
                </a:solidFill>
              </a:rPr>
              <a:t> 1605371</a:t>
            </a:r>
          </a:p>
          <a:p>
            <a:pPr>
              <a:lnSpc>
                <a:spcPct val="90000"/>
              </a:lnSpc>
            </a:pPr>
            <a:endParaRPr lang="en-GB" sz="1000" dirty="0">
              <a:solidFill>
                <a:srgbClr val="000000"/>
              </a:solidFill>
            </a:endParaRPr>
          </a:p>
          <a:p>
            <a:pPr>
              <a:lnSpc>
                <a:spcPct val="90000"/>
              </a:lnSpc>
            </a:pPr>
            <a:endParaRPr lang="en-GB" sz="1000" dirty="0">
              <a:solidFill>
                <a:srgbClr val="000000"/>
              </a:solidFill>
            </a:endParaRPr>
          </a:p>
        </p:txBody>
      </p:sp>
    </p:spTree>
    <p:extLst>
      <p:ext uri="{BB962C8B-B14F-4D97-AF65-F5344CB8AC3E}">
        <p14:creationId xmlns:p14="http://schemas.microsoft.com/office/powerpoint/2010/main" val="3322246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A844043-2B05-4A69-98C6-CF0F269466C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2" name="Oval 11">
            <a:extLst>
              <a:ext uri="{FF2B5EF4-FFF2-40B4-BE49-F238E27FC236}">
                <a16:creationId xmlns:a16="http://schemas.microsoft.com/office/drawing/2014/main" id="{6C2AD7F1-D41F-4DC2-8C0D-28429DF7032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5D1E228D-CA9E-41E4-87C8-21C841EAD55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45B15905-1588-4FAB-9558-04F1B218697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45F3D31F-26BB-46A1-A3D3-A758FF02AFE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C72FA550-997B-4EFC-9E96-6937BDAE2C5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a:extLst>
              <a:ext uri="{FF2B5EF4-FFF2-40B4-BE49-F238E27FC236}">
                <a16:creationId xmlns:a16="http://schemas.microsoft.com/office/drawing/2014/main" id="{A41FDE27-F763-46C3-B111-19C1535BF43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4" name="Rectangle 23">
            <a:extLst>
              <a:ext uri="{FF2B5EF4-FFF2-40B4-BE49-F238E27FC236}">
                <a16:creationId xmlns:a16="http://schemas.microsoft.com/office/drawing/2014/main" id="{F417D79A-45EF-4C57-ABEB-04910F333AB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68A201B-179A-4811-A0C6-95DBB97C7C4F}"/>
              </a:ext>
            </a:extLst>
          </p:cNvPr>
          <p:cNvSpPr>
            <a:spLocks noGrp="1"/>
          </p:cNvSpPr>
          <p:nvPr>
            <p:ph type="title"/>
          </p:nvPr>
        </p:nvSpPr>
        <p:spPr>
          <a:xfrm>
            <a:off x="1154955" y="973667"/>
            <a:ext cx="2942210" cy="4833745"/>
          </a:xfrm>
        </p:spPr>
        <p:txBody>
          <a:bodyPr>
            <a:normAutofit/>
          </a:bodyPr>
          <a:lstStyle/>
          <a:p>
            <a:r>
              <a:rPr lang="en-GB" u="sng" dirty="0">
                <a:solidFill>
                  <a:schemeClr val="tx1"/>
                </a:solidFill>
              </a:rPr>
              <a:t>Contents</a:t>
            </a:r>
            <a:r>
              <a:rPr lang="en-GB" dirty="0">
                <a:solidFill>
                  <a:srgbClr val="EBEBEB"/>
                </a:solidFill>
              </a:rPr>
              <a:t> </a:t>
            </a:r>
          </a:p>
        </p:txBody>
      </p:sp>
      <p:graphicFrame>
        <p:nvGraphicFramePr>
          <p:cNvPr id="5" name="Content Placeholder 2">
            <a:extLst>
              <a:ext uri="{FF2B5EF4-FFF2-40B4-BE49-F238E27FC236}">
                <a16:creationId xmlns:a16="http://schemas.microsoft.com/office/drawing/2014/main" id="{73293BA3-871E-4008-9CC4-A6BCA450B2F7}"/>
              </a:ext>
            </a:extLst>
          </p:cNvPr>
          <p:cNvGraphicFramePr>
            <a:graphicFrameLocks noGrp="1"/>
          </p:cNvGraphicFramePr>
          <p:nvPr>
            <p:ph idx="1"/>
            <p:extLst>
              <p:ext uri="{D42A27DB-BD31-4B8C-83A1-F6EECF244321}">
                <p14:modId xmlns:p14="http://schemas.microsoft.com/office/powerpoint/2010/main" val="2425705685"/>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480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05E9C-5C73-43A4-BDE7-EE97E3180A43}"/>
              </a:ext>
            </a:extLst>
          </p:cNvPr>
          <p:cNvSpPr>
            <a:spLocks noGrp="1"/>
          </p:cNvSpPr>
          <p:nvPr>
            <p:ph type="title"/>
          </p:nvPr>
        </p:nvSpPr>
        <p:spPr/>
        <p:txBody>
          <a:bodyPr/>
          <a:lstStyle/>
          <a:p>
            <a:r>
              <a:rPr lang="en-GB" dirty="0">
                <a:solidFill>
                  <a:schemeClr val="tx1"/>
                </a:solidFill>
              </a:rPr>
              <a:t>Introduction </a:t>
            </a:r>
          </a:p>
        </p:txBody>
      </p:sp>
      <p:sp>
        <p:nvSpPr>
          <p:cNvPr id="3" name="Content Placeholder 2">
            <a:extLst>
              <a:ext uri="{FF2B5EF4-FFF2-40B4-BE49-F238E27FC236}">
                <a16:creationId xmlns:a16="http://schemas.microsoft.com/office/drawing/2014/main" id="{B6656BBE-0C17-4E80-82EE-CC399C3E16A6}"/>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sz="2000" dirty="0"/>
              <a:t>Gandhi’s is an authentic Indian restaurant. We are a group of six friends committed to produce organic authentic Indian food. We take pride in providing an excellent service with the best ingredients. We offer a 60 sitting capacity and an efficient home delivery service. We are all equal contributors.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76848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E6AD7-7F1C-46E9-B6E6-440A479FDF5C}"/>
              </a:ext>
            </a:extLst>
          </p:cNvPr>
          <p:cNvSpPr>
            <a:spLocks noGrp="1"/>
          </p:cNvSpPr>
          <p:nvPr>
            <p:ph type="title"/>
          </p:nvPr>
        </p:nvSpPr>
        <p:spPr/>
        <p:txBody>
          <a:bodyPr/>
          <a:lstStyle/>
          <a:p>
            <a:r>
              <a:rPr lang="en-GB" dirty="0">
                <a:solidFill>
                  <a:schemeClr val="tx1"/>
                </a:solidFill>
              </a:rPr>
              <a:t>Aims and Objectives</a:t>
            </a:r>
          </a:p>
        </p:txBody>
      </p:sp>
      <p:sp>
        <p:nvSpPr>
          <p:cNvPr id="3" name="Content Placeholder 2">
            <a:extLst>
              <a:ext uri="{FF2B5EF4-FFF2-40B4-BE49-F238E27FC236}">
                <a16:creationId xmlns:a16="http://schemas.microsoft.com/office/drawing/2014/main" id="{52C01CC8-C0A8-4FED-BE64-B0DB6B5D413F}"/>
              </a:ext>
            </a:extLst>
          </p:cNvPr>
          <p:cNvSpPr>
            <a:spLocks noGrp="1"/>
          </p:cNvSpPr>
          <p:nvPr>
            <p:ph sz="half" idx="1"/>
          </p:nvPr>
        </p:nvSpPr>
        <p:spPr/>
        <p:txBody>
          <a:bodyPr>
            <a:normAutofit/>
          </a:bodyPr>
          <a:lstStyle/>
          <a:p>
            <a:pPr marL="0" indent="0" algn="ctr">
              <a:buNone/>
            </a:pPr>
            <a:endParaRPr lang="en-GB" dirty="0"/>
          </a:p>
          <a:p>
            <a:pPr marL="0" indent="0" algn="ctr">
              <a:buNone/>
            </a:pPr>
            <a:endParaRPr lang="en-GB" dirty="0"/>
          </a:p>
          <a:p>
            <a:pPr marL="0" indent="0" algn="ctr">
              <a:buNone/>
            </a:pPr>
            <a:r>
              <a:rPr lang="en-GB" dirty="0"/>
              <a:t>Our business aim is to be the best Indian restaurant in Enfield by producing authentic Indian cuisine using organic and locally sourced ingredients. </a:t>
            </a:r>
          </a:p>
        </p:txBody>
      </p:sp>
      <p:sp>
        <p:nvSpPr>
          <p:cNvPr id="4" name="Content Placeholder 3">
            <a:extLst>
              <a:ext uri="{FF2B5EF4-FFF2-40B4-BE49-F238E27FC236}">
                <a16:creationId xmlns:a16="http://schemas.microsoft.com/office/drawing/2014/main" id="{49ADC1B8-3B61-40F0-97AA-946B38F858F6}"/>
              </a:ext>
            </a:extLst>
          </p:cNvPr>
          <p:cNvSpPr>
            <a:spLocks noGrp="1"/>
          </p:cNvSpPr>
          <p:nvPr>
            <p:ph sz="half" idx="2"/>
          </p:nvPr>
        </p:nvSpPr>
        <p:spPr/>
        <p:txBody>
          <a:bodyPr>
            <a:normAutofit/>
          </a:bodyPr>
          <a:lstStyle/>
          <a:p>
            <a:pPr marL="0" indent="0">
              <a:buNone/>
            </a:pPr>
            <a:r>
              <a:rPr lang="en-GB" dirty="0"/>
              <a:t>Our business objectives are: </a:t>
            </a:r>
          </a:p>
          <a:p>
            <a:pPr marL="0" indent="0">
              <a:buNone/>
            </a:pPr>
            <a:r>
              <a:rPr lang="en-GB" dirty="0"/>
              <a:t>1. Provide excellent customer service and a brilliant atmosphere </a:t>
            </a:r>
          </a:p>
          <a:p>
            <a:pPr marL="0" indent="0">
              <a:buNone/>
            </a:pPr>
            <a:r>
              <a:rPr lang="en-GB" dirty="0"/>
              <a:t>2. Ensure customer satisfaction and build a repeat custom base </a:t>
            </a:r>
          </a:p>
          <a:p>
            <a:pPr marL="0" indent="0">
              <a:buNone/>
            </a:pPr>
            <a:r>
              <a:rPr lang="en-GB" dirty="0"/>
              <a:t>3.  Promoting the idea of organic food being the healthiest </a:t>
            </a:r>
          </a:p>
          <a:p>
            <a:pPr marL="0" indent="0">
              <a:buNone/>
            </a:pPr>
            <a:r>
              <a:rPr lang="en-GB" dirty="0"/>
              <a:t>4. To increase revenue by 20% through marketing on social media sites</a:t>
            </a:r>
          </a:p>
          <a:p>
            <a:pPr marL="0" indent="0">
              <a:buNone/>
            </a:pPr>
            <a:endParaRPr lang="en-GB" dirty="0"/>
          </a:p>
        </p:txBody>
      </p:sp>
    </p:spTree>
    <p:extLst>
      <p:ext uri="{BB962C8B-B14F-4D97-AF65-F5344CB8AC3E}">
        <p14:creationId xmlns:p14="http://schemas.microsoft.com/office/powerpoint/2010/main" val="2716940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9D455-62E5-41B3-939C-F1DC620042AB}"/>
              </a:ext>
            </a:extLst>
          </p:cNvPr>
          <p:cNvSpPr>
            <a:spLocks noGrp="1"/>
          </p:cNvSpPr>
          <p:nvPr>
            <p:ph type="title"/>
          </p:nvPr>
        </p:nvSpPr>
        <p:spPr>
          <a:xfrm>
            <a:off x="2015069" y="1537252"/>
            <a:ext cx="8158688" cy="1474697"/>
          </a:xfrm>
        </p:spPr>
        <p:txBody>
          <a:bodyPr/>
          <a:lstStyle/>
          <a:p>
            <a:r>
              <a:rPr lang="en-US" dirty="0">
                <a:solidFill>
                  <a:schemeClr val="tx1"/>
                </a:solidFill>
              </a:rPr>
              <a:t>Company Description Mission and Vision</a:t>
            </a:r>
            <a:endParaRPr lang="en-GB" dirty="0">
              <a:solidFill>
                <a:schemeClr val="tx1"/>
              </a:solidFill>
            </a:endParaRPr>
          </a:p>
        </p:txBody>
      </p:sp>
      <p:sp>
        <p:nvSpPr>
          <p:cNvPr id="3" name="Text Placeholder 2">
            <a:extLst>
              <a:ext uri="{FF2B5EF4-FFF2-40B4-BE49-F238E27FC236}">
                <a16:creationId xmlns:a16="http://schemas.microsoft.com/office/drawing/2014/main" id="{12E28589-799B-4371-9815-CE66B7AE58F8}"/>
              </a:ext>
            </a:extLst>
          </p:cNvPr>
          <p:cNvSpPr>
            <a:spLocks noGrp="1"/>
          </p:cNvSpPr>
          <p:nvPr>
            <p:ph type="body" idx="1"/>
          </p:nvPr>
        </p:nvSpPr>
        <p:spPr>
          <a:xfrm>
            <a:off x="1789043" y="3011949"/>
            <a:ext cx="8384714" cy="2699738"/>
          </a:xfrm>
        </p:spPr>
        <p:txBody>
          <a:bodyPr/>
          <a:lstStyle/>
          <a:p>
            <a:r>
              <a:rPr lang="en-GB" dirty="0">
                <a:solidFill>
                  <a:schemeClr val="tx1"/>
                </a:solidFill>
              </a:rPr>
              <a:t>Vision- our passion as a restaurant is to encourage consumers to eat clean, organic meals. </a:t>
            </a:r>
          </a:p>
          <a:p>
            <a:r>
              <a:rPr lang="en-GB" dirty="0">
                <a:solidFill>
                  <a:schemeClr val="tx1"/>
                </a:solidFill>
              </a:rPr>
              <a:t>Mission- to sell authentic Indian food, using organic ingredients in a aromatic environment. To be everyone's favourite Indian place Enfield. </a:t>
            </a:r>
          </a:p>
          <a:p>
            <a:endParaRPr lang="en-GB" dirty="0"/>
          </a:p>
          <a:p>
            <a:endParaRPr lang="en-GB" dirty="0"/>
          </a:p>
        </p:txBody>
      </p:sp>
    </p:spTree>
    <p:extLst>
      <p:ext uri="{BB962C8B-B14F-4D97-AF65-F5344CB8AC3E}">
        <p14:creationId xmlns:p14="http://schemas.microsoft.com/office/powerpoint/2010/main" val="2018408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DC664-5E3A-4AB7-993E-1090262C4265}"/>
              </a:ext>
            </a:extLst>
          </p:cNvPr>
          <p:cNvSpPr>
            <a:spLocks noGrp="1"/>
          </p:cNvSpPr>
          <p:nvPr>
            <p:ph type="title"/>
          </p:nvPr>
        </p:nvSpPr>
        <p:spPr/>
        <p:txBody>
          <a:bodyPr/>
          <a:lstStyle/>
          <a:p>
            <a:r>
              <a:rPr lang="en-GB" dirty="0">
                <a:solidFill>
                  <a:schemeClr val="tx1"/>
                </a:solidFill>
              </a:rPr>
              <a:t>Legal Compliances </a:t>
            </a:r>
          </a:p>
        </p:txBody>
      </p:sp>
      <p:sp>
        <p:nvSpPr>
          <p:cNvPr id="3" name="Content Placeholder 2">
            <a:extLst>
              <a:ext uri="{FF2B5EF4-FFF2-40B4-BE49-F238E27FC236}">
                <a16:creationId xmlns:a16="http://schemas.microsoft.com/office/drawing/2014/main" id="{A3CBF3BD-FFA3-4CD3-9585-9AD13DCE965A}"/>
              </a:ext>
            </a:extLst>
          </p:cNvPr>
          <p:cNvSpPr>
            <a:spLocks noGrp="1"/>
          </p:cNvSpPr>
          <p:nvPr>
            <p:ph sz="half" idx="1"/>
          </p:nvPr>
        </p:nvSpPr>
        <p:spPr>
          <a:xfrm>
            <a:off x="1298449" y="2560320"/>
            <a:ext cx="2968751" cy="3482670"/>
          </a:xfrm>
        </p:spPr>
        <p:txBody>
          <a:bodyPr>
            <a:normAutofit fontScale="25000" lnSpcReduction="20000"/>
          </a:bodyPr>
          <a:lstStyle/>
          <a:p>
            <a:pPr>
              <a:buNone/>
            </a:pPr>
            <a:r>
              <a:rPr lang="en-GB" sz="6400" dirty="0"/>
              <a:t>As we are a business which deals</a:t>
            </a:r>
          </a:p>
          <a:p>
            <a:pPr>
              <a:buNone/>
            </a:pPr>
            <a:r>
              <a:rPr lang="en-GB" sz="6400" dirty="0"/>
              <a:t>with food &amp; drinks we need to</a:t>
            </a:r>
          </a:p>
          <a:p>
            <a:pPr>
              <a:buNone/>
            </a:pPr>
            <a:r>
              <a:rPr lang="en-GB" sz="6400" dirty="0"/>
              <a:t>abide by the FSA’s health and </a:t>
            </a:r>
          </a:p>
          <a:p>
            <a:pPr>
              <a:buNone/>
            </a:pPr>
            <a:r>
              <a:rPr lang="en-GB" sz="6400" dirty="0"/>
              <a:t>food hygiene laws. Apart from </a:t>
            </a:r>
          </a:p>
          <a:p>
            <a:pPr>
              <a:buNone/>
            </a:pPr>
            <a:r>
              <a:rPr lang="en-GB" sz="6400" dirty="0"/>
              <a:t>registering the business with </a:t>
            </a:r>
          </a:p>
          <a:p>
            <a:pPr>
              <a:buNone/>
            </a:pPr>
            <a:r>
              <a:rPr lang="en-GB" sz="6400" dirty="0"/>
              <a:t>the local council, there are </a:t>
            </a:r>
          </a:p>
          <a:p>
            <a:pPr>
              <a:buNone/>
            </a:pPr>
            <a:r>
              <a:rPr lang="en-GB" sz="6400" dirty="0"/>
              <a:t>certain legal requirements we need </a:t>
            </a:r>
          </a:p>
          <a:p>
            <a:pPr>
              <a:buNone/>
            </a:pPr>
            <a:r>
              <a:rPr lang="en-GB" sz="6400" dirty="0"/>
              <a:t>to compliant with such as the </a:t>
            </a:r>
          </a:p>
          <a:p>
            <a:pPr>
              <a:buNone/>
            </a:pPr>
            <a:r>
              <a:rPr lang="en-GB" sz="6400" dirty="0"/>
              <a:t>following:</a:t>
            </a:r>
          </a:p>
          <a:p>
            <a:endParaRPr lang="en-GB" dirty="0"/>
          </a:p>
        </p:txBody>
      </p:sp>
      <p:sp>
        <p:nvSpPr>
          <p:cNvPr id="4" name="Content Placeholder 3">
            <a:extLst>
              <a:ext uri="{FF2B5EF4-FFF2-40B4-BE49-F238E27FC236}">
                <a16:creationId xmlns:a16="http://schemas.microsoft.com/office/drawing/2014/main" id="{7AB9A094-716F-4D42-99CC-CB30748786E3}"/>
              </a:ext>
            </a:extLst>
          </p:cNvPr>
          <p:cNvSpPr>
            <a:spLocks noGrp="1"/>
          </p:cNvSpPr>
          <p:nvPr>
            <p:ph sz="half" idx="2"/>
          </p:nvPr>
        </p:nvSpPr>
        <p:spPr>
          <a:xfrm>
            <a:off x="4757530" y="2451653"/>
            <a:ext cx="6142119" cy="3697356"/>
          </a:xfrm>
        </p:spPr>
        <p:txBody>
          <a:bodyPr>
            <a:normAutofit fontScale="25000" lnSpcReduction="20000"/>
          </a:bodyPr>
          <a:lstStyle/>
          <a:p>
            <a:r>
              <a:rPr lang="en-GB" sz="5600" dirty="0"/>
              <a:t>Food waste- how to handle food and drink e.g. safe storage and recycling correctly </a:t>
            </a:r>
          </a:p>
          <a:p>
            <a:r>
              <a:rPr lang="en-GB" sz="5600" dirty="0"/>
              <a:t>Personal hygiene- high levels of personal cleanliness and the rules around illness;</a:t>
            </a:r>
          </a:p>
          <a:p>
            <a:r>
              <a:rPr lang="en-GB" sz="5600" dirty="0"/>
              <a:t>Food itself- storage and production;</a:t>
            </a:r>
          </a:p>
          <a:p>
            <a:r>
              <a:rPr lang="en-GB" sz="5600" dirty="0"/>
              <a:t>Temperature- how temperature affects food and how to control it;</a:t>
            </a:r>
          </a:p>
          <a:p>
            <a:r>
              <a:rPr lang="en-GB" sz="5600" dirty="0"/>
              <a:t>Defrosting- how to do this safely without fear of making it unsafe to eat;</a:t>
            </a:r>
          </a:p>
          <a:p>
            <a:r>
              <a:rPr lang="en-GB" sz="5600" dirty="0"/>
              <a:t>Packaging and wrapping- how this should be dealt with </a:t>
            </a:r>
          </a:p>
          <a:p>
            <a:r>
              <a:rPr lang="en-GB" sz="5600" dirty="0"/>
              <a:t>Training- staff and people working with the food must understand these regulations;</a:t>
            </a:r>
          </a:p>
          <a:p>
            <a:r>
              <a:rPr lang="en-GB" sz="5600" dirty="0"/>
              <a:t>Food safety management procedures e.g. keeping up-to-date records of your procedures;</a:t>
            </a:r>
          </a:p>
          <a:p>
            <a:r>
              <a:rPr lang="en-GB" sz="5600" dirty="0"/>
              <a:t>Your premises- keeping them cleaned, in good condition;</a:t>
            </a:r>
          </a:p>
          <a:p>
            <a:endParaRPr lang="en-GB" dirty="0"/>
          </a:p>
        </p:txBody>
      </p:sp>
    </p:spTree>
    <p:extLst>
      <p:ext uri="{BB962C8B-B14F-4D97-AF65-F5344CB8AC3E}">
        <p14:creationId xmlns:p14="http://schemas.microsoft.com/office/powerpoint/2010/main" val="2457719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A844043-2B05-4A69-98C6-CF0F269466C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2" name="Oval 11">
            <a:extLst>
              <a:ext uri="{FF2B5EF4-FFF2-40B4-BE49-F238E27FC236}">
                <a16:creationId xmlns:a16="http://schemas.microsoft.com/office/drawing/2014/main" id="{6C2AD7F1-D41F-4DC2-8C0D-28429DF7032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5D1E228D-CA9E-41E4-87C8-21C841EAD55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45B15905-1588-4FAB-9558-04F1B218697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45F3D31F-26BB-46A1-A3D3-A758FF02AFE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C72FA550-997B-4EFC-9E96-6937BDAE2C5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a:extLst>
              <a:ext uri="{FF2B5EF4-FFF2-40B4-BE49-F238E27FC236}">
                <a16:creationId xmlns:a16="http://schemas.microsoft.com/office/drawing/2014/main" id="{A41FDE27-F763-46C3-B111-19C1535BF43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4" name="Rectangle 23">
            <a:extLst>
              <a:ext uri="{FF2B5EF4-FFF2-40B4-BE49-F238E27FC236}">
                <a16:creationId xmlns:a16="http://schemas.microsoft.com/office/drawing/2014/main" id="{F417D79A-45EF-4C57-ABEB-04910F333AB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E745C58-0298-418A-9F24-D001AD817D92}"/>
              </a:ext>
            </a:extLst>
          </p:cNvPr>
          <p:cNvSpPr>
            <a:spLocks noGrp="1"/>
          </p:cNvSpPr>
          <p:nvPr>
            <p:ph type="title"/>
          </p:nvPr>
        </p:nvSpPr>
        <p:spPr>
          <a:xfrm>
            <a:off x="1154954" y="973667"/>
            <a:ext cx="3555157" cy="4833745"/>
          </a:xfrm>
        </p:spPr>
        <p:txBody>
          <a:bodyPr>
            <a:normAutofit/>
          </a:bodyPr>
          <a:lstStyle/>
          <a:p>
            <a:br>
              <a:rPr lang="en-GB" sz="3300" dirty="0">
                <a:solidFill>
                  <a:srgbClr val="EBEBEB"/>
                </a:solidFill>
              </a:rPr>
            </a:br>
            <a:r>
              <a:rPr lang="en-GB" sz="4000" dirty="0">
                <a:solidFill>
                  <a:schemeClr val="tx1"/>
                </a:solidFill>
              </a:rPr>
              <a:t>Legal Compliances</a:t>
            </a:r>
            <a:br>
              <a:rPr lang="en-GB" sz="4000" dirty="0">
                <a:solidFill>
                  <a:schemeClr val="tx1"/>
                </a:solidFill>
              </a:rPr>
            </a:br>
            <a:r>
              <a:rPr lang="en-GB" sz="4000" dirty="0">
                <a:solidFill>
                  <a:schemeClr val="tx1"/>
                </a:solidFill>
              </a:rPr>
              <a:t>Licenses </a:t>
            </a:r>
            <a:br>
              <a:rPr lang="en-GB" sz="3300" dirty="0">
                <a:solidFill>
                  <a:srgbClr val="EBEBEB"/>
                </a:solidFill>
              </a:rPr>
            </a:br>
            <a:endParaRPr lang="en-GB" sz="3300" dirty="0">
              <a:solidFill>
                <a:srgbClr val="EBEBEB"/>
              </a:solidFill>
            </a:endParaRPr>
          </a:p>
        </p:txBody>
      </p:sp>
      <p:graphicFrame>
        <p:nvGraphicFramePr>
          <p:cNvPr id="5" name="Content Placeholder 2">
            <a:extLst>
              <a:ext uri="{FF2B5EF4-FFF2-40B4-BE49-F238E27FC236}">
                <a16:creationId xmlns:a16="http://schemas.microsoft.com/office/drawing/2014/main" id="{E62603E1-B863-4353-A0F3-EF00AD1F93BA}"/>
              </a:ext>
            </a:extLst>
          </p:cNvPr>
          <p:cNvGraphicFramePr>
            <a:graphicFrameLocks noGrp="1"/>
          </p:cNvGraphicFramePr>
          <p:nvPr>
            <p:ph idx="1"/>
            <p:extLst>
              <p:ext uri="{D42A27DB-BD31-4B8C-83A1-F6EECF244321}">
                <p14:modId xmlns:p14="http://schemas.microsoft.com/office/powerpoint/2010/main" val="3456833429"/>
              </p:ext>
            </p:extLst>
          </p:nvPr>
        </p:nvGraphicFramePr>
        <p:xfrm>
          <a:off x="5580893" y="808039"/>
          <a:ext cx="5325646" cy="4545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8135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ED9DD-9D67-4E45-83C3-A47DEE7D4A53}"/>
              </a:ext>
            </a:extLst>
          </p:cNvPr>
          <p:cNvSpPr>
            <a:spLocks noGrp="1"/>
          </p:cNvSpPr>
          <p:nvPr>
            <p:ph type="title"/>
          </p:nvPr>
        </p:nvSpPr>
        <p:spPr/>
        <p:txBody>
          <a:bodyPr/>
          <a:lstStyle/>
          <a:p>
            <a:r>
              <a:rPr lang="en-GB" dirty="0">
                <a:solidFill>
                  <a:schemeClr val="tx1"/>
                </a:solidFill>
              </a:rPr>
              <a:t>Management Process/Marketing </a:t>
            </a:r>
          </a:p>
        </p:txBody>
      </p:sp>
      <p:sp>
        <p:nvSpPr>
          <p:cNvPr id="3" name="Text Placeholder 2">
            <a:extLst>
              <a:ext uri="{FF2B5EF4-FFF2-40B4-BE49-F238E27FC236}">
                <a16:creationId xmlns:a16="http://schemas.microsoft.com/office/drawing/2014/main" id="{DA730E75-5494-420C-9D54-567C16817F49}"/>
              </a:ext>
            </a:extLst>
          </p:cNvPr>
          <p:cNvSpPr>
            <a:spLocks noGrp="1"/>
          </p:cNvSpPr>
          <p:nvPr>
            <p:ph type="body" idx="1"/>
          </p:nvPr>
        </p:nvSpPr>
        <p:spPr/>
        <p:txBody>
          <a:bodyPr/>
          <a:lstStyle/>
          <a:p>
            <a:r>
              <a:rPr lang="en-GB" dirty="0">
                <a:solidFill>
                  <a:schemeClr val="tx1"/>
                </a:solidFill>
              </a:rPr>
              <a:t>Market planning </a:t>
            </a:r>
          </a:p>
        </p:txBody>
      </p:sp>
      <p:sp>
        <p:nvSpPr>
          <p:cNvPr id="4" name="Content Placeholder 3">
            <a:extLst>
              <a:ext uri="{FF2B5EF4-FFF2-40B4-BE49-F238E27FC236}">
                <a16:creationId xmlns:a16="http://schemas.microsoft.com/office/drawing/2014/main" id="{33495038-8471-4488-AC0F-66914F50562C}"/>
              </a:ext>
            </a:extLst>
          </p:cNvPr>
          <p:cNvSpPr>
            <a:spLocks noGrp="1"/>
          </p:cNvSpPr>
          <p:nvPr>
            <p:ph sz="half" idx="2"/>
          </p:nvPr>
        </p:nvSpPr>
        <p:spPr/>
        <p:txBody>
          <a:bodyPr>
            <a:normAutofit/>
          </a:bodyPr>
          <a:lstStyle/>
          <a:p>
            <a:r>
              <a:rPr lang="en-US" dirty="0"/>
              <a:t>Gandhi’s Restaurant will proudly provide organic authentic Indian food, for people to meet with the demand of the individuals to remain healthy and safe. Gandhi’s Restaurant would provide service through store and online.</a:t>
            </a:r>
            <a:endParaRPr lang="en-GB" dirty="0"/>
          </a:p>
          <a:p>
            <a:endParaRPr lang="en-GB" dirty="0"/>
          </a:p>
        </p:txBody>
      </p:sp>
      <p:sp>
        <p:nvSpPr>
          <p:cNvPr id="5" name="Text Placeholder 4">
            <a:extLst>
              <a:ext uri="{FF2B5EF4-FFF2-40B4-BE49-F238E27FC236}">
                <a16:creationId xmlns:a16="http://schemas.microsoft.com/office/drawing/2014/main" id="{7B1825EF-2AF7-4A7C-914E-18ABA56CF326}"/>
              </a:ext>
            </a:extLst>
          </p:cNvPr>
          <p:cNvSpPr>
            <a:spLocks noGrp="1"/>
          </p:cNvSpPr>
          <p:nvPr>
            <p:ph type="body" sz="quarter" idx="3"/>
          </p:nvPr>
        </p:nvSpPr>
        <p:spPr/>
        <p:txBody>
          <a:bodyPr/>
          <a:lstStyle/>
          <a:p>
            <a:r>
              <a:rPr lang="en-GB" dirty="0">
                <a:solidFill>
                  <a:schemeClr val="tx1"/>
                </a:solidFill>
              </a:rPr>
              <a:t>Target market </a:t>
            </a:r>
          </a:p>
        </p:txBody>
      </p:sp>
      <p:sp>
        <p:nvSpPr>
          <p:cNvPr id="6" name="Content Placeholder 5">
            <a:extLst>
              <a:ext uri="{FF2B5EF4-FFF2-40B4-BE49-F238E27FC236}">
                <a16:creationId xmlns:a16="http://schemas.microsoft.com/office/drawing/2014/main" id="{8CD873E7-8C62-451E-B43A-EC3B80AC4FD4}"/>
              </a:ext>
            </a:extLst>
          </p:cNvPr>
          <p:cNvSpPr>
            <a:spLocks noGrp="1"/>
          </p:cNvSpPr>
          <p:nvPr>
            <p:ph sz="quarter" idx="4"/>
          </p:nvPr>
        </p:nvSpPr>
        <p:spPr/>
        <p:txBody>
          <a:bodyPr>
            <a:normAutofit/>
          </a:bodyPr>
          <a:lstStyle/>
          <a:p>
            <a:r>
              <a:rPr lang="en-US" dirty="0"/>
              <a:t>The Middle class and Upper middle class customers would be targeted. Gandhi’s Restaurant’ would target both the students, professional and families.</a:t>
            </a:r>
          </a:p>
          <a:p>
            <a:endParaRPr lang="en-GB" dirty="0"/>
          </a:p>
        </p:txBody>
      </p:sp>
    </p:spTree>
    <p:extLst>
      <p:ext uri="{BB962C8B-B14F-4D97-AF65-F5344CB8AC3E}">
        <p14:creationId xmlns:p14="http://schemas.microsoft.com/office/powerpoint/2010/main" val="3815430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4D58D-0ED5-4D4A-8571-A6F624A93A17}"/>
              </a:ext>
            </a:extLst>
          </p:cNvPr>
          <p:cNvSpPr>
            <a:spLocks noGrp="1"/>
          </p:cNvSpPr>
          <p:nvPr>
            <p:ph type="title"/>
          </p:nvPr>
        </p:nvSpPr>
        <p:spPr/>
        <p:txBody>
          <a:bodyPr/>
          <a:lstStyle/>
          <a:p>
            <a:r>
              <a:rPr lang="en-GB" dirty="0">
                <a:solidFill>
                  <a:schemeClr val="tx1"/>
                </a:solidFill>
              </a:rPr>
              <a:t>Management Process/Marketing </a:t>
            </a:r>
          </a:p>
        </p:txBody>
      </p:sp>
      <p:sp>
        <p:nvSpPr>
          <p:cNvPr id="3" name="Text Placeholder 2">
            <a:extLst>
              <a:ext uri="{FF2B5EF4-FFF2-40B4-BE49-F238E27FC236}">
                <a16:creationId xmlns:a16="http://schemas.microsoft.com/office/drawing/2014/main" id="{1F979B88-6140-4C08-B93C-6412AB8F7840}"/>
              </a:ext>
            </a:extLst>
          </p:cNvPr>
          <p:cNvSpPr>
            <a:spLocks noGrp="1"/>
          </p:cNvSpPr>
          <p:nvPr>
            <p:ph type="body" idx="1"/>
          </p:nvPr>
        </p:nvSpPr>
        <p:spPr/>
        <p:txBody>
          <a:bodyPr/>
          <a:lstStyle/>
          <a:p>
            <a:r>
              <a:rPr lang="en-GB" sz="2600" dirty="0">
                <a:solidFill>
                  <a:schemeClr val="tx1"/>
                </a:solidFill>
              </a:rPr>
              <a:t>Sales Target and Objectives </a:t>
            </a:r>
          </a:p>
        </p:txBody>
      </p:sp>
      <p:sp>
        <p:nvSpPr>
          <p:cNvPr id="4" name="Content Placeholder 3">
            <a:extLst>
              <a:ext uri="{FF2B5EF4-FFF2-40B4-BE49-F238E27FC236}">
                <a16:creationId xmlns:a16="http://schemas.microsoft.com/office/drawing/2014/main" id="{20C0B87E-A00C-4332-ACD7-CA7735BDBA50}"/>
              </a:ext>
            </a:extLst>
          </p:cNvPr>
          <p:cNvSpPr>
            <a:spLocks noGrp="1"/>
          </p:cNvSpPr>
          <p:nvPr>
            <p:ph sz="half" idx="2"/>
          </p:nvPr>
        </p:nvSpPr>
        <p:spPr/>
        <p:txBody>
          <a:bodyPr>
            <a:normAutofit fontScale="55000" lnSpcReduction="20000"/>
          </a:bodyPr>
          <a:lstStyle/>
          <a:p>
            <a:pPr marL="0" indent="0">
              <a:buNone/>
            </a:pPr>
            <a:endParaRPr lang="en-GB" sz="2800" dirty="0">
              <a:solidFill>
                <a:schemeClr val="accent1">
                  <a:lumMod val="75000"/>
                </a:schemeClr>
              </a:solidFill>
            </a:endParaRPr>
          </a:p>
          <a:p>
            <a:pPr lvl="1">
              <a:buFont typeface="Wingdings" pitchFamily="2" charset="2"/>
              <a:buChar char="v"/>
            </a:pPr>
            <a:r>
              <a:rPr lang="en-US" sz="2600" dirty="0"/>
              <a:t>Gandhi’s Restaurant try to develop customers awareness level within the month of August 2018</a:t>
            </a:r>
          </a:p>
          <a:p>
            <a:pPr lvl="1">
              <a:buFont typeface="Wingdings" pitchFamily="2" charset="2"/>
              <a:buChar char="v"/>
            </a:pPr>
            <a:r>
              <a:rPr lang="en-US" sz="2600" dirty="0"/>
              <a:t>Gandhi’s Restaurant would develop effective logistic to get the fresh food from the near by farm land in the month of May 2018</a:t>
            </a:r>
          </a:p>
          <a:p>
            <a:pPr lvl="1">
              <a:buFont typeface="Wingdings" pitchFamily="2" charset="2"/>
              <a:buChar char="v"/>
            </a:pPr>
            <a:r>
              <a:rPr lang="en-US" sz="2600" dirty="0"/>
              <a:t>Gandhi’s Restaurant would perform high quality service to gain good customer based within the month of December 2018</a:t>
            </a:r>
          </a:p>
          <a:p>
            <a:endParaRPr lang="en-GB" dirty="0"/>
          </a:p>
        </p:txBody>
      </p:sp>
      <p:sp>
        <p:nvSpPr>
          <p:cNvPr id="5" name="Text Placeholder 4">
            <a:extLst>
              <a:ext uri="{FF2B5EF4-FFF2-40B4-BE49-F238E27FC236}">
                <a16:creationId xmlns:a16="http://schemas.microsoft.com/office/drawing/2014/main" id="{7AC1DDF6-AF5F-4C6A-BC87-0E907BA8DC8A}"/>
              </a:ext>
            </a:extLst>
          </p:cNvPr>
          <p:cNvSpPr>
            <a:spLocks noGrp="1"/>
          </p:cNvSpPr>
          <p:nvPr>
            <p:ph type="body" sz="quarter" idx="3"/>
          </p:nvPr>
        </p:nvSpPr>
        <p:spPr/>
        <p:txBody>
          <a:bodyPr/>
          <a:lstStyle/>
          <a:p>
            <a:r>
              <a:rPr lang="en-GB" sz="2600" dirty="0">
                <a:solidFill>
                  <a:schemeClr val="tx1"/>
                </a:solidFill>
              </a:rPr>
              <a:t>Product Service and Development </a:t>
            </a:r>
          </a:p>
        </p:txBody>
      </p:sp>
      <p:sp>
        <p:nvSpPr>
          <p:cNvPr id="6" name="Content Placeholder 5">
            <a:extLst>
              <a:ext uri="{FF2B5EF4-FFF2-40B4-BE49-F238E27FC236}">
                <a16:creationId xmlns:a16="http://schemas.microsoft.com/office/drawing/2014/main" id="{2C5C0060-A89E-4200-A3D9-0E86EDB3239D}"/>
              </a:ext>
            </a:extLst>
          </p:cNvPr>
          <p:cNvSpPr>
            <a:spLocks noGrp="1"/>
          </p:cNvSpPr>
          <p:nvPr>
            <p:ph sz="quarter" idx="4"/>
          </p:nvPr>
        </p:nvSpPr>
        <p:spPr/>
        <p:txBody>
          <a:bodyPr>
            <a:noAutofit/>
          </a:bodyPr>
          <a:lstStyle/>
          <a:p>
            <a:pPr marL="0" indent="0">
              <a:buNone/>
            </a:pPr>
            <a:endParaRPr lang="en-US" sz="1800" dirty="0"/>
          </a:p>
          <a:p>
            <a:pPr marL="0" indent="0">
              <a:buNone/>
            </a:pPr>
            <a:r>
              <a:rPr lang="en-US" sz="1800" dirty="0"/>
              <a:t>Gandhi’s Restaurant has decided to service organic food item to the customers as the demand of the organic food increasing very rapidly. Moreover organic food  is good for health. The demand of the organic food is increasing among customers. ‘</a:t>
            </a:r>
            <a:endParaRPr lang="en-GB" sz="1800" dirty="0"/>
          </a:p>
        </p:txBody>
      </p:sp>
    </p:spTree>
    <p:extLst>
      <p:ext uri="{BB962C8B-B14F-4D97-AF65-F5344CB8AC3E}">
        <p14:creationId xmlns:p14="http://schemas.microsoft.com/office/powerpoint/2010/main" val="1632844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8DCF6162-C90D-43BF-B7E4-A7B29A16196B}"/>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1" name="Rectangle 30">
              <a:extLst>
                <a:ext uri="{FF2B5EF4-FFF2-40B4-BE49-F238E27FC236}">
                  <a16:creationId xmlns:a16="http://schemas.microsoft.com/office/drawing/2014/main" id="{A6895F9A-4951-41A7-988E-E4426D51CFB5}"/>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Oval 31">
              <a:extLst>
                <a:ext uri="{FF2B5EF4-FFF2-40B4-BE49-F238E27FC236}">
                  <a16:creationId xmlns:a16="http://schemas.microsoft.com/office/drawing/2014/main" id="{973CCBF7-E635-45F0-9262-B1378FECE067}"/>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Oval 32">
              <a:extLst>
                <a:ext uri="{FF2B5EF4-FFF2-40B4-BE49-F238E27FC236}">
                  <a16:creationId xmlns:a16="http://schemas.microsoft.com/office/drawing/2014/main" id="{A95F2453-17DE-4864-ADA2-6D234F95CF56}"/>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Oval 33">
              <a:extLst>
                <a:ext uri="{FF2B5EF4-FFF2-40B4-BE49-F238E27FC236}">
                  <a16:creationId xmlns:a16="http://schemas.microsoft.com/office/drawing/2014/main" id="{044DD539-16E2-48D1-9557-24281434BA40}"/>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Oval 34">
              <a:extLst>
                <a:ext uri="{FF2B5EF4-FFF2-40B4-BE49-F238E27FC236}">
                  <a16:creationId xmlns:a16="http://schemas.microsoft.com/office/drawing/2014/main" id="{025EA950-BF18-4722-B2FD-04D357983FF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6" name="Oval 35">
              <a:extLst>
                <a:ext uri="{FF2B5EF4-FFF2-40B4-BE49-F238E27FC236}">
                  <a16:creationId xmlns:a16="http://schemas.microsoft.com/office/drawing/2014/main" id="{7E71AB5E-77FB-4315-8B22-845D24C707E6}"/>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7" name="Oval 36">
              <a:extLst>
                <a:ext uri="{FF2B5EF4-FFF2-40B4-BE49-F238E27FC236}">
                  <a16:creationId xmlns:a16="http://schemas.microsoft.com/office/drawing/2014/main" id="{27ED4165-1756-4A80-90B1-FFF8AD7F2B98}"/>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Freeform 5">
              <a:extLst>
                <a:ext uri="{FF2B5EF4-FFF2-40B4-BE49-F238E27FC236}">
                  <a16:creationId xmlns:a16="http://schemas.microsoft.com/office/drawing/2014/main" id="{0C1FF9ED-0EB6-4CEF-83F7-B5791297781B}"/>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0" name="Rectangle 39">
            <a:extLst>
              <a:ext uri="{FF2B5EF4-FFF2-40B4-BE49-F238E27FC236}">
                <a16:creationId xmlns:a16="http://schemas.microsoft.com/office/drawing/2014/main" id="{3F4860A4-6A75-4E92-905D-FA03EEDB86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42" name="Group 41">
            <a:extLst>
              <a:ext uri="{FF2B5EF4-FFF2-40B4-BE49-F238E27FC236}">
                <a16:creationId xmlns:a16="http://schemas.microsoft.com/office/drawing/2014/main" id="{1BCDA284-4169-467B-80C1-BBDF26B202F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43" name="Rectangle 42">
              <a:extLst>
                <a:ext uri="{FF2B5EF4-FFF2-40B4-BE49-F238E27FC236}">
                  <a16:creationId xmlns:a16="http://schemas.microsoft.com/office/drawing/2014/main" id="{CD5268F1-2FCC-42C8-B308-9F8744796602}"/>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44" name="Freeform 5">
              <a:extLst>
                <a:ext uri="{FF2B5EF4-FFF2-40B4-BE49-F238E27FC236}">
                  <a16:creationId xmlns:a16="http://schemas.microsoft.com/office/drawing/2014/main" id="{71C38273-377C-4D45-98FA-F4BAFBCA8BF7}"/>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45" name="Freeform 5">
              <a:extLst>
                <a:ext uri="{FF2B5EF4-FFF2-40B4-BE49-F238E27FC236}">
                  <a16:creationId xmlns:a16="http://schemas.microsoft.com/office/drawing/2014/main" id="{A4617A93-13E2-4F76-AB78-7A021039189C}"/>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2" name="Title 1">
            <a:extLst>
              <a:ext uri="{FF2B5EF4-FFF2-40B4-BE49-F238E27FC236}">
                <a16:creationId xmlns:a16="http://schemas.microsoft.com/office/drawing/2014/main" id="{54123315-AD67-401B-8BE8-9CA71341B2AF}"/>
              </a:ext>
            </a:extLst>
          </p:cNvPr>
          <p:cNvSpPr>
            <a:spLocks noGrp="1"/>
          </p:cNvSpPr>
          <p:nvPr>
            <p:ph type="title"/>
          </p:nvPr>
        </p:nvSpPr>
        <p:spPr>
          <a:xfrm>
            <a:off x="7999411" y="1241266"/>
            <a:ext cx="3948351" cy="2867963"/>
          </a:xfrm>
        </p:spPr>
        <p:txBody>
          <a:bodyPr vert="horz" lIns="91440" tIns="45720" rIns="91440" bIns="45720" rtlCol="0" anchor="b">
            <a:normAutofit/>
          </a:bodyPr>
          <a:lstStyle/>
          <a:p>
            <a:pPr>
              <a:lnSpc>
                <a:spcPct val="90000"/>
              </a:lnSpc>
            </a:pPr>
            <a:r>
              <a:rPr lang="en-US" sz="3200" b="0" i="0" kern="1200" dirty="0">
                <a:solidFill>
                  <a:schemeClr val="tx1"/>
                </a:solidFill>
                <a:latin typeface="+mj-lt"/>
                <a:ea typeface="+mj-ea"/>
                <a:cs typeface="+mj-cs"/>
              </a:rPr>
              <a:t>Management Process/</a:t>
            </a:r>
            <a:r>
              <a:rPr lang="en-US" sz="2400" b="0" i="0" kern="1200" dirty="0">
                <a:solidFill>
                  <a:schemeClr val="tx1"/>
                </a:solidFill>
                <a:latin typeface="+mj-lt"/>
                <a:ea typeface="+mj-ea"/>
                <a:cs typeface="+mj-cs"/>
              </a:rPr>
              <a:t>Marketing </a:t>
            </a:r>
            <a:br>
              <a:rPr lang="en-US" sz="2400" b="0" i="0" kern="1200" dirty="0">
                <a:solidFill>
                  <a:schemeClr val="tx1"/>
                </a:solidFill>
                <a:latin typeface="+mj-lt"/>
                <a:ea typeface="+mj-ea"/>
                <a:cs typeface="+mj-cs"/>
              </a:rPr>
            </a:br>
            <a:r>
              <a:rPr lang="en-US" sz="2400" b="0" i="0" kern="1200" dirty="0">
                <a:solidFill>
                  <a:schemeClr val="tx1"/>
                </a:solidFill>
                <a:latin typeface="+mj-lt"/>
                <a:ea typeface="+mj-ea"/>
                <a:cs typeface="+mj-cs"/>
              </a:rPr>
              <a:t>Market Analysis</a:t>
            </a:r>
          </a:p>
        </p:txBody>
      </p:sp>
      <p:pic>
        <p:nvPicPr>
          <p:cNvPr id="6" name="Content Placeholder 5">
            <a:extLst>
              <a:ext uri="{FF2B5EF4-FFF2-40B4-BE49-F238E27FC236}">
                <a16:creationId xmlns:a16="http://schemas.microsoft.com/office/drawing/2014/main" id="{635F31F7-1099-4966-A62C-D5FFFCB78279}"/>
              </a:ext>
            </a:extLst>
          </p:cNvPr>
          <p:cNvPicPr>
            <a:picLocks noGrp="1" noChangeAspect="1"/>
          </p:cNvPicPr>
          <p:nvPr>
            <p:ph idx="1"/>
          </p:nvPr>
        </p:nvPicPr>
        <p:blipFill>
          <a:blip r:embed="rId3"/>
          <a:stretch>
            <a:fillRect/>
          </a:stretch>
        </p:blipFill>
        <p:spPr>
          <a:xfrm>
            <a:off x="138482" y="1600200"/>
            <a:ext cx="7738614" cy="3459926"/>
          </a:xfrm>
        </p:spPr>
      </p:pic>
    </p:spTree>
    <p:extLst>
      <p:ext uri="{BB962C8B-B14F-4D97-AF65-F5344CB8AC3E}">
        <p14:creationId xmlns:p14="http://schemas.microsoft.com/office/powerpoint/2010/main" val="867513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DBA49-1D99-4B94-A5D2-CD710BBBE1E5}"/>
              </a:ext>
            </a:extLst>
          </p:cNvPr>
          <p:cNvSpPr>
            <a:spLocks noGrp="1"/>
          </p:cNvSpPr>
          <p:nvPr>
            <p:ph type="title"/>
          </p:nvPr>
        </p:nvSpPr>
        <p:spPr/>
        <p:txBody>
          <a:bodyPr/>
          <a:lstStyle/>
          <a:p>
            <a:r>
              <a:rPr lang="en-GB" dirty="0">
                <a:solidFill>
                  <a:schemeClr val="tx1"/>
                </a:solidFill>
              </a:rPr>
              <a:t>Management Process/Finance</a:t>
            </a:r>
          </a:p>
        </p:txBody>
      </p:sp>
      <p:sp>
        <p:nvSpPr>
          <p:cNvPr id="3" name="Content Placeholder 2">
            <a:extLst>
              <a:ext uri="{FF2B5EF4-FFF2-40B4-BE49-F238E27FC236}">
                <a16:creationId xmlns:a16="http://schemas.microsoft.com/office/drawing/2014/main" id="{97B57124-CA21-481F-A6A0-C17510EAA38B}"/>
              </a:ext>
            </a:extLst>
          </p:cNvPr>
          <p:cNvSpPr>
            <a:spLocks noGrp="1"/>
          </p:cNvSpPr>
          <p:nvPr>
            <p:ph idx="1"/>
          </p:nvPr>
        </p:nvSpPr>
        <p:spPr/>
        <p:txBody>
          <a:bodyPr>
            <a:normAutofit lnSpcReduction="10000"/>
          </a:bodyPr>
          <a:lstStyle/>
          <a:p>
            <a:pPr marL="0" indent="0">
              <a:buNone/>
            </a:pPr>
            <a:r>
              <a:rPr lang="en-GB" sz="2200" dirty="0">
                <a:solidFill>
                  <a:schemeClr val="tx1"/>
                </a:solidFill>
              </a:rPr>
              <a:t>Financial planning</a:t>
            </a:r>
          </a:p>
          <a:p>
            <a:r>
              <a:rPr lang="en-GB" dirty="0"/>
              <a:t>This is an ongoing process that helps the stages of our project and were we see ourselves ending up in the project. It helps determine what decisions will be made and what can be done with the budget to achieve business goals. </a:t>
            </a:r>
          </a:p>
          <a:p>
            <a:pPr marL="0" indent="0">
              <a:buNone/>
            </a:pPr>
            <a:r>
              <a:rPr lang="en-GB" sz="2000" dirty="0">
                <a:solidFill>
                  <a:schemeClr val="tx1"/>
                </a:solidFill>
              </a:rPr>
              <a:t>The Financial Plan Covers</a:t>
            </a:r>
          </a:p>
          <a:p>
            <a:pPr lvl="0"/>
            <a:r>
              <a:rPr lang="en-GB" dirty="0"/>
              <a:t>Important assumptions</a:t>
            </a:r>
          </a:p>
          <a:p>
            <a:pPr lvl="0"/>
            <a:r>
              <a:rPr lang="en-GB" dirty="0"/>
              <a:t>Sales forecast</a:t>
            </a:r>
          </a:p>
          <a:p>
            <a:pPr lvl="0"/>
            <a:r>
              <a:rPr lang="en-GB" dirty="0"/>
              <a:t>Cashflow statement</a:t>
            </a:r>
          </a:p>
          <a:p>
            <a:pPr lvl="0"/>
            <a:r>
              <a:rPr lang="en-GB" dirty="0"/>
              <a:t>Balance sheet</a:t>
            </a:r>
          </a:p>
          <a:p>
            <a:endParaRPr lang="en-GB" dirty="0"/>
          </a:p>
        </p:txBody>
      </p:sp>
    </p:spTree>
    <p:extLst>
      <p:ext uri="{BB962C8B-B14F-4D97-AF65-F5344CB8AC3E}">
        <p14:creationId xmlns:p14="http://schemas.microsoft.com/office/powerpoint/2010/main" val="3981435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558A5-2E51-4228-9EBC-B22ACCD88D2D}"/>
              </a:ext>
            </a:extLst>
          </p:cNvPr>
          <p:cNvSpPr>
            <a:spLocks noGrp="1"/>
          </p:cNvSpPr>
          <p:nvPr>
            <p:ph type="title"/>
          </p:nvPr>
        </p:nvSpPr>
        <p:spPr/>
        <p:txBody>
          <a:bodyPr/>
          <a:lstStyle/>
          <a:p>
            <a:r>
              <a:rPr lang="en-GB" dirty="0">
                <a:solidFill>
                  <a:schemeClr val="tx1"/>
                </a:solidFill>
              </a:rPr>
              <a:t>Management Process/Finance</a:t>
            </a:r>
          </a:p>
        </p:txBody>
      </p:sp>
      <p:sp>
        <p:nvSpPr>
          <p:cNvPr id="3" name="Text Placeholder 2">
            <a:extLst>
              <a:ext uri="{FF2B5EF4-FFF2-40B4-BE49-F238E27FC236}">
                <a16:creationId xmlns:a16="http://schemas.microsoft.com/office/drawing/2014/main" id="{5C76A187-65A0-491E-BA05-1ACF4050CE20}"/>
              </a:ext>
            </a:extLst>
          </p:cNvPr>
          <p:cNvSpPr>
            <a:spLocks noGrp="1"/>
          </p:cNvSpPr>
          <p:nvPr>
            <p:ph type="body" idx="1"/>
          </p:nvPr>
        </p:nvSpPr>
        <p:spPr/>
        <p:txBody>
          <a:bodyPr/>
          <a:lstStyle/>
          <a:p>
            <a:pPr algn="ctr"/>
            <a:r>
              <a:rPr lang="en-GB" dirty="0">
                <a:solidFill>
                  <a:schemeClr val="tx1"/>
                </a:solidFill>
              </a:rPr>
              <a:t>Important Assumptions</a:t>
            </a:r>
          </a:p>
        </p:txBody>
      </p:sp>
      <p:sp>
        <p:nvSpPr>
          <p:cNvPr id="4" name="Content Placeholder 3">
            <a:extLst>
              <a:ext uri="{FF2B5EF4-FFF2-40B4-BE49-F238E27FC236}">
                <a16:creationId xmlns:a16="http://schemas.microsoft.com/office/drawing/2014/main" id="{64D9B30F-3FFC-43BB-B78E-1AD26F8F56EE}"/>
              </a:ext>
            </a:extLst>
          </p:cNvPr>
          <p:cNvSpPr>
            <a:spLocks noGrp="1"/>
          </p:cNvSpPr>
          <p:nvPr>
            <p:ph sz="half" idx="2"/>
          </p:nvPr>
        </p:nvSpPr>
        <p:spPr/>
        <p:txBody>
          <a:bodyPr>
            <a:normAutofit fontScale="92500"/>
          </a:bodyPr>
          <a:lstStyle/>
          <a:p>
            <a:endParaRPr lang="en-US" dirty="0"/>
          </a:p>
          <a:p>
            <a:r>
              <a:rPr lang="en-US" dirty="0"/>
              <a:t>Meal Price range from £12.00- £16.00</a:t>
            </a:r>
            <a:endParaRPr lang="en-GB" dirty="0"/>
          </a:p>
          <a:p>
            <a:r>
              <a:rPr lang="en-US" dirty="0"/>
              <a:t>Average Lunch price: £8.99</a:t>
            </a:r>
            <a:endParaRPr lang="en-GB" dirty="0"/>
          </a:p>
          <a:p>
            <a:r>
              <a:rPr lang="en-US" dirty="0"/>
              <a:t>Average dinner price: £14.00</a:t>
            </a:r>
            <a:endParaRPr lang="en-GB" dirty="0"/>
          </a:p>
          <a:p>
            <a:pPr lvl="0"/>
            <a:r>
              <a:rPr lang="en-US" dirty="0"/>
              <a:t>The dining area will have 15 tables with a capacity of seating 60 customers</a:t>
            </a:r>
            <a:endParaRPr lang="en-GB" dirty="0"/>
          </a:p>
          <a:p>
            <a:pPr lvl="0"/>
            <a:r>
              <a:rPr lang="en-US" dirty="0"/>
              <a:t>The restaurant will have 8 employees to begin with</a:t>
            </a:r>
          </a:p>
          <a:p>
            <a:pPr marL="0" indent="0">
              <a:buNone/>
            </a:pPr>
            <a:endParaRPr lang="en-GB" dirty="0"/>
          </a:p>
        </p:txBody>
      </p:sp>
      <p:sp>
        <p:nvSpPr>
          <p:cNvPr id="5" name="Text Placeholder 4">
            <a:extLst>
              <a:ext uri="{FF2B5EF4-FFF2-40B4-BE49-F238E27FC236}">
                <a16:creationId xmlns:a16="http://schemas.microsoft.com/office/drawing/2014/main" id="{1D2C2699-9072-402F-A107-065CE6470BED}"/>
              </a:ext>
            </a:extLst>
          </p:cNvPr>
          <p:cNvSpPr>
            <a:spLocks noGrp="1"/>
          </p:cNvSpPr>
          <p:nvPr>
            <p:ph type="body" sz="quarter" idx="3"/>
          </p:nvPr>
        </p:nvSpPr>
        <p:spPr/>
        <p:txBody>
          <a:bodyPr/>
          <a:lstStyle/>
          <a:p>
            <a:pPr algn="ctr"/>
            <a:r>
              <a:rPr lang="en-GB" dirty="0">
                <a:solidFill>
                  <a:schemeClr val="tx1"/>
                </a:solidFill>
              </a:rPr>
              <a:t>Start Up Cost </a:t>
            </a:r>
          </a:p>
        </p:txBody>
      </p:sp>
      <p:sp>
        <p:nvSpPr>
          <p:cNvPr id="6" name="Content Placeholder 5">
            <a:extLst>
              <a:ext uri="{FF2B5EF4-FFF2-40B4-BE49-F238E27FC236}">
                <a16:creationId xmlns:a16="http://schemas.microsoft.com/office/drawing/2014/main" id="{2F54B1A8-8137-44B2-8C0C-FA0F83B74024}"/>
              </a:ext>
            </a:extLst>
          </p:cNvPr>
          <p:cNvSpPr>
            <a:spLocks noGrp="1"/>
          </p:cNvSpPr>
          <p:nvPr>
            <p:ph sz="quarter" idx="4"/>
          </p:nvPr>
        </p:nvSpPr>
        <p:spPr>
          <a:xfrm>
            <a:off x="6208712" y="3212327"/>
            <a:ext cx="4825159" cy="3453516"/>
          </a:xfrm>
        </p:spPr>
        <p:txBody>
          <a:bodyPr>
            <a:normAutofit fontScale="92500"/>
          </a:bodyPr>
          <a:lstStyle/>
          <a:p>
            <a:pPr marL="0" indent="0">
              <a:buNone/>
            </a:pPr>
            <a:endParaRPr lang="en-GB" dirty="0"/>
          </a:p>
          <a:p>
            <a:r>
              <a:rPr lang="en-GB" dirty="0"/>
              <a:t>There are 6 friends that will own equal shares and contribute to start up of the business.</a:t>
            </a:r>
          </a:p>
          <a:p>
            <a:r>
              <a:rPr lang="en-GB" dirty="0"/>
              <a:t>£100,000 investment (£16,700)</a:t>
            </a:r>
          </a:p>
          <a:p>
            <a:r>
              <a:rPr lang="en-GB" dirty="0"/>
              <a:t>£100,000 available from bank loans</a:t>
            </a:r>
          </a:p>
          <a:p>
            <a:endParaRPr lang="en-GB" dirty="0"/>
          </a:p>
        </p:txBody>
      </p:sp>
    </p:spTree>
    <p:extLst>
      <p:ext uri="{BB962C8B-B14F-4D97-AF65-F5344CB8AC3E}">
        <p14:creationId xmlns:p14="http://schemas.microsoft.com/office/powerpoint/2010/main" val="4133929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39EEEE-0B7E-46C7-B7BD-97E9CFC7B3FE}"/>
              </a:ext>
            </a:extLst>
          </p:cNvPr>
          <p:cNvPicPr>
            <a:picLocks noChangeAspect="1"/>
          </p:cNvPicPr>
          <p:nvPr/>
        </p:nvPicPr>
        <p:blipFill rotWithShape="1">
          <a:blip r:embed="rId2"/>
          <a:srcRect t="9035" b="4729"/>
          <a:stretch/>
        </p:blipFill>
        <p:spPr>
          <a:xfrm>
            <a:off x="4984956" y="2775951"/>
            <a:ext cx="6158802" cy="3067163"/>
          </a:xfrm>
          <a:prstGeom prst="roundRect">
            <a:avLst>
              <a:gd name="adj" fmla="val 1858"/>
            </a:avLst>
          </a:prstGeom>
          <a:effectLst>
            <a:outerShdw blurRad="50800" dist="50800" dir="5400000" algn="tl" rotWithShape="0">
              <a:srgbClr val="000000">
                <a:alpha val="43000"/>
              </a:srgbClr>
            </a:outerShdw>
          </a:effectLst>
        </p:spPr>
      </p:pic>
      <p:sp>
        <p:nvSpPr>
          <p:cNvPr id="2" name="Title 1">
            <a:extLst>
              <a:ext uri="{FF2B5EF4-FFF2-40B4-BE49-F238E27FC236}">
                <a16:creationId xmlns:a16="http://schemas.microsoft.com/office/drawing/2014/main" id="{4FB63CE5-D9EF-4DD7-AF9F-6228749CC7D8}"/>
              </a:ext>
            </a:extLst>
          </p:cNvPr>
          <p:cNvSpPr>
            <a:spLocks noGrp="1"/>
          </p:cNvSpPr>
          <p:nvPr>
            <p:ph type="title"/>
          </p:nvPr>
        </p:nvSpPr>
        <p:spPr>
          <a:xfrm>
            <a:off x="1154954" y="641445"/>
            <a:ext cx="8761413" cy="1160059"/>
          </a:xfrm>
        </p:spPr>
        <p:txBody>
          <a:bodyPr>
            <a:normAutofit fontScale="90000"/>
          </a:bodyPr>
          <a:lstStyle/>
          <a:p>
            <a:pPr>
              <a:lnSpc>
                <a:spcPct val="90000"/>
              </a:lnSpc>
            </a:pPr>
            <a:br>
              <a:rPr lang="en-GB" sz="900" dirty="0"/>
            </a:br>
            <a:r>
              <a:rPr lang="en-GB" sz="4000" dirty="0">
                <a:solidFill>
                  <a:schemeClr val="tx1"/>
                </a:solidFill>
              </a:rPr>
              <a:t>Management Process/Finance </a:t>
            </a:r>
            <a:br>
              <a:rPr lang="en-GB" sz="4000" dirty="0"/>
            </a:br>
            <a:endParaRPr lang="en-GB" sz="4000" dirty="0"/>
          </a:p>
        </p:txBody>
      </p:sp>
      <p:sp>
        <p:nvSpPr>
          <p:cNvPr id="3" name="Content Placeholder 2">
            <a:extLst>
              <a:ext uri="{FF2B5EF4-FFF2-40B4-BE49-F238E27FC236}">
                <a16:creationId xmlns:a16="http://schemas.microsoft.com/office/drawing/2014/main" id="{1D2963FF-3E5E-443B-92A0-11F7E330407D}"/>
              </a:ext>
            </a:extLst>
          </p:cNvPr>
          <p:cNvSpPr>
            <a:spLocks noGrp="1"/>
          </p:cNvSpPr>
          <p:nvPr>
            <p:ph idx="1"/>
          </p:nvPr>
        </p:nvSpPr>
        <p:spPr>
          <a:xfrm>
            <a:off x="1154955" y="2361063"/>
            <a:ext cx="3481054" cy="3658737"/>
          </a:xfrm>
        </p:spPr>
        <p:txBody>
          <a:bodyPr anchor="ctr">
            <a:normAutofit/>
          </a:bodyPr>
          <a:lstStyle/>
          <a:p>
            <a:pPr marL="0" indent="0">
              <a:lnSpc>
                <a:spcPct val="90000"/>
              </a:lnSpc>
              <a:buNone/>
            </a:pPr>
            <a:r>
              <a:rPr lang="en-GB" sz="1500" dirty="0"/>
              <a:t>Monthly Gross Sales</a:t>
            </a:r>
          </a:p>
          <a:p>
            <a:pPr>
              <a:lnSpc>
                <a:spcPct val="90000"/>
              </a:lnSpc>
            </a:pPr>
            <a:r>
              <a:rPr lang="en-GB" sz="1500" dirty="0"/>
              <a:t>This is a process which determines what sales will be made in the future in the restaurant. A spread sheet is put in place to monitor the sales over a course of three years, this can be done monthly or yearly in separate sections.</a:t>
            </a:r>
          </a:p>
          <a:p>
            <a:pPr>
              <a:lnSpc>
                <a:spcPct val="90000"/>
              </a:lnSpc>
            </a:pPr>
            <a:r>
              <a:rPr lang="en-GB" sz="1500" dirty="0"/>
              <a:t>The table shows an example of the restaurants average gross sales monthly.</a:t>
            </a:r>
          </a:p>
          <a:p>
            <a:pPr marL="0" indent="0">
              <a:lnSpc>
                <a:spcPct val="90000"/>
              </a:lnSpc>
              <a:buNone/>
            </a:pPr>
            <a:endParaRPr lang="en-GB" sz="1500" dirty="0"/>
          </a:p>
          <a:p>
            <a:pPr marL="0" indent="0">
              <a:lnSpc>
                <a:spcPct val="90000"/>
              </a:lnSpc>
              <a:buNone/>
            </a:pPr>
            <a:endParaRPr lang="en-GB" sz="1500" dirty="0"/>
          </a:p>
        </p:txBody>
      </p:sp>
      <p:sp>
        <p:nvSpPr>
          <p:cNvPr id="5" name="TextBox 4">
            <a:extLst>
              <a:ext uri="{FF2B5EF4-FFF2-40B4-BE49-F238E27FC236}">
                <a16:creationId xmlns:a16="http://schemas.microsoft.com/office/drawing/2014/main" id="{FB1BC2EB-0FD1-4921-8F33-BE729CBE4EF7}"/>
              </a:ext>
            </a:extLst>
          </p:cNvPr>
          <p:cNvSpPr txBox="1"/>
          <p:nvPr/>
        </p:nvSpPr>
        <p:spPr>
          <a:xfrm>
            <a:off x="5128591" y="6019800"/>
            <a:ext cx="5908454" cy="461665"/>
          </a:xfrm>
          <a:prstGeom prst="rect">
            <a:avLst/>
          </a:prstGeom>
          <a:noFill/>
        </p:spPr>
        <p:txBody>
          <a:bodyPr wrap="square" rtlCol="0">
            <a:spAutoFit/>
          </a:bodyPr>
          <a:lstStyle/>
          <a:p>
            <a:r>
              <a:rPr lang="en-GB" sz="1200" dirty="0"/>
              <a:t>https://www.bplans.com/fine_dining_restaurant_business_plan/strategy_and_implementation_summary_fc.php</a:t>
            </a:r>
          </a:p>
        </p:txBody>
      </p:sp>
    </p:spTree>
    <p:extLst>
      <p:ext uri="{BB962C8B-B14F-4D97-AF65-F5344CB8AC3E}">
        <p14:creationId xmlns:p14="http://schemas.microsoft.com/office/powerpoint/2010/main" val="3221284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94D81-4DB0-4CD8-8584-DA3B5F14B6E3}"/>
              </a:ext>
            </a:extLst>
          </p:cNvPr>
          <p:cNvSpPr>
            <a:spLocks noGrp="1"/>
          </p:cNvSpPr>
          <p:nvPr>
            <p:ph type="title"/>
          </p:nvPr>
        </p:nvSpPr>
        <p:spPr/>
        <p:txBody>
          <a:bodyPr/>
          <a:lstStyle/>
          <a:p>
            <a:r>
              <a:rPr lang="en-GB" dirty="0">
                <a:solidFill>
                  <a:schemeClr val="tx1"/>
                </a:solidFill>
              </a:rPr>
              <a:t>Management Process/Finance</a:t>
            </a:r>
          </a:p>
        </p:txBody>
      </p:sp>
      <p:sp>
        <p:nvSpPr>
          <p:cNvPr id="3" name="Content Placeholder 2">
            <a:extLst>
              <a:ext uri="{FF2B5EF4-FFF2-40B4-BE49-F238E27FC236}">
                <a16:creationId xmlns:a16="http://schemas.microsoft.com/office/drawing/2014/main" id="{C2D56E4A-6437-438F-BF3B-125058B90ED1}"/>
              </a:ext>
            </a:extLst>
          </p:cNvPr>
          <p:cNvSpPr>
            <a:spLocks noGrp="1"/>
          </p:cNvSpPr>
          <p:nvPr>
            <p:ph idx="1"/>
          </p:nvPr>
        </p:nvSpPr>
        <p:spPr>
          <a:xfrm>
            <a:off x="914400" y="2279176"/>
            <a:ext cx="10481481" cy="4148920"/>
          </a:xfrm>
        </p:spPr>
        <p:txBody>
          <a:bodyPr>
            <a:normAutofit fontScale="85000" lnSpcReduction="20000"/>
          </a:bodyPr>
          <a:lstStyle/>
          <a:p>
            <a:pPr marL="0" indent="0">
              <a:buNone/>
            </a:pPr>
            <a:r>
              <a:rPr lang="en-GB" sz="2000" dirty="0">
                <a:solidFill>
                  <a:schemeClr val="tx1"/>
                </a:solidFill>
              </a:rPr>
              <a:t>Balance Sheet </a:t>
            </a:r>
          </a:p>
          <a:p>
            <a:r>
              <a:rPr lang="en-GB" dirty="0"/>
              <a:t>This is a statement that simplifies the restaurants,</a:t>
            </a:r>
          </a:p>
          <a:p>
            <a:pPr lvl="0"/>
            <a:r>
              <a:rPr lang="en-GB" dirty="0"/>
              <a:t>Assets which includes short term and long term,</a:t>
            </a:r>
          </a:p>
          <a:p>
            <a:r>
              <a:rPr lang="en-GB" dirty="0"/>
              <a:t>Cash given from the bank to start up the business.</a:t>
            </a:r>
          </a:p>
          <a:p>
            <a:r>
              <a:rPr lang="en-GB" dirty="0"/>
              <a:t>Petty cash made by the restaurant.</a:t>
            </a:r>
          </a:p>
          <a:p>
            <a:r>
              <a:rPr lang="en-GB" dirty="0"/>
              <a:t>Temporary investments.</a:t>
            </a:r>
          </a:p>
          <a:p>
            <a:pPr lvl="0"/>
            <a:r>
              <a:rPr lang="en-GB" dirty="0"/>
              <a:t>Liabilities, this can also can be referred as debts, this is what our restaurant has to pay out to ensure a smooth-running business.</a:t>
            </a:r>
          </a:p>
          <a:p>
            <a:pPr marL="0" indent="0">
              <a:buNone/>
            </a:pPr>
            <a:r>
              <a:rPr lang="en-GB" dirty="0"/>
              <a:t> The rent payable per month of £1,500</a:t>
            </a:r>
          </a:p>
          <a:p>
            <a:pPr marL="0" indent="0">
              <a:buNone/>
            </a:pPr>
            <a:r>
              <a:rPr lang="en-GB" dirty="0"/>
              <a:t> Rates payable from restaurant of £200</a:t>
            </a:r>
          </a:p>
          <a:p>
            <a:pPr marL="0" indent="0">
              <a:buNone/>
            </a:pPr>
            <a:r>
              <a:rPr lang="en-GB" dirty="0"/>
              <a:t>Annually rent and rate is £20,400</a:t>
            </a:r>
          </a:p>
          <a:p>
            <a:r>
              <a:rPr lang="en-GB" dirty="0"/>
              <a:t>Shareholders, those are the individuals who are affected by the business and have a share of the company, which for us is a small group of friends as we are only at the beginning of starting a small business partnership.</a:t>
            </a:r>
          </a:p>
          <a:p>
            <a:pPr marL="0" indent="0">
              <a:buNone/>
            </a:pPr>
            <a:endParaRPr lang="en-GB" dirty="0"/>
          </a:p>
        </p:txBody>
      </p:sp>
    </p:spTree>
    <p:extLst>
      <p:ext uri="{BB962C8B-B14F-4D97-AF65-F5344CB8AC3E}">
        <p14:creationId xmlns:p14="http://schemas.microsoft.com/office/powerpoint/2010/main" val="22585238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27F27-2B56-454C-89CA-1E55297B0581}"/>
              </a:ext>
            </a:extLst>
          </p:cNvPr>
          <p:cNvSpPr>
            <a:spLocks noGrp="1"/>
          </p:cNvSpPr>
          <p:nvPr>
            <p:ph type="title"/>
          </p:nvPr>
        </p:nvSpPr>
        <p:spPr>
          <a:xfrm>
            <a:off x="1154954" y="596348"/>
            <a:ext cx="8761413" cy="1364974"/>
          </a:xfrm>
        </p:spPr>
        <p:txBody>
          <a:bodyPr vert="horz" lIns="91440" tIns="45720" rIns="91440" bIns="45720" rtlCol="0">
            <a:normAutofit/>
          </a:bodyPr>
          <a:lstStyle/>
          <a:p>
            <a:pPr>
              <a:lnSpc>
                <a:spcPct val="90000"/>
              </a:lnSpc>
            </a:pPr>
            <a:r>
              <a:rPr lang="en-US" b="0" i="0" kern="1200" dirty="0">
                <a:solidFill>
                  <a:schemeClr val="tx1"/>
                </a:solidFill>
                <a:latin typeface="+mj-lt"/>
                <a:ea typeface="+mj-ea"/>
                <a:cs typeface="+mj-cs"/>
              </a:rPr>
              <a:t>Management Process/Finance</a:t>
            </a:r>
            <a:br>
              <a:rPr lang="en-US" b="0" i="0" kern="1200" dirty="0">
                <a:solidFill>
                  <a:schemeClr val="tx1"/>
                </a:solidFill>
                <a:latin typeface="+mj-lt"/>
                <a:ea typeface="+mj-ea"/>
                <a:cs typeface="+mj-cs"/>
              </a:rPr>
            </a:br>
            <a:r>
              <a:rPr lang="en-US" b="0" i="0" kern="1200" dirty="0">
                <a:solidFill>
                  <a:schemeClr val="tx1"/>
                </a:solidFill>
                <a:latin typeface="+mj-lt"/>
                <a:ea typeface="+mj-ea"/>
                <a:cs typeface="+mj-cs"/>
              </a:rPr>
              <a:t>Cash Flow Projection </a:t>
            </a:r>
          </a:p>
        </p:txBody>
      </p:sp>
      <p:sp>
        <p:nvSpPr>
          <p:cNvPr id="24" name="Content Placeholder 23">
            <a:extLst>
              <a:ext uri="{FF2B5EF4-FFF2-40B4-BE49-F238E27FC236}">
                <a16:creationId xmlns:a16="http://schemas.microsoft.com/office/drawing/2014/main" id="{D03E8AE8-1B11-430F-A185-DB7CF0FEA751}"/>
              </a:ext>
            </a:extLst>
          </p:cNvPr>
          <p:cNvSpPr>
            <a:spLocks noGrp="1"/>
          </p:cNvSpPr>
          <p:nvPr>
            <p:ph idx="1"/>
          </p:nvPr>
        </p:nvSpPr>
        <p:spPr>
          <a:xfrm>
            <a:off x="2610678" y="1842448"/>
            <a:ext cx="6467061" cy="4177352"/>
          </a:xfrm>
        </p:spPr>
        <p:txBody>
          <a:bodyPr anchor="ctr">
            <a:normAutofit/>
          </a:bodyPr>
          <a:lstStyle/>
          <a:p>
            <a:pPr marL="0" indent="0">
              <a:buNone/>
            </a:pPr>
            <a:endParaRPr lang="en-GB" sz="1600" dirty="0"/>
          </a:p>
          <a:p>
            <a:pPr marL="0" indent="0">
              <a:buNone/>
            </a:pPr>
            <a:endParaRPr lang="en-GB" sz="1600" dirty="0"/>
          </a:p>
          <a:p>
            <a:pPr marL="0" indent="0" algn="ctr">
              <a:buNone/>
            </a:pPr>
            <a:r>
              <a:rPr lang="en-GB" sz="2400" dirty="0"/>
              <a:t>This statement shows, the money that comes in and out the restaurant and what its used for, throughout the years and the resources used in restaurant. The next slide is an example.</a:t>
            </a:r>
          </a:p>
          <a:p>
            <a:pPr marL="0" indent="0">
              <a:buNone/>
            </a:pPr>
            <a:endParaRPr lang="en-US" sz="1600" dirty="0"/>
          </a:p>
        </p:txBody>
      </p:sp>
    </p:spTree>
    <p:extLst>
      <p:ext uri="{BB962C8B-B14F-4D97-AF65-F5344CB8AC3E}">
        <p14:creationId xmlns:p14="http://schemas.microsoft.com/office/powerpoint/2010/main" val="17783601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EA7F8-F6DA-4234-8087-CA9D51E2BAF4}"/>
              </a:ext>
            </a:extLst>
          </p:cNvPr>
          <p:cNvSpPr>
            <a:spLocks noGrp="1"/>
          </p:cNvSpPr>
          <p:nvPr>
            <p:ph type="title"/>
          </p:nvPr>
        </p:nvSpPr>
        <p:spPr>
          <a:xfrm>
            <a:off x="1154954" y="609600"/>
            <a:ext cx="8761413" cy="1066800"/>
          </a:xfrm>
        </p:spPr>
        <p:txBody>
          <a:bodyPr/>
          <a:lstStyle/>
          <a:p>
            <a:r>
              <a:rPr lang="en-US" dirty="0">
                <a:solidFill>
                  <a:schemeClr val="tx1"/>
                </a:solidFill>
              </a:rPr>
              <a:t>Management Process/Finance</a:t>
            </a:r>
            <a:br>
              <a:rPr lang="en-US" dirty="0">
                <a:solidFill>
                  <a:schemeClr val="tx1"/>
                </a:solidFill>
              </a:rPr>
            </a:br>
            <a:r>
              <a:rPr lang="en-US" dirty="0">
                <a:solidFill>
                  <a:schemeClr val="tx1"/>
                </a:solidFill>
              </a:rPr>
              <a:t>Cash Flow Projection </a:t>
            </a:r>
            <a:endParaRPr lang="en-GB" dirty="0">
              <a:solidFill>
                <a:schemeClr val="tx1"/>
              </a:solidFill>
            </a:endParaRPr>
          </a:p>
        </p:txBody>
      </p:sp>
      <p:pic>
        <p:nvPicPr>
          <p:cNvPr id="4" name="Content Placeholder 3">
            <a:extLst>
              <a:ext uri="{FF2B5EF4-FFF2-40B4-BE49-F238E27FC236}">
                <a16:creationId xmlns:a16="http://schemas.microsoft.com/office/drawing/2014/main" id="{25749046-EF98-4E89-A79D-A8CD4C434A4D}"/>
              </a:ext>
            </a:extLst>
          </p:cNvPr>
          <p:cNvPicPr>
            <a:picLocks noGrp="1" noChangeAspect="1"/>
          </p:cNvPicPr>
          <p:nvPr>
            <p:ph idx="1"/>
          </p:nvPr>
        </p:nvPicPr>
        <p:blipFill>
          <a:blip r:embed="rId2"/>
          <a:stretch>
            <a:fillRect/>
          </a:stretch>
        </p:blipFill>
        <p:spPr>
          <a:xfrm>
            <a:off x="95533" y="2320119"/>
            <a:ext cx="12096467" cy="4488626"/>
          </a:xfrm>
          <a:prstGeom prst="roundRect">
            <a:avLst>
              <a:gd name="adj" fmla="val 0"/>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1768251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71EC0-88B9-448A-9539-AA6E7869BC8A}"/>
              </a:ext>
            </a:extLst>
          </p:cNvPr>
          <p:cNvSpPr>
            <a:spLocks noGrp="1"/>
          </p:cNvSpPr>
          <p:nvPr>
            <p:ph type="title"/>
          </p:nvPr>
        </p:nvSpPr>
        <p:spPr/>
        <p:txBody>
          <a:bodyPr/>
          <a:lstStyle/>
          <a:p>
            <a:r>
              <a:rPr lang="en-GB" dirty="0">
                <a:solidFill>
                  <a:schemeClr val="tx1"/>
                </a:solidFill>
              </a:rPr>
              <a:t>Management Process/Administration </a:t>
            </a:r>
          </a:p>
        </p:txBody>
      </p:sp>
      <p:sp>
        <p:nvSpPr>
          <p:cNvPr id="3" name="Content Placeholder 2">
            <a:extLst>
              <a:ext uri="{FF2B5EF4-FFF2-40B4-BE49-F238E27FC236}">
                <a16:creationId xmlns:a16="http://schemas.microsoft.com/office/drawing/2014/main" id="{4EF19F82-172B-47FD-90E7-79A4B56CB86B}"/>
              </a:ext>
            </a:extLst>
          </p:cNvPr>
          <p:cNvSpPr>
            <a:spLocks noGrp="1"/>
          </p:cNvSpPr>
          <p:nvPr>
            <p:ph idx="1"/>
          </p:nvPr>
        </p:nvSpPr>
        <p:spPr/>
        <p:txBody>
          <a:bodyPr/>
          <a:lstStyle/>
          <a:p>
            <a:endParaRPr lang="en-US" dirty="0"/>
          </a:p>
          <a:p>
            <a:endParaRPr lang="en-US" dirty="0"/>
          </a:p>
          <a:p>
            <a:pPr algn="ctr"/>
            <a:r>
              <a:rPr lang="en-US" dirty="0"/>
              <a:t>My responsibilities as an administrator is general management of the restaurant on a daily basis making sure there is a smooth and consistent running operation in place. The restaurant must be run within budget liaising with Human resources and account department, also the satisfaction of customers and the checks and balances of the rules and policies of a restaurant license.</a:t>
            </a:r>
            <a:endParaRPr lang="en-GB" dirty="0"/>
          </a:p>
        </p:txBody>
      </p:sp>
    </p:spTree>
    <p:extLst>
      <p:ext uri="{BB962C8B-B14F-4D97-AF65-F5344CB8AC3E}">
        <p14:creationId xmlns:p14="http://schemas.microsoft.com/office/powerpoint/2010/main" val="2902076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8D7E3-42BF-4DB4-90A3-CA8EBC1B2545}"/>
              </a:ext>
            </a:extLst>
          </p:cNvPr>
          <p:cNvSpPr>
            <a:spLocks noGrp="1"/>
          </p:cNvSpPr>
          <p:nvPr>
            <p:ph type="title"/>
          </p:nvPr>
        </p:nvSpPr>
        <p:spPr>
          <a:xfrm>
            <a:off x="1154954" y="947920"/>
            <a:ext cx="8761413" cy="728480"/>
          </a:xfrm>
        </p:spPr>
        <p:txBody>
          <a:bodyPr>
            <a:normAutofit/>
          </a:bodyPr>
          <a:lstStyle/>
          <a:p>
            <a:r>
              <a:rPr lang="en-GB" dirty="0">
                <a:solidFill>
                  <a:schemeClr val="tx1"/>
                </a:solidFill>
              </a:rPr>
              <a:t>Management Process/Administration </a:t>
            </a:r>
          </a:p>
        </p:txBody>
      </p:sp>
      <p:graphicFrame>
        <p:nvGraphicFramePr>
          <p:cNvPr id="5" name="Content Placeholder 2">
            <a:extLst>
              <a:ext uri="{FF2B5EF4-FFF2-40B4-BE49-F238E27FC236}">
                <a16:creationId xmlns:a16="http://schemas.microsoft.com/office/drawing/2014/main" id="{D615D84B-41A7-4475-BFCE-47963FD9373D}"/>
              </a:ext>
            </a:extLst>
          </p:cNvPr>
          <p:cNvGraphicFramePr>
            <a:graphicFrameLocks noGrp="1"/>
          </p:cNvGraphicFramePr>
          <p:nvPr>
            <p:ph idx="1"/>
            <p:extLst>
              <p:ext uri="{D42A27DB-BD31-4B8C-83A1-F6EECF244321}">
                <p14:modId xmlns:p14="http://schemas.microsoft.com/office/powerpoint/2010/main" val="2020512731"/>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69056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A844043-2B05-4A69-98C6-CF0F269466C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2" name="Oval 11">
            <a:extLst>
              <a:ext uri="{FF2B5EF4-FFF2-40B4-BE49-F238E27FC236}">
                <a16:creationId xmlns:a16="http://schemas.microsoft.com/office/drawing/2014/main" id="{6C2AD7F1-D41F-4DC2-8C0D-28429DF7032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5D1E228D-CA9E-41E4-87C8-21C841EAD55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45B15905-1588-4FAB-9558-04F1B218697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45F3D31F-26BB-46A1-A3D3-A758FF02AFE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C72FA550-997B-4EFC-9E96-6937BDAE2C5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a:extLst>
              <a:ext uri="{FF2B5EF4-FFF2-40B4-BE49-F238E27FC236}">
                <a16:creationId xmlns:a16="http://schemas.microsoft.com/office/drawing/2014/main" id="{A41FDE27-F763-46C3-B111-19C1535BF43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4" name="Rectangle 23">
            <a:extLst>
              <a:ext uri="{FF2B5EF4-FFF2-40B4-BE49-F238E27FC236}">
                <a16:creationId xmlns:a16="http://schemas.microsoft.com/office/drawing/2014/main" id="{F417D79A-45EF-4C57-ABEB-04910F333AB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E5098C7-B8A5-4FCC-8B5A-8CE5925270A2}"/>
              </a:ext>
            </a:extLst>
          </p:cNvPr>
          <p:cNvSpPr>
            <a:spLocks noGrp="1"/>
          </p:cNvSpPr>
          <p:nvPr>
            <p:ph type="title"/>
          </p:nvPr>
        </p:nvSpPr>
        <p:spPr>
          <a:xfrm>
            <a:off x="1154955" y="973667"/>
            <a:ext cx="2942210" cy="4833745"/>
          </a:xfrm>
        </p:spPr>
        <p:txBody>
          <a:bodyPr>
            <a:normAutofit/>
          </a:bodyPr>
          <a:lstStyle/>
          <a:p>
            <a:r>
              <a:rPr lang="en-GB" sz="3100" dirty="0">
                <a:solidFill>
                  <a:schemeClr val="tx1"/>
                </a:solidFill>
              </a:rPr>
              <a:t>Other Management Process</a:t>
            </a:r>
          </a:p>
        </p:txBody>
      </p:sp>
      <p:graphicFrame>
        <p:nvGraphicFramePr>
          <p:cNvPr id="7" name="Content Placeholder 2">
            <a:extLst>
              <a:ext uri="{FF2B5EF4-FFF2-40B4-BE49-F238E27FC236}">
                <a16:creationId xmlns:a16="http://schemas.microsoft.com/office/drawing/2014/main" id="{B96E0BA6-2B8F-441B-AC11-C6C860664E5B}"/>
              </a:ext>
            </a:extLst>
          </p:cNvPr>
          <p:cNvGraphicFramePr>
            <a:graphicFrameLocks noGrp="1"/>
          </p:cNvGraphicFramePr>
          <p:nvPr>
            <p:ph idx="1"/>
            <p:extLst>
              <p:ext uri="{D42A27DB-BD31-4B8C-83A1-F6EECF244321}">
                <p14:modId xmlns:p14="http://schemas.microsoft.com/office/powerpoint/2010/main" val="174159974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93635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25">
            <a:extLst>
              <a:ext uri="{FF2B5EF4-FFF2-40B4-BE49-F238E27FC236}">
                <a16:creationId xmlns:a16="http://schemas.microsoft.com/office/drawing/2014/main" id="{CA844043-2B05-4A69-98C6-CF0F269466C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3" name="Oval 27">
            <a:extLst>
              <a:ext uri="{FF2B5EF4-FFF2-40B4-BE49-F238E27FC236}">
                <a16:creationId xmlns:a16="http://schemas.microsoft.com/office/drawing/2014/main" id="{6C2AD7F1-D41F-4DC2-8C0D-28429DF7032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4" name="Oval 29">
            <a:extLst>
              <a:ext uri="{FF2B5EF4-FFF2-40B4-BE49-F238E27FC236}">
                <a16:creationId xmlns:a16="http://schemas.microsoft.com/office/drawing/2014/main" id="{5D1E228D-CA9E-41E4-87C8-21C841EAD55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5" name="Rectangle 31">
            <a:extLst>
              <a:ext uri="{FF2B5EF4-FFF2-40B4-BE49-F238E27FC236}">
                <a16:creationId xmlns:a16="http://schemas.microsoft.com/office/drawing/2014/main" id="{45B15905-1588-4FAB-9558-04F1B218697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46" name="Freeform 5">
            <a:extLst>
              <a:ext uri="{FF2B5EF4-FFF2-40B4-BE49-F238E27FC236}">
                <a16:creationId xmlns:a16="http://schemas.microsoft.com/office/drawing/2014/main" id="{45F3D31F-26BB-46A1-A3D3-A758FF02AFE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7" name="Freeform 5">
            <a:extLst>
              <a:ext uri="{FF2B5EF4-FFF2-40B4-BE49-F238E27FC236}">
                <a16:creationId xmlns:a16="http://schemas.microsoft.com/office/drawing/2014/main" id="{C72FA550-997B-4EFC-9E96-6937BDAE2C5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48" name="Freeform 5">
            <a:extLst>
              <a:ext uri="{FF2B5EF4-FFF2-40B4-BE49-F238E27FC236}">
                <a16:creationId xmlns:a16="http://schemas.microsoft.com/office/drawing/2014/main" id="{A41FDE27-F763-46C3-B111-19C1535BF43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49" name="Rectangle 39">
            <a:extLst>
              <a:ext uri="{FF2B5EF4-FFF2-40B4-BE49-F238E27FC236}">
                <a16:creationId xmlns:a16="http://schemas.microsoft.com/office/drawing/2014/main" id="{F417D79A-45EF-4C57-ABEB-04910F333AB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F9E0CE2-6141-4464-A099-CFF8E7C4CB3E}"/>
              </a:ext>
            </a:extLst>
          </p:cNvPr>
          <p:cNvSpPr>
            <a:spLocks noGrp="1"/>
          </p:cNvSpPr>
          <p:nvPr>
            <p:ph type="title"/>
          </p:nvPr>
        </p:nvSpPr>
        <p:spPr>
          <a:xfrm>
            <a:off x="1154955" y="973667"/>
            <a:ext cx="2942210" cy="4833745"/>
          </a:xfrm>
        </p:spPr>
        <p:txBody>
          <a:bodyPr>
            <a:normAutofit/>
          </a:bodyPr>
          <a:lstStyle/>
          <a:p>
            <a:r>
              <a:rPr lang="en-GB" dirty="0">
                <a:solidFill>
                  <a:schemeClr val="tx1"/>
                </a:solidFill>
              </a:rPr>
              <a:t>Our Team </a:t>
            </a:r>
          </a:p>
        </p:txBody>
      </p:sp>
      <p:graphicFrame>
        <p:nvGraphicFramePr>
          <p:cNvPr id="21" name="Content Placeholder 2">
            <a:extLst>
              <a:ext uri="{FF2B5EF4-FFF2-40B4-BE49-F238E27FC236}">
                <a16:creationId xmlns:a16="http://schemas.microsoft.com/office/drawing/2014/main" id="{31E22E71-3C3F-4897-8324-4D1CD50B07BA}"/>
              </a:ext>
            </a:extLst>
          </p:cNvPr>
          <p:cNvGraphicFramePr>
            <a:graphicFrameLocks noGrp="1"/>
          </p:cNvGraphicFramePr>
          <p:nvPr>
            <p:ph idx="1"/>
            <p:extLst>
              <p:ext uri="{D42A27DB-BD31-4B8C-83A1-F6EECF244321}">
                <p14:modId xmlns:p14="http://schemas.microsoft.com/office/powerpoint/2010/main" val="95540006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9133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7CD31-B61F-445D-8380-2F75F8B47CF7}"/>
              </a:ext>
            </a:extLst>
          </p:cNvPr>
          <p:cNvSpPr>
            <a:spLocks noGrp="1"/>
          </p:cNvSpPr>
          <p:nvPr>
            <p:ph type="title"/>
          </p:nvPr>
        </p:nvSpPr>
        <p:spPr/>
        <p:txBody>
          <a:bodyPr/>
          <a:lstStyle/>
          <a:p>
            <a:r>
              <a:rPr lang="en-GB" dirty="0">
                <a:solidFill>
                  <a:schemeClr val="tx1"/>
                </a:solidFill>
              </a:rPr>
              <a:t>SWOT Analysis</a:t>
            </a:r>
          </a:p>
        </p:txBody>
      </p:sp>
      <p:graphicFrame>
        <p:nvGraphicFramePr>
          <p:cNvPr id="4" name="Table 3">
            <a:extLst>
              <a:ext uri="{FF2B5EF4-FFF2-40B4-BE49-F238E27FC236}">
                <a16:creationId xmlns:a16="http://schemas.microsoft.com/office/drawing/2014/main" id="{4C07F65A-1FEF-43FA-9320-8C54E59DF27D}"/>
              </a:ext>
            </a:extLst>
          </p:cNvPr>
          <p:cNvGraphicFramePr>
            <a:graphicFrameLocks noGrp="1"/>
          </p:cNvGraphicFramePr>
          <p:nvPr>
            <p:extLst>
              <p:ext uri="{D42A27DB-BD31-4B8C-83A1-F6EECF244321}">
                <p14:modId xmlns:p14="http://schemas.microsoft.com/office/powerpoint/2010/main" val="1077838551"/>
              </p:ext>
            </p:extLst>
          </p:nvPr>
        </p:nvGraphicFramePr>
        <p:xfrm>
          <a:off x="1802295" y="2544955"/>
          <a:ext cx="8786192" cy="3963257"/>
        </p:xfrm>
        <a:graphic>
          <a:graphicData uri="http://schemas.openxmlformats.org/drawingml/2006/table">
            <a:tbl>
              <a:tblPr firstRow="1" firstCol="1" bandRow="1"/>
              <a:tblGrid>
                <a:gridCol w="4393096">
                  <a:extLst>
                    <a:ext uri="{9D8B030D-6E8A-4147-A177-3AD203B41FA5}">
                      <a16:colId xmlns:a16="http://schemas.microsoft.com/office/drawing/2014/main" val="539228121"/>
                    </a:ext>
                  </a:extLst>
                </a:gridCol>
                <a:gridCol w="4393096">
                  <a:extLst>
                    <a:ext uri="{9D8B030D-6E8A-4147-A177-3AD203B41FA5}">
                      <a16:colId xmlns:a16="http://schemas.microsoft.com/office/drawing/2014/main" val="4236989537"/>
                    </a:ext>
                  </a:extLst>
                </a:gridCol>
              </a:tblGrid>
              <a:tr h="2106558">
                <a:tc>
                  <a:txBody>
                    <a:bodyPr/>
                    <a:lstStyle/>
                    <a:p>
                      <a:pPr algn="ctr">
                        <a:lnSpc>
                          <a:spcPct val="107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Strengths</a:t>
                      </a:r>
                    </a:p>
                    <a:p>
                      <a:pPr algn="ctr">
                        <a:lnSpc>
                          <a:spcPct val="107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0"/>
                        </a:spcAft>
                        <a:buFont typeface="Symbol" panose="05050102010706020507" pitchFamily="18" charset="2"/>
                        <a:buChar char=""/>
                      </a:pPr>
                      <a:r>
                        <a:rPr lang="en-GB" sz="1400" dirty="0">
                          <a:effectLst/>
                          <a:latin typeface="Calibri" panose="020F0502020204030204" pitchFamily="34" charset="0"/>
                          <a:ea typeface="Calibri" panose="020F0502020204030204" pitchFamily="34" charset="0"/>
                          <a:cs typeface="Times New Roman" panose="02020603050405020304" pitchFamily="18" charset="0"/>
                        </a:rPr>
                        <a:t>Great location with excellent transport links </a:t>
                      </a:r>
                    </a:p>
                    <a:p>
                      <a:pPr marL="342900" lvl="0" indent="-342900">
                        <a:lnSpc>
                          <a:spcPct val="107000"/>
                        </a:lnSpc>
                        <a:spcAft>
                          <a:spcPts val="0"/>
                        </a:spcAft>
                        <a:buFont typeface="Symbol" panose="05050102010706020507" pitchFamily="18" charset="2"/>
                        <a:buChar char=""/>
                      </a:pPr>
                      <a:r>
                        <a:rPr lang="en-GB" sz="1400" dirty="0">
                          <a:effectLst/>
                          <a:latin typeface="Calibri" panose="020F0502020204030204" pitchFamily="34" charset="0"/>
                          <a:ea typeface="Calibri" panose="020F0502020204030204" pitchFamily="34" charset="0"/>
                          <a:cs typeface="Times New Roman" panose="02020603050405020304" pitchFamily="18" charset="0"/>
                        </a:rPr>
                        <a:t>many partners have experience in catering industry and recognised a customer market</a:t>
                      </a:r>
                    </a:p>
                    <a:p>
                      <a:pPr marL="342900" lvl="0" indent="-342900">
                        <a:lnSpc>
                          <a:spcPct val="107000"/>
                        </a:lnSpc>
                        <a:spcAft>
                          <a:spcPts val="0"/>
                        </a:spcAft>
                        <a:buFont typeface="Symbol" panose="05050102010706020507" pitchFamily="18" charset="2"/>
                        <a:buChar char=""/>
                      </a:pPr>
                      <a:r>
                        <a:rPr lang="en-GB" sz="1400" dirty="0">
                          <a:effectLst/>
                          <a:latin typeface="Calibri" panose="020F0502020204030204" pitchFamily="34" charset="0"/>
                          <a:ea typeface="Calibri" panose="020F0502020204030204" pitchFamily="34" charset="0"/>
                          <a:cs typeface="Times New Roman" panose="02020603050405020304" pitchFamily="18" charset="0"/>
                        </a:rPr>
                        <a:t>As a restaurant is on a small scale, we can take extra care in making sure our customers and staff are taken care of and that the food is the best quality</a:t>
                      </a:r>
                    </a:p>
                  </a:txBody>
                  <a:tcPr marL="55230" marR="552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rPr>
                        <a:t>Weakness</a:t>
                      </a:r>
                    </a:p>
                    <a:p>
                      <a:pPr algn="ctr">
                        <a:lnSpc>
                          <a:spcPct val="107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US" sz="1400">
                          <a:effectLst/>
                          <a:latin typeface="MS Gothic" panose="020B0609070205080204" pitchFamily="49" charset="-128"/>
                          <a:ea typeface="Calibri" panose="020F0502020204030204" pitchFamily="34" charset="0"/>
                          <a:cs typeface="MS Gothic" panose="020B0609070205080204" pitchFamily="49" charset="-128"/>
                        </a:rPr>
                        <a:t> </a:t>
                      </a:r>
                      <a:r>
                        <a:rPr lang="en-GB" sz="1400">
                          <a:effectLst/>
                          <a:latin typeface="Calibri" panose="020F0502020204030204" pitchFamily="34" charset="0"/>
                          <a:ea typeface="Calibri" panose="020F0502020204030204" pitchFamily="34" charset="0"/>
                          <a:cs typeface="Calibri" panose="020F0502020204030204" pitchFamily="34" charset="0"/>
                        </a:rPr>
                        <a:t>•</a:t>
                      </a:r>
                      <a:r>
                        <a:rPr lang="en-GB" sz="1400">
                          <a:effectLst/>
                          <a:latin typeface="Calibri" panose="020F0502020204030204" pitchFamily="34" charset="0"/>
                          <a:ea typeface="Calibri" panose="020F0502020204030204" pitchFamily="34" charset="0"/>
                          <a:cs typeface="Times New Roman" panose="02020603050405020304" pitchFamily="18" charset="0"/>
                        </a:rPr>
                        <a:t> Recruiting and retaining quality employees</a:t>
                      </a:r>
                      <a:r>
                        <a:rPr lang="en-US" sz="1400">
                          <a:effectLst/>
                          <a:latin typeface="MS Gothic" panose="020B0609070205080204" pitchFamily="49" charset="-128"/>
                          <a:ea typeface="Calibri" panose="020F0502020204030204" pitchFamily="34" charset="0"/>
                          <a:cs typeface="MS Gothic" panose="020B0609070205080204" pitchFamily="49" charset="-128"/>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rPr>
                        <a:t> </a:t>
                      </a:r>
                    </a:p>
                  </a:txBody>
                  <a:tcPr marL="55230" marR="552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4660428"/>
                  </a:ext>
                </a:extLst>
              </a:tr>
              <a:tr h="1856699">
                <a:tc>
                  <a:txBody>
                    <a:bodyPr/>
                    <a:lstStyle/>
                    <a:p>
                      <a:pPr algn="ctr">
                        <a:lnSpc>
                          <a:spcPct val="107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Opportunities </a:t>
                      </a:r>
                    </a:p>
                    <a:p>
                      <a:pPr>
                        <a:lnSpc>
                          <a:spcPct val="107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 we can offer additional catering services </a:t>
                      </a:r>
                      <a:r>
                        <a:rPr lang="en-US" sz="1400" dirty="0">
                          <a:effectLst/>
                          <a:latin typeface="MS Gothic" panose="020B0609070205080204" pitchFamily="49" charset="-128"/>
                          <a:ea typeface="Calibri" panose="020F0502020204030204" pitchFamily="34" charset="0"/>
                          <a:cs typeface="MS Gothic" panose="020B0609070205080204" pitchFamily="49" charset="-128"/>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5230" marR="552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Threat</a:t>
                      </a:r>
                    </a:p>
                    <a:p>
                      <a:pPr algn="ctr">
                        <a:lnSpc>
                          <a:spcPct val="107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gn="just">
                        <a:lnSpc>
                          <a:spcPct val="107000"/>
                        </a:lnSpc>
                        <a:spcAft>
                          <a:spcPts val="0"/>
                        </a:spcAft>
                        <a:buFont typeface="Symbol" panose="05050102010706020507" pitchFamily="18" charset="2"/>
                        <a:buChar char=""/>
                      </a:pPr>
                      <a:r>
                        <a:rPr lang="en-GB" sz="1400" dirty="0">
                          <a:effectLst/>
                          <a:latin typeface="Calibri" panose="020F0502020204030204" pitchFamily="34" charset="0"/>
                          <a:ea typeface="Calibri" panose="020F0502020204030204" pitchFamily="34" charset="0"/>
                          <a:cs typeface="Times New Roman" panose="02020603050405020304" pitchFamily="18" charset="0"/>
                        </a:rPr>
                        <a:t>changes in the legal requirement for small business</a:t>
                      </a:r>
                    </a:p>
                    <a:p>
                      <a:pPr marL="342900" lvl="0" indent="-342900" algn="just">
                        <a:lnSpc>
                          <a:spcPct val="107000"/>
                        </a:lnSpc>
                        <a:spcAft>
                          <a:spcPts val="0"/>
                        </a:spcAft>
                        <a:buFont typeface="Symbol" panose="05050102010706020507" pitchFamily="18" charset="2"/>
                        <a:buChar char=""/>
                      </a:pPr>
                      <a:r>
                        <a:rPr lang="en-GB" sz="1400" dirty="0">
                          <a:effectLst/>
                          <a:latin typeface="Calibri" panose="020F0502020204030204" pitchFamily="34" charset="0"/>
                          <a:ea typeface="Calibri" panose="020F0502020204030204" pitchFamily="34" charset="0"/>
                          <a:cs typeface="Times New Roman" panose="02020603050405020304" pitchFamily="18" charset="0"/>
                        </a:rPr>
                        <a:t>rising running costs</a:t>
                      </a:r>
                    </a:p>
                    <a:p>
                      <a:pPr marL="342900" lvl="0" indent="-342900" algn="just">
                        <a:lnSpc>
                          <a:spcPct val="107000"/>
                        </a:lnSpc>
                        <a:spcAft>
                          <a:spcPts val="0"/>
                        </a:spcAft>
                        <a:buFont typeface="Symbol" panose="05050102010706020507" pitchFamily="18" charset="2"/>
                        <a:buChar char=""/>
                      </a:pPr>
                      <a:r>
                        <a:rPr lang="en-GB" sz="1400" dirty="0">
                          <a:effectLst/>
                          <a:latin typeface="Calibri" panose="020F0502020204030204" pitchFamily="34" charset="0"/>
                          <a:ea typeface="Calibri" panose="020F0502020204030204" pitchFamily="34" charset="0"/>
                          <a:cs typeface="Times New Roman" panose="02020603050405020304" pitchFamily="18" charset="0"/>
                        </a:rPr>
                        <a:t>some customers may think that home made food is healthier than food prepared in restaurants</a:t>
                      </a:r>
                    </a:p>
                    <a:p>
                      <a:pPr marL="342900" lvl="0" indent="-342900" algn="just">
                        <a:lnSpc>
                          <a:spcPct val="107000"/>
                        </a:lnSpc>
                        <a:spcAft>
                          <a:spcPts val="0"/>
                        </a:spcAft>
                        <a:buFont typeface="Symbol" panose="05050102010706020507" pitchFamily="18" charset="2"/>
                        <a:buChar char=""/>
                      </a:pPr>
                      <a:r>
                        <a:rPr lang="en-GB" sz="1400" dirty="0">
                          <a:effectLst/>
                          <a:latin typeface="Calibri" panose="020F0502020204030204" pitchFamily="34" charset="0"/>
                          <a:ea typeface="Calibri" panose="020F0502020204030204" pitchFamily="34" charset="0"/>
                          <a:cs typeface="Times New Roman" panose="02020603050405020304" pitchFamily="18" charset="0"/>
                        </a:rPr>
                        <a:t>many supermarkets provide takeaway style meals</a:t>
                      </a:r>
                    </a:p>
                    <a:p>
                      <a:pPr>
                        <a:lnSpc>
                          <a:spcPct val="107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txBody>
                  <a:tcPr marL="55230" marR="552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4335375"/>
                  </a:ext>
                </a:extLst>
              </a:tr>
            </a:tbl>
          </a:graphicData>
        </a:graphic>
      </p:graphicFrame>
    </p:spTree>
    <p:extLst>
      <p:ext uri="{BB962C8B-B14F-4D97-AF65-F5344CB8AC3E}">
        <p14:creationId xmlns:p14="http://schemas.microsoft.com/office/powerpoint/2010/main" val="3887353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9228E-7D07-4C18-9944-0A8D6CC810E7}"/>
              </a:ext>
            </a:extLst>
          </p:cNvPr>
          <p:cNvSpPr>
            <a:spLocks noGrp="1"/>
          </p:cNvSpPr>
          <p:nvPr>
            <p:ph type="title"/>
          </p:nvPr>
        </p:nvSpPr>
        <p:spPr/>
        <p:txBody>
          <a:bodyPr/>
          <a:lstStyle/>
          <a:p>
            <a:r>
              <a:rPr lang="en-GB" dirty="0">
                <a:solidFill>
                  <a:schemeClr val="tx1"/>
                </a:solidFill>
              </a:rPr>
              <a:t>PEST Analysis </a:t>
            </a:r>
          </a:p>
        </p:txBody>
      </p:sp>
      <p:graphicFrame>
        <p:nvGraphicFramePr>
          <p:cNvPr id="10" name="Content Placeholder 9">
            <a:extLst>
              <a:ext uri="{FF2B5EF4-FFF2-40B4-BE49-F238E27FC236}">
                <a16:creationId xmlns:a16="http://schemas.microsoft.com/office/drawing/2014/main" id="{5E1EFF11-CA5B-4E3C-9F4A-C6F426148EB3}"/>
              </a:ext>
            </a:extLst>
          </p:cNvPr>
          <p:cNvGraphicFramePr>
            <a:graphicFrameLocks noGrp="1"/>
          </p:cNvGraphicFramePr>
          <p:nvPr>
            <p:ph idx="1"/>
            <p:extLst>
              <p:ext uri="{D42A27DB-BD31-4B8C-83A1-F6EECF244321}">
                <p14:modId xmlns:p14="http://schemas.microsoft.com/office/powerpoint/2010/main" val="3875905710"/>
              </p:ext>
            </p:extLst>
          </p:nvPr>
        </p:nvGraphicFramePr>
        <p:xfrm>
          <a:off x="1155700" y="2603500"/>
          <a:ext cx="8761412" cy="3318406"/>
        </p:xfrm>
        <a:graphic>
          <a:graphicData uri="http://schemas.openxmlformats.org/drawingml/2006/table">
            <a:tbl>
              <a:tblPr firstRow="1" bandRow="1">
                <a:tableStyleId>{5C22544A-7EE6-4342-B048-85BDC9FD1C3A}</a:tableStyleId>
              </a:tblPr>
              <a:tblGrid>
                <a:gridCol w="4380706">
                  <a:extLst>
                    <a:ext uri="{9D8B030D-6E8A-4147-A177-3AD203B41FA5}">
                      <a16:colId xmlns:a16="http://schemas.microsoft.com/office/drawing/2014/main" val="3701863931"/>
                    </a:ext>
                  </a:extLst>
                </a:gridCol>
                <a:gridCol w="4380706">
                  <a:extLst>
                    <a:ext uri="{9D8B030D-6E8A-4147-A177-3AD203B41FA5}">
                      <a16:colId xmlns:a16="http://schemas.microsoft.com/office/drawing/2014/main" val="1701745273"/>
                    </a:ext>
                  </a:extLst>
                </a:gridCol>
              </a:tblGrid>
              <a:tr h="1659203">
                <a:tc>
                  <a:txBody>
                    <a:bodyPr/>
                    <a:lstStyle/>
                    <a:p>
                      <a:pPr algn="ctr"/>
                      <a:r>
                        <a:rPr lang="en-GB" u="sng" dirty="0">
                          <a:solidFill>
                            <a:schemeClr val="tx1"/>
                          </a:solidFill>
                        </a:rPr>
                        <a:t>Political </a:t>
                      </a:r>
                    </a:p>
                    <a:p>
                      <a:pPr algn="l"/>
                      <a:r>
                        <a:rPr lang="en-GB" dirty="0">
                          <a:solidFill>
                            <a:schemeClr val="tx1"/>
                          </a:solidFill>
                        </a:rPr>
                        <a:t>Tax policies </a:t>
                      </a:r>
                    </a:p>
                    <a:p>
                      <a:pPr algn="l"/>
                      <a:r>
                        <a:rPr lang="en-GB" dirty="0">
                          <a:solidFill>
                            <a:schemeClr val="tx1"/>
                          </a:solidFill>
                        </a:rPr>
                        <a:t>Environmental policies </a:t>
                      </a:r>
                    </a:p>
                    <a:p>
                      <a:pPr algn="l"/>
                      <a:r>
                        <a:rPr lang="en-GB" dirty="0">
                          <a:solidFill>
                            <a:schemeClr val="tx1"/>
                          </a:solidFill>
                        </a:rPr>
                        <a:t>Trade policies </a:t>
                      </a:r>
                    </a:p>
                  </a:txBody>
                  <a:tcPr marL="83441" marR="83441"/>
                </a:tc>
                <a:tc>
                  <a:txBody>
                    <a:bodyPr/>
                    <a:lstStyle/>
                    <a:p>
                      <a:pPr algn="ctr"/>
                      <a:r>
                        <a:rPr lang="en-GB" u="sng" dirty="0">
                          <a:solidFill>
                            <a:schemeClr val="tx1"/>
                          </a:solidFill>
                        </a:rPr>
                        <a:t>Economical</a:t>
                      </a:r>
                      <a:r>
                        <a:rPr lang="en-GB" dirty="0">
                          <a:solidFill>
                            <a:schemeClr val="tx1"/>
                          </a:solidFill>
                        </a:rPr>
                        <a:t> </a:t>
                      </a:r>
                    </a:p>
                    <a:p>
                      <a:pPr algn="l"/>
                      <a:r>
                        <a:rPr lang="en-GB" dirty="0">
                          <a:solidFill>
                            <a:schemeClr val="tx1"/>
                          </a:solidFill>
                        </a:rPr>
                        <a:t>Inflation rate</a:t>
                      </a:r>
                    </a:p>
                    <a:p>
                      <a:pPr algn="l"/>
                      <a:r>
                        <a:rPr lang="en-GB" dirty="0">
                          <a:solidFill>
                            <a:schemeClr val="tx1"/>
                          </a:solidFill>
                        </a:rPr>
                        <a:t>Interest rate</a:t>
                      </a:r>
                    </a:p>
                    <a:p>
                      <a:pPr algn="l"/>
                      <a:r>
                        <a:rPr lang="en-GB" dirty="0">
                          <a:solidFill>
                            <a:schemeClr val="tx1"/>
                          </a:solidFill>
                        </a:rPr>
                        <a:t>Currency exchange</a:t>
                      </a:r>
                    </a:p>
                    <a:p>
                      <a:pPr algn="l"/>
                      <a:r>
                        <a:rPr lang="en-GB" dirty="0">
                          <a:solidFill>
                            <a:schemeClr val="tx1"/>
                          </a:solidFill>
                        </a:rPr>
                        <a:t>Current economical climate </a:t>
                      </a:r>
                    </a:p>
                  </a:txBody>
                  <a:tcPr marL="83441" marR="83441"/>
                </a:tc>
                <a:extLst>
                  <a:ext uri="{0D108BD9-81ED-4DB2-BD59-A6C34878D82A}">
                    <a16:rowId xmlns:a16="http://schemas.microsoft.com/office/drawing/2014/main" val="1835425556"/>
                  </a:ext>
                </a:extLst>
              </a:tr>
              <a:tr h="1659203">
                <a:tc>
                  <a:txBody>
                    <a:bodyPr/>
                    <a:lstStyle/>
                    <a:p>
                      <a:pPr algn="ctr"/>
                      <a:r>
                        <a:rPr lang="en-GB" u="sng" dirty="0">
                          <a:solidFill>
                            <a:schemeClr val="tx1"/>
                          </a:solidFill>
                        </a:rPr>
                        <a:t>Social</a:t>
                      </a:r>
                    </a:p>
                    <a:p>
                      <a:pPr algn="l"/>
                      <a:r>
                        <a:rPr lang="en-GB" dirty="0">
                          <a:solidFill>
                            <a:schemeClr val="tx1"/>
                          </a:solidFill>
                        </a:rPr>
                        <a:t>Lifestyle choices</a:t>
                      </a:r>
                    </a:p>
                    <a:p>
                      <a:pPr algn="l"/>
                      <a:r>
                        <a:rPr lang="en-GB" dirty="0">
                          <a:solidFill>
                            <a:schemeClr val="tx1"/>
                          </a:solidFill>
                        </a:rPr>
                        <a:t>Changing preferences</a:t>
                      </a:r>
                    </a:p>
                  </a:txBody>
                  <a:tcPr marL="83441" marR="83441"/>
                </a:tc>
                <a:tc>
                  <a:txBody>
                    <a:bodyPr/>
                    <a:lstStyle/>
                    <a:p>
                      <a:pPr algn="ctr"/>
                      <a:r>
                        <a:rPr lang="en-GB" u="sng" dirty="0">
                          <a:solidFill>
                            <a:schemeClr val="tx1"/>
                          </a:solidFill>
                        </a:rPr>
                        <a:t>Technological</a:t>
                      </a:r>
                      <a:r>
                        <a:rPr lang="en-GB" dirty="0">
                          <a:solidFill>
                            <a:schemeClr val="tx1"/>
                          </a:solidFill>
                        </a:rPr>
                        <a:t> </a:t>
                      </a:r>
                    </a:p>
                    <a:p>
                      <a:pPr algn="l"/>
                      <a:r>
                        <a:rPr lang="en-GB" dirty="0">
                          <a:solidFill>
                            <a:schemeClr val="tx1"/>
                          </a:solidFill>
                        </a:rPr>
                        <a:t>Impact of emerging technology</a:t>
                      </a:r>
                    </a:p>
                    <a:p>
                      <a:pPr algn="l"/>
                      <a:r>
                        <a:rPr lang="en-GB" dirty="0">
                          <a:solidFill>
                            <a:schemeClr val="tx1"/>
                          </a:solidFill>
                        </a:rPr>
                        <a:t>Speed of data transfer</a:t>
                      </a:r>
                    </a:p>
                  </a:txBody>
                  <a:tcPr marL="83441" marR="83441"/>
                </a:tc>
                <a:extLst>
                  <a:ext uri="{0D108BD9-81ED-4DB2-BD59-A6C34878D82A}">
                    <a16:rowId xmlns:a16="http://schemas.microsoft.com/office/drawing/2014/main" val="938500543"/>
                  </a:ext>
                </a:extLst>
              </a:tr>
            </a:tbl>
          </a:graphicData>
        </a:graphic>
      </p:graphicFrame>
    </p:spTree>
    <p:extLst>
      <p:ext uri="{BB962C8B-B14F-4D97-AF65-F5344CB8AC3E}">
        <p14:creationId xmlns:p14="http://schemas.microsoft.com/office/powerpoint/2010/main" val="25293072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609F7-90AA-4389-9793-238C33906335}"/>
              </a:ext>
            </a:extLst>
          </p:cNvPr>
          <p:cNvSpPr>
            <a:spLocks noGrp="1"/>
          </p:cNvSpPr>
          <p:nvPr>
            <p:ph type="title"/>
          </p:nvPr>
        </p:nvSpPr>
        <p:spPr/>
        <p:txBody>
          <a:bodyPr/>
          <a:lstStyle/>
          <a:p>
            <a:r>
              <a:rPr lang="en-GB" dirty="0">
                <a:solidFill>
                  <a:schemeClr val="tx1"/>
                </a:solidFill>
              </a:rPr>
              <a:t>Conclusion</a:t>
            </a:r>
            <a:r>
              <a:rPr lang="en-GB" dirty="0"/>
              <a:t> </a:t>
            </a:r>
          </a:p>
        </p:txBody>
      </p:sp>
      <p:sp>
        <p:nvSpPr>
          <p:cNvPr id="3" name="Content Placeholder 2">
            <a:extLst>
              <a:ext uri="{FF2B5EF4-FFF2-40B4-BE49-F238E27FC236}">
                <a16:creationId xmlns:a16="http://schemas.microsoft.com/office/drawing/2014/main" id="{80A5D6E7-9FF0-4787-8A53-875F89043CE8}"/>
              </a:ext>
            </a:extLst>
          </p:cNvPr>
          <p:cNvSpPr>
            <a:spLocks noGrp="1"/>
          </p:cNvSpPr>
          <p:nvPr>
            <p:ph idx="1"/>
          </p:nvPr>
        </p:nvSpPr>
        <p:spPr/>
        <p:txBody>
          <a:bodyPr/>
          <a:lstStyle/>
          <a:p>
            <a:pPr marL="0" indent="0" algn="ctr">
              <a:buNone/>
            </a:pPr>
            <a:endParaRPr lang="en-GB" dirty="0"/>
          </a:p>
          <a:p>
            <a:pPr marL="0" indent="0" algn="ctr">
              <a:buNone/>
            </a:pPr>
            <a:r>
              <a:rPr lang="en-GB" dirty="0"/>
              <a:t>We are passionate about our business, all 6 friends have an desire for organic food and a love for Indian cuisine. We are determined to make this a success and believe that our experience will prove valuable to this business. We are all contributing financially and have approved lenders on hand. Although the business is small we believe we will can accomplish being everyone's Favourite Indian.</a:t>
            </a:r>
          </a:p>
        </p:txBody>
      </p:sp>
    </p:spTree>
    <p:extLst>
      <p:ext uri="{BB962C8B-B14F-4D97-AF65-F5344CB8AC3E}">
        <p14:creationId xmlns:p14="http://schemas.microsoft.com/office/powerpoint/2010/main" val="19106779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4C700-3519-43FD-960B-89EC709D0A56}"/>
              </a:ext>
            </a:extLst>
          </p:cNvPr>
          <p:cNvSpPr>
            <a:spLocks noGrp="1"/>
          </p:cNvSpPr>
          <p:nvPr>
            <p:ph type="title"/>
          </p:nvPr>
        </p:nvSpPr>
        <p:spPr>
          <a:xfrm>
            <a:off x="1295402" y="982132"/>
            <a:ext cx="9601196" cy="767155"/>
          </a:xfrm>
        </p:spPr>
        <p:txBody>
          <a:bodyPr/>
          <a:lstStyle/>
          <a:p>
            <a:r>
              <a:rPr lang="en-GB" dirty="0">
                <a:solidFill>
                  <a:schemeClr val="tx1"/>
                </a:solidFill>
              </a:rPr>
              <a:t>Learning Log</a:t>
            </a:r>
          </a:p>
        </p:txBody>
      </p:sp>
      <p:graphicFrame>
        <p:nvGraphicFramePr>
          <p:cNvPr id="3" name="Table 2">
            <a:extLst>
              <a:ext uri="{FF2B5EF4-FFF2-40B4-BE49-F238E27FC236}">
                <a16:creationId xmlns:a16="http://schemas.microsoft.com/office/drawing/2014/main" id="{2384C7C4-692C-49D8-8945-CF9E24E1F6A7}"/>
              </a:ext>
            </a:extLst>
          </p:cNvPr>
          <p:cNvGraphicFramePr>
            <a:graphicFrameLocks noGrp="1"/>
          </p:cNvGraphicFramePr>
          <p:nvPr>
            <p:extLst>
              <p:ext uri="{D42A27DB-BD31-4B8C-83A1-F6EECF244321}">
                <p14:modId xmlns:p14="http://schemas.microsoft.com/office/powerpoint/2010/main" val="3769866501"/>
              </p:ext>
            </p:extLst>
          </p:nvPr>
        </p:nvGraphicFramePr>
        <p:xfrm>
          <a:off x="490330" y="2008859"/>
          <a:ext cx="11211340" cy="4603976"/>
        </p:xfrm>
        <a:graphic>
          <a:graphicData uri="http://schemas.openxmlformats.org/drawingml/2006/table">
            <a:tbl>
              <a:tblPr firstRow="1" bandRow="1">
                <a:tableStyleId>{5C22544A-7EE6-4342-B048-85BDC9FD1C3A}</a:tableStyleId>
              </a:tblPr>
              <a:tblGrid>
                <a:gridCol w="1868557">
                  <a:extLst>
                    <a:ext uri="{9D8B030D-6E8A-4147-A177-3AD203B41FA5}">
                      <a16:colId xmlns:a16="http://schemas.microsoft.com/office/drawing/2014/main" val="4114773559"/>
                    </a:ext>
                  </a:extLst>
                </a:gridCol>
                <a:gridCol w="2013370">
                  <a:extLst>
                    <a:ext uri="{9D8B030D-6E8A-4147-A177-3AD203B41FA5}">
                      <a16:colId xmlns:a16="http://schemas.microsoft.com/office/drawing/2014/main" val="2675369356"/>
                    </a:ext>
                  </a:extLst>
                </a:gridCol>
                <a:gridCol w="1723742">
                  <a:extLst>
                    <a:ext uri="{9D8B030D-6E8A-4147-A177-3AD203B41FA5}">
                      <a16:colId xmlns:a16="http://schemas.microsoft.com/office/drawing/2014/main" val="1356542472"/>
                    </a:ext>
                  </a:extLst>
                </a:gridCol>
                <a:gridCol w="1868557">
                  <a:extLst>
                    <a:ext uri="{9D8B030D-6E8A-4147-A177-3AD203B41FA5}">
                      <a16:colId xmlns:a16="http://schemas.microsoft.com/office/drawing/2014/main" val="2211580934"/>
                    </a:ext>
                  </a:extLst>
                </a:gridCol>
                <a:gridCol w="1868557">
                  <a:extLst>
                    <a:ext uri="{9D8B030D-6E8A-4147-A177-3AD203B41FA5}">
                      <a16:colId xmlns:a16="http://schemas.microsoft.com/office/drawing/2014/main" val="1703110813"/>
                    </a:ext>
                  </a:extLst>
                </a:gridCol>
                <a:gridCol w="1868557">
                  <a:extLst>
                    <a:ext uri="{9D8B030D-6E8A-4147-A177-3AD203B41FA5}">
                      <a16:colId xmlns:a16="http://schemas.microsoft.com/office/drawing/2014/main" val="2903914339"/>
                    </a:ext>
                  </a:extLst>
                </a:gridCol>
              </a:tblGrid>
              <a:tr h="754999">
                <a:tc>
                  <a:txBody>
                    <a:bodyPr/>
                    <a:lstStyle/>
                    <a:p>
                      <a:r>
                        <a:rPr lang="en-GB" dirty="0"/>
                        <a:t>Date of meeting</a:t>
                      </a:r>
                    </a:p>
                  </a:txBody>
                  <a:tcPr/>
                </a:tc>
                <a:tc>
                  <a:txBody>
                    <a:bodyPr/>
                    <a:lstStyle/>
                    <a:p>
                      <a:r>
                        <a:rPr lang="en-GB" dirty="0"/>
                        <a:t>Place of meeting</a:t>
                      </a:r>
                    </a:p>
                  </a:txBody>
                  <a:tcPr/>
                </a:tc>
                <a:tc>
                  <a:txBody>
                    <a:bodyPr/>
                    <a:lstStyle/>
                    <a:p>
                      <a:r>
                        <a:rPr lang="en-GB" dirty="0"/>
                        <a:t>Time of meeting</a:t>
                      </a:r>
                    </a:p>
                  </a:txBody>
                  <a:tcPr/>
                </a:tc>
                <a:tc>
                  <a:txBody>
                    <a:bodyPr/>
                    <a:lstStyle/>
                    <a:p>
                      <a:r>
                        <a:rPr lang="en-GB" dirty="0"/>
                        <a:t>Members attended</a:t>
                      </a:r>
                    </a:p>
                  </a:txBody>
                  <a:tcPr/>
                </a:tc>
                <a:tc>
                  <a:txBody>
                    <a:bodyPr/>
                    <a:lstStyle/>
                    <a:p>
                      <a:r>
                        <a:rPr lang="en-GB" dirty="0"/>
                        <a:t>Topic raised/ discussed</a:t>
                      </a:r>
                    </a:p>
                  </a:txBody>
                  <a:tcPr/>
                </a:tc>
                <a:tc>
                  <a:txBody>
                    <a:bodyPr/>
                    <a:lstStyle/>
                    <a:p>
                      <a:r>
                        <a:rPr lang="en-GB" dirty="0"/>
                        <a:t>Outcomes agreed</a:t>
                      </a:r>
                    </a:p>
                  </a:txBody>
                  <a:tcPr/>
                </a:tc>
                <a:extLst>
                  <a:ext uri="{0D108BD9-81ED-4DB2-BD59-A6C34878D82A}">
                    <a16:rowId xmlns:a16="http://schemas.microsoft.com/office/drawing/2014/main" val="1799116444"/>
                  </a:ext>
                </a:extLst>
              </a:tr>
              <a:tr h="641308">
                <a:tc>
                  <a:txBody>
                    <a:bodyPr/>
                    <a:lstStyle/>
                    <a:p>
                      <a:r>
                        <a:rPr lang="en-GB" dirty="0"/>
                        <a:t>22-02-2018</a:t>
                      </a:r>
                    </a:p>
                  </a:txBody>
                  <a:tcPr/>
                </a:tc>
                <a:tc>
                  <a:txBody>
                    <a:bodyPr/>
                    <a:lstStyle/>
                    <a:p>
                      <a:r>
                        <a:rPr lang="en-GB" dirty="0"/>
                        <a:t>University </a:t>
                      </a:r>
                    </a:p>
                  </a:txBody>
                  <a:tcPr/>
                </a:tc>
                <a:tc>
                  <a:txBody>
                    <a:bodyPr/>
                    <a:lstStyle/>
                    <a:p>
                      <a:r>
                        <a:rPr lang="en-GB" dirty="0"/>
                        <a:t>11-11:15</a:t>
                      </a:r>
                    </a:p>
                  </a:txBody>
                  <a:tcPr/>
                </a:tc>
                <a:tc>
                  <a:txBody>
                    <a:bodyPr/>
                    <a:lstStyle/>
                    <a:p>
                      <a:r>
                        <a:rPr lang="en-GB" dirty="0"/>
                        <a:t>All except Nez</a:t>
                      </a:r>
                    </a:p>
                  </a:txBody>
                  <a:tcPr/>
                </a:tc>
                <a:tc>
                  <a:txBody>
                    <a:bodyPr/>
                    <a:lstStyle/>
                    <a:p>
                      <a:r>
                        <a:rPr lang="en-GB" dirty="0"/>
                        <a:t>Groups were made</a:t>
                      </a:r>
                    </a:p>
                  </a:txBody>
                  <a:tcPr/>
                </a:tc>
                <a:tc>
                  <a:txBody>
                    <a:bodyPr/>
                    <a:lstStyle/>
                    <a:p>
                      <a:endParaRPr lang="en-GB" dirty="0"/>
                    </a:p>
                  </a:txBody>
                  <a:tcPr/>
                </a:tc>
                <a:extLst>
                  <a:ext uri="{0D108BD9-81ED-4DB2-BD59-A6C34878D82A}">
                    <a16:rowId xmlns:a16="http://schemas.microsoft.com/office/drawing/2014/main" val="3120429167"/>
                  </a:ext>
                </a:extLst>
              </a:tr>
              <a:tr h="459204">
                <a:tc>
                  <a:txBody>
                    <a:bodyPr/>
                    <a:lstStyle/>
                    <a:p>
                      <a:r>
                        <a:rPr lang="en-GB" dirty="0"/>
                        <a:t>01-03-2018</a:t>
                      </a:r>
                    </a:p>
                  </a:txBody>
                  <a:tcPr/>
                </a:tc>
                <a:tc>
                  <a:txBody>
                    <a:bodyPr/>
                    <a:lstStyle/>
                    <a:p>
                      <a:r>
                        <a:rPr lang="en-GB" dirty="0">
                          <a:solidFill>
                            <a:srgbClr val="FF0000"/>
                          </a:solidFill>
                        </a:rPr>
                        <a:t>        Meeting </a:t>
                      </a:r>
                    </a:p>
                  </a:txBody>
                  <a:tcPr/>
                </a:tc>
                <a:tc>
                  <a:txBody>
                    <a:bodyPr/>
                    <a:lstStyle/>
                    <a:p>
                      <a:r>
                        <a:rPr lang="en-GB" dirty="0">
                          <a:solidFill>
                            <a:srgbClr val="FF0000"/>
                          </a:solidFill>
                        </a:rPr>
                        <a:t> Cancelled   </a:t>
                      </a:r>
                    </a:p>
                  </a:txBody>
                  <a:tcPr/>
                </a:tc>
                <a:tc>
                  <a:txBody>
                    <a:bodyPr/>
                    <a:lstStyle/>
                    <a:p>
                      <a:r>
                        <a:rPr lang="en-GB" dirty="0">
                          <a:solidFill>
                            <a:srgbClr val="FF0000"/>
                          </a:solidFill>
                        </a:rPr>
                        <a:t>   Due     To</a:t>
                      </a:r>
                    </a:p>
                  </a:txBody>
                  <a:tcPr/>
                </a:tc>
                <a:tc>
                  <a:txBody>
                    <a:bodyPr/>
                    <a:lstStyle/>
                    <a:p>
                      <a:r>
                        <a:rPr lang="en-GB" dirty="0">
                          <a:solidFill>
                            <a:srgbClr val="FF0000"/>
                          </a:solidFill>
                        </a:rPr>
                        <a:t>     Extreme </a:t>
                      </a:r>
                    </a:p>
                  </a:txBody>
                  <a:tcPr/>
                </a:tc>
                <a:tc>
                  <a:txBody>
                    <a:bodyPr/>
                    <a:lstStyle/>
                    <a:p>
                      <a:r>
                        <a:rPr lang="en-GB" dirty="0">
                          <a:solidFill>
                            <a:srgbClr val="FF0000"/>
                          </a:solidFill>
                        </a:rPr>
                        <a:t>Weather </a:t>
                      </a:r>
                    </a:p>
                  </a:txBody>
                  <a:tcPr/>
                </a:tc>
                <a:extLst>
                  <a:ext uri="{0D108BD9-81ED-4DB2-BD59-A6C34878D82A}">
                    <a16:rowId xmlns:a16="http://schemas.microsoft.com/office/drawing/2014/main" val="2193306973"/>
                  </a:ext>
                </a:extLst>
              </a:tr>
              <a:tr h="916155">
                <a:tc>
                  <a:txBody>
                    <a:bodyPr/>
                    <a:lstStyle/>
                    <a:p>
                      <a:r>
                        <a:rPr lang="en-GB" dirty="0"/>
                        <a:t>08-03-2018</a:t>
                      </a:r>
                    </a:p>
                  </a:txBody>
                  <a:tcPr/>
                </a:tc>
                <a:tc>
                  <a:txBody>
                    <a:bodyPr/>
                    <a:lstStyle/>
                    <a:p>
                      <a:r>
                        <a:rPr lang="en-GB" dirty="0"/>
                        <a:t>University </a:t>
                      </a:r>
                    </a:p>
                  </a:txBody>
                  <a:tcPr/>
                </a:tc>
                <a:tc>
                  <a:txBody>
                    <a:bodyPr/>
                    <a:lstStyle/>
                    <a:p>
                      <a:r>
                        <a:rPr lang="en-GB" dirty="0"/>
                        <a:t>11-11:15</a:t>
                      </a:r>
                    </a:p>
                  </a:txBody>
                  <a:tcPr/>
                </a:tc>
                <a:tc>
                  <a:txBody>
                    <a:bodyPr/>
                    <a:lstStyle/>
                    <a:p>
                      <a:r>
                        <a:rPr lang="en-GB" dirty="0"/>
                        <a:t>All except Nez</a:t>
                      </a:r>
                    </a:p>
                  </a:txBody>
                  <a:tcPr/>
                </a:tc>
                <a:tc>
                  <a:txBody>
                    <a:bodyPr/>
                    <a:lstStyle/>
                    <a:p>
                      <a:r>
                        <a:rPr lang="en-GB" dirty="0"/>
                        <a:t>Who should be the team leader</a:t>
                      </a:r>
                    </a:p>
                  </a:txBody>
                  <a:tcPr/>
                </a:tc>
                <a:tc>
                  <a:txBody>
                    <a:bodyPr/>
                    <a:lstStyle/>
                    <a:p>
                      <a:r>
                        <a:rPr lang="en-GB" dirty="0"/>
                        <a:t>Everyone decided khaleda </a:t>
                      </a:r>
                    </a:p>
                  </a:txBody>
                  <a:tcPr/>
                </a:tc>
                <a:extLst>
                  <a:ext uri="{0D108BD9-81ED-4DB2-BD59-A6C34878D82A}">
                    <a16:rowId xmlns:a16="http://schemas.microsoft.com/office/drawing/2014/main" val="2405558352"/>
                  </a:ext>
                </a:extLst>
              </a:tr>
              <a:tr h="916155">
                <a:tc>
                  <a:txBody>
                    <a:bodyPr/>
                    <a:lstStyle/>
                    <a:p>
                      <a:r>
                        <a:rPr lang="en-GB" dirty="0"/>
                        <a:t>15-03-2018</a:t>
                      </a:r>
                    </a:p>
                  </a:txBody>
                  <a:tcPr/>
                </a:tc>
                <a:tc>
                  <a:txBody>
                    <a:bodyPr/>
                    <a:lstStyle/>
                    <a:p>
                      <a:r>
                        <a:rPr lang="en-GB" dirty="0"/>
                        <a:t>University </a:t>
                      </a:r>
                    </a:p>
                  </a:txBody>
                  <a:tcPr/>
                </a:tc>
                <a:tc>
                  <a:txBody>
                    <a:bodyPr/>
                    <a:lstStyle/>
                    <a:p>
                      <a:r>
                        <a:rPr lang="en-GB" dirty="0"/>
                        <a:t>11-11:15</a:t>
                      </a:r>
                    </a:p>
                  </a:txBody>
                  <a:tcPr/>
                </a:tc>
                <a:tc>
                  <a:txBody>
                    <a:bodyPr/>
                    <a:lstStyle/>
                    <a:p>
                      <a:r>
                        <a:rPr lang="en-GB" dirty="0"/>
                        <a:t>All except Nez</a:t>
                      </a:r>
                    </a:p>
                  </a:txBody>
                  <a:tcPr/>
                </a:tc>
                <a:tc>
                  <a:txBody>
                    <a:bodyPr/>
                    <a:lstStyle/>
                    <a:p>
                      <a:r>
                        <a:rPr lang="en-GB" dirty="0"/>
                        <a:t>Which business shall we choose?</a:t>
                      </a:r>
                    </a:p>
                  </a:txBody>
                  <a:tcPr/>
                </a:tc>
                <a:tc>
                  <a:txBody>
                    <a:bodyPr/>
                    <a:lstStyle/>
                    <a:p>
                      <a:r>
                        <a:rPr lang="en-GB" dirty="0"/>
                        <a:t>Gandhi’s Indian Restaurant</a:t>
                      </a:r>
                    </a:p>
                  </a:txBody>
                  <a:tcPr/>
                </a:tc>
                <a:extLst>
                  <a:ext uri="{0D108BD9-81ED-4DB2-BD59-A6C34878D82A}">
                    <a16:rowId xmlns:a16="http://schemas.microsoft.com/office/drawing/2014/main" val="3771888778"/>
                  </a:ext>
                </a:extLst>
              </a:tr>
              <a:tr h="916155">
                <a:tc>
                  <a:txBody>
                    <a:bodyPr/>
                    <a:lstStyle/>
                    <a:p>
                      <a:r>
                        <a:rPr lang="en-GB" dirty="0"/>
                        <a:t>22-03-2018</a:t>
                      </a:r>
                    </a:p>
                  </a:txBody>
                  <a:tcPr/>
                </a:tc>
                <a:tc>
                  <a:txBody>
                    <a:bodyPr/>
                    <a:lstStyle/>
                    <a:p>
                      <a:r>
                        <a:rPr lang="en-GB" dirty="0"/>
                        <a:t>University </a:t>
                      </a:r>
                    </a:p>
                  </a:txBody>
                  <a:tcPr/>
                </a:tc>
                <a:tc>
                  <a:txBody>
                    <a:bodyPr/>
                    <a:lstStyle/>
                    <a:p>
                      <a:r>
                        <a:rPr lang="en-GB" dirty="0"/>
                        <a:t>11-11:15</a:t>
                      </a:r>
                    </a:p>
                  </a:txBody>
                  <a:tcPr/>
                </a:tc>
                <a:tc>
                  <a:txBody>
                    <a:bodyPr/>
                    <a:lstStyle/>
                    <a:p>
                      <a:r>
                        <a:rPr lang="en-GB" dirty="0"/>
                        <a:t>All except Nez</a:t>
                      </a:r>
                    </a:p>
                  </a:txBody>
                  <a:tcPr/>
                </a:tc>
                <a:tc>
                  <a:txBody>
                    <a:bodyPr/>
                    <a:lstStyle/>
                    <a:p>
                      <a:r>
                        <a:rPr lang="en-GB" dirty="0"/>
                        <a:t>Task delegated to everyone</a:t>
                      </a:r>
                    </a:p>
                  </a:txBody>
                  <a:tcPr/>
                </a:tc>
                <a:tc>
                  <a:txBody>
                    <a:bodyPr/>
                    <a:lstStyle/>
                    <a:p>
                      <a:r>
                        <a:rPr lang="en-GB" dirty="0"/>
                        <a:t>Everyone chose an area of business </a:t>
                      </a:r>
                    </a:p>
                  </a:txBody>
                  <a:tcPr/>
                </a:tc>
                <a:extLst>
                  <a:ext uri="{0D108BD9-81ED-4DB2-BD59-A6C34878D82A}">
                    <a16:rowId xmlns:a16="http://schemas.microsoft.com/office/drawing/2014/main" val="316449353"/>
                  </a:ext>
                </a:extLst>
              </a:tr>
            </a:tbl>
          </a:graphicData>
        </a:graphic>
      </p:graphicFrame>
    </p:spTree>
    <p:extLst>
      <p:ext uri="{BB962C8B-B14F-4D97-AF65-F5344CB8AC3E}">
        <p14:creationId xmlns:p14="http://schemas.microsoft.com/office/powerpoint/2010/main" val="23652787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245F3-97C8-4F4B-B0CD-6C78B0B2F6EC}"/>
              </a:ext>
            </a:extLst>
          </p:cNvPr>
          <p:cNvSpPr>
            <a:spLocks noGrp="1"/>
          </p:cNvSpPr>
          <p:nvPr>
            <p:ph type="title"/>
          </p:nvPr>
        </p:nvSpPr>
        <p:spPr>
          <a:xfrm>
            <a:off x="1295402" y="609601"/>
            <a:ext cx="9601196" cy="1001486"/>
          </a:xfrm>
        </p:spPr>
        <p:txBody>
          <a:bodyPr/>
          <a:lstStyle/>
          <a:p>
            <a:r>
              <a:rPr lang="en-GB" dirty="0">
                <a:solidFill>
                  <a:schemeClr val="tx1"/>
                </a:solidFill>
              </a:rPr>
              <a:t>Learning Log- continued </a:t>
            </a:r>
          </a:p>
        </p:txBody>
      </p:sp>
      <p:graphicFrame>
        <p:nvGraphicFramePr>
          <p:cNvPr id="3" name="Table 2">
            <a:extLst>
              <a:ext uri="{FF2B5EF4-FFF2-40B4-BE49-F238E27FC236}">
                <a16:creationId xmlns:a16="http://schemas.microsoft.com/office/drawing/2014/main" id="{0030B8A5-0926-4106-BFBE-0C5490A6E162}"/>
              </a:ext>
            </a:extLst>
          </p:cNvPr>
          <p:cNvGraphicFramePr>
            <a:graphicFrameLocks noGrp="1"/>
          </p:cNvGraphicFramePr>
          <p:nvPr>
            <p:extLst>
              <p:ext uri="{D42A27DB-BD31-4B8C-83A1-F6EECF244321}">
                <p14:modId xmlns:p14="http://schemas.microsoft.com/office/powerpoint/2010/main" val="3287169724"/>
              </p:ext>
            </p:extLst>
          </p:nvPr>
        </p:nvGraphicFramePr>
        <p:xfrm>
          <a:off x="887895" y="1961324"/>
          <a:ext cx="10416210" cy="4586310"/>
        </p:xfrm>
        <a:graphic>
          <a:graphicData uri="http://schemas.openxmlformats.org/drawingml/2006/table">
            <a:tbl>
              <a:tblPr firstRow="1" bandRow="1">
                <a:tableStyleId>{5C22544A-7EE6-4342-B048-85BDC9FD1C3A}</a:tableStyleId>
              </a:tblPr>
              <a:tblGrid>
                <a:gridCol w="1736035">
                  <a:extLst>
                    <a:ext uri="{9D8B030D-6E8A-4147-A177-3AD203B41FA5}">
                      <a16:colId xmlns:a16="http://schemas.microsoft.com/office/drawing/2014/main" val="1681913327"/>
                    </a:ext>
                  </a:extLst>
                </a:gridCol>
                <a:gridCol w="1736035">
                  <a:extLst>
                    <a:ext uri="{9D8B030D-6E8A-4147-A177-3AD203B41FA5}">
                      <a16:colId xmlns:a16="http://schemas.microsoft.com/office/drawing/2014/main" val="2240194242"/>
                    </a:ext>
                  </a:extLst>
                </a:gridCol>
                <a:gridCol w="1736035">
                  <a:extLst>
                    <a:ext uri="{9D8B030D-6E8A-4147-A177-3AD203B41FA5}">
                      <a16:colId xmlns:a16="http://schemas.microsoft.com/office/drawing/2014/main" val="1441981993"/>
                    </a:ext>
                  </a:extLst>
                </a:gridCol>
                <a:gridCol w="1736035">
                  <a:extLst>
                    <a:ext uri="{9D8B030D-6E8A-4147-A177-3AD203B41FA5}">
                      <a16:colId xmlns:a16="http://schemas.microsoft.com/office/drawing/2014/main" val="2555788020"/>
                    </a:ext>
                  </a:extLst>
                </a:gridCol>
                <a:gridCol w="1736035">
                  <a:extLst>
                    <a:ext uri="{9D8B030D-6E8A-4147-A177-3AD203B41FA5}">
                      <a16:colId xmlns:a16="http://schemas.microsoft.com/office/drawing/2014/main" val="1288123926"/>
                    </a:ext>
                  </a:extLst>
                </a:gridCol>
                <a:gridCol w="1736035">
                  <a:extLst>
                    <a:ext uri="{9D8B030D-6E8A-4147-A177-3AD203B41FA5}">
                      <a16:colId xmlns:a16="http://schemas.microsoft.com/office/drawing/2014/main" val="3991387976"/>
                    </a:ext>
                  </a:extLst>
                </a:gridCol>
              </a:tblGrid>
              <a:tr h="745830">
                <a:tc>
                  <a:txBody>
                    <a:bodyPr/>
                    <a:lstStyle/>
                    <a:p>
                      <a:r>
                        <a:rPr lang="en-GB" dirty="0"/>
                        <a:t>Date of meeting</a:t>
                      </a:r>
                    </a:p>
                  </a:txBody>
                  <a:tcPr/>
                </a:tc>
                <a:tc>
                  <a:txBody>
                    <a:bodyPr/>
                    <a:lstStyle/>
                    <a:p>
                      <a:r>
                        <a:rPr lang="en-GB" dirty="0"/>
                        <a:t>Place of meeting</a:t>
                      </a:r>
                    </a:p>
                  </a:txBody>
                  <a:tcPr/>
                </a:tc>
                <a:tc>
                  <a:txBody>
                    <a:bodyPr/>
                    <a:lstStyle/>
                    <a:p>
                      <a:r>
                        <a:rPr lang="en-GB" dirty="0"/>
                        <a:t>Time of meeting</a:t>
                      </a:r>
                    </a:p>
                  </a:txBody>
                  <a:tcPr/>
                </a:tc>
                <a:tc>
                  <a:txBody>
                    <a:bodyPr/>
                    <a:lstStyle/>
                    <a:p>
                      <a:r>
                        <a:rPr lang="en-GB" dirty="0"/>
                        <a:t>Members attended</a:t>
                      </a:r>
                    </a:p>
                  </a:txBody>
                  <a:tcPr/>
                </a:tc>
                <a:tc>
                  <a:txBody>
                    <a:bodyPr/>
                    <a:lstStyle/>
                    <a:p>
                      <a:r>
                        <a:rPr lang="en-GB" dirty="0"/>
                        <a:t>Topic raised/ discussed</a:t>
                      </a:r>
                    </a:p>
                  </a:txBody>
                  <a:tcPr/>
                </a:tc>
                <a:tc>
                  <a:txBody>
                    <a:bodyPr/>
                    <a:lstStyle/>
                    <a:p>
                      <a:r>
                        <a:rPr lang="en-GB" dirty="0"/>
                        <a:t>Outcomes agreed</a:t>
                      </a:r>
                    </a:p>
                  </a:txBody>
                  <a:tcPr/>
                </a:tc>
                <a:extLst>
                  <a:ext uri="{0D108BD9-81ED-4DB2-BD59-A6C34878D82A}">
                    <a16:rowId xmlns:a16="http://schemas.microsoft.com/office/drawing/2014/main" val="29539155"/>
                  </a:ext>
                </a:extLst>
              </a:tr>
              <a:tr h="633520">
                <a:tc>
                  <a:txBody>
                    <a:bodyPr/>
                    <a:lstStyle/>
                    <a:p>
                      <a:r>
                        <a:rPr lang="en-GB" dirty="0"/>
                        <a:t>29-03-2018</a:t>
                      </a:r>
                    </a:p>
                  </a:txBody>
                  <a:tcPr/>
                </a:tc>
                <a:tc>
                  <a:txBody>
                    <a:bodyPr/>
                    <a:lstStyle/>
                    <a:p>
                      <a:r>
                        <a:rPr lang="en-GB" dirty="0"/>
                        <a:t>University </a:t>
                      </a:r>
                    </a:p>
                  </a:txBody>
                  <a:tcPr/>
                </a:tc>
                <a:tc>
                  <a:txBody>
                    <a:bodyPr/>
                    <a:lstStyle/>
                    <a:p>
                      <a:r>
                        <a:rPr lang="en-GB" dirty="0"/>
                        <a:t>11-11:15</a:t>
                      </a:r>
                    </a:p>
                  </a:txBody>
                  <a:tcPr/>
                </a:tc>
                <a:tc>
                  <a:txBody>
                    <a:bodyPr/>
                    <a:lstStyle/>
                    <a:p>
                      <a:r>
                        <a:rPr lang="en-GB" dirty="0"/>
                        <a:t>All except Nez and </a:t>
                      </a:r>
                      <a:r>
                        <a:rPr lang="en-GB" dirty="0" err="1"/>
                        <a:t>Kamali</a:t>
                      </a:r>
                      <a:endParaRPr lang="en-GB" dirty="0"/>
                    </a:p>
                  </a:txBody>
                  <a:tcPr/>
                </a:tc>
                <a:tc>
                  <a:txBody>
                    <a:bodyPr/>
                    <a:lstStyle/>
                    <a:p>
                      <a:r>
                        <a:rPr lang="en-GB" dirty="0"/>
                        <a:t>What kind of business it is?</a:t>
                      </a:r>
                    </a:p>
                  </a:txBody>
                  <a:tcPr/>
                </a:tc>
                <a:tc>
                  <a:txBody>
                    <a:bodyPr/>
                    <a:lstStyle/>
                    <a:p>
                      <a:r>
                        <a:rPr lang="en-GB" dirty="0"/>
                        <a:t>It is a partnership business, with all 6, equal partners </a:t>
                      </a:r>
                    </a:p>
                  </a:txBody>
                  <a:tcPr/>
                </a:tc>
                <a:extLst>
                  <a:ext uri="{0D108BD9-81ED-4DB2-BD59-A6C34878D82A}">
                    <a16:rowId xmlns:a16="http://schemas.microsoft.com/office/drawing/2014/main" val="3271172736"/>
                  </a:ext>
                </a:extLst>
              </a:tr>
              <a:tr h="840462">
                <a:tc>
                  <a:txBody>
                    <a:bodyPr/>
                    <a:lstStyle/>
                    <a:p>
                      <a:r>
                        <a:rPr lang="en-GB" dirty="0"/>
                        <a:t>05-04-2018</a:t>
                      </a:r>
                    </a:p>
                  </a:txBody>
                  <a:tcPr/>
                </a:tc>
                <a:tc>
                  <a:txBody>
                    <a:bodyPr/>
                    <a:lstStyle/>
                    <a:p>
                      <a:r>
                        <a:rPr lang="en-GB" dirty="0"/>
                        <a:t>University </a:t>
                      </a:r>
                    </a:p>
                  </a:txBody>
                  <a:tcPr/>
                </a:tc>
                <a:tc>
                  <a:txBody>
                    <a:bodyPr/>
                    <a:lstStyle/>
                    <a:p>
                      <a:r>
                        <a:rPr lang="en-GB" dirty="0"/>
                        <a:t>11-11:15</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All except Charlotte, </a:t>
                      </a:r>
                      <a:r>
                        <a:rPr lang="en-GB" dirty="0" err="1"/>
                        <a:t>Kamali</a:t>
                      </a:r>
                      <a:r>
                        <a:rPr lang="en-GB" dirty="0"/>
                        <a:t> and Nez</a:t>
                      </a:r>
                    </a:p>
                    <a:p>
                      <a:endParaRPr lang="en-GB" dirty="0"/>
                    </a:p>
                  </a:txBody>
                  <a:tcPr/>
                </a:tc>
                <a:tc>
                  <a:txBody>
                    <a:bodyPr/>
                    <a:lstStyle/>
                    <a:p>
                      <a:r>
                        <a:rPr lang="en-GB" dirty="0"/>
                        <a:t>Progress on the business presentation </a:t>
                      </a:r>
                    </a:p>
                  </a:txBody>
                  <a:tcPr/>
                </a:tc>
                <a:tc>
                  <a:txBody>
                    <a:bodyPr/>
                    <a:lstStyle/>
                    <a:p>
                      <a:r>
                        <a:rPr lang="en-GB" dirty="0"/>
                        <a:t>Everyone to complete work and give to leader</a:t>
                      </a:r>
                    </a:p>
                  </a:txBody>
                  <a:tcPr/>
                </a:tc>
                <a:extLst>
                  <a:ext uri="{0D108BD9-81ED-4DB2-BD59-A6C34878D82A}">
                    <a16:rowId xmlns:a16="http://schemas.microsoft.com/office/drawing/2014/main" val="1276264433"/>
                  </a:ext>
                </a:extLst>
              </a:tr>
              <a:tr h="905029">
                <a:tc>
                  <a:txBody>
                    <a:bodyPr/>
                    <a:lstStyle/>
                    <a:p>
                      <a:r>
                        <a:rPr lang="en-GB" dirty="0"/>
                        <a:t>12-04-2018</a:t>
                      </a:r>
                    </a:p>
                  </a:txBody>
                  <a:tcPr/>
                </a:tc>
                <a:tc>
                  <a:txBody>
                    <a:bodyPr/>
                    <a:lstStyle/>
                    <a:p>
                      <a:r>
                        <a:rPr lang="en-GB" dirty="0"/>
                        <a:t>University </a:t>
                      </a:r>
                    </a:p>
                  </a:txBody>
                  <a:tcPr/>
                </a:tc>
                <a:tc>
                  <a:txBody>
                    <a:bodyPr/>
                    <a:lstStyle/>
                    <a:p>
                      <a:r>
                        <a:rPr lang="en-GB" dirty="0"/>
                        <a:t>11-11:15</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schemeClr val="tx1"/>
                          </a:solidFill>
                        </a:rPr>
                        <a:t>All except </a:t>
                      </a:r>
                      <a:r>
                        <a:rPr lang="en-GB" dirty="0" err="1">
                          <a:solidFill>
                            <a:schemeClr val="tx1"/>
                          </a:solidFill>
                        </a:rPr>
                        <a:t>Kamali</a:t>
                      </a:r>
                      <a:endParaRPr lang="en-GB" dirty="0">
                        <a:solidFill>
                          <a:schemeClr val="tx1"/>
                        </a:solidFill>
                      </a:endParaRPr>
                    </a:p>
                    <a:p>
                      <a:endParaRPr lang="en-GB" dirty="0"/>
                    </a:p>
                  </a:txBody>
                  <a:tcPr/>
                </a:tc>
                <a:tc>
                  <a:txBody>
                    <a:bodyPr/>
                    <a:lstStyle/>
                    <a:p>
                      <a:r>
                        <a:rPr lang="en-GB" dirty="0"/>
                        <a:t>Progress on the  presentation</a:t>
                      </a:r>
                    </a:p>
                  </a:txBody>
                  <a:tcPr/>
                </a:tc>
                <a:tc>
                  <a:txBody>
                    <a:bodyPr/>
                    <a:lstStyle/>
                    <a:p>
                      <a:r>
                        <a:rPr lang="en-GB" dirty="0"/>
                        <a:t>All members have given work in</a:t>
                      </a:r>
                    </a:p>
                  </a:txBody>
                  <a:tcPr/>
                </a:tc>
                <a:extLst>
                  <a:ext uri="{0D108BD9-81ED-4DB2-BD59-A6C34878D82A}">
                    <a16:rowId xmlns:a16="http://schemas.microsoft.com/office/drawing/2014/main" val="2176992347"/>
                  </a:ext>
                </a:extLst>
              </a:tr>
            </a:tbl>
          </a:graphicData>
        </a:graphic>
      </p:graphicFrame>
    </p:spTree>
    <p:extLst>
      <p:ext uri="{BB962C8B-B14F-4D97-AF65-F5344CB8AC3E}">
        <p14:creationId xmlns:p14="http://schemas.microsoft.com/office/powerpoint/2010/main" val="11570914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A2D49-BC4F-4D7F-AB9F-34BA1A54E7F2}"/>
              </a:ext>
            </a:extLst>
          </p:cNvPr>
          <p:cNvSpPr>
            <a:spLocks noGrp="1"/>
          </p:cNvSpPr>
          <p:nvPr>
            <p:ph type="title"/>
          </p:nvPr>
        </p:nvSpPr>
        <p:spPr/>
        <p:txBody>
          <a:bodyPr/>
          <a:lstStyle/>
          <a:p>
            <a:r>
              <a:rPr lang="en-GB" dirty="0">
                <a:solidFill>
                  <a:schemeClr val="tx1"/>
                </a:solidFill>
              </a:rPr>
              <a:t>Learning Log- continued </a:t>
            </a:r>
          </a:p>
        </p:txBody>
      </p:sp>
      <p:sp>
        <p:nvSpPr>
          <p:cNvPr id="3" name="Content Placeholder 2">
            <a:extLst>
              <a:ext uri="{FF2B5EF4-FFF2-40B4-BE49-F238E27FC236}">
                <a16:creationId xmlns:a16="http://schemas.microsoft.com/office/drawing/2014/main" id="{EC4D743A-6A3B-41D8-A023-3DF06B00BDE0}"/>
              </a:ext>
            </a:extLst>
          </p:cNvPr>
          <p:cNvSpPr>
            <a:spLocks noGrp="1"/>
          </p:cNvSpPr>
          <p:nvPr>
            <p:ph idx="1"/>
          </p:nvPr>
        </p:nvSpPr>
        <p:spPr/>
        <p:txBody>
          <a:bodyPr/>
          <a:lstStyle/>
          <a:p>
            <a:r>
              <a:rPr lang="en-GB" dirty="0"/>
              <a:t>Khaleda Begum- Introduction, Aims/Objectives, Mission/Vision, SWOT/PEST Analysis &amp; Conclusion</a:t>
            </a:r>
          </a:p>
          <a:p>
            <a:r>
              <a:rPr lang="en-GB" dirty="0" err="1"/>
              <a:t>Neslihan</a:t>
            </a:r>
            <a:r>
              <a:rPr lang="en-GB" dirty="0"/>
              <a:t> Aydin- Legal Compliances </a:t>
            </a:r>
          </a:p>
          <a:p>
            <a:r>
              <a:rPr lang="en-GB" dirty="0"/>
              <a:t>Md </a:t>
            </a:r>
            <a:r>
              <a:rPr lang="en-GB" dirty="0" err="1"/>
              <a:t>Kamali</a:t>
            </a:r>
            <a:r>
              <a:rPr lang="en-GB" dirty="0"/>
              <a:t>- Other Management Process &amp; Our Team</a:t>
            </a:r>
          </a:p>
          <a:p>
            <a:r>
              <a:rPr lang="en-GB" dirty="0"/>
              <a:t>Charlotte- Management Process/Marketing </a:t>
            </a:r>
          </a:p>
          <a:p>
            <a:r>
              <a:rPr lang="en-GB" dirty="0"/>
              <a:t>Eunice </a:t>
            </a:r>
            <a:r>
              <a:rPr lang="en-GB" dirty="0" err="1"/>
              <a:t>Ojo</a:t>
            </a:r>
            <a:r>
              <a:rPr lang="en-GB" dirty="0"/>
              <a:t>- Management Process/Finance </a:t>
            </a:r>
          </a:p>
          <a:p>
            <a:r>
              <a:rPr lang="en-GB" dirty="0" err="1"/>
              <a:t>Mailda</a:t>
            </a:r>
            <a:r>
              <a:rPr lang="en-GB" dirty="0"/>
              <a:t> </a:t>
            </a:r>
            <a:r>
              <a:rPr lang="en-GB" dirty="0" err="1"/>
              <a:t>Trye</a:t>
            </a:r>
            <a:r>
              <a:rPr lang="en-GB" dirty="0"/>
              <a:t>- Management Process/Administration </a:t>
            </a:r>
          </a:p>
        </p:txBody>
      </p:sp>
    </p:spTree>
    <p:extLst>
      <p:ext uri="{BB962C8B-B14F-4D97-AF65-F5344CB8AC3E}">
        <p14:creationId xmlns:p14="http://schemas.microsoft.com/office/powerpoint/2010/main" val="7214605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597AB-7E20-488F-A887-50E9E4222EF7}"/>
              </a:ext>
            </a:extLst>
          </p:cNvPr>
          <p:cNvSpPr>
            <a:spLocks noGrp="1"/>
          </p:cNvSpPr>
          <p:nvPr>
            <p:ph type="title"/>
          </p:nvPr>
        </p:nvSpPr>
        <p:spPr/>
        <p:txBody>
          <a:bodyPr/>
          <a:lstStyle/>
          <a:p>
            <a:r>
              <a:rPr lang="en-GB" dirty="0">
                <a:solidFill>
                  <a:schemeClr val="tx1"/>
                </a:solidFill>
              </a:rPr>
              <a:t>References </a:t>
            </a:r>
          </a:p>
        </p:txBody>
      </p:sp>
      <p:sp>
        <p:nvSpPr>
          <p:cNvPr id="3" name="Text Placeholder 2">
            <a:extLst>
              <a:ext uri="{FF2B5EF4-FFF2-40B4-BE49-F238E27FC236}">
                <a16:creationId xmlns:a16="http://schemas.microsoft.com/office/drawing/2014/main" id="{A204CBB4-2D83-4E56-8059-91D773113EDD}"/>
              </a:ext>
            </a:extLst>
          </p:cNvPr>
          <p:cNvSpPr>
            <a:spLocks noGrp="1"/>
          </p:cNvSpPr>
          <p:nvPr>
            <p:ph type="body" idx="1"/>
          </p:nvPr>
        </p:nvSpPr>
        <p:spPr>
          <a:xfrm>
            <a:off x="6895559" y="0"/>
            <a:ext cx="3757545" cy="6589486"/>
          </a:xfrm>
        </p:spPr>
        <p:txBody>
          <a:bodyPr>
            <a:normAutofit fontScale="85000" lnSpcReduction="20000"/>
          </a:bodyPr>
          <a:lstStyle/>
          <a:p>
            <a:r>
              <a:rPr lang="en-GB" dirty="0"/>
              <a:t>2018,balance </a:t>
            </a:r>
            <a:r>
              <a:rPr lang="en-GB" dirty="0" err="1"/>
              <a:t>sheet,Investopedia.com</a:t>
            </a:r>
            <a:endParaRPr lang="en-GB" dirty="0"/>
          </a:p>
          <a:p>
            <a:r>
              <a:rPr lang="en-GB" dirty="0"/>
              <a:t>https://www.bplans.com/fine_dining_restaurant_business_plan/strategy_and_implementation_summary_fc.php</a:t>
            </a:r>
          </a:p>
          <a:p>
            <a:r>
              <a:rPr lang="en-GB" dirty="0"/>
              <a:t>(Article),Financialplanning.org.uk</a:t>
            </a:r>
          </a:p>
          <a:p>
            <a:pPr lvl="0"/>
            <a:r>
              <a:rPr lang="en-US" dirty="0">
                <a:hlinkClick r:id="rId2"/>
              </a:rPr>
              <a:t>StateUniversity.com: Restaurant Administration</a:t>
            </a:r>
            <a:endParaRPr lang="en-GB" dirty="0"/>
          </a:p>
          <a:p>
            <a:pPr lvl="0"/>
            <a:r>
              <a:rPr lang="en-US" u="sng" dirty="0">
                <a:hlinkClick r:id="rId3"/>
              </a:rPr>
              <a:t>Bureau of Labor Statistics: Food Service Manager</a:t>
            </a:r>
            <a:endParaRPr lang="en-GB" dirty="0"/>
          </a:p>
          <a:p>
            <a:pPr lvl="0"/>
            <a:r>
              <a:rPr lang="en-US" dirty="0">
                <a:hlinkClick r:id="rId4"/>
              </a:rPr>
              <a:t>U.S. Bureau of Labor Statistics: Occupational Outlook Handbook: Food Service Managers</a:t>
            </a:r>
            <a:endParaRPr lang="en-GB" dirty="0"/>
          </a:p>
          <a:p>
            <a:pPr lvl="0"/>
            <a:r>
              <a:rPr lang="en-US" dirty="0">
                <a:hlinkClick r:id="rId5"/>
              </a:rPr>
              <a:t>Career Trend: Food Service Managers</a:t>
            </a:r>
            <a:endParaRPr lang="en-GB" dirty="0"/>
          </a:p>
          <a:p>
            <a:r>
              <a:rPr lang="en-US" dirty="0"/>
              <a:t>https://careertrend.com › Job Descriptions › Restaurant Job Descriptions</a:t>
            </a:r>
          </a:p>
          <a:p>
            <a:r>
              <a:rPr lang="en-US" dirty="0">
                <a:hlinkClick r:id="rId6"/>
              </a:rPr>
              <a:t>https://www.bl.uk/business-and-ip-centre/articles/what-is-swot-analysis</a:t>
            </a:r>
            <a:endParaRPr lang="en-US" dirty="0"/>
          </a:p>
        </p:txBody>
      </p:sp>
    </p:spTree>
    <p:extLst>
      <p:ext uri="{BB962C8B-B14F-4D97-AF65-F5344CB8AC3E}">
        <p14:creationId xmlns:p14="http://schemas.microsoft.com/office/powerpoint/2010/main" val="23533311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docProps/app.xml><?xml version="1.0" encoding="utf-8"?>
<Properties xmlns="http://schemas.openxmlformats.org/officeDocument/2006/extended-properties" xmlns:vt="http://schemas.openxmlformats.org/officeDocument/2006/docPropsVTypes">
  <Template>Ion Boardroom</Template>
  <TotalTime>2342</TotalTime>
  <Words>1669</Words>
  <Application>Microsoft Office PowerPoint</Application>
  <PresentationFormat>Widescreen</PresentationFormat>
  <Paragraphs>268</Paragraphs>
  <Slides>27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MS Gothic</vt:lpstr>
      <vt:lpstr>Arial</vt:lpstr>
      <vt:lpstr>Calibri</vt:lpstr>
      <vt:lpstr>Century Gothic</vt:lpstr>
      <vt:lpstr>Symbol</vt:lpstr>
      <vt:lpstr>Times New Roman</vt:lpstr>
      <vt:lpstr>Wingdings</vt:lpstr>
      <vt:lpstr>Wingdings 3</vt:lpstr>
      <vt:lpstr>Ion Boardroom</vt:lpstr>
      <vt:lpstr>Business Plan for Gandhi’s</vt:lpstr>
      <vt:lpstr>Contents </vt:lpstr>
      <vt:lpstr>Introduction </vt:lpstr>
      <vt:lpstr>Aims and Objectives</vt:lpstr>
      <vt:lpstr>Company Description Mission and Vision</vt:lpstr>
      <vt:lpstr>Legal Compliances </vt:lpstr>
      <vt:lpstr> Legal Compliances Licenses  </vt:lpstr>
      <vt:lpstr>Management Process/Marketing </vt:lpstr>
      <vt:lpstr>Management Process/Marketing </vt:lpstr>
      <vt:lpstr>Management Process/Marketing  Market Analysis</vt:lpstr>
      <vt:lpstr>Management Process/Finance</vt:lpstr>
      <vt:lpstr>Management Process/Finance</vt:lpstr>
      <vt:lpstr> Management Process/Finance  </vt:lpstr>
      <vt:lpstr>Management Process/Finance</vt:lpstr>
      <vt:lpstr>Management Process/Finance Cash Flow Projection </vt:lpstr>
      <vt:lpstr>Management Process/Finance Cash Flow Projection </vt:lpstr>
      <vt:lpstr>Management Process/Administration </vt:lpstr>
      <vt:lpstr>Management Process/Administration </vt:lpstr>
      <vt:lpstr>Other Management Process</vt:lpstr>
      <vt:lpstr>Our Team </vt:lpstr>
      <vt:lpstr>SWOT Analysis</vt:lpstr>
      <vt:lpstr>PEST Analysis </vt:lpstr>
      <vt:lpstr>Conclusion </vt:lpstr>
      <vt:lpstr>Learning Log</vt:lpstr>
      <vt:lpstr>Learning Log- continued </vt:lpstr>
      <vt:lpstr>Learning Log- continued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for Gandhi’s</dc:title>
  <dc:creator>khaleda</dc:creator>
  <cp:lastModifiedBy>khaleda</cp:lastModifiedBy>
  <cp:revision>90</cp:revision>
  <dcterms:created xsi:type="dcterms:W3CDTF">2018-03-29T09:10:23Z</dcterms:created>
  <dcterms:modified xsi:type="dcterms:W3CDTF">2018-04-26T22:27:57Z</dcterms:modified>
</cp:coreProperties>
</file>