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68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E037-66AA-4ED1-AEF0-ABDBF272B31C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9A06E-9964-4267-AAA4-18C83667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541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E037-66AA-4ED1-AEF0-ABDBF272B31C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9A06E-9964-4267-AAA4-18C83667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08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E037-66AA-4ED1-AEF0-ABDBF272B31C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9A06E-9964-4267-AAA4-18C83667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988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E037-66AA-4ED1-AEF0-ABDBF272B31C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9A06E-9964-4267-AAA4-18C83667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347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E037-66AA-4ED1-AEF0-ABDBF272B31C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9A06E-9964-4267-AAA4-18C83667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495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E037-66AA-4ED1-AEF0-ABDBF272B31C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9A06E-9964-4267-AAA4-18C83667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50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E037-66AA-4ED1-AEF0-ABDBF272B31C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9A06E-9964-4267-AAA4-18C83667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98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E037-66AA-4ED1-AEF0-ABDBF272B31C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9A06E-9964-4267-AAA4-18C83667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654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E037-66AA-4ED1-AEF0-ABDBF272B31C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9A06E-9964-4267-AAA4-18C83667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155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E037-66AA-4ED1-AEF0-ABDBF272B31C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9A06E-9964-4267-AAA4-18C83667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604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E037-66AA-4ED1-AEF0-ABDBF272B31C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79A06E-9964-4267-AAA4-18C83667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776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3E037-66AA-4ED1-AEF0-ABDBF272B31C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79A06E-9964-4267-AAA4-18C836672C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212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DE5B99-2049-4E1D-9BFA-BFB352360E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7A8C49-FAD7-4793-BDD5-C1A77861D5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Photo or Picture Essays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8FDDDF-DF46-4937-82E9-10FB9AC0A2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Playing with images and text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77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1FEC048-371B-44F9-A847-9B6CC3F03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Picture or photo essays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A7F003D-06C5-4DBA-B997-29E447726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Used in a variety of settings</a:t>
            </a:r>
          </a:p>
          <a:p>
            <a:pPr lvl="1"/>
            <a:r>
              <a:rPr lang="en-GB" sz="2200"/>
              <a:t>Photojournalism</a:t>
            </a:r>
          </a:p>
          <a:p>
            <a:pPr lvl="1"/>
            <a:r>
              <a:rPr lang="en-GB" sz="2200"/>
              <a:t>Blogs</a:t>
            </a:r>
          </a:p>
          <a:p>
            <a:pPr lvl="1"/>
            <a:r>
              <a:rPr lang="en-GB" sz="2200"/>
              <a:t>Travelogues</a:t>
            </a:r>
          </a:p>
          <a:p>
            <a:pPr lvl="1"/>
            <a:r>
              <a:rPr lang="en-GB" sz="2200"/>
              <a:t>Diaries</a:t>
            </a:r>
          </a:p>
          <a:p>
            <a:pPr lvl="1"/>
            <a:r>
              <a:rPr lang="en-GB" sz="2200"/>
              <a:t>Social media </a:t>
            </a:r>
          </a:p>
          <a:p>
            <a:pPr lvl="1"/>
            <a:endParaRPr lang="en-GB" sz="2200"/>
          </a:p>
          <a:p>
            <a:pPr marL="457200" lvl="1" indent="0">
              <a:buNone/>
            </a:pPr>
            <a:r>
              <a:rPr lang="en-GB" sz="2200"/>
              <a:t>Power to evoke emotion and tell a story (narrative)</a:t>
            </a:r>
          </a:p>
          <a:p>
            <a:pPr marL="457200" lvl="1" indent="0">
              <a:buNone/>
            </a:pPr>
            <a:endParaRPr lang="en-GB" sz="2200"/>
          </a:p>
          <a:p>
            <a:pPr marL="457200" lvl="1" indent="0">
              <a:buNone/>
            </a:pPr>
            <a:endParaRPr lang="en-GB" sz="2200"/>
          </a:p>
          <a:p>
            <a:pPr lvl="1"/>
            <a:endParaRPr lang="en-GB" sz="22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A73B2C-0883-4577-A404-0C92D5FB47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35" r="863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37214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2CF1D-E9B0-4161-BE45-7384FE115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Images produce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A842F7-3787-4651-97AA-49F020670F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4806938" y="1259840"/>
            <a:ext cx="7385062" cy="506952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CB90D-D0FC-44CF-BDF3-7A504B2C6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080" y="1906905"/>
            <a:ext cx="4942840" cy="4351338"/>
          </a:xfrm>
        </p:spPr>
        <p:txBody>
          <a:bodyPr/>
          <a:lstStyle/>
          <a:p>
            <a:r>
              <a:rPr lang="en-GB" dirty="0"/>
              <a:t>A narrative</a:t>
            </a:r>
          </a:p>
          <a:p>
            <a:r>
              <a:rPr lang="en-GB" dirty="0"/>
              <a:t>Evoke emotion</a:t>
            </a:r>
          </a:p>
          <a:p>
            <a:r>
              <a:rPr lang="en-GB" dirty="0"/>
              <a:t>Guide viewer through different perspectives</a:t>
            </a:r>
          </a:p>
        </p:txBody>
      </p:sp>
    </p:spTree>
    <p:extLst>
      <p:ext uri="{BB962C8B-B14F-4D97-AF65-F5344CB8AC3E}">
        <p14:creationId xmlns:p14="http://schemas.microsoft.com/office/powerpoint/2010/main" val="3485774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5F4A8F-912B-4BBB-B461-4A885DAA2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Images can be</a:t>
            </a:r>
          </a:p>
        </p:txBody>
      </p:sp>
      <p:sp>
        <p:nvSpPr>
          <p:cNvPr id="3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DEEFF-114D-4D60-B8BB-25AA4691A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561840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900" dirty="0"/>
              <a:t>Shocking, distressing, funny, endearing, etc.</a:t>
            </a:r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r>
              <a:rPr lang="en-US" sz="1900" dirty="0"/>
              <a:t>BUT they must covey a sentiment that can be commented on</a:t>
            </a:r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r>
              <a:rPr lang="en-US" sz="1900" dirty="0"/>
              <a:t>(who has domesticated who here?)</a:t>
            </a:r>
          </a:p>
          <a:p>
            <a:pPr marL="0" indent="0">
              <a:buNone/>
            </a:pPr>
            <a:endParaRPr lang="en-US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07A8BE-7F71-4927-AFEE-08A2CE1C40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748737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B21E84-6397-412E-B1B9-A019518EC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Different formats of picture essays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34629-151A-448C-88E4-F8C22C563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Just images</a:t>
            </a:r>
          </a:p>
          <a:p>
            <a:r>
              <a:rPr lang="en-GB" sz="2200"/>
              <a:t>Images with captions</a:t>
            </a:r>
          </a:p>
          <a:p>
            <a:r>
              <a:rPr lang="en-GB" sz="2200"/>
              <a:t>Images with text</a:t>
            </a:r>
          </a:p>
          <a:p>
            <a:pPr lvl="1"/>
            <a:r>
              <a:rPr lang="en-GB" sz="2200"/>
              <a:t>One or more paragraphs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B89088-7EB9-4FB0-A19C-9EA99AB1A2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9445" y="0"/>
            <a:ext cx="549454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82AA1D5-0C42-497B-ACDB-C8C209D8C2E3}"/>
              </a:ext>
            </a:extLst>
          </p:cNvPr>
          <p:cNvSpPr/>
          <p:nvPr/>
        </p:nvSpPr>
        <p:spPr>
          <a:xfrm>
            <a:off x="1562100" y="5260855"/>
            <a:ext cx="651509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Georgia" panose="02040502050405020303" pitchFamily="18" charset="0"/>
              </a:rPr>
              <a:t>Since the 19</a:t>
            </a:r>
            <a:r>
              <a:rPr lang="en-GB" baseline="30000" dirty="0">
                <a:solidFill>
                  <a:srgbClr val="FFC000"/>
                </a:solidFill>
                <a:latin typeface="Georgia" panose="02040502050405020303" pitchFamily="18" charset="0"/>
              </a:rPr>
              <a:t>th</a:t>
            </a:r>
            <a:r>
              <a:rPr lang="en-GB" dirty="0">
                <a:solidFill>
                  <a:srgbClr val="FFC000"/>
                </a:solidFill>
                <a:latin typeface="Georgia" panose="02040502050405020303" pitchFamily="18" charset="0"/>
              </a:rPr>
              <a:t> C. dog  size has increased, especially for giant breeds. Size comes at a cost as they die younger than smaller doge breeds. Kraus et.al (2013) conclude that large dogs die young mainly because they age (maturate) more quickly…..</a:t>
            </a: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944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F0CD6B-684F-478D-8DA7-D9BE7FA29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Why a picture essay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68D86-9197-439A-B867-50E707225D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6880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Take interesting topics and make emotionally charged or meaningful stories (tales, narratives) from them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7C214A-8445-4495-BAC0-EF57A07E67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24549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178B00-B4E1-42F0-A0A1-3DBAB0A80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600"/>
              <a:t>Two approaches…..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4B875-4F43-4E1B-A5F1-0B00AFFFC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Thematic</a:t>
            </a:r>
          </a:p>
          <a:p>
            <a:pPr lvl="1"/>
            <a:r>
              <a:rPr lang="en-GB" sz="2200" dirty="0"/>
              <a:t>BIG themes, tend to be general, big stories/histories</a:t>
            </a:r>
          </a:p>
          <a:p>
            <a:pPr lvl="1"/>
            <a:r>
              <a:rPr lang="en-GB" sz="2200" dirty="0"/>
              <a:t>Plot trends, trajectories</a:t>
            </a:r>
          </a:p>
          <a:p>
            <a:pPr lvl="2"/>
            <a:r>
              <a:rPr lang="en-GB" sz="2200" dirty="0"/>
              <a:t>From past to present</a:t>
            </a:r>
          </a:p>
          <a:p>
            <a:pPr lvl="2"/>
            <a:r>
              <a:rPr lang="en-GB" sz="2200" dirty="0"/>
              <a:t>From present to future</a:t>
            </a:r>
          </a:p>
          <a:p>
            <a:pPr lvl="1"/>
            <a:endParaRPr lang="en-GB" sz="2200" dirty="0"/>
          </a:p>
          <a:p>
            <a:pPr lvl="1"/>
            <a:r>
              <a:rPr lang="en-GB" sz="2200" dirty="0"/>
              <a:t>These tend not to have text added</a:t>
            </a:r>
          </a:p>
        </p:txBody>
      </p:sp>
    </p:spTree>
    <p:extLst>
      <p:ext uri="{BB962C8B-B14F-4D97-AF65-F5344CB8AC3E}">
        <p14:creationId xmlns:p14="http://schemas.microsoft.com/office/powerpoint/2010/main" val="3637977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BE65CF-909B-4826-98B8-3A2398768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……and the other is Narrative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5A22B-3E42-4A7E-BB3C-978C88D7F7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Narrative focuses on detail, the intimate</a:t>
            </a:r>
          </a:p>
          <a:p>
            <a:r>
              <a:rPr lang="en-GB" sz="2200" dirty="0"/>
              <a:t>Are direct i.e. story of an individual within the event, single strand of the phenomenon</a:t>
            </a:r>
          </a:p>
          <a:p>
            <a:endParaRPr lang="en-GB" sz="2200" dirty="0"/>
          </a:p>
          <a:p>
            <a:r>
              <a:rPr lang="en-GB" sz="2200" dirty="0"/>
              <a:t>These do tend to have text</a:t>
            </a:r>
          </a:p>
        </p:txBody>
      </p:sp>
    </p:spTree>
    <p:extLst>
      <p:ext uri="{BB962C8B-B14F-4D97-AF65-F5344CB8AC3E}">
        <p14:creationId xmlns:p14="http://schemas.microsoft.com/office/powerpoint/2010/main" val="41917430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F6188-149C-44DF-867C-62FAA9C4D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YOUR task, should you choose to accept it….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38F4B-D71A-4C6E-91BF-3554E1E89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5842000" cy="3623156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5 or so images </a:t>
            </a:r>
          </a:p>
          <a:p>
            <a:pPr lvl="1"/>
            <a:r>
              <a:rPr lang="en-GB" sz="2000" dirty="0"/>
              <a:t>From internet, own image bank, BUT we do not require you to TAKE images for this assessment</a:t>
            </a:r>
          </a:p>
          <a:p>
            <a:pPr lvl="1"/>
            <a:r>
              <a:rPr lang="en-GB" sz="2000" dirty="0"/>
              <a:t>Cite your image source</a:t>
            </a:r>
          </a:p>
          <a:p>
            <a:endParaRPr lang="en-GB" sz="2000" dirty="0"/>
          </a:p>
          <a:p>
            <a:r>
              <a:rPr lang="en-GB" sz="2000" dirty="0"/>
              <a:t>With text (400-500 words per image) to make 2000 word equivalent in total</a:t>
            </a:r>
          </a:p>
          <a:p>
            <a:pPr lvl="1"/>
            <a:r>
              <a:rPr lang="en-GB" sz="2000" dirty="0"/>
              <a:t>Supported with wider reading</a:t>
            </a:r>
          </a:p>
          <a:p>
            <a:pPr lvl="1"/>
            <a:r>
              <a:rPr lang="en-GB" sz="2000" dirty="0"/>
              <a:t>Demonstrating engagement with good scholarship – referencing, use of quotes, etc.</a:t>
            </a:r>
          </a:p>
          <a:p>
            <a:pPr lvl="1"/>
            <a:r>
              <a:rPr lang="en-GB" sz="2000" dirty="0"/>
              <a:t>With reference list (Harvard or footnotes)</a:t>
            </a:r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2E790142-6F12-4E9B-BB47-FA4EA32D80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14" r="2" b="2"/>
          <a:stretch/>
        </p:blipFill>
        <p:spPr>
          <a:xfrm>
            <a:off x="6695440" y="10"/>
            <a:ext cx="5495037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7216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15614-3335-4954-837A-7577A5B73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Essay check list</a:t>
            </a:r>
          </a:p>
        </p:txBody>
      </p:sp>
      <p:pic>
        <p:nvPicPr>
          <p:cNvPr id="7" name="Picture 5" descr="Many question marks on black background">
            <a:extLst>
              <a:ext uri="{FF2B5EF4-FFF2-40B4-BE49-F238E27FC236}">
                <a16:creationId xmlns:a16="http://schemas.microsoft.com/office/drawing/2014/main" id="{FF95BED9-0E3D-4146-A047-10017EB981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573" r="2" b="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B5E690-8A7D-43E1-A34F-D1B177566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 dirty="0"/>
              <a:t>Theme/Narrative– what is it about – which approach?</a:t>
            </a:r>
          </a:p>
          <a:p>
            <a:r>
              <a:rPr lang="en-GB" sz="2200" dirty="0"/>
              <a:t>Context: make it clear, the setting and situation</a:t>
            </a:r>
          </a:p>
          <a:p>
            <a:r>
              <a:rPr lang="en-GB" sz="2200" dirty="0"/>
              <a:t>Conflict</a:t>
            </a:r>
            <a:r>
              <a:rPr lang="en-GB" sz="2200"/>
              <a:t>/contradiction– </a:t>
            </a:r>
            <a:r>
              <a:rPr lang="en-GB" sz="2200" dirty="0"/>
              <a:t>any?</a:t>
            </a:r>
          </a:p>
          <a:p>
            <a:r>
              <a:rPr lang="en-GB" sz="2200" dirty="0"/>
              <a:t>Plot: plan the sequence of events this gives PROGRESSION or order, this should re-enforce the story</a:t>
            </a:r>
          </a:p>
          <a:p>
            <a:r>
              <a:rPr lang="en-GB" sz="2200" dirty="0"/>
              <a:t>Juxtaposition or reinforce– text with images</a:t>
            </a:r>
          </a:p>
        </p:txBody>
      </p:sp>
    </p:spTree>
    <p:extLst>
      <p:ext uri="{BB962C8B-B14F-4D97-AF65-F5344CB8AC3E}">
        <p14:creationId xmlns:p14="http://schemas.microsoft.com/office/powerpoint/2010/main" val="21672012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375</Words>
  <Application>Microsoft Office PowerPoint</Application>
  <PresentationFormat>Widescreen</PresentationFormat>
  <Paragraphs>60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Georgia</vt:lpstr>
      <vt:lpstr>Office Theme</vt:lpstr>
      <vt:lpstr>Photo or Picture Essays</vt:lpstr>
      <vt:lpstr>Picture or photo essays</vt:lpstr>
      <vt:lpstr>Images produce</vt:lpstr>
      <vt:lpstr>Images can be</vt:lpstr>
      <vt:lpstr>Different formats of picture essays</vt:lpstr>
      <vt:lpstr>Why a picture essay</vt:lpstr>
      <vt:lpstr>Two approaches…..</vt:lpstr>
      <vt:lpstr>……and the other is Narrative</vt:lpstr>
      <vt:lpstr>YOUR task, should you choose to accept it….</vt:lpstr>
      <vt:lpstr>Essay check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Photo or Picture Essays</dc:title>
  <dc:creator>Ros Coard</dc:creator>
  <cp:lastModifiedBy>Ros Coard</cp:lastModifiedBy>
  <cp:revision>2</cp:revision>
  <dcterms:created xsi:type="dcterms:W3CDTF">2021-02-14T13:09:48Z</dcterms:created>
  <dcterms:modified xsi:type="dcterms:W3CDTF">2021-02-14T13:13:04Z</dcterms:modified>
</cp:coreProperties>
</file>