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handoutMasterIdLst>
    <p:handoutMasterId r:id="rId18"/>
  </p:handoutMasterIdLst>
  <p:sldIdLst>
    <p:sldId id="261" r:id="rId5"/>
    <p:sldId id="262" r:id="rId6"/>
    <p:sldId id="263" r:id="rId7"/>
    <p:sldId id="269" r:id="rId8"/>
    <p:sldId id="270" r:id="rId9"/>
    <p:sldId id="271" r:id="rId10"/>
    <p:sldId id="264" r:id="rId11"/>
    <p:sldId id="265" r:id="rId12"/>
    <p:sldId id="266" r:id="rId13"/>
    <p:sldId id="267" r:id="rId14"/>
    <p:sldId id="272" r:id="rId15"/>
    <p:sldId id="273" r:id="rId16"/>
  </p:sldIdLst>
  <p:sldSz cx="12192000" cy="6858000"/>
  <p:notesSz cx="7102475" cy="9388475"/>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C7FBB"/>
    <a:srgbClr val="F7F1E4"/>
    <a:srgbClr val="B8D3E8"/>
    <a:srgbClr val="197DCE"/>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9" autoAdjust="0"/>
  </p:normalViewPr>
  <p:slideViewPr>
    <p:cSldViewPr snapToGrid="0" showGuides="1">
      <p:cViewPr>
        <p:scale>
          <a:sx n="80" d="100"/>
          <a:sy n="80" d="100"/>
        </p:scale>
        <p:origin x="378" y="-246"/>
      </p:cViewPr>
      <p:guideLst>
        <p:guide pos="3840"/>
        <p:guide orient="horz" pos="2160"/>
      </p:guideLst>
    </p:cSldViewPr>
  </p:slideViewPr>
  <p:notesTextViewPr>
    <p:cViewPr>
      <p:scale>
        <a:sx n="1" d="1"/>
        <a:sy n="1" d="1"/>
      </p:scale>
      <p:origin x="0" y="0"/>
    </p:cViewPr>
  </p:notesTextViewPr>
  <p:notesViewPr>
    <p:cSldViewPr snapToGrid="0" showGuides="1">
      <p:cViewPr varScale="1">
        <p:scale>
          <a:sx n="99" d="100"/>
          <a:sy n="99" d="100"/>
        </p:scale>
        <p:origin x="4416"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B39990-5AB5-4206-892A-EDB10DDB6E1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E194F1-717B-4FEE-8089-FCDC6C26CB98}">
      <dgm:prSet/>
      <dgm:spPr/>
      <dgm:t>
        <a:bodyPr/>
        <a:lstStyle/>
        <a:p>
          <a:r>
            <a:rPr lang="en-GB" dirty="0">
              <a:latin typeface="+mj-lt"/>
            </a:rPr>
            <a:t>Virgin Media – Digital TV, Broadband, Mobile Phones, Streaming service</a:t>
          </a:r>
          <a:endParaRPr lang="en-US" dirty="0">
            <a:latin typeface="+mj-lt"/>
          </a:endParaRPr>
        </a:p>
      </dgm:t>
    </dgm:pt>
    <dgm:pt modelId="{2A77C1C8-E7D3-4C80-A771-B71A1E487D67}" type="parTrans" cxnId="{C6D11F43-DBA3-4615-A6E6-CAB46F7FDBD2}">
      <dgm:prSet/>
      <dgm:spPr/>
      <dgm:t>
        <a:bodyPr/>
        <a:lstStyle/>
        <a:p>
          <a:endParaRPr lang="en-US"/>
        </a:p>
      </dgm:t>
    </dgm:pt>
    <dgm:pt modelId="{1672D74D-5952-4448-BDBD-E6FDDBD26257}" type="sibTrans" cxnId="{C6D11F43-DBA3-4615-A6E6-CAB46F7FDBD2}">
      <dgm:prSet/>
      <dgm:spPr/>
      <dgm:t>
        <a:bodyPr/>
        <a:lstStyle/>
        <a:p>
          <a:endParaRPr lang="en-US"/>
        </a:p>
      </dgm:t>
    </dgm:pt>
    <dgm:pt modelId="{391F3CEE-29C0-4FE9-9514-55F2BEE500BB}">
      <dgm:prSet/>
      <dgm:spPr/>
      <dgm:t>
        <a:bodyPr/>
        <a:lstStyle/>
        <a:p>
          <a:r>
            <a:rPr lang="en-GB" dirty="0">
              <a:latin typeface="+mj-lt"/>
            </a:rPr>
            <a:t>BT – Digital TV, Broadband, Phone, Mobile phones</a:t>
          </a:r>
          <a:endParaRPr lang="en-US" dirty="0">
            <a:latin typeface="+mj-lt"/>
          </a:endParaRPr>
        </a:p>
      </dgm:t>
    </dgm:pt>
    <dgm:pt modelId="{8D86BC44-BD1C-4C5A-A5D8-54D02F3A719A}" type="parTrans" cxnId="{4D59AFBD-1179-42F2-9EBE-DDD14420AC34}">
      <dgm:prSet/>
      <dgm:spPr/>
      <dgm:t>
        <a:bodyPr/>
        <a:lstStyle/>
        <a:p>
          <a:endParaRPr lang="en-US"/>
        </a:p>
      </dgm:t>
    </dgm:pt>
    <dgm:pt modelId="{AD613429-2A0E-4B8E-BE51-D94CACD1A1AC}" type="sibTrans" cxnId="{4D59AFBD-1179-42F2-9EBE-DDD14420AC34}">
      <dgm:prSet/>
      <dgm:spPr/>
      <dgm:t>
        <a:bodyPr/>
        <a:lstStyle/>
        <a:p>
          <a:endParaRPr lang="en-US"/>
        </a:p>
      </dgm:t>
    </dgm:pt>
    <dgm:pt modelId="{CD08564D-3D9C-4F66-BCB3-8C57F5042A3C}">
      <dgm:prSet/>
      <dgm:spPr/>
      <dgm:t>
        <a:bodyPr/>
        <a:lstStyle/>
        <a:p>
          <a:r>
            <a:rPr lang="en-GB" dirty="0">
              <a:latin typeface="+mj-lt"/>
            </a:rPr>
            <a:t>Netflix – Direct streaming service for films and series’</a:t>
          </a:r>
          <a:endParaRPr lang="en-US" dirty="0">
            <a:latin typeface="+mj-lt"/>
          </a:endParaRPr>
        </a:p>
      </dgm:t>
    </dgm:pt>
    <dgm:pt modelId="{8011BA7C-9414-48A1-976F-C87F8550410C}" type="parTrans" cxnId="{37C87674-C20B-4B02-BB5C-C5AC3BBECFBE}">
      <dgm:prSet/>
      <dgm:spPr/>
      <dgm:t>
        <a:bodyPr/>
        <a:lstStyle/>
        <a:p>
          <a:endParaRPr lang="en-US"/>
        </a:p>
      </dgm:t>
    </dgm:pt>
    <dgm:pt modelId="{BE6C104F-23C7-4576-9632-390AB0F8041B}" type="sibTrans" cxnId="{37C87674-C20B-4B02-BB5C-C5AC3BBECFBE}">
      <dgm:prSet/>
      <dgm:spPr/>
      <dgm:t>
        <a:bodyPr/>
        <a:lstStyle/>
        <a:p>
          <a:endParaRPr lang="en-US"/>
        </a:p>
      </dgm:t>
    </dgm:pt>
    <dgm:pt modelId="{2513F84E-511E-411D-9EA2-862BAACC4A28}">
      <dgm:prSet/>
      <dgm:spPr/>
      <dgm:t>
        <a:bodyPr/>
        <a:lstStyle/>
        <a:p>
          <a:r>
            <a:rPr lang="en-GB" dirty="0">
              <a:latin typeface="+mj-lt"/>
            </a:rPr>
            <a:t>Amazon Prime – Direct streaming service, as well as rental service for films and series’, also sports</a:t>
          </a:r>
          <a:endParaRPr lang="en-US" dirty="0">
            <a:latin typeface="+mj-lt"/>
          </a:endParaRPr>
        </a:p>
      </dgm:t>
    </dgm:pt>
    <dgm:pt modelId="{D7D1A20B-CC89-4CD9-A97B-6D4FA56B1904}" type="parTrans" cxnId="{6029993A-824A-4D87-A882-3E98B254BFB5}">
      <dgm:prSet/>
      <dgm:spPr/>
      <dgm:t>
        <a:bodyPr/>
        <a:lstStyle/>
        <a:p>
          <a:endParaRPr lang="en-US"/>
        </a:p>
      </dgm:t>
    </dgm:pt>
    <dgm:pt modelId="{2E42BB6C-4479-46B0-BCFB-86356BCB04DC}" type="sibTrans" cxnId="{6029993A-824A-4D87-A882-3E98B254BFB5}">
      <dgm:prSet/>
      <dgm:spPr/>
      <dgm:t>
        <a:bodyPr/>
        <a:lstStyle/>
        <a:p>
          <a:endParaRPr lang="en-US"/>
        </a:p>
      </dgm:t>
    </dgm:pt>
    <dgm:pt modelId="{7D6A0ED2-C497-482B-A481-0EEAF237CE3F}">
      <dgm:prSet/>
      <dgm:spPr/>
      <dgm:t>
        <a:bodyPr/>
        <a:lstStyle/>
        <a:p>
          <a:r>
            <a:rPr lang="en-GB" dirty="0">
              <a:latin typeface="+mj-lt"/>
            </a:rPr>
            <a:t>Disney+ - Direct streaming service</a:t>
          </a:r>
          <a:endParaRPr lang="en-US" dirty="0">
            <a:latin typeface="+mj-lt"/>
          </a:endParaRPr>
        </a:p>
      </dgm:t>
    </dgm:pt>
    <dgm:pt modelId="{0A523DCE-7F44-489B-8286-DF890565B6EA}" type="parTrans" cxnId="{84661D43-E6A6-4FDC-A9F8-5AAA8BECFD02}">
      <dgm:prSet/>
      <dgm:spPr/>
      <dgm:t>
        <a:bodyPr/>
        <a:lstStyle/>
        <a:p>
          <a:endParaRPr lang="en-US"/>
        </a:p>
      </dgm:t>
    </dgm:pt>
    <dgm:pt modelId="{D33B2820-9D54-4E91-BAE2-8360FCD951C2}" type="sibTrans" cxnId="{84661D43-E6A6-4FDC-A9F8-5AAA8BECFD02}">
      <dgm:prSet/>
      <dgm:spPr/>
      <dgm:t>
        <a:bodyPr/>
        <a:lstStyle/>
        <a:p>
          <a:endParaRPr lang="en-US"/>
        </a:p>
      </dgm:t>
    </dgm:pt>
    <dgm:pt modelId="{4E794C45-6033-493D-A0FA-826A4B4A75F5}">
      <dgm:prSet/>
      <dgm:spPr/>
      <dgm:t>
        <a:bodyPr/>
        <a:lstStyle/>
        <a:p>
          <a:r>
            <a:rPr lang="en-GB" dirty="0">
              <a:latin typeface="+mj-lt"/>
            </a:rPr>
            <a:t>Cinema Industry – Odeon, Vue, Cineworld</a:t>
          </a:r>
          <a:endParaRPr lang="en-US" dirty="0">
            <a:latin typeface="+mj-lt"/>
          </a:endParaRPr>
        </a:p>
      </dgm:t>
    </dgm:pt>
    <dgm:pt modelId="{3366CBE0-404A-4F2C-A0C6-28546B34178D}" type="parTrans" cxnId="{0CAEF0CD-65BD-43B8-B273-6F0FA529FEE9}">
      <dgm:prSet/>
      <dgm:spPr/>
      <dgm:t>
        <a:bodyPr/>
        <a:lstStyle/>
        <a:p>
          <a:endParaRPr lang="en-US"/>
        </a:p>
      </dgm:t>
    </dgm:pt>
    <dgm:pt modelId="{CBC3AA72-2D58-4689-BD66-131D8A37F66A}" type="sibTrans" cxnId="{0CAEF0CD-65BD-43B8-B273-6F0FA529FEE9}">
      <dgm:prSet/>
      <dgm:spPr/>
      <dgm:t>
        <a:bodyPr/>
        <a:lstStyle/>
        <a:p>
          <a:endParaRPr lang="en-US"/>
        </a:p>
      </dgm:t>
    </dgm:pt>
    <dgm:pt modelId="{931157C6-83CE-46C9-A8E6-9FB9F28D50BB}" type="pres">
      <dgm:prSet presAssocID="{47B39990-5AB5-4206-892A-EDB10DDB6E17}" presName="root" presStyleCnt="0">
        <dgm:presLayoutVars>
          <dgm:dir/>
          <dgm:resizeHandles val="exact"/>
        </dgm:presLayoutVars>
      </dgm:prSet>
      <dgm:spPr/>
    </dgm:pt>
    <dgm:pt modelId="{88F21A99-77BD-43C2-BD50-FC4254622B9C}" type="pres">
      <dgm:prSet presAssocID="{8BE194F1-717B-4FEE-8089-FCDC6C26CB98}" presName="compNode" presStyleCnt="0"/>
      <dgm:spPr/>
    </dgm:pt>
    <dgm:pt modelId="{8A860A3A-25FD-40D5-80F4-41502CAD375B}" type="pres">
      <dgm:prSet presAssocID="{8BE194F1-717B-4FEE-8089-FCDC6C26CB98}" presName="bgRect" presStyleLbl="bgShp" presStyleIdx="0" presStyleCnt="6"/>
      <dgm:spPr/>
    </dgm:pt>
    <dgm:pt modelId="{C379DCAA-8ECE-42A3-9897-ADD7AA204C62}" type="pres">
      <dgm:prSet presAssocID="{8BE194F1-717B-4FEE-8089-FCDC6C26CB9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83C5DDCB-0246-4F8D-A460-FB81BD6A379B}" type="pres">
      <dgm:prSet presAssocID="{8BE194F1-717B-4FEE-8089-FCDC6C26CB98}" presName="spaceRect" presStyleCnt="0"/>
      <dgm:spPr/>
    </dgm:pt>
    <dgm:pt modelId="{3D27271B-17FD-4692-8F96-3D01E96F8E7D}" type="pres">
      <dgm:prSet presAssocID="{8BE194F1-717B-4FEE-8089-FCDC6C26CB98}" presName="parTx" presStyleLbl="revTx" presStyleIdx="0" presStyleCnt="6">
        <dgm:presLayoutVars>
          <dgm:chMax val="0"/>
          <dgm:chPref val="0"/>
        </dgm:presLayoutVars>
      </dgm:prSet>
      <dgm:spPr/>
    </dgm:pt>
    <dgm:pt modelId="{3B5F3EC0-AA3D-4D9D-ABEB-5AD624E62BAB}" type="pres">
      <dgm:prSet presAssocID="{1672D74D-5952-4448-BDBD-E6FDDBD26257}" presName="sibTrans" presStyleCnt="0"/>
      <dgm:spPr/>
    </dgm:pt>
    <dgm:pt modelId="{BFE6C8E3-8F32-4033-86BC-25BB02AFC58C}" type="pres">
      <dgm:prSet presAssocID="{391F3CEE-29C0-4FE9-9514-55F2BEE500BB}" presName="compNode" presStyleCnt="0"/>
      <dgm:spPr/>
    </dgm:pt>
    <dgm:pt modelId="{81083605-5048-4D89-9F13-0043AB4290F0}" type="pres">
      <dgm:prSet presAssocID="{391F3CEE-29C0-4FE9-9514-55F2BEE500BB}" presName="bgRect" presStyleLbl="bgShp" presStyleIdx="1" presStyleCnt="6"/>
      <dgm:spPr/>
    </dgm:pt>
    <dgm:pt modelId="{C3E5363E-A445-4B61-A939-0886EADC513D}" type="pres">
      <dgm:prSet presAssocID="{391F3CEE-29C0-4FE9-9514-55F2BEE500B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B"/>
        </a:ext>
      </dgm:extLst>
    </dgm:pt>
    <dgm:pt modelId="{297866C6-56C8-4C8E-B9D1-2D43BF6C95D7}" type="pres">
      <dgm:prSet presAssocID="{391F3CEE-29C0-4FE9-9514-55F2BEE500BB}" presName="spaceRect" presStyleCnt="0"/>
      <dgm:spPr/>
    </dgm:pt>
    <dgm:pt modelId="{4C3CF621-57A5-442B-AE90-CE0998D93838}" type="pres">
      <dgm:prSet presAssocID="{391F3CEE-29C0-4FE9-9514-55F2BEE500BB}" presName="parTx" presStyleLbl="revTx" presStyleIdx="1" presStyleCnt="6">
        <dgm:presLayoutVars>
          <dgm:chMax val="0"/>
          <dgm:chPref val="0"/>
        </dgm:presLayoutVars>
      </dgm:prSet>
      <dgm:spPr/>
    </dgm:pt>
    <dgm:pt modelId="{88B8B3A9-4BBF-4A87-BD7D-36BEA34AA776}" type="pres">
      <dgm:prSet presAssocID="{AD613429-2A0E-4B8E-BE51-D94CACD1A1AC}" presName="sibTrans" presStyleCnt="0"/>
      <dgm:spPr/>
    </dgm:pt>
    <dgm:pt modelId="{224C9A14-DCCA-4B48-9601-A1ECC720BD09}" type="pres">
      <dgm:prSet presAssocID="{CD08564D-3D9C-4F66-BCB3-8C57F5042A3C}" presName="compNode" presStyleCnt="0"/>
      <dgm:spPr/>
    </dgm:pt>
    <dgm:pt modelId="{FEBECEC5-BD6C-4C95-BEFF-04D156630EF9}" type="pres">
      <dgm:prSet presAssocID="{CD08564D-3D9C-4F66-BCB3-8C57F5042A3C}" presName="bgRect" presStyleLbl="bgShp" presStyleIdx="2" presStyleCnt="6"/>
      <dgm:spPr/>
    </dgm:pt>
    <dgm:pt modelId="{FFF70CE7-9966-4A1C-980E-DFF4EB663549}" type="pres">
      <dgm:prSet presAssocID="{CD08564D-3D9C-4F66-BCB3-8C57F5042A3C}" presName="iconRect" presStyleLbl="node1" presStyleIdx="2" presStyleCnt="6"/>
      <dgm:spPr>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lapper board"/>
        </a:ext>
      </dgm:extLst>
    </dgm:pt>
    <dgm:pt modelId="{E83916F8-8A59-4531-AFC8-472C3E4996DE}" type="pres">
      <dgm:prSet presAssocID="{CD08564D-3D9C-4F66-BCB3-8C57F5042A3C}" presName="spaceRect" presStyleCnt="0"/>
      <dgm:spPr/>
    </dgm:pt>
    <dgm:pt modelId="{358726A0-2FA7-4BD9-AC15-A3C1FA0D0144}" type="pres">
      <dgm:prSet presAssocID="{CD08564D-3D9C-4F66-BCB3-8C57F5042A3C}" presName="parTx" presStyleLbl="revTx" presStyleIdx="2" presStyleCnt="6">
        <dgm:presLayoutVars>
          <dgm:chMax val="0"/>
          <dgm:chPref val="0"/>
        </dgm:presLayoutVars>
      </dgm:prSet>
      <dgm:spPr/>
    </dgm:pt>
    <dgm:pt modelId="{06C325A1-C8E1-46C1-A6DF-523FC094C10F}" type="pres">
      <dgm:prSet presAssocID="{BE6C104F-23C7-4576-9632-390AB0F8041B}" presName="sibTrans" presStyleCnt="0"/>
      <dgm:spPr/>
    </dgm:pt>
    <dgm:pt modelId="{C1CBA1D2-5878-448D-A99C-269BC2BD9840}" type="pres">
      <dgm:prSet presAssocID="{2513F84E-511E-411D-9EA2-862BAACC4A28}" presName="compNode" presStyleCnt="0"/>
      <dgm:spPr/>
    </dgm:pt>
    <dgm:pt modelId="{6686C5CB-D35F-45BF-8CE2-B3F58A5D69E2}" type="pres">
      <dgm:prSet presAssocID="{2513F84E-511E-411D-9EA2-862BAACC4A28}" presName="bgRect" presStyleLbl="bgShp" presStyleIdx="3" presStyleCnt="6"/>
      <dgm:spPr/>
    </dgm:pt>
    <dgm:pt modelId="{ABE3F662-74E6-49BA-9D8A-E674891F1AE7}" type="pres">
      <dgm:prSet presAssocID="{2513F84E-511E-411D-9EA2-862BAACC4A28}" presName="iconRect" presStyleLbl="node1" presStyleIdx="3"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vision"/>
        </a:ext>
      </dgm:extLst>
    </dgm:pt>
    <dgm:pt modelId="{5675AB7B-44C0-4A6B-83FC-6924D32593FD}" type="pres">
      <dgm:prSet presAssocID="{2513F84E-511E-411D-9EA2-862BAACC4A28}" presName="spaceRect" presStyleCnt="0"/>
      <dgm:spPr/>
    </dgm:pt>
    <dgm:pt modelId="{3176D269-C015-4C02-9284-18FD6CF08B6F}" type="pres">
      <dgm:prSet presAssocID="{2513F84E-511E-411D-9EA2-862BAACC4A28}" presName="parTx" presStyleLbl="revTx" presStyleIdx="3" presStyleCnt="6">
        <dgm:presLayoutVars>
          <dgm:chMax val="0"/>
          <dgm:chPref val="0"/>
        </dgm:presLayoutVars>
      </dgm:prSet>
      <dgm:spPr/>
    </dgm:pt>
    <dgm:pt modelId="{FECC9C0C-97D9-424A-9DA9-8DC0AE27069C}" type="pres">
      <dgm:prSet presAssocID="{2E42BB6C-4479-46B0-BCFB-86356BCB04DC}" presName="sibTrans" presStyleCnt="0"/>
      <dgm:spPr/>
    </dgm:pt>
    <dgm:pt modelId="{8A495649-BB44-4C32-BA8C-CFE5BAAA552C}" type="pres">
      <dgm:prSet presAssocID="{7D6A0ED2-C497-482B-A481-0EEAF237CE3F}" presName="compNode" presStyleCnt="0"/>
      <dgm:spPr/>
    </dgm:pt>
    <dgm:pt modelId="{1C2CFA25-94E9-4FA6-ABDE-14DE615E5D12}" type="pres">
      <dgm:prSet presAssocID="{7D6A0ED2-C497-482B-A481-0EEAF237CE3F}" presName="bgRect" presStyleLbl="bgShp" presStyleIdx="4" presStyleCnt="6"/>
      <dgm:spPr/>
    </dgm:pt>
    <dgm:pt modelId="{9A1064D9-E64B-49B5-B0E7-25F1789CC43F}" type="pres">
      <dgm:prSet presAssocID="{7D6A0ED2-C497-482B-A481-0EEAF237CE3F}" presName="iconRect" presStyleLbl="node1" presStyleIdx="4" presStyleCnt="6"/>
      <dgm:spPr>
        <a:blipFill rotWithShape="1">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pt>
    <dgm:pt modelId="{6D9E9B85-0F64-4D23-BC8F-8B8878CA6EF4}" type="pres">
      <dgm:prSet presAssocID="{7D6A0ED2-C497-482B-A481-0EEAF237CE3F}" presName="spaceRect" presStyleCnt="0"/>
      <dgm:spPr/>
    </dgm:pt>
    <dgm:pt modelId="{5814482B-41D5-4066-9A19-ECB5D055DC63}" type="pres">
      <dgm:prSet presAssocID="{7D6A0ED2-C497-482B-A481-0EEAF237CE3F}" presName="parTx" presStyleLbl="revTx" presStyleIdx="4" presStyleCnt="6">
        <dgm:presLayoutVars>
          <dgm:chMax val="0"/>
          <dgm:chPref val="0"/>
        </dgm:presLayoutVars>
      </dgm:prSet>
      <dgm:spPr/>
    </dgm:pt>
    <dgm:pt modelId="{4489F9C3-F629-4A33-B7B3-DAA0D704C430}" type="pres">
      <dgm:prSet presAssocID="{D33B2820-9D54-4E91-BAE2-8360FCD951C2}" presName="sibTrans" presStyleCnt="0"/>
      <dgm:spPr/>
    </dgm:pt>
    <dgm:pt modelId="{F4296992-082D-4146-984E-6D2F710A393E}" type="pres">
      <dgm:prSet presAssocID="{4E794C45-6033-493D-A0FA-826A4B4A75F5}" presName="compNode" presStyleCnt="0"/>
      <dgm:spPr/>
    </dgm:pt>
    <dgm:pt modelId="{A6567A86-D528-420C-96E8-09E3C1CFFE06}" type="pres">
      <dgm:prSet presAssocID="{4E794C45-6033-493D-A0FA-826A4B4A75F5}" presName="bgRect" presStyleLbl="bgShp" presStyleIdx="5" presStyleCnt="6"/>
      <dgm:spPr/>
    </dgm:pt>
    <dgm:pt modelId="{29FD4609-7CF9-4CE8-BA12-EF0DD1D81AE6}" type="pres">
      <dgm:prSet presAssocID="{4E794C45-6033-493D-A0FA-826A4B4A75F5}" presName="iconRect" presStyleLbl="node1" presStyleIdx="5" presStyleCnt="6"/>
      <dgm:spPr>
        <a:blipFill rotWithShape="1">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pt>
    <dgm:pt modelId="{02A632E6-7FC5-478E-BB0B-73B35B989405}" type="pres">
      <dgm:prSet presAssocID="{4E794C45-6033-493D-A0FA-826A4B4A75F5}" presName="spaceRect" presStyleCnt="0"/>
      <dgm:spPr/>
    </dgm:pt>
    <dgm:pt modelId="{9D893974-E057-4C0F-9898-BB23495C85BC}" type="pres">
      <dgm:prSet presAssocID="{4E794C45-6033-493D-A0FA-826A4B4A75F5}" presName="parTx" presStyleLbl="revTx" presStyleIdx="5" presStyleCnt="6">
        <dgm:presLayoutVars>
          <dgm:chMax val="0"/>
          <dgm:chPref val="0"/>
        </dgm:presLayoutVars>
      </dgm:prSet>
      <dgm:spPr/>
    </dgm:pt>
  </dgm:ptLst>
  <dgm:cxnLst>
    <dgm:cxn modelId="{E1A47008-7C50-4D2A-A0ED-5F259E47FA6A}" type="presOf" srcId="{CD08564D-3D9C-4F66-BCB3-8C57F5042A3C}" destId="{358726A0-2FA7-4BD9-AC15-A3C1FA0D0144}" srcOrd="0" destOrd="0" presId="urn:microsoft.com/office/officeart/2018/2/layout/IconVerticalSolidList"/>
    <dgm:cxn modelId="{0DB3530D-BB6B-4A01-8624-E7B5F426A9E0}" type="presOf" srcId="{47B39990-5AB5-4206-892A-EDB10DDB6E17}" destId="{931157C6-83CE-46C9-A8E6-9FB9F28D50BB}" srcOrd="0" destOrd="0" presId="urn:microsoft.com/office/officeart/2018/2/layout/IconVerticalSolidList"/>
    <dgm:cxn modelId="{91FB0322-6B85-4179-87BC-88955E974AF3}" type="presOf" srcId="{391F3CEE-29C0-4FE9-9514-55F2BEE500BB}" destId="{4C3CF621-57A5-442B-AE90-CE0998D93838}" srcOrd="0" destOrd="0" presId="urn:microsoft.com/office/officeart/2018/2/layout/IconVerticalSolidList"/>
    <dgm:cxn modelId="{6029993A-824A-4D87-A882-3E98B254BFB5}" srcId="{47B39990-5AB5-4206-892A-EDB10DDB6E17}" destId="{2513F84E-511E-411D-9EA2-862BAACC4A28}" srcOrd="3" destOrd="0" parTransId="{D7D1A20B-CC89-4CD9-A97B-6D4FA56B1904}" sibTransId="{2E42BB6C-4479-46B0-BCFB-86356BCB04DC}"/>
    <dgm:cxn modelId="{84661D43-E6A6-4FDC-A9F8-5AAA8BECFD02}" srcId="{47B39990-5AB5-4206-892A-EDB10DDB6E17}" destId="{7D6A0ED2-C497-482B-A481-0EEAF237CE3F}" srcOrd="4" destOrd="0" parTransId="{0A523DCE-7F44-489B-8286-DF890565B6EA}" sibTransId="{D33B2820-9D54-4E91-BAE2-8360FCD951C2}"/>
    <dgm:cxn modelId="{C6D11F43-DBA3-4615-A6E6-CAB46F7FDBD2}" srcId="{47B39990-5AB5-4206-892A-EDB10DDB6E17}" destId="{8BE194F1-717B-4FEE-8089-FCDC6C26CB98}" srcOrd="0" destOrd="0" parTransId="{2A77C1C8-E7D3-4C80-A771-B71A1E487D67}" sibTransId="{1672D74D-5952-4448-BDBD-E6FDDBD26257}"/>
    <dgm:cxn modelId="{871BD248-1EA1-4DAF-A89B-98E32D61C4EC}" type="presOf" srcId="{7D6A0ED2-C497-482B-A481-0EEAF237CE3F}" destId="{5814482B-41D5-4066-9A19-ECB5D055DC63}" srcOrd="0" destOrd="0" presId="urn:microsoft.com/office/officeart/2018/2/layout/IconVerticalSolidList"/>
    <dgm:cxn modelId="{37C87674-C20B-4B02-BB5C-C5AC3BBECFBE}" srcId="{47B39990-5AB5-4206-892A-EDB10DDB6E17}" destId="{CD08564D-3D9C-4F66-BCB3-8C57F5042A3C}" srcOrd="2" destOrd="0" parTransId="{8011BA7C-9414-48A1-976F-C87F8550410C}" sibTransId="{BE6C104F-23C7-4576-9632-390AB0F8041B}"/>
    <dgm:cxn modelId="{5F75CE57-9D9A-4E9A-8037-9F8F8AEE7FCB}" type="presOf" srcId="{4E794C45-6033-493D-A0FA-826A4B4A75F5}" destId="{9D893974-E057-4C0F-9898-BB23495C85BC}" srcOrd="0" destOrd="0" presId="urn:microsoft.com/office/officeart/2018/2/layout/IconVerticalSolidList"/>
    <dgm:cxn modelId="{C81B9586-2F0A-4622-9316-C0ADDEE7160A}" type="presOf" srcId="{8BE194F1-717B-4FEE-8089-FCDC6C26CB98}" destId="{3D27271B-17FD-4692-8F96-3D01E96F8E7D}" srcOrd="0" destOrd="0" presId="urn:microsoft.com/office/officeart/2018/2/layout/IconVerticalSolidList"/>
    <dgm:cxn modelId="{32AE4EBD-4D49-4CD1-80E2-F7CDA1616415}" type="presOf" srcId="{2513F84E-511E-411D-9EA2-862BAACC4A28}" destId="{3176D269-C015-4C02-9284-18FD6CF08B6F}" srcOrd="0" destOrd="0" presId="urn:microsoft.com/office/officeart/2018/2/layout/IconVerticalSolidList"/>
    <dgm:cxn modelId="{4D59AFBD-1179-42F2-9EBE-DDD14420AC34}" srcId="{47B39990-5AB5-4206-892A-EDB10DDB6E17}" destId="{391F3CEE-29C0-4FE9-9514-55F2BEE500BB}" srcOrd="1" destOrd="0" parTransId="{8D86BC44-BD1C-4C5A-A5D8-54D02F3A719A}" sibTransId="{AD613429-2A0E-4B8E-BE51-D94CACD1A1AC}"/>
    <dgm:cxn modelId="{0CAEF0CD-65BD-43B8-B273-6F0FA529FEE9}" srcId="{47B39990-5AB5-4206-892A-EDB10DDB6E17}" destId="{4E794C45-6033-493D-A0FA-826A4B4A75F5}" srcOrd="5" destOrd="0" parTransId="{3366CBE0-404A-4F2C-A0C6-28546B34178D}" sibTransId="{CBC3AA72-2D58-4689-BD66-131D8A37F66A}"/>
    <dgm:cxn modelId="{AAD05C97-2F0C-4692-BC70-8DE6294D646C}" type="presParOf" srcId="{931157C6-83CE-46C9-A8E6-9FB9F28D50BB}" destId="{88F21A99-77BD-43C2-BD50-FC4254622B9C}" srcOrd="0" destOrd="0" presId="urn:microsoft.com/office/officeart/2018/2/layout/IconVerticalSolidList"/>
    <dgm:cxn modelId="{6762ED13-41F2-4337-8F50-41D886DCC8D8}" type="presParOf" srcId="{88F21A99-77BD-43C2-BD50-FC4254622B9C}" destId="{8A860A3A-25FD-40D5-80F4-41502CAD375B}" srcOrd="0" destOrd="0" presId="urn:microsoft.com/office/officeart/2018/2/layout/IconVerticalSolidList"/>
    <dgm:cxn modelId="{7F059065-371C-4B10-97DE-964A93063350}" type="presParOf" srcId="{88F21A99-77BD-43C2-BD50-FC4254622B9C}" destId="{C379DCAA-8ECE-42A3-9897-ADD7AA204C62}" srcOrd="1" destOrd="0" presId="urn:microsoft.com/office/officeart/2018/2/layout/IconVerticalSolidList"/>
    <dgm:cxn modelId="{DAF0DF59-7805-49D8-8B23-F8CE9B697804}" type="presParOf" srcId="{88F21A99-77BD-43C2-BD50-FC4254622B9C}" destId="{83C5DDCB-0246-4F8D-A460-FB81BD6A379B}" srcOrd="2" destOrd="0" presId="urn:microsoft.com/office/officeart/2018/2/layout/IconVerticalSolidList"/>
    <dgm:cxn modelId="{D608D86E-9E2F-47CE-BA9B-DDAB8CF2143C}" type="presParOf" srcId="{88F21A99-77BD-43C2-BD50-FC4254622B9C}" destId="{3D27271B-17FD-4692-8F96-3D01E96F8E7D}" srcOrd="3" destOrd="0" presId="urn:microsoft.com/office/officeart/2018/2/layout/IconVerticalSolidList"/>
    <dgm:cxn modelId="{315B2D15-0A62-4C56-AB5C-E5D65236E8D3}" type="presParOf" srcId="{931157C6-83CE-46C9-A8E6-9FB9F28D50BB}" destId="{3B5F3EC0-AA3D-4D9D-ABEB-5AD624E62BAB}" srcOrd="1" destOrd="0" presId="urn:microsoft.com/office/officeart/2018/2/layout/IconVerticalSolidList"/>
    <dgm:cxn modelId="{02609452-280D-4263-BEEB-00D550D7C1EB}" type="presParOf" srcId="{931157C6-83CE-46C9-A8E6-9FB9F28D50BB}" destId="{BFE6C8E3-8F32-4033-86BC-25BB02AFC58C}" srcOrd="2" destOrd="0" presId="urn:microsoft.com/office/officeart/2018/2/layout/IconVerticalSolidList"/>
    <dgm:cxn modelId="{02756D45-D1FF-4D32-B90C-760FBF042597}" type="presParOf" srcId="{BFE6C8E3-8F32-4033-86BC-25BB02AFC58C}" destId="{81083605-5048-4D89-9F13-0043AB4290F0}" srcOrd="0" destOrd="0" presId="urn:microsoft.com/office/officeart/2018/2/layout/IconVerticalSolidList"/>
    <dgm:cxn modelId="{909C326D-D8C7-4DCE-BADE-8E4C47C9D1C8}" type="presParOf" srcId="{BFE6C8E3-8F32-4033-86BC-25BB02AFC58C}" destId="{C3E5363E-A445-4B61-A939-0886EADC513D}" srcOrd="1" destOrd="0" presId="urn:microsoft.com/office/officeart/2018/2/layout/IconVerticalSolidList"/>
    <dgm:cxn modelId="{F316C21C-076D-4D06-B369-D1BB9B100972}" type="presParOf" srcId="{BFE6C8E3-8F32-4033-86BC-25BB02AFC58C}" destId="{297866C6-56C8-4C8E-B9D1-2D43BF6C95D7}" srcOrd="2" destOrd="0" presId="urn:microsoft.com/office/officeart/2018/2/layout/IconVerticalSolidList"/>
    <dgm:cxn modelId="{1231ACA6-8407-490F-B2C6-B179B29017B9}" type="presParOf" srcId="{BFE6C8E3-8F32-4033-86BC-25BB02AFC58C}" destId="{4C3CF621-57A5-442B-AE90-CE0998D93838}" srcOrd="3" destOrd="0" presId="urn:microsoft.com/office/officeart/2018/2/layout/IconVerticalSolidList"/>
    <dgm:cxn modelId="{50D3F271-7C0C-43C2-B536-ACD2B6C13EC9}" type="presParOf" srcId="{931157C6-83CE-46C9-A8E6-9FB9F28D50BB}" destId="{88B8B3A9-4BBF-4A87-BD7D-36BEA34AA776}" srcOrd="3" destOrd="0" presId="urn:microsoft.com/office/officeart/2018/2/layout/IconVerticalSolidList"/>
    <dgm:cxn modelId="{7374C165-A70B-497C-994E-AFC582FE33B7}" type="presParOf" srcId="{931157C6-83CE-46C9-A8E6-9FB9F28D50BB}" destId="{224C9A14-DCCA-4B48-9601-A1ECC720BD09}" srcOrd="4" destOrd="0" presId="urn:microsoft.com/office/officeart/2018/2/layout/IconVerticalSolidList"/>
    <dgm:cxn modelId="{F3214BB0-7E8D-45E5-85AB-16BB6FF574E0}" type="presParOf" srcId="{224C9A14-DCCA-4B48-9601-A1ECC720BD09}" destId="{FEBECEC5-BD6C-4C95-BEFF-04D156630EF9}" srcOrd="0" destOrd="0" presId="urn:microsoft.com/office/officeart/2018/2/layout/IconVerticalSolidList"/>
    <dgm:cxn modelId="{609D540F-BD32-4A70-AF99-0D2B37AC7640}" type="presParOf" srcId="{224C9A14-DCCA-4B48-9601-A1ECC720BD09}" destId="{FFF70CE7-9966-4A1C-980E-DFF4EB663549}" srcOrd="1" destOrd="0" presId="urn:microsoft.com/office/officeart/2018/2/layout/IconVerticalSolidList"/>
    <dgm:cxn modelId="{600D4BD3-318A-4FB7-9F89-169A6F793E0E}" type="presParOf" srcId="{224C9A14-DCCA-4B48-9601-A1ECC720BD09}" destId="{E83916F8-8A59-4531-AFC8-472C3E4996DE}" srcOrd="2" destOrd="0" presId="urn:microsoft.com/office/officeart/2018/2/layout/IconVerticalSolidList"/>
    <dgm:cxn modelId="{1DAC9F06-1D55-47AD-9009-E7FBC1027309}" type="presParOf" srcId="{224C9A14-DCCA-4B48-9601-A1ECC720BD09}" destId="{358726A0-2FA7-4BD9-AC15-A3C1FA0D0144}" srcOrd="3" destOrd="0" presId="urn:microsoft.com/office/officeart/2018/2/layout/IconVerticalSolidList"/>
    <dgm:cxn modelId="{F48EB471-6EC2-4DDD-8C7F-6E190614D782}" type="presParOf" srcId="{931157C6-83CE-46C9-A8E6-9FB9F28D50BB}" destId="{06C325A1-C8E1-46C1-A6DF-523FC094C10F}" srcOrd="5" destOrd="0" presId="urn:microsoft.com/office/officeart/2018/2/layout/IconVerticalSolidList"/>
    <dgm:cxn modelId="{51571EC4-0EB8-48FF-ACAE-C8674273EF21}" type="presParOf" srcId="{931157C6-83CE-46C9-A8E6-9FB9F28D50BB}" destId="{C1CBA1D2-5878-448D-A99C-269BC2BD9840}" srcOrd="6" destOrd="0" presId="urn:microsoft.com/office/officeart/2018/2/layout/IconVerticalSolidList"/>
    <dgm:cxn modelId="{86A89B96-C4E5-4BEF-B4B9-EAB6E9AB09DB}" type="presParOf" srcId="{C1CBA1D2-5878-448D-A99C-269BC2BD9840}" destId="{6686C5CB-D35F-45BF-8CE2-B3F58A5D69E2}" srcOrd="0" destOrd="0" presId="urn:microsoft.com/office/officeart/2018/2/layout/IconVerticalSolidList"/>
    <dgm:cxn modelId="{80732705-F411-4DC1-B6B8-2A3BE9E4FB17}" type="presParOf" srcId="{C1CBA1D2-5878-448D-A99C-269BC2BD9840}" destId="{ABE3F662-74E6-49BA-9D8A-E674891F1AE7}" srcOrd="1" destOrd="0" presId="urn:microsoft.com/office/officeart/2018/2/layout/IconVerticalSolidList"/>
    <dgm:cxn modelId="{8D030CCF-635C-4881-8B29-D953FEEA6320}" type="presParOf" srcId="{C1CBA1D2-5878-448D-A99C-269BC2BD9840}" destId="{5675AB7B-44C0-4A6B-83FC-6924D32593FD}" srcOrd="2" destOrd="0" presId="urn:microsoft.com/office/officeart/2018/2/layout/IconVerticalSolidList"/>
    <dgm:cxn modelId="{5CA850D1-2651-459D-BEF5-B345AA095AE3}" type="presParOf" srcId="{C1CBA1D2-5878-448D-A99C-269BC2BD9840}" destId="{3176D269-C015-4C02-9284-18FD6CF08B6F}" srcOrd="3" destOrd="0" presId="urn:microsoft.com/office/officeart/2018/2/layout/IconVerticalSolidList"/>
    <dgm:cxn modelId="{083EFB29-A794-445D-80B5-482AF2988552}" type="presParOf" srcId="{931157C6-83CE-46C9-A8E6-9FB9F28D50BB}" destId="{FECC9C0C-97D9-424A-9DA9-8DC0AE27069C}" srcOrd="7" destOrd="0" presId="urn:microsoft.com/office/officeart/2018/2/layout/IconVerticalSolidList"/>
    <dgm:cxn modelId="{5AB8EC00-BAA3-4F67-97BB-F0756B5F0FEA}" type="presParOf" srcId="{931157C6-83CE-46C9-A8E6-9FB9F28D50BB}" destId="{8A495649-BB44-4C32-BA8C-CFE5BAAA552C}" srcOrd="8" destOrd="0" presId="urn:microsoft.com/office/officeart/2018/2/layout/IconVerticalSolidList"/>
    <dgm:cxn modelId="{2E10E5C8-6D27-4756-9A47-F5BD3A19F329}" type="presParOf" srcId="{8A495649-BB44-4C32-BA8C-CFE5BAAA552C}" destId="{1C2CFA25-94E9-4FA6-ABDE-14DE615E5D12}" srcOrd="0" destOrd="0" presId="urn:microsoft.com/office/officeart/2018/2/layout/IconVerticalSolidList"/>
    <dgm:cxn modelId="{E6539634-0F76-4A5F-8E08-3698DA51417F}" type="presParOf" srcId="{8A495649-BB44-4C32-BA8C-CFE5BAAA552C}" destId="{9A1064D9-E64B-49B5-B0E7-25F1789CC43F}" srcOrd="1" destOrd="0" presId="urn:microsoft.com/office/officeart/2018/2/layout/IconVerticalSolidList"/>
    <dgm:cxn modelId="{7167C751-21FA-42E2-855B-D3D1CF1E03E5}" type="presParOf" srcId="{8A495649-BB44-4C32-BA8C-CFE5BAAA552C}" destId="{6D9E9B85-0F64-4D23-BC8F-8B8878CA6EF4}" srcOrd="2" destOrd="0" presId="urn:microsoft.com/office/officeart/2018/2/layout/IconVerticalSolidList"/>
    <dgm:cxn modelId="{76638E81-4BC7-444C-A985-AA6F4D8FFD7E}" type="presParOf" srcId="{8A495649-BB44-4C32-BA8C-CFE5BAAA552C}" destId="{5814482B-41D5-4066-9A19-ECB5D055DC63}" srcOrd="3" destOrd="0" presId="urn:microsoft.com/office/officeart/2018/2/layout/IconVerticalSolidList"/>
    <dgm:cxn modelId="{64CFF651-7735-4DB7-A1F3-5E162C107C4C}" type="presParOf" srcId="{931157C6-83CE-46C9-A8E6-9FB9F28D50BB}" destId="{4489F9C3-F629-4A33-B7B3-DAA0D704C430}" srcOrd="9" destOrd="0" presId="urn:microsoft.com/office/officeart/2018/2/layout/IconVerticalSolidList"/>
    <dgm:cxn modelId="{C010D580-CCC7-4285-9AB1-42FE25A10489}" type="presParOf" srcId="{931157C6-83CE-46C9-A8E6-9FB9F28D50BB}" destId="{F4296992-082D-4146-984E-6D2F710A393E}" srcOrd="10" destOrd="0" presId="urn:microsoft.com/office/officeart/2018/2/layout/IconVerticalSolidList"/>
    <dgm:cxn modelId="{6B52E4D7-D719-4AD1-897D-6302D2AD51CF}" type="presParOf" srcId="{F4296992-082D-4146-984E-6D2F710A393E}" destId="{A6567A86-D528-420C-96E8-09E3C1CFFE06}" srcOrd="0" destOrd="0" presId="urn:microsoft.com/office/officeart/2018/2/layout/IconVerticalSolidList"/>
    <dgm:cxn modelId="{209FCEA5-A8F7-4749-A97D-2CA62A882CF2}" type="presParOf" srcId="{F4296992-082D-4146-984E-6D2F710A393E}" destId="{29FD4609-7CF9-4CE8-BA12-EF0DD1D81AE6}" srcOrd="1" destOrd="0" presId="urn:microsoft.com/office/officeart/2018/2/layout/IconVerticalSolidList"/>
    <dgm:cxn modelId="{2B6FFE4F-30AE-4ED9-A6F4-0F66222AE611}" type="presParOf" srcId="{F4296992-082D-4146-984E-6D2F710A393E}" destId="{02A632E6-7FC5-478E-BB0B-73B35B989405}" srcOrd="2" destOrd="0" presId="urn:microsoft.com/office/officeart/2018/2/layout/IconVerticalSolidList"/>
    <dgm:cxn modelId="{C48ACD11-534B-4A08-BA53-A30D1D46140A}" type="presParOf" srcId="{F4296992-082D-4146-984E-6D2F710A393E}" destId="{9D893974-E057-4C0F-9898-BB23495C85BC}"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60A3A-25FD-40D5-80F4-41502CAD375B}">
      <dsp:nvSpPr>
        <dsp:cNvPr id="0" name=""/>
        <dsp:cNvSpPr/>
      </dsp:nvSpPr>
      <dsp:spPr>
        <a:xfrm>
          <a:off x="0" y="1748"/>
          <a:ext cx="6172199" cy="7448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9DCAA-8ECE-42A3-9897-ADD7AA204C62}">
      <dsp:nvSpPr>
        <dsp:cNvPr id="0" name=""/>
        <dsp:cNvSpPr/>
      </dsp:nvSpPr>
      <dsp:spPr>
        <a:xfrm>
          <a:off x="225325" y="169345"/>
          <a:ext cx="409682" cy="409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7271B-17FD-4692-8F96-3D01E96F8E7D}">
      <dsp:nvSpPr>
        <dsp:cNvPr id="0" name=""/>
        <dsp:cNvSpPr/>
      </dsp:nvSpPr>
      <dsp:spPr>
        <a:xfrm>
          <a:off x="860332" y="1748"/>
          <a:ext cx="5311867" cy="744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33" tIns="78833" rIns="78833" bIns="78833" numCol="1" spcCol="1270" anchor="ctr" anchorCtr="0">
          <a:noAutofit/>
        </a:bodyPr>
        <a:lstStyle/>
        <a:p>
          <a:pPr marL="0" lvl="0" indent="0" algn="l" defTabSz="711200">
            <a:lnSpc>
              <a:spcPct val="90000"/>
            </a:lnSpc>
            <a:spcBef>
              <a:spcPct val="0"/>
            </a:spcBef>
            <a:spcAft>
              <a:spcPct val="35000"/>
            </a:spcAft>
            <a:buNone/>
          </a:pPr>
          <a:r>
            <a:rPr lang="en-GB" sz="1600" kern="1200" dirty="0">
              <a:latin typeface="+mj-lt"/>
            </a:rPr>
            <a:t>Virgin Media – Digital TV, Broadband, Mobile Phones, Streaming service</a:t>
          </a:r>
          <a:endParaRPr lang="en-US" sz="1600" kern="1200" dirty="0">
            <a:latin typeface="+mj-lt"/>
          </a:endParaRPr>
        </a:p>
      </dsp:txBody>
      <dsp:txXfrm>
        <a:off x="860332" y="1748"/>
        <a:ext cx="5311867" cy="744876"/>
      </dsp:txXfrm>
    </dsp:sp>
    <dsp:sp modelId="{81083605-5048-4D89-9F13-0043AB4290F0}">
      <dsp:nvSpPr>
        <dsp:cNvPr id="0" name=""/>
        <dsp:cNvSpPr/>
      </dsp:nvSpPr>
      <dsp:spPr>
        <a:xfrm>
          <a:off x="0" y="932843"/>
          <a:ext cx="6172199" cy="7448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E5363E-A445-4B61-A939-0886EADC513D}">
      <dsp:nvSpPr>
        <dsp:cNvPr id="0" name=""/>
        <dsp:cNvSpPr/>
      </dsp:nvSpPr>
      <dsp:spPr>
        <a:xfrm>
          <a:off x="225325" y="1100440"/>
          <a:ext cx="409682" cy="409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3CF621-57A5-442B-AE90-CE0998D93838}">
      <dsp:nvSpPr>
        <dsp:cNvPr id="0" name=""/>
        <dsp:cNvSpPr/>
      </dsp:nvSpPr>
      <dsp:spPr>
        <a:xfrm>
          <a:off x="860332" y="932843"/>
          <a:ext cx="5311867" cy="744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33" tIns="78833" rIns="78833" bIns="78833" numCol="1" spcCol="1270" anchor="ctr" anchorCtr="0">
          <a:noAutofit/>
        </a:bodyPr>
        <a:lstStyle/>
        <a:p>
          <a:pPr marL="0" lvl="0" indent="0" algn="l" defTabSz="711200">
            <a:lnSpc>
              <a:spcPct val="90000"/>
            </a:lnSpc>
            <a:spcBef>
              <a:spcPct val="0"/>
            </a:spcBef>
            <a:spcAft>
              <a:spcPct val="35000"/>
            </a:spcAft>
            <a:buNone/>
          </a:pPr>
          <a:r>
            <a:rPr lang="en-GB" sz="1600" kern="1200" dirty="0">
              <a:latin typeface="+mj-lt"/>
            </a:rPr>
            <a:t>BT – Digital TV, Broadband, Phone, Mobile phones</a:t>
          </a:r>
          <a:endParaRPr lang="en-US" sz="1600" kern="1200" dirty="0">
            <a:latin typeface="+mj-lt"/>
          </a:endParaRPr>
        </a:p>
      </dsp:txBody>
      <dsp:txXfrm>
        <a:off x="860332" y="932843"/>
        <a:ext cx="5311867" cy="744876"/>
      </dsp:txXfrm>
    </dsp:sp>
    <dsp:sp modelId="{FEBECEC5-BD6C-4C95-BEFF-04D156630EF9}">
      <dsp:nvSpPr>
        <dsp:cNvPr id="0" name=""/>
        <dsp:cNvSpPr/>
      </dsp:nvSpPr>
      <dsp:spPr>
        <a:xfrm>
          <a:off x="0" y="1863939"/>
          <a:ext cx="6172199" cy="7448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70CE7-9966-4A1C-980E-DFF4EB663549}">
      <dsp:nvSpPr>
        <dsp:cNvPr id="0" name=""/>
        <dsp:cNvSpPr/>
      </dsp:nvSpPr>
      <dsp:spPr>
        <a:xfrm>
          <a:off x="225325" y="2031536"/>
          <a:ext cx="409682" cy="409682"/>
        </a:xfrm>
        <a:prstGeom prst="rect">
          <a:avLst/>
        </a:prstGeom>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8726A0-2FA7-4BD9-AC15-A3C1FA0D0144}">
      <dsp:nvSpPr>
        <dsp:cNvPr id="0" name=""/>
        <dsp:cNvSpPr/>
      </dsp:nvSpPr>
      <dsp:spPr>
        <a:xfrm>
          <a:off x="860332" y="1863939"/>
          <a:ext cx="5311867" cy="744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33" tIns="78833" rIns="78833" bIns="78833" numCol="1" spcCol="1270" anchor="ctr" anchorCtr="0">
          <a:noAutofit/>
        </a:bodyPr>
        <a:lstStyle/>
        <a:p>
          <a:pPr marL="0" lvl="0" indent="0" algn="l" defTabSz="711200">
            <a:lnSpc>
              <a:spcPct val="90000"/>
            </a:lnSpc>
            <a:spcBef>
              <a:spcPct val="0"/>
            </a:spcBef>
            <a:spcAft>
              <a:spcPct val="35000"/>
            </a:spcAft>
            <a:buNone/>
          </a:pPr>
          <a:r>
            <a:rPr lang="en-GB" sz="1600" kern="1200" dirty="0">
              <a:latin typeface="+mj-lt"/>
            </a:rPr>
            <a:t>Netflix – Direct streaming service for films and series’</a:t>
          </a:r>
          <a:endParaRPr lang="en-US" sz="1600" kern="1200" dirty="0">
            <a:latin typeface="+mj-lt"/>
          </a:endParaRPr>
        </a:p>
      </dsp:txBody>
      <dsp:txXfrm>
        <a:off x="860332" y="1863939"/>
        <a:ext cx="5311867" cy="744876"/>
      </dsp:txXfrm>
    </dsp:sp>
    <dsp:sp modelId="{6686C5CB-D35F-45BF-8CE2-B3F58A5D69E2}">
      <dsp:nvSpPr>
        <dsp:cNvPr id="0" name=""/>
        <dsp:cNvSpPr/>
      </dsp:nvSpPr>
      <dsp:spPr>
        <a:xfrm>
          <a:off x="0" y="2795034"/>
          <a:ext cx="6172199" cy="7448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3F662-74E6-49BA-9D8A-E674891F1AE7}">
      <dsp:nvSpPr>
        <dsp:cNvPr id="0" name=""/>
        <dsp:cNvSpPr/>
      </dsp:nvSpPr>
      <dsp:spPr>
        <a:xfrm>
          <a:off x="225325" y="2962631"/>
          <a:ext cx="409682" cy="409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6D269-C015-4C02-9284-18FD6CF08B6F}">
      <dsp:nvSpPr>
        <dsp:cNvPr id="0" name=""/>
        <dsp:cNvSpPr/>
      </dsp:nvSpPr>
      <dsp:spPr>
        <a:xfrm>
          <a:off x="860332" y="2795034"/>
          <a:ext cx="5311867" cy="744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33" tIns="78833" rIns="78833" bIns="78833" numCol="1" spcCol="1270" anchor="ctr" anchorCtr="0">
          <a:noAutofit/>
        </a:bodyPr>
        <a:lstStyle/>
        <a:p>
          <a:pPr marL="0" lvl="0" indent="0" algn="l" defTabSz="711200">
            <a:lnSpc>
              <a:spcPct val="90000"/>
            </a:lnSpc>
            <a:spcBef>
              <a:spcPct val="0"/>
            </a:spcBef>
            <a:spcAft>
              <a:spcPct val="35000"/>
            </a:spcAft>
            <a:buNone/>
          </a:pPr>
          <a:r>
            <a:rPr lang="en-GB" sz="1600" kern="1200" dirty="0">
              <a:latin typeface="+mj-lt"/>
            </a:rPr>
            <a:t>Amazon Prime – Direct streaming service, as well as rental service for films and series’, also sports</a:t>
          </a:r>
          <a:endParaRPr lang="en-US" sz="1600" kern="1200" dirty="0">
            <a:latin typeface="+mj-lt"/>
          </a:endParaRPr>
        </a:p>
      </dsp:txBody>
      <dsp:txXfrm>
        <a:off x="860332" y="2795034"/>
        <a:ext cx="5311867" cy="744876"/>
      </dsp:txXfrm>
    </dsp:sp>
    <dsp:sp modelId="{1C2CFA25-94E9-4FA6-ABDE-14DE615E5D12}">
      <dsp:nvSpPr>
        <dsp:cNvPr id="0" name=""/>
        <dsp:cNvSpPr/>
      </dsp:nvSpPr>
      <dsp:spPr>
        <a:xfrm>
          <a:off x="0" y="3726130"/>
          <a:ext cx="6172199" cy="7448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1064D9-E64B-49B5-B0E7-25F1789CC43F}">
      <dsp:nvSpPr>
        <dsp:cNvPr id="0" name=""/>
        <dsp:cNvSpPr/>
      </dsp:nvSpPr>
      <dsp:spPr>
        <a:xfrm>
          <a:off x="225325" y="3893727"/>
          <a:ext cx="409682" cy="409682"/>
        </a:xfrm>
        <a:prstGeom prst="rect">
          <a:avLst/>
        </a:prstGeom>
        <a:blipFill rotWithShape="1">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14482B-41D5-4066-9A19-ECB5D055DC63}">
      <dsp:nvSpPr>
        <dsp:cNvPr id="0" name=""/>
        <dsp:cNvSpPr/>
      </dsp:nvSpPr>
      <dsp:spPr>
        <a:xfrm>
          <a:off x="860332" y="3726130"/>
          <a:ext cx="5311867" cy="744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33" tIns="78833" rIns="78833" bIns="78833" numCol="1" spcCol="1270" anchor="ctr" anchorCtr="0">
          <a:noAutofit/>
        </a:bodyPr>
        <a:lstStyle/>
        <a:p>
          <a:pPr marL="0" lvl="0" indent="0" algn="l" defTabSz="711200">
            <a:lnSpc>
              <a:spcPct val="90000"/>
            </a:lnSpc>
            <a:spcBef>
              <a:spcPct val="0"/>
            </a:spcBef>
            <a:spcAft>
              <a:spcPct val="35000"/>
            </a:spcAft>
            <a:buNone/>
          </a:pPr>
          <a:r>
            <a:rPr lang="en-GB" sz="1600" kern="1200" dirty="0">
              <a:latin typeface="+mj-lt"/>
            </a:rPr>
            <a:t>Disney+ - Direct streaming service</a:t>
          </a:r>
          <a:endParaRPr lang="en-US" sz="1600" kern="1200" dirty="0">
            <a:latin typeface="+mj-lt"/>
          </a:endParaRPr>
        </a:p>
      </dsp:txBody>
      <dsp:txXfrm>
        <a:off x="860332" y="3726130"/>
        <a:ext cx="5311867" cy="744876"/>
      </dsp:txXfrm>
    </dsp:sp>
    <dsp:sp modelId="{A6567A86-D528-420C-96E8-09E3C1CFFE06}">
      <dsp:nvSpPr>
        <dsp:cNvPr id="0" name=""/>
        <dsp:cNvSpPr/>
      </dsp:nvSpPr>
      <dsp:spPr>
        <a:xfrm>
          <a:off x="0" y="4657225"/>
          <a:ext cx="6172199" cy="7448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FD4609-7CF9-4CE8-BA12-EF0DD1D81AE6}">
      <dsp:nvSpPr>
        <dsp:cNvPr id="0" name=""/>
        <dsp:cNvSpPr/>
      </dsp:nvSpPr>
      <dsp:spPr>
        <a:xfrm>
          <a:off x="225325" y="4824822"/>
          <a:ext cx="409682" cy="409682"/>
        </a:xfrm>
        <a:prstGeom prst="rect">
          <a:avLst/>
        </a:prstGeom>
        <a:blipFill rotWithShape="1">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893974-E057-4C0F-9898-BB23495C85BC}">
      <dsp:nvSpPr>
        <dsp:cNvPr id="0" name=""/>
        <dsp:cNvSpPr/>
      </dsp:nvSpPr>
      <dsp:spPr>
        <a:xfrm>
          <a:off x="860332" y="4657225"/>
          <a:ext cx="5311867" cy="744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33" tIns="78833" rIns="78833" bIns="78833" numCol="1" spcCol="1270" anchor="ctr" anchorCtr="0">
          <a:noAutofit/>
        </a:bodyPr>
        <a:lstStyle/>
        <a:p>
          <a:pPr marL="0" lvl="0" indent="0" algn="l" defTabSz="711200">
            <a:lnSpc>
              <a:spcPct val="90000"/>
            </a:lnSpc>
            <a:spcBef>
              <a:spcPct val="0"/>
            </a:spcBef>
            <a:spcAft>
              <a:spcPct val="35000"/>
            </a:spcAft>
            <a:buNone/>
          </a:pPr>
          <a:r>
            <a:rPr lang="en-GB" sz="1600" kern="1200" dirty="0">
              <a:latin typeface="+mj-lt"/>
            </a:rPr>
            <a:t>Cinema Industry – Odeon, Vue, Cineworld</a:t>
          </a:r>
          <a:endParaRPr lang="en-US" sz="1600" kern="1200" dirty="0">
            <a:latin typeface="+mj-lt"/>
          </a:endParaRPr>
        </a:p>
      </dsp:txBody>
      <dsp:txXfrm>
        <a:off x="860332" y="4657225"/>
        <a:ext cx="5311867" cy="7448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39FB0DB-6E14-4D38-930B-E188F6E13CB2}"/>
              </a:ext>
            </a:extLst>
          </p:cNvPr>
          <p:cNvSpPr>
            <a:spLocks noGrp="1"/>
          </p:cNvSpPr>
          <p:nvPr>
            <p:ph type="hdr" sz="quarter"/>
          </p:nvPr>
        </p:nvSpPr>
        <p:spPr>
          <a:xfrm>
            <a:off x="0" y="1"/>
            <a:ext cx="3077739" cy="471054"/>
          </a:xfrm>
          <a:prstGeom prst="rect">
            <a:avLst/>
          </a:prstGeom>
        </p:spPr>
        <p:txBody>
          <a:bodyPr vert="horz" lIns="94229" tIns="47114" rIns="94229" bIns="47114" rtlCol="0"/>
          <a:lstStyle>
            <a:lvl1pPr algn="l">
              <a:defRPr sz="1200"/>
            </a:lvl1pPr>
          </a:lstStyle>
          <a:p>
            <a:endParaRPr lang="ru-RU" dirty="0"/>
          </a:p>
        </p:txBody>
      </p:sp>
      <p:sp>
        <p:nvSpPr>
          <p:cNvPr id="3" name="Date Placeholder 2">
            <a:extLst>
              <a:ext uri="{FF2B5EF4-FFF2-40B4-BE49-F238E27FC236}">
                <a16:creationId xmlns:a16="http://schemas.microsoft.com/office/drawing/2014/main" id="{F6DB5971-2675-487B-9E88-02DB3F19D0BC}"/>
              </a:ext>
            </a:extLst>
          </p:cNvPr>
          <p:cNvSpPr>
            <a:spLocks noGrp="1"/>
          </p:cNvSpPr>
          <p:nvPr>
            <p:ph type="dt" sz="quarter" idx="1"/>
          </p:nvPr>
        </p:nvSpPr>
        <p:spPr>
          <a:xfrm>
            <a:off x="4023092" y="1"/>
            <a:ext cx="3077739" cy="471054"/>
          </a:xfrm>
          <a:prstGeom prst="rect">
            <a:avLst/>
          </a:prstGeom>
        </p:spPr>
        <p:txBody>
          <a:bodyPr vert="horz" lIns="94229" tIns="47114" rIns="94229" bIns="47114" rtlCol="0"/>
          <a:lstStyle>
            <a:lvl1pPr algn="r">
              <a:defRPr sz="1200"/>
            </a:lvl1pPr>
          </a:lstStyle>
          <a:p>
            <a:fld id="{9E88B8F3-31C2-4698-B74C-D5D76CFD8ACD}" type="datetimeFigureOut">
              <a:rPr lang="ru-RU" smtClean="0"/>
              <a:t>03.04.2020</a:t>
            </a:fld>
            <a:endParaRPr lang="ru-RU" dirty="0"/>
          </a:p>
        </p:txBody>
      </p:sp>
      <p:sp>
        <p:nvSpPr>
          <p:cNvPr id="4" name="Footer Placeholder 3">
            <a:extLst>
              <a:ext uri="{FF2B5EF4-FFF2-40B4-BE49-F238E27FC236}">
                <a16:creationId xmlns:a16="http://schemas.microsoft.com/office/drawing/2014/main" id="{D98F2125-3128-41A1-8437-EB29536F4DF1}"/>
              </a:ext>
            </a:extLst>
          </p:cNvPr>
          <p:cNvSpPr>
            <a:spLocks noGrp="1"/>
          </p:cNvSpPr>
          <p:nvPr>
            <p:ph type="ftr" sz="quarter" idx="2"/>
          </p:nvPr>
        </p:nvSpPr>
        <p:spPr>
          <a:xfrm>
            <a:off x="0" y="8917422"/>
            <a:ext cx="3077739" cy="471053"/>
          </a:xfrm>
          <a:prstGeom prst="rect">
            <a:avLst/>
          </a:prstGeom>
        </p:spPr>
        <p:txBody>
          <a:bodyPr vert="horz" lIns="94229" tIns="47114" rIns="94229" bIns="47114" rtlCol="0" anchor="b"/>
          <a:lstStyle>
            <a:lvl1pPr algn="l">
              <a:defRPr sz="1200"/>
            </a:lvl1pPr>
          </a:lstStyle>
          <a:p>
            <a:endParaRPr lang="ru-RU" dirty="0"/>
          </a:p>
        </p:txBody>
      </p:sp>
      <p:sp>
        <p:nvSpPr>
          <p:cNvPr id="5" name="Slide Number Placeholder 4">
            <a:extLst>
              <a:ext uri="{FF2B5EF4-FFF2-40B4-BE49-F238E27FC236}">
                <a16:creationId xmlns:a16="http://schemas.microsoft.com/office/drawing/2014/main" id="{4663736B-7E4B-4A53-8310-E0970E67F8A0}"/>
              </a:ext>
            </a:extLst>
          </p:cNvPr>
          <p:cNvSpPr>
            <a:spLocks noGrp="1"/>
          </p:cNvSpPr>
          <p:nvPr>
            <p:ph type="sldNum" sz="quarter" idx="3"/>
          </p:nvPr>
        </p:nvSpPr>
        <p:spPr>
          <a:xfrm>
            <a:off x="4023092" y="8917422"/>
            <a:ext cx="3077739" cy="471053"/>
          </a:xfrm>
          <a:prstGeom prst="rect">
            <a:avLst/>
          </a:prstGeom>
        </p:spPr>
        <p:txBody>
          <a:bodyPr vert="horz" lIns="94229" tIns="47114" rIns="94229" bIns="47114" rtlCol="0" anchor="b"/>
          <a:lstStyle>
            <a:lvl1pPr algn="r">
              <a:defRPr sz="1200"/>
            </a:lvl1pPr>
          </a:lstStyle>
          <a:p>
            <a:fld id="{5A4B18F8-B739-4178-8D2D-879F4A27DC29}" type="slidenum">
              <a:rPr lang="ru-RU" smtClean="0"/>
              <a:t>‹#›</a:t>
            </a:fld>
            <a:endParaRPr lang="ru-RU" dirty="0"/>
          </a:p>
        </p:txBody>
      </p:sp>
    </p:spTree>
    <p:extLst>
      <p:ext uri="{BB962C8B-B14F-4D97-AF65-F5344CB8AC3E}">
        <p14:creationId xmlns:p14="http://schemas.microsoft.com/office/powerpoint/2010/main" val="24929070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077739" cy="471054"/>
          </a:xfrm>
          <a:prstGeom prst="rect">
            <a:avLst/>
          </a:prstGeom>
        </p:spPr>
        <p:txBody>
          <a:bodyPr vert="horz" lIns="94229" tIns="47114" rIns="94229" bIns="47114" rtlCol="0"/>
          <a:lstStyle>
            <a:lvl1pPr algn="l">
              <a:defRPr sz="1200"/>
            </a:lvl1pPr>
          </a:lstStyle>
          <a:p>
            <a:endParaRPr lang="ru-RU" dirty="0"/>
          </a:p>
        </p:txBody>
      </p:sp>
      <p:sp>
        <p:nvSpPr>
          <p:cNvPr id="3" name="Date Placeholder 2"/>
          <p:cNvSpPr>
            <a:spLocks noGrp="1"/>
          </p:cNvSpPr>
          <p:nvPr>
            <p:ph type="dt" idx="1"/>
          </p:nvPr>
        </p:nvSpPr>
        <p:spPr>
          <a:xfrm>
            <a:off x="4023092" y="1"/>
            <a:ext cx="3077739" cy="471054"/>
          </a:xfrm>
          <a:prstGeom prst="rect">
            <a:avLst/>
          </a:prstGeom>
        </p:spPr>
        <p:txBody>
          <a:bodyPr vert="horz" lIns="94229" tIns="47114" rIns="94229" bIns="47114" rtlCol="0"/>
          <a:lstStyle>
            <a:lvl1pPr algn="r">
              <a:defRPr sz="1200"/>
            </a:lvl1pPr>
          </a:lstStyle>
          <a:p>
            <a:fld id="{7000EB3D-2307-4317-8A1D-B47FA45245F0}" type="datetimeFigureOut">
              <a:rPr lang="ru-RU" smtClean="0"/>
              <a:t>03.04.2020</a:t>
            </a:fld>
            <a:endParaRPr lang="ru-RU" dirty="0"/>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ru-RU" dirty="0"/>
          </a:p>
        </p:txBody>
      </p:sp>
      <p:sp>
        <p:nvSpPr>
          <p:cNvPr id="5" name="Notes Placeholder 4"/>
          <p:cNvSpPr>
            <a:spLocks noGrp="1"/>
          </p:cNvSpPr>
          <p:nvPr>
            <p:ph type="body" sz="quarter" idx="3"/>
          </p:nvPr>
        </p:nvSpPr>
        <p:spPr>
          <a:xfrm>
            <a:off x="710248" y="4518203"/>
            <a:ext cx="5681980" cy="3696713"/>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ru-RU" dirty="0"/>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apgemini.com/consulting/resources/when-digital-disruption-strikes"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2.deloitte.com/au/en/pages/building-lucky-country/articles/digital-disruption-harnessing-the-bang.htm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Slide:</a:t>
            </a:r>
          </a:p>
          <a:p>
            <a:endParaRPr lang="en-GB" dirty="0"/>
          </a:p>
          <a:p>
            <a:r>
              <a:rPr lang="en-GB" dirty="0"/>
              <a:t>Welcome to Digital Entrepreneurship Assignment 1, Part A, which looks at Sky and the organisation’s marketplace.</a:t>
            </a:r>
          </a:p>
        </p:txBody>
      </p:sp>
      <p:sp>
        <p:nvSpPr>
          <p:cNvPr id="4" name="Slide Number Placeholder 3"/>
          <p:cNvSpPr>
            <a:spLocks noGrp="1"/>
          </p:cNvSpPr>
          <p:nvPr>
            <p:ph type="sldNum" sz="quarter" idx="5"/>
          </p:nvPr>
        </p:nvSpPr>
        <p:spPr/>
        <p:txBody>
          <a:bodyPr/>
          <a:lstStyle/>
          <a:p>
            <a:fld id="{53D78A92-0141-4330-8F3E-FAADFAC23844}" type="slidenum">
              <a:rPr lang="ru-RU" smtClean="0"/>
              <a:t>1</a:t>
            </a:fld>
            <a:endParaRPr lang="ru-RU" dirty="0"/>
          </a:p>
        </p:txBody>
      </p:sp>
    </p:spTree>
    <p:extLst>
      <p:ext uri="{BB962C8B-B14F-4D97-AF65-F5344CB8AC3E}">
        <p14:creationId xmlns:p14="http://schemas.microsoft.com/office/powerpoint/2010/main" val="935464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Europe’s leading: https://www.skygroup.sky/</a:t>
            </a:r>
          </a:p>
          <a:p>
            <a:endParaRPr lang="en-GB" dirty="0"/>
          </a:p>
          <a:p>
            <a:pPr fontAlgn="t"/>
            <a:r>
              <a:rPr lang="en-US" u="sng" dirty="0"/>
              <a:t>Some of Sky’s core product lines include:</a:t>
            </a:r>
          </a:p>
          <a:p>
            <a:pPr fontAlgn="t"/>
            <a:r>
              <a:rPr lang="en-US" u="sng" dirty="0"/>
              <a:t>Sky Q – A set top box with various facilities, as described by Sky – “There's no need to flick between apps, everything you need is on Sky Q.</a:t>
            </a:r>
          </a:p>
          <a:p>
            <a:pPr fontAlgn="t"/>
            <a:r>
              <a:rPr lang="en-US" u="sng" dirty="0"/>
              <a:t>From Sky TV to Netflix, BBC iPlayer, to All 4. It's all in one place, easy.” Voice control abilities are also included in the Sky Q remote. </a:t>
            </a:r>
            <a:endParaRPr lang="en-US" dirty="0"/>
          </a:p>
          <a:p>
            <a:r>
              <a:rPr lang="en-US" dirty="0"/>
              <a:t>Sky Broadband - Joint fewest complaints</a:t>
            </a:r>
          </a:p>
          <a:p>
            <a:r>
              <a:rPr lang="en-US" dirty="0"/>
              <a:t>Sky is the joint best performing major broadband provider – Ofcom Complaints Data Q1 2019 - https://www.sky.com/shop/tvandbroadband/</a:t>
            </a:r>
          </a:p>
          <a:p>
            <a:pPr fontAlgn="t"/>
            <a:r>
              <a:rPr lang="en-US" dirty="0"/>
              <a:t>Streaming Services: NowTV – A no contract obligation streaming service with channels included on standard Sky, with various packages</a:t>
            </a:r>
          </a:p>
          <a:p>
            <a:pPr fontAlgn="t"/>
            <a:r>
              <a:rPr lang="en-US" dirty="0"/>
              <a:t>Sky Mobile – mobile phone and sim only contracts</a:t>
            </a:r>
          </a:p>
          <a:p>
            <a:pPr fontAlgn="t"/>
            <a:r>
              <a:rPr lang="en-US" dirty="0"/>
              <a:t>Sky VR</a:t>
            </a:r>
          </a:p>
          <a:p>
            <a:pPr fontAlgn="t"/>
            <a:r>
              <a:rPr lang="en-US" dirty="0"/>
              <a:t>Sky Go – A streaming service available on the majority of portable devices such as mobile phones, tablets and laptops. This provides viewers with further access to TV. </a:t>
            </a:r>
          </a:p>
          <a:p>
            <a:pPr fontAlgn="t"/>
            <a:r>
              <a:rPr lang="en-US" dirty="0"/>
              <a:t>AdSmart</a:t>
            </a:r>
          </a:p>
          <a:p>
            <a:endParaRPr lang="en-GB" dirty="0"/>
          </a:p>
          <a:p>
            <a:r>
              <a:rPr lang="en-GB" dirty="0"/>
              <a:t>Sky have several direct and indirect competitors, with Virgin Media, BT, and TalkTalk. Although, Netflix, Amazon, Disney+ and AppleTV all play influencing roles in how Sky project their services.</a:t>
            </a:r>
          </a:p>
        </p:txBody>
      </p:sp>
      <p:sp>
        <p:nvSpPr>
          <p:cNvPr id="4" name="Slide Number Placeholder 3"/>
          <p:cNvSpPr>
            <a:spLocks noGrp="1"/>
          </p:cNvSpPr>
          <p:nvPr>
            <p:ph type="sldNum" sz="quarter" idx="5"/>
          </p:nvPr>
        </p:nvSpPr>
        <p:spPr/>
        <p:txBody>
          <a:bodyPr/>
          <a:lstStyle/>
          <a:p>
            <a:fld id="{53D78A92-0141-4330-8F3E-FAADFAC23844}" type="slidenum">
              <a:rPr lang="ru-RU" smtClean="0"/>
              <a:t>2</a:t>
            </a:fld>
            <a:endParaRPr lang="ru-RU" dirty="0"/>
          </a:p>
        </p:txBody>
      </p:sp>
    </p:spTree>
    <p:extLst>
      <p:ext uri="{BB962C8B-B14F-4D97-AF65-F5344CB8AC3E}">
        <p14:creationId xmlns:p14="http://schemas.microsoft.com/office/powerpoint/2010/main" val="4002348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dirty="0"/>
              <a:t>Sky operates as a large multinational corporation, and so project to large audiences not only their services, but through various media. Due to the various environments operated in, Sky are heavily influenced by external factors to their organisation. Using a PEST analysis, which is typically used to analyse the macro environmental influences on a situation or organisation. A PEST analysis is specifically helpful to guide strategic decision making (CIPD, 2018).</a:t>
            </a:r>
          </a:p>
          <a:p>
            <a:pPr marL="0" marR="0" lvl="0" indent="0" algn="l" defTabSz="942289"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Weeks, A. (2018). </a:t>
            </a:r>
            <a:r>
              <a:rPr lang="en-GB" sz="1200" i="1" kern="1200" dirty="0">
                <a:solidFill>
                  <a:schemeClr val="tx1"/>
                </a:solidFill>
                <a:effectLst/>
                <a:latin typeface="+mn-lt"/>
                <a:ea typeface="+mn-ea"/>
                <a:cs typeface="+mn-cs"/>
              </a:rPr>
              <a:t>PESTLE Analysis | Factsheets | CIPD</a:t>
            </a:r>
            <a:r>
              <a:rPr lang="en-GB" sz="1200" kern="1200" dirty="0">
                <a:solidFill>
                  <a:schemeClr val="tx1"/>
                </a:solidFill>
                <a:effectLst/>
                <a:latin typeface="+mn-lt"/>
                <a:ea typeface="+mn-ea"/>
                <a:cs typeface="+mn-cs"/>
              </a:rPr>
              <a:t>. [online] CIPD. Available at: https://www.cipd.co.uk/knowledge/strategy/organisational-development/pestle-analysis-factsheet [Accessed 9 Jan. 2019].  </a:t>
            </a:r>
            <a:endParaRPr lang="en-GB" dirty="0">
              <a:effectLst/>
            </a:endParaRPr>
          </a:p>
          <a:p>
            <a:pPr defTabSz="942289">
              <a:defRPr/>
            </a:pPr>
            <a:r>
              <a:rPr lang="en-GB" sz="1200" kern="1200" dirty="0">
                <a:solidFill>
                  <a:schemeClr val="tx1"/>
                </a:solidFill>
                <a:effectLst/>
                <a:latin typeface="+mn-lt"/>
                <a:ea typeface="+mn-ea"/>
                <a:cs typeface="+mn-cs"/>
              </a:rPr>
              <a:t> </a:t>
            </a:r>
            <a:endParaRPr lang="en-GB" dirty="0"/>
          </a:p>
          <a:p>
            <a:pPr defTabSz="942289">
              <a:defRPr/>
            </a:pPr>
            <a:endParaRPr lang="en-GB" dirty="0"/>
          </a:p>
          <a:p>
            <a:pPr defTabSz="942289">
              <a:defRPr/>
            </a:pPr>
            <a:r>
              <a:rPr lang="en-GB" dirty="0"/>
              <a:t>Political influences on Sky include their political views broadcast on their channels such as Sky News, and keeping an objective view. Sky are also regulated by OFCOM, where regulations on broadcasting, as well as content and competition. </a:t>
            </a:r>
          </a:p>
          <a:p>
            <a:pPr defTabSz="942289">
              <a:defRPr/>
            </a:pPr>
            <a:r>
              <a:rPr lang="en-GB" dirty="0"/>
              <a:t>Instances like this can be when a TV broadcaster explicitly says they are better than other competitors.</a:t>
            </a: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3</a:t>
            </a:fld>
            <a:endParaRPr lang="ru-RU" dirty="0"/>
          </a:p>
        </p:txBody>
      </p:sp>
    </p:spTree>
    <p:extLst>
      <p:ext uri="{BB962C8B-B14F-4D97-AF65-F5344CB8AC3E}">
        <p14:creationId xmlns:p14="http://schemas.microsoft.com/office/powerpoint/2010/main" val="389324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r>
              <a:rPr lang="en-GB" dirty="0"/>
              <a:t>Economical influences on Sky include the rising costs of acquiring content to broadcast, such as live football. Also, the CPI and RPI typically increases 2-3% every year, and so customer bills have to increase in line with this, which can often mean it more frustrating for consumers. It turns out to be 5 times more expensive to gain a new customer than to keep an existing customer(Invesp, 2019) https://www.invespcro.com/blog/customer-acquisition-retention/</a:t>
            </a: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4</a:t>
            </a:fld>
            <a:endParaRPr lang="ru-RU" dirty="0"/>
          </a:p>
        </p:txBody>
      </p:sp>
    </p:spTree>
    <p:extLst>
      <p:ext uri="{BB962C8B-B14F-4D97-AF65-F5344CB8AC3E}">
        <p14:creationId xmlns:p14="http://schemas.microsoft.com/office/powerpoint/2010/main" val="771369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r>
              <a:rPr lang="en-GB" dirty="0"/>
              <a:t>Social influences on Sky include the demand for further integration on streaming services as well as digital TV, with consumers needs and wants being a more streamlined service, where the user is at the centre of the device to interact with (William, 2018) </a:t>
            </a:r>
            <a:r>
              <a:rPr lang="en-US" dirty="0"/>
              <a:t>Rand William, 2018. The Complex Network of Things: When Technology is Making the Deal. </a:t>
            </a:r>
            <a:r>
              <a:rPr lang="en-US" i="1" dirty="0"/>
              <a:t>GfK Marketing Intelligence Review</a:t>
            </a:r>
            <a:r>
              <a:rPr lang="en-US" dirty="0"/>
              <a:t>, 10(2), pp.36–41.</a:t>
            </a:r>
          </a:p>
          <a:p>
            <a:endParaRPr lang="en-GB" dirty="0"/>
          </a:p>
          <a:p>
            <a:pPr defTabSz="942289"/>
            <a:r>
              <a:rPr lang="en-GB" dirty="0"/>
              <a:t>There is a push towards companies participating in CSR, and Sky do the same by supporting communities in which their employees work (Sky, 2020) https://www.skygroup.sky/bigger-picture/giving-back	Also, Sky aim to be net zero carbon by 2030. https://www.skygroup.sky/bigger-picture/taking-action</a:t>
            </a: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5</a:t>
            </a:fld>
            <a:endParaRPr lang="ru-RU" dirty="0"/>
          </a:p>
        </p:txBody>
      </p:sp>
    </p:spTree>
    <p:extLst>
      <p:ext uri="{BB962C8B-B14F-4D97-AF65-F5344CB8AC3E}">
        <p14:creationId xmlns:p14="http://schemas.microsoft.com/office/powerpoint/2010/main" val="172715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r>
              <a:rPr lang="en-GB" dirty="0"/>
              <a:t>Technological factors include how the internet of things is evolving even day by day, and with most firms using big data, consumer data is invaluable to organisations involved with entertainment. Direct competitors involved in streaming services such as Amazon Prime and BT are getting involved with football sponsorship broadcasts, prying monies and revenue streams away from Sky Sports. A new direct competitor such as Disney+ will also take sales away from Sky packages such as the cinema packages. Sky have attempted to combat this by striking a deal with Disney to integrate the service with Sky Q’s interface (Sky, 2020). https://www.skygroup.sky/en-gb/article/sky-and-disney-announce-new-multi-year-deal-for-disney-+</a:t>
            </a:r>
          </a:p>
          <a:p>
            <a:endParaRPr lang="en-GB" dirty="0"/>
          </a:p>
          <a:p>
            <a:r>
              <a:rPr lang="en-US" dirty="0"/>
              <a:t>Borgia, E., (2014), ‘The Internet of Things vision: Key features, applications and open issues’,  Computer Communications, 54, pages 1–31. Available at: https://www.sciencedirect.com/science/article/pii/S0140366414003168  Accessed: 12/04/2019 </a:t>
            </a:r>
          </a:p>
        </p:txBody>
      </p:sp>
      <p:sp>
        <p:nvSpPr>
          <p:cNvPr id="4" name="Slide Number Placeholder 3"/>
          <p:cNvSpPr>
            <a:spLocks noGrp="1"/>
          </p:cNvSpPr>
          <p:nvPr>
            <p:ph type="sldNum" sz="quarter" idx="5"/>
          </p:nvPr>
        </p:nvSpPr>
        <p:spPr/>
        <p:txBody>
          <a:bodyPr/>
          <a:lstStyle/>
          <a:p>
            <a:fld id="{53D78A92-0141-4330-8F3E-FAADFAC23844}" type="slidenum">
              <a:rPr lang="ru-RU" smtClean="0"/>
              <a:t>6</a:t>
            </a:fld>
            <a:endParaRPr lang="ru-RU" dirty="0"/>
          </a:p>
        </p:txBody>
      </p:sp>
    </p:spTree>
    <p:extLst>
      <p:ext uri="{BB962C8B-B14F-4D97-AF65-F5344CB8AC3E}">
        <p14:creationId xmlns:p14="http://schemas.microsoft.com/office/powerpoint/2010/main" val="8675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Virgin Media is a direct competitor in the digital TV industry, as well as the provision of mobile phones, broadband and phones.</a:t>
            </a:r>
          </a:p>
          <a:p>
            <a:r>
              <a:rPr lang="en-GB" dirty="0"/>
              <a:t>BT is a direct competitor in the digital TV industry, and can be seen as a threat in terms of sports coverage in Europe, as well as the provision of broadband and phones.</a:t>
            </a:r>
          </a:p>
          <a:p>
            <a:r>
              <a:rPr lang="en-GB" dirty="0"/>
              <a:t>Netflix is a competitor in the sense of the streaming and ‘binge-watching’ industry, where films and TV series’ are available to stream at the click of a button, similarly to on demand services, except this is a monthly rolling contract, rather than a long term contract. </a:t>
            </a:r>
          </a:p>
          <a:p>
            <a:r>
              <a:rPr lang="en-GB" dirty="0"/>
              <a:t>Amazon Prime is a competitor in the sense of streaming, as well as sports coverage. In 2018, Amazon struck a deal with the premier league to broadcast 20 matches in 2019/20 season (BBC, 2018) which has changed the way football can be broadcast forever. https://www.bbc.co.uk/sport/football/44400005</a:t>
            </a:r>
          </a:p>
          <a:p>
            <a:endParaRPr lang="en-GB" dirty="0"/>
          </a:p>
          <a:p>
            <a:r>
              <a:rPr lang="en-GB" dirty="0"/>
              <a:t>A new service released in March 2020 called Disney+ can be seen as a direct competitor to Sky in terms of their Sky Cinema, and Sky kids packages. How Sky have attempted to counteract this is to make the facility to view Disney+ on a Sky Q box, similarly to Netflix, but is not inclusive of the users’ package. </a:t>
            </a:r>
          </a:p>
          <a:p>
            <a:endParaRPr lang="en-GB" dirty="0"/>
          </a:p>
          <a:p>
            <a:r>
              <a:rPr lang="en-GB" dirty="0"/>
              <a:t>Also, Sky have recently agreed a deal with NBCUniversal to allow customers to use the Sky Store and rent new (theatrical) releases on the day they are expected to hit cinemas. This will inevitably have a large impact on the cinema industry but does keep intact the Hollywood industry (The Telegraph, 2020). </a:t>
            </a:r>
          </a:p>
          <a:p>
            <a:r>
              <a:rPr lang="en-GB" dirty="0"/>
              <a:t>https://www.telegraph.co.uk/films/0/will-hollywood-survive-coronavirus-crisis/</a:t>
            </a:r>
          </a:p>
          <a:p>
            <a:endParaRPr lang="en-GB" dirty="0"/>
          </a:p>
          <a:p>
            <a:r>
              <a:rPr lang="en-GB" dirty="0"/>
              <a:t>Sky have attempted to become the incumbent in the market to shake the core of the industry (Bonnet et al., 2015) and separate themselves away from digital TV, and move them towards the middle of the market in order to threaten both sectors (Farrall et al., 2012). By Sky introducing these changes by adjusting it via IT, digital innovation can be shown (Fichmann et al., 2014)</a:t>
            </a:r>
          </a:p>
          <a:p>
            <a:endParaRPr lang="en-GB" dirty="0"/>
          </a:p>
          <a:p>
            <a:r>
              <a:rPr lang="en-GB" dirty="0"/>
              <a:t>Bonnet D, Buvat J, Subrahmanyam K (2015) When digital disruption strikes: how can incumbents respond? Cap Gemini Consulting. </a:t>
            </a:r>
            <a:r>
              <a:rPr lang="en-GB" dirty="0">
                <a:hlinkClick r:id="rId3"/>
              </a:rPr>
              <a:t>https://www.capgemini.com/consulting/resources/when-digital-disruption-strikes</a:t>
            </a:r>
            <a:r>
              <a:rPr lang="en-GB" dirty="0"/>
              <a:t>.</a:t>
            </a:r>
          </a:p>
          <a:p>
            <a:r>
              <a:rPr lang="en-US" dirty="0"/>
              <a:t>Farrall F, Harding C, Hillard R et al (2012) Digital disruption: short fuse, big bang? In: Building the lucky country–business imperatives for a prosperous Australia. Deloitte. </a:t>
            </a:r>
            <a:r>
              <a:rPr lang="en-US" dirty="0">
                <a:hlinkClick r:id="rId4"/>
              </a:rPr>
              <a:t>https://www2.deloitte.com/au/en/pages/building-lucky-country/articles/digital-disruption-harnessing-the-bang.html</a:t>
            </a:r>
            <a:r>
              <a:rPr lang="en-US" dirty="0"/>
              <a:t>.</a:t>
            </a:r>
          </a:p>
          <a:p>
            <a:r>
              <a:rPr lang="en-GB" dirty="0"/>
              <a:t>Fichman RG, Dos Santos BL, Zheng ZE (2014) Digital innovation as a fundamental and powerful concept in the information systems curriculum. MIS Q 38(2):329–343</a:t>
            </a: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7</a:t>
            </a:fld>
            <a:endParaRPr lang="ru-RU" dirty="0"/>
          </a:p>
        </p:txBody>
      </p:sp>
    </p:spTree>
    <p:extLst>
      <p:ext uri="{BB962C8B-B14F-4D97-AF65-F5344CB8AC3E}">
        <p14:creationId xmlns:p14="http://schemas.microsoft.com/office/powerpoint/2010/main" val="1239599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Revisiting Disney+, and how they can be seen as the disruptor due to how digital the facility is, and how Sky can be seen as the incumbent here. Disney identified the market opportunity where Netflix, Amazon and other providers were not tapping into their films and series’, and so came up with the ideology to be disrupting innovative by producing and manufacturing their own streaming service, where films and series’ relative to Disney’s Empire are stored ready for viewing. With Sky and Disney+ forming a partnership by integrating Disney+ into the interface of Sky Q, creative destruction is at hand by Disney and by Sky, and so are able to combine all of their other services via the Sky Q box. </a:t>
            </a:r>
          </a:p>
        </p:txBody>
      </p:sp>
      <p:sp>
        <p:nvSpPr>
          <p:cNvPr id="4" name="Slide Number Placeholder 3"/>
          <p:cNvSpPr>
            <a:spLocks noGrp="1"/>
          </p:cNvSpPr>
          <p:nvPr>
            <p:ph type="sldNum" sz="quarter" idx="5"/>
          </p:nvPr>
        </p:nvSpPr>
        <p:spPr/>
        <p:txBody>
          <a:bodyPr/>
          <a:lstStyle/>
          <a:p>
            <a:fld id="{53D78A92-0141-4330-8F3E-FAADFAC23844}" type="slidenum">
              <a:rPr lang="ru-RU" smtClean="0"/>
              <a:t>8</a:t>
            </a:fld>
            <a:endParaRPr lang="ru-RU" dirty="0"/>
          </a:p>
        </p:txBody>
      </p:sp>
    </p:spTree>
    <p:extLst>
      <p:ext uri="{BB962C8B-B14F-4D97-AF65-F5344CB8AC3E}">
        <p14:creationId xmlns:p14="http://schemas.microsoft.com/office/powerpoint/2010/main" val="3507284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Sky Q box appears to be Sky’s flagship product, where the use of the on demand services is clear and concise. Using McKinsey’s model (2016) to how disruption can introduce an incumbent to a new journey. </a:t>
            </a:r>
          </a:p>
          <a:p>
            <a:r>
              <a:rPr lang="en-GB" dirty="0"/>
              <a:t>Using the model, The old model where a Sky Q box would not have been introduced, and more so the old Sky HD box would have been the flagship product, eventually the organisation would be set up to eventually deteriorate. However, by adapting the business model, at point 1 of the new model, new facilities such as BBC iPlayer and ITV Hub were introduced. Point 2 meant that Netflix was added to the interface. An upward curve here means that consumers were starting to feel more encouraged by the facilities at hand Sky were producing. At point 3, it indicates where the introduction of Disney+ should be, where profits should increase for Sky as to the royalties paid for the space on the interface. No direct profits would appear to be involved here, in similarity to Netflix. At point 4, it would suggest that Sky will introduce something entirely new which will all but separate themselves from the rest of their competition, to ensure that they have adapted to becoming a disruptor in the industry. </a:t>
            </a:r>
          </a:p>
          <a:p>
            <a:r>
              <a:rPr lang="en-GB" dirty="0"/>
              <a:t>https://www.mckinsey.com/business-functions/strategy-and-corporate-finance/our-insights/an-incumbents-guide-to-digital-disruption</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9</a:t>
            </a:fld>
            <a:endParaRPr lang="ru-RU" dirty="0"/>
          </a:p>
        </p:txBody>
      </p:sp>
    </p:spTree>
    <p:extLst>
      <p:ext uri="{BB962C8B-B14F-4D97-AF65-F5344CB8AC3E}">
        <p14:creationId xmlns:p14="http://schemas.microsoft.com/office/powerpoint/2010/main" val="14734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Sky would appear to be one of the 57% with a strategy to disrupt via the platform business model, where it indicates that an organisation is presently dominating market segments such as all over 25s(BARB, 2016), and through the integration of Netflix, Disney, and potential other services, Sky may be able to tap into the under 25s market, such as millennials and students which may live at home or work. </a:t>
            </a:r>
          </a:p>
          <a:p>
            <a:r>
              <a:rPr lang="en-GB" dirty="0"/>
              <a:t>https://www.barb.co.uk/download/?file=/wp-content/uploads/2016/03/The-UK-TV-Landscape-Report-March-2016-1.pdf</a:t>
            </a:r>
          </a:p>
          <a:p>
            <a:endParaRPr lang="en-GB" dirty="0"/>
          </a:p>
          <a:p>
            <a:r>
              <a:rPr lang="en-GB" dirty="0"/>
              <a:t>Sky have identified that 77% of aged 18-29 year olds are Netflix members (Statista, 2018). https://www.statista.com/statistics/720723/netflix-members-usa-by-age-group/</a:t>
            </a: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10</a:t>
            </a:fld>
            <a:endParaRPr lang="ru-RU" dirty="0"/>
          </a:p>
        </p:txBody>
      </p:sp>
    </p:spTree>
    <p:extLst>
      <p:ext uri="{BB962C8B-B14F-4D97-AF65-F5344CB8AC3E}">
        <p14:creationId xmlns:p14="http://schemas.microsoft.com/office/powerpoint/2010/main" val="2131267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5230445E-A660-448A-B4DC-782AD0E5DA6F}"/>
              </a:ext>
            </a:extLst>
          </p:cNvPr>
          <p:cNvSpPr>
            <a:spLocks noGrp="1"/>
          </p:cNvSpPr>
          <p:nvPr>
            <p:ph type="pic" sz="quarter" idx="22"/>
          </p:nvPr>
        </p:nvSpPr>
        <p:spPr>
          <a:xfrm>
            <a:off x="3033191" y="0"/>
            <a:ext cx="9155634" cy="6858000"/>
          </a:xfrm>
          <a:custGeom>
            <a:avLst/>
            <a:gdLst>
              <a:gd name="connsiteX0" fmla="*/ 6450330 w 8969375"/>
              <a:gd name="connsiteY0" fmla="*/ 3511550 h 6858000"/>
              <a:gd name="connsiteX1" fmla="*/ 8969375 w 8969375"/>
              <a:gd name="connsiteY1" fmla="*/ 3511550 h 6858000"/>
              <a:gd name="connsiteX2" fmla="*/ 8969375 w 8969375"/>
              <a:gd name="connsiteY2" fmla="*/ 6858000 h 6858000"/>
              <a:gd name="connsiteX3" fmla="*/ 5010150 w 8969375"/>
              <a:gd name="connsiteY3" fmla="*/ 6858000 h 6858000"/>
              <a:gd name="connsiteX4" fmla="*/ 1915160 w 8969375"/>
              <a:gd name="connsiteY4" fmla="*/ 3511550 h 6858000"/>
              <a:gd name="connsiteX5" fmla="*/ 3404870 w 8969375"/>
              <a:gd name="connsiteY5" fmla="*/ 3511550 h 6858000"/>
              <a:gd name="connsiteX6" fmla="*/ 1964690 w 8969375"/>
              <a:gd name="connsiteY6" fmla="*/ 6858000 h 6858000"/>
              <a:gd name="connsiteX7" fmla="*/ 474980 w 8969375"/>
              <a:gd name="connsiteY7" fmla="*/ 6858000 h 6858000"/>
              <a:gd name="connsiteX8" fmla="*/ 7961630 w 8969375"/>
              <a:gd name="connsiteY8" fmla="*/ 0 h 6858000"/>
              <a:gd name="connsiteX9" fmla="*/ 8969375 w 8969375"/>
              <a:gd name="connsiteY9" fmla="*/ 0 h 6858000"/>
              <a:gd name="connsiteX10" fmla="*/ 8969375 w 8969375"/>
              <a:gd name="connsiteY10" fmla="*/ 3346450 h 6858000"/>
              <a:gd name="connsiteX11" fmla="*/ 6521450 w 8969375"/>
              <a:gd name="connsiteY11" fmla="*/ 3346450 h 6858000"/>
              <a:gd name="connsiteX12" fmla="*/ 5163820 w 8969375"/>
              <a:gd name="connsiteY12" fmla="*/ 0 h 6858000"/>
              <a:gd name="connsiteX13" fmla="*/ 7726680 w 8969375"/>
              <a:gd name="connsiteY13" fmla="*/ 0 h 6858000"/>
              <a:gd name="connsiteX14" fmla="*/ 4775200 w 8969375"/>
              <a:gd name="connsiteY14" fmla="*/ 6858000 h 6858000"/>
              <a:gd name="connsiteX15" fmla="*/ 2213610 w 8969375"/>
              <a:gd name="connsiteY15" fmla="*/ 6858000 h 6858000"/>
              <a:gd name="connsiteX16" fmla="*/ 3426460 w 8969375"/>
              <a:gd name="connsiteY16" fmla="*/ 0 h 6858000"/>
              <a:gd name="connsiteX17" fmla="*/ 4916170 w 8969375"/>
              <a:gd name="connsiteY17" fmla="*/ 0 h 6858000"/>
              <a:gd name="connsiteX18" fmla="*/ 3475990 w 8969375"/>
              <a:gd name="connsiteY18" fmla="*/ 3346450 h 6858000"/>
              <a:gd name="connsiteX19" fmla="*/ 1986280 w 8969375"/>
              <a:gd name="connsiteY19" fmla="*/ 3346450 h 6858000"/>
              <a:gd name="connsiteX20" fmla="*/ 0 w 8969375"/>
              <a:gd name="connsiteY20" fmla="*/ 0 h 6858000"/>
              <a:gd name="connsiteX21" fmla="*/ 3195320 w 8969375"/>
              <a:gd name="connsiteY21" fmla="*/ 0 h 6858000"/>
              <a:gd name="connsiteX22" fmla="*/ 243840 w 8969375"/>
              <a:gd name="connsiteY22" fmla="*/ 6858000 h 6858000"/>
              <a:gd name="connsiteX23" fmla="*/ 0 w 8969375"/>
              <a:gd name="connsiteY23" fmla="*/ 6858000 h 6858000"/>
              <a:gd name="connsiteX0" fmla="*/ 6604567 w 9123612"/>
              <a:gd name="connsiteY0" fmla="*/ 3511550 h 6858000"/>
              <a:gd name="connsiteX1" fmla="*/ 9123612 w 9123612"/>
              <a:gd name="connsiteY1" fmla="*/ 3511550 h 6858000"/>
              <a:gd name="connsiteX2" fmla="*/ 9123612 w 9123612"/>
              <a:gd name="connsiteY2" fmla="*/ 6858000 h 6858000"/>
              <a:gd name="connsiteX3" fmla="*/ 5164387 w 9123612"/>
              <a:gd name="connsiteY3" fmla="*/ 6858000 h 6858000"/>
              <a:gd name="connsiteX4" fmla="*/ 6604567 w 9123612"/>
              <a:gd name="connsiteY4" fmla="*/ 3511550 h 6858000"/>
              <a:gd name="connsiteX5" fmla="*/ 2069397 w 9123612"/>
              <a:gd name="connsiteY5" fmla="*/ 3511550 h 6858000"/>
              <a:gd name="connsiteX6" fmla="*/ 3559107 w 9123612"/>
              <a:gd name="connsiteY6" fmla="*/ 3511550 h 6858000"/>
              <a:gd name="connsiteX7" fmla="*/ 2118927 w 9123612"/>
              <a:gd name="connsiteY7" fmla="*/ 6858000 h 6858000"/>
              <a:gd name="connsiteX8" fmla="*/ 629217 w 9123612"/>
              <a:gd name="connsiteY8" fmla="*/ 6858000 h 6858000"/>
              <a:gd name="connsiteX9" fmla="*/ 2069397 w 9123612"/>
              <a:gd name="connsiteY9" fmla="*/ 3511550 h 6858000"/>
              <a:gd name="connsiteX10" fmla="*/ 8115867 w 9123612"/>
              <a:gd name="connsiteY10" fmla="*/ 0 h 6858000"/>
              <a:gd name="connsiteX11" fmla="*/ 9123612 w 9123612"/>
              <a:gd name="connsiteY11" fmla="*/ 0 h 6858000"/>
              <a:gd name="connsiteX12" fmla="*/ 9123612 w 9123612"/>
              <a:gd name="connsiteY12" fmla="*/ 3346450 h 6858000"/>
              <a:gd name="connsiteX13" fmla="*/ 6675687 w 9123612"/>
              <a:gd name="connsiteY13" fmla="*/ 3346450 h 6858000"/>
              <a:gd name="connsiteX14" fmla="*/ 8115867 w 9123612"/>
              <a:gd name="connsiteY14" fmla="*/ 0 h 6858000"/>
              <a:gd name="connsiteX15" fmla="*/ 5318057 w 9123612"/>
              <a:gd name="connsiteY15" fmla="*/ 0 h 6858000"/>
              <a:gd name="connsiteX16" fmla="*/ 7880917 w 9123612"/>
              <a:gd name="connsiteY16" fmla="*/ 0 h 6858000"/>
              <a:gd name="connsiteX17" fmla="*/ 4929437 w 9123612"/>
              <a:gd name="connsiteY17" fmla="*/ 6858000 h 6858000"/>
              <a:gd name="connsiteX18" fmla="*/ 2367847 w 9123612"/>
              <a:gd name="connsiteY18" fmla="*/ 6858000 h 6858000"/>
              <a:gd name="connsiteX19" fmla="*/ 5318057 w 9123612"/>
              <a:gd name="connsiteY19" fmla="*/ 0 h 6858000"/>
              <a:gd name="connsiteX20" fmla="*/ 3580697 w 9123612"/>
              <a:gd name="connsiteY20" fmla="*/ 0 h 6858000"/>
              <a:gd name="connsiteX21" fmla="*/ 5070407 w 9123612"/>
              <a:gd name="connsiteY21" fmla="*/ 0 h 6858000"/>
              <a:gd name="connsiteX22" fmla="*/ 3630227 w 9123612"/>
              <a:gd name="connsiteY22" fmla="*/ 3346450 h 6858000"/>
              <a:gd name="connsiteX23" fmla="*/ 2140517 w 9123612"/>
              <a:gd name="connsiteY23" fmla="*/ 3346450 h 6858000"/>
              <a:gd name="connsiteX24" fmla="*/ 3580697 w 9123612"/>
              <a:gd name="connsiteY24" fmla="*/ 0 h 6858000"/>
              <a:gd name="connsiteX25" fmla="*/ 154237 w 9123612"/>
              <a:gd name="connsiteY25" fmla="*/ 0 h 6858000"/>
              <a:gd name="connsiteX26" fmla="*/ 3349557 w 9123612"/>
              <a:gd name="connsiteY26" fmla="*/ 0 h 6858000"/>
              <a:gd name="connsiteX27" fmla="*/ 398077 w 9123612"/>
              <a:gd name="connsiteY27" fmla="*/ 6858000 h 6858000"/>
              <a:gd name="connsiteX28" fmla="*/ 0 w 9123612"/>
              <a:gd name="connsiteY28" fmla="*/ 6858000 h 6858000"/>
              <a:gd name="connsiteX29" fmla="*/ 154237 w 9123612"/>
              <a:gd name="connsiteY29" fmla="*/ 0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186259 w 9155634"/>
              <a:gd name="connsiteY25" fmla="*/ 0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186259 w 9155634"/>
              <a:gd name="connsiteY29" fmla="*/ 0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054197 w 9155634"/>
              <a:gd name="connsiteY25" fmla="*/ 3558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054197 w 9155634"/>
              <a:gd name="connsiteY29" fmla="*/ 3558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54365 w 9155634"/>
              <a:gd name="connsiteY25" fmla="*/ 3558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54365 w 9155634"/>
              <a:gd name="connsiteY29" fmla="*/ 3558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54365 w 9155634"/>
              <a:gd name="connsiteY25" fmla="*/ 3558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54365 w 9155634"/>
              <a:gd name="connsiteY29" fmla="*/ 3558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47249 w 9155634"/>
              <a:gd name="connsiteY25" fmla="*/ 0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47249 w 9155634"/>
              <a:gd name="connsiteY29" fmla="*/ 0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47249 w 9155634"/>
              <a:gd name="connsiteY25" fmla="*/ 0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47249 w 9155634"/>
              <a:gd name="connsiteY2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155634" h="6858000">
                <a:moveTo>
                  <a:pt x="6636589" y="3511550"/>
                </a:moveTo>
                <a:lnTo>
                  <a:pt x="9155634" y="3511550"/>
                </a:lnTo>
                <a:lnTo>
                  <a:pt x="9155634" y="6858000"/>
                </a:lnTo>
                <a:lnTo>
                  <a:pt x="5196409" y="6858000"/>
                </a:lnTo>
                <a:lnTo>
                  <a:pt x="6636589" y="3511550"/>
                </a:lnTo>
                <a:close/>
                <a:moveTo>
                  <a:pt x="2101419" y="3511550"/>
                </a:moveTo>
                <a:lnTo>
                  <a:pt x="3591129" y="3511550"/>
                </a:lnTo>
                <a:lnTo>
                  <a:pt x="2150949" y="6858000"/>
                </a:lnTo>
                <a:lnTo>
                  <a:pt x="661239" y="6858000"/>
                </a:lnTo>
                <a:lnTo>
                  <a:pt x="2101419" y="3511550"/>
                </a:lnTo>
                <a:close/>
                <a:moveTo>
                  <a:pt x="8147889" y="0"/>
                </a:moveTo>
                <a:lnTo>
                  <a:pt x="9155634" y="0"/>
                </a:lnTo>
                <a:lnTo>
                  <a:pt x="9155634" y="3346450"/>
                </a:lnTo>
                <a:lnTo>
                  <a:pt x="6707709" y="3346450"/>
                </a:lnTo>
                <a:lnTo>
                  <a:pt x="8147889" y="0"/>
                </a:lnTo>
                <a:close/>
                <a:moveTo>
                  <a:pt x="5350079" y="0"/>
                </a:moveTo>
                <a:lnTo>
                  <a:pt x="7912939" y="0"/>
                </a:lnTo>
                <a:lnTo>
                  <a:pt x="4961459" y="6858000"/>
                </a:lnTo>
                <a:lnTo>
                  <a:pt x="2399869" y="6858000"/>
                </a:lnTo>
                <a:lnTo>
                  <a:pt x="5350079" y="0"/>
                </a:lnTo>
                <a:close/>
                <a:moveTo>
                  <a:pt x="3612719" y="0"/>
                </a:moveTo>
                <a:lnTo>
                  <a:pt x="5102429" y="0"/>
                </a:lnTo>
                <a:lnTo>
                  <a:pt x="3662249" y="3346450"/>
                </a:lnTo>
                <a:lnTo>
                  <a:pt x="2172539" y="3346450"/>
                </a:lnTo>
                <a:lnTo>
                  <a:pt x="3612719" y="0"/>
                </a:lnTo>
                <a:close/>
                <a:moveTo>
                  <a:pt x="2947249" y="0"/>
                </a:moveTo>
                <a:lnTo>
                  <a:pt x="3381579" y="0"/>
                </a:lnTo>
                <a:lnTo>
                  <a:pt x="430099" y="6858000"/>
                </a:lnTo>
                <a:lnTo>
                  <a:pt x="0" y="6858000"/>
                </a:lnTo>
                <a:lnTo>
                  <a:pt x="2947249" y="0"/>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dirty="0"/>
              <a:t>Click icon to add picture</a:t>
            </a:r>
            <a:endParaRPr lang="ru-RU" dirty="0"/>
          </a:p>
        </p:txBody>
      </p:sp>
      <p:sp>
        <p:nvSpPr>
          <p:cNvPr id="22" name="Graphic 19">
            <a:extLst>
              <a:ext uri="{FF2B5EF4-FFF2-40B4-BE49-F238E27FC236}">
                <a16:creationId xmlns:a16="http://schemas.microsoft.com/office/drawing/2014/main" id="{A6B740BD-8499-412C-AE4E-A4AD7F73100E}"/>
              </a:ext>
            </a:extLst>
          </p:cNvPr>
          <p:cNvSpPr/>
          <p:nvPr/>
        </p:nvSpPr>
        <p:spPr>
          <a:xfrm>
            <a:off x="-10852" y="3369468"/>
            <a:ext cx="3722400" cy="144000"/>
          </a:xfrm>
          <a:custGeom>
            <a:avLst/>
            <a:gdLst>
              <a:gd name="connsiteX0" fmla="*/ 7144 w 2800350"/>
              <a:gd name="connsiteY0" fmla="*/ 7144 h 114300"/>
              <a:gd name="connsiteX1" fmla="*/ 7144 w 2800350"/>
              <a:gd name="connsiteY1" fmla="*/ 115729 h 114300"/>
              <a:gd name="connsiteX2" fmla="*/ 2726531 w 2800350"/>
              <a:gd name="connsiteY2" fmla="*/ 115729 h 114300"/>
              <a:gd name="connsiteX3" fmla="*/ 2797969 w 2800350"/>
              <a:gd name="connsiteY3" fmla="*/ 7144 h 114300"/>
            </a:gdLst>
            <a:ahLst/>
            <a:cxnLst>
              <a:cxn ang="0">
                <a:pos x="connsiteX0" y="connsiteY0"/>
              </a:cxn>
              <a:cxn ang="0">
                <a:pos x="connsiteX1" y="connsiteY1"/>
              </a:cxn>
              <a:cxn ang="0">
                <a:pos x="connsiteX2" y="connsiteY2"/>
              </a:cxn>
              <a:cxn ang="0">
                <a:pos x="connsiteX3" y="connsiteY3"/>
              </a:cxn>
            </a:cxnLst>
            <a:rect l="l" t="t" r="r" b="b"/>
            <a:pathLst>
              <a:path w="2800350" h="114300">
                <a:moveTo>
                  <a:pt x="7144" y="7144"/>
                </a:moveTo>
                <a:lnTo>
                  <a:pt x="7144" y="115729"/>
                </a:lnTo>
                <a:lnTo>
                  <a:pt x="2726531" y="115729"/>
                </a:lnTo>
                <a:lnTo>
                  <a:pt x="2797969" y="7144"/>
                </a:lnTo>
                <a:close/>
              </a:path>
            </a:pathLst>
          </a:custGeom>
          <a:solidFill>
            <a:schemeClr val="bg2">
              <a:alpha val="70000"/>
            </a:schemeClr>
          </a:solidFill>
          <a:ln w="9525" cap="flat">
            <a:noFill/>
            <a:prstDash val="solid"/>
            <a:miter/>
          </a:ln>
        </p:spPr>
        <p:txBody>
          <a:bodyPr rtlCol="0" anchor="ctr"/>
          <a:lstStyle/>
          <a:p>
            <a:r>
              <a:rPr lang="en-US" dirty="0"/>
              <a:t> </a:t>
            </a:r>
            <a:endParaRPr lang="ru-RU" dirty="0"/>
          </a:p>
        </p:txBody>
      </p:sp>
      <p:sp>
        <p:nvSpPr>
          <p:cNvPr id="26" name="Title 1">
            <a:extLst>
              <a:ext uri="{FF2B5EF4-FFF2-40B4-BE49-F238E27FC236}">
                <a16:creationId xmlns:a16="http://schemas.microsoft.com/office/drawing/2014/main" id="{310DFD8C-544F-465B-8315-8B3AA8B95790}"/>
              </a:ext>
            </a:extLst>
          </p:cNvPr>
          <p:cNvSpPr>
            <a:spLocks noGrp="1"/>
          </p:cNvSpPr>
          <p:nvPr>
            <p:ph type="title" hasCustomPrompt="1"/>
          </p:nvPr>
        </p:nvSpPr>
        <p:spPr>
          <a:xfrm>
            <a:off x="770021" y="1096344"/>
            <a:ext cx="10510754" cy="2281355"/>
          </a:xfrm>
        </p:spPr>
        <p:txBody>
          <a:bodyPr>
            <a:noAutofit/>
          </a:bodyPr>
          <a:lstStyle>
            <a:lvl1pPr algn="l">
              <a:defRPr sz="7000" b="1">
                <a:solidFill>
                  <a:schemeClr val="bg1"/>
                </a:solidFill>
              </a:defRPr>
            </a:lvl1pPr>
          </a:lstStyle>
          <a:p>
            <a:r>
              <a:rPr lang="en-US" dirty="0"/>
              <a:t>PRESENTATION</a:t>
            </a:r>
            <a:br>
              <a:rPr lang="ru-RU" dirty="0"/>
            </a:br>
            <a:r>
              <a:rPr lang="en-US" dirty="0"/>
              <a:t>TITLE</a:t>
            </a:r>
            <a:endParaRPr lang="ru-RU" dirty="0"/>
          </a:p>
        </p:txBody>
      </p:sp>
      <p:sp>
        <p:nvSpPr>
          <p:cNvPr id="27" name="Text Placeholder 14">
            <a:extLst>
              <a:ext uri="{FF2B5EF4-FFF2-40B4-BE49-F238E27FC236}">
                <a16:creationId xmlns:a16="http://schemas.microsoft.com/office/drawing/2014/main" id="{A4843534-A750-4D01-BC62-26CD9AEA6AE0}"/>
              </a:ext>
            </a:extLst>
          </p:cNvPr>
          <p:cNvSpPr>
            <a:spLocks noGrp="1"/>
          </p:cNvSpPr>
          <p:nvPr>
            <p:ph type="body" sz="quarter" idx="13" hasCustomPrompt="1"/>
          </p:nvPr>
        </p:nvSpPr>
        <p:spPr>
          <a:xfrm>
            <a:off x="770021" y="3773554"/>
            <a:ext cx="10090287" cy="1101897"/>
          </a:xfrm>
        </p:spPr>
        <p:txBody>
          <a:bodyPr>
            <a:noAutofit/>
          </a:bodyPr>
          <a:lstStyle>
            <a:lvl1pPr marL="0" indent="0" algn="l">
              <a:buNone/>
              <a:defRPr sz="3500" b="0" i="0">
                <a:solidFill>
                  <a:schemeClr val="tx2"/>
                </a:solidFill>
              </a:defRPr>
            </a:lvl1pPr>
          </a:lstStyle>
          <a:p>
            <a:pPr lvl="0"/>
            <a:r>
              <a:rPr lang="en-US" dirty="0"/>
              <a:t>Presentation</a:t>
            </a:r>
            <a:br>
              <a:rPr lang="en-US" dirty="0"/>
            </a:br>
            <a:r>
              <a:rPr lang="en-US" dirty="0"/>
              <a:t>Tagline</a:t>
            </a:r>
          </a:p>
        </p:txBody>
      </p:sp>
      <p:sp>
        <p:nvSpPr>
          <p:cNvPr id="29" name="Text Placeholder 26">
            <a:extLst>
              <a:ext uri="{FF2B5EF4-FFF2-40B4-BE49-F238E27FC236}">
                <a16:creationId xmlns:a16="http://schemas.microsoft.com/office/drawing/2014/main" id="{F8E7B25A-0A4A-430B-903E-76193E2954A1}"/>
              </a:ext>
            </a:extLst>
          </p:cNvPr>
          <p:cNvSpPr>
            <a:spLocks noGrp="1"/>
          </p:cNvSpPr>
          <p:nvPr>
            <p:ph type="body" sz="quarter" idx="21" hasCustomPrompt="1"/>
          </p:nvPr>
        </p:nvSpPr>
        <p:spPr>
          <a:xfrm>
            <a:off x="770021" y="5451784"/>
            <a:ext cx="4367531" cy="324417"/>
          </a:xfrm>
        </p:spPr>
        <p:txBody>
          <a:bodyPr>
            <a:noAutofit/>
          </a:bodyPr>
          <a:lstStyle>
            <a:lvl1pPr marL="0" indent="0" algn="l">
              <a:buNone/>
              <a:defRPr sz="2200" b="1"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20XX</a:t>
            </a:r>
          </a:p>
        </p:txBody>
      </p:sp>
      <p:sp>
        <p:nvSpPr>
          <p:cNvPr id="30" name="Text Placeholder 26">
            <a:extLst>
              <a:ext uri="{FF2B5EF4-FFF2-40B4-BE49-F238E27FC236}">
                <a16:creationId xmlns:a16="http://schemas.microsoft.com/office/drawing/2014/main" id="{B88F3A2A-BD60-4F82-8064-8B157AF4DDC2}"/>
              </a:ext>
            </a:extLst>
          </p:cNvPr>
          <p:cNvSpPr>
            <a:spLocks noGrp="1"/>
          </p:cNvSpPr>
          <p:nvPr>
            <p:ph type="body" sz="quarter" idx="20" hasCustomPrompt="1"/>
          </p:nvPr>
        </p:nvSpPr>
        <p:spPr>
          <a:xfrm>
            <a:off x="770021" y="5105536"/>
            <a:ext cx="4367531" cy="324417"/>
          </a:xfrm>
        </p:spPr>
        <p:txBody>
          <a:bodyPr>
            <a:noAutofit/>
          </a:bodyPr>
          <a:lstStyle>
            <a:lvl1pPr marL="0" indent="0" algn="l">
              <a:buNone/>
              <a:defRPr sz="22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p>
        </p:txBody>
      </p:sp>
    </p:spTree>
    <p:extLst>
      <p:ext uri="{BB962C8B-B14F-4D97-AF65-F5344CB8AC3E}">
        <p14:creationId xmlns:p14="http://schemas.microsoft.com/office/powerpoint/2010/main" val="3768363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61FE90B3-361E-4150-BE53-368ADEA27D72}"/>
              </a:ext>
            </a:extLst>
          </p:cNvPr>
          <p:cNvSpPr>
            <a:spLocks noGrp="1"/>
          </p:cNvSpPr>
          <p:nvPr>
            <p:ph type="pic" sz="quarter" idx="14"/>
          </p:nvPr>
        </p:nvSpPr>
        <p:spPr>
          <a:xfrm>
            <a:off x="-1" y="130966"/>
            <a:ext cx="12192000" cy="6602574"/>
          </a:xfrm>
          <a:custGeom>
            <a:avLst/>
            <a:gdLst>
              <a:gd name="connsiteX0" fmla="*/ 5864259 w 12192000"/>
              <a:gd name="connsiteY0" fmla="*/ 2895444 h 6602574"/>
              <a:gd name="connsiteX1" fmla="*/ 5864259 w 12192000"/>
              <a:gd name="connsiteY1" fmla="*/ 5383374 h 6602574"/>
              <a:gd name="connsiteX2" fmla="*/ 0 w 12192000"/>
              <a:gd name="connsiteY2" fmla="*/ 6602574 h 6602574"/>
              <a:gd name="connsiteX3" fmla="*/ 0 w 12192000"/>
              <a:gd name="connsiteY3" fmla="*/ 4114644 h 6602574"/>
              <a:gd name="connsiteX4" fmla="*/ 12192000 w 12192000"/>
              <a:gd name="connsiteY4" fmla="*/ 2726690 h 6602574"/>
              <a:gd name="connsiteX5" fmla="*/ 12192000 w 12192000"/>
              <a:gd name="connsiteY5" fmla="*/ 5214620 h 6602574"/>
              <a:gd name="connsiteX6" fmla="*/ 6104805 w 12192000"/>
              <a:gd name="connsiteY6" fmla="*/ 6470494 h 6602574"/>
              <a:gd name="connsiteX7" fmla="*/ 6104805 w 12192000"/>
              <a:gd name="connsiteY7" fmla="*/ 3982564 h 6602574"/>
              <a:gd name="connsiteX8" fmla="*/ 12192000 w 12192000"/>
              <a:gd name="connsiteY8" fmla="*/ 0 h 6602574"/>
              <a:gd name="connsiteX9" fmla="*/ 12192000 w 12192000"/>
              <a:gd name="connsiteY9" fmla="*/ 2487923 h 6602574"/>
              <a:gd name="connsiteX10" fmla="*/ 6104805 w 12192000"/>
              <a:gd name="connsiteY10" fmla="*/ 3742534 h 6602574"/>
              <a:gd name="connsiteX11" fmla="*/ 6104805 w 12192000"/>
              <a:gd name="connsiteY11" fmla="*/ 1255874 h 660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602574">
                <a:moveTo>
                  <a:pt x="5864259" y="2895444"/>
                </a:moveTo>
                <a:lnTo>
                  <a:pt x="5864259" y="5383374"/>
                </a:lnTo>
                <a:lnTo>
                  <a:pt x="0" y="6602574"/>
                </a:lnTo>
                <a:lnTo>
                  <a:pt x="0" y="4114644"/>
                </a:lnTo>
                <a:close/>
                <a:moveTo>
                  <a:pt x="12192000" y="2726690"/>
                </a:moveTo>
                <a:lnTo>
                  <a:pt x="12192000" y="5214620"/>
                </a:lnTo>
                <a:lnTo>
                  <a:pt x="6104805" y="6470494"/>
                </a:lnTo>
                <a:lnTo>
                  <a:pt x="6104805" y="3982564"/>
                </a:lnTo>
                <a:close/>
                <a:moveTo>
                  <a:pt x="12192000" y="0"/>
                </a:moveTo>
                <a:lnTo>
                  <a:pt x="12192000" y="2487923"/>
                </a:lnTo>
                <a:lnTo>
                  <a:pt x="6104805" y="3742534"/>
                </a:lnTo>
                <a:lnTo>
                  <a:pt x="6104805" y="1255874"/>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dirty="0"/>
              <a:t>Click icon to add picture</a:t>
            </a:r>
            <a:endParaRPr lang="ru-RU"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777240" y="1033272"/>
            <a:ext cx="5056083" cy="782638"/>
          </a:xfrm>
        </p:spPr>
        <p:txBody>
          <a:bodyPr>
            <a:normAutofit/>
          </a:bodyPr>
          <a:lstStyle>
            <a:lvl1pPr algn="l">
              <a:defRPr sz="4000" b="1">
                <a:solidFill>
                  <a:schemeClr val="bg1"/>
                </a:solidFill>
              </a:defRPr>
            </a:lvl1pPr>
          </a:lstStyle>
          <a:p>
            <a:r>
              <a:rPr lang="en-US" dirty="0"/>
              <a:t>DIVIDER SLIDE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5" name="Graphic 4">
            <a:extLst>
              <a:ext uri="{FF2B5EF4-FFF2-40B4-BE49-F238E27FC236}">
                <a16:creationId xmlns:a16="http://schemas.microsoft.com/office/drawing/2014/main" id="{2095D1D4-8CA3-4CA3-825D-088EDB51A8AE}"/>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7" name="Graphic 15">
            <a:extLst>
              <a:ext uri="{FF2B5EF4-FFF2-40B4-BE49-F238E27FC236}">
                <a16:creationId xmlns:a16="http://schemas.microsoft.com/office/drawing/2014/main" id="{2DB5E70B-ECC9-4800-9DC0-5897EF3F16AB}"/>
              </a:ext>
            </a:extLst>
          </p:cNvPr>
          <p:cNvSpPr/>
          <p:nvPr/>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11" name="Text Placeholder 17">
            <a:extLst>
              <a:ext uri="{FF2B5EF4-FFF2-40B4-BE49-F238E27FC236}">
                <a16:creationId xmlns:a16="http://schemas.microsoft.com/office/drawing/2014/main" id="{18AF4189-33DF-9B46-9624-C722FCE07DB4}"/>
              </a:ext>
            </a:extLst>
          </p:cNvPr>
          <p:cNvSpPr>
            <a:spLocks noGrp="1"/>
          </p:cNvSpPr>
          <p:nvPr>
            <p:ph type="body" sz="quarter" idx="13" hasCustomPrompt="1"/>
          </p:nvPr>
        </p:nvSpPr>
        <p:spPr>
          <a:xfrm>
            <a:off x="774032" y="2225392"/>
            <a:ext cx="4421856" cy="749047"/>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Tree>
    <p:extLst>
      <p:ext uri="{BB962C8B-B14F-4D97-AF65-F5344CB8AC3E}">
        <p14:creationId xmlns:p14="http://schemas.microsoft.com/office/powerpoint/2010/main" val="38234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9D8367A5-C050-47FB-A1BD-54CD13DE3A0F}"/>
              </a:ext>
            </a:extLst>
          </p:cNvPr>
          <p:cNvSpPr>
            <a:spLocks noGrp="1"/>
          </p:cNvSpPr>
          <p:nvPr>
            <p:ph type="pic" sz="quarter" idx="16"/>
          </p:nvPr>
        </p:nvSpPr>
        <p:spPr>
          <a:xfrm>
            <a:off x="5519738" y="0"/>
            <a:ext cx="6103621" cy="6858000"/>
          </a:xfrm>
          <a:custGeom>
            <a:avLst/>
            <a:gdLst>
              <a:gd name="connsiteX0" fmla="*/ 3914141 w 6103621"/>
              <a:gd name="connsiteY0" fmla="*/ 914400 h 6858000"/>
              <a:gd name="connsiteX1" fmla="*/ 6103621 w 6103621"/>
              <a:gd name="connsiteY1" fmla="*/ 914400 h 6858000"/>
              <a:gd name="connsiteX2" fmla="*/ 4339591 w 6103621"/>
              <a:gd name="connsiteY2" fmla="*/ 6858000 h 6858000"/>
              <a:gd name="connsiteX3" fmla="*/ 2150112 w 6103621"/>
              <a:gd name="connsiteY3" fmla="*/ 6858000 h 6858000"/>
              <a:gd name="connsiteX4" fmla="*/ 1769111 w 6103621"/>
              <a:gd name="connsiteY4" fmla="*/ 0 h 6858000"/>
              <a:gd name="connsiteX5" fmla="*/ 3958591 w 6103621"/>
              <a:gd name="connsiteY5" fmla="*/ 0 h 6858000"/>
              <a:gd name="connsiteX6" fmla="*/ 2189480 w 6103621"/>
              <a:gd name="connsiteY6" fmla="*/ 5943601 h 6858000"/>
              <a:gd name="connsiteX7" fmla="*/ 0 w 6103621"/>
              <a:gd name="connsiteY7" fmla="*/ 594360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03621" h="6858000">
                <a:moveTo>
                  <a:pt x="3914141" y="914400"/>
                </a:moveTo>
                <a:lnTo>
                  <a:pt x="6103621" y="914400"/>
                </a:lnTo>
                <a:lnTo>
                  <a:pt x="4339591" y="6858000"/>
                </a:lnTo>
                <a:lnTo>
                  <a:pt x="2150112" y="6858000"/>
                </a:lnTo>
                <a:close/>
                <a:moveTo>
                  <a:pt x="1769111" y="0"/>
                </a:moveTo>
                <a:lnTo>
                  <a:pt x="3958591" y="0"/>
                </a:lnTo>
                <a:lnTo>
                  <a:pt x="2189480" y="5943601"/>
                </a:lnTo>
                <a:lnTo>
                  <a:pt x="0" y="5943601"/>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dirty="0"/>
              <a:t>Click icon to add picture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4" name="Text Placeholder 14">
            <a:extLst>
              <a:ext uri="{FF2B5EF4-FFF2-40B4-BE49-F238E27FC236}">
                <a16:creationId xmlns:a16="http://schemas.microsoft.com/office/drawing/2014/main" id="{302F0820-F94A-40EF-B3BE-26CD0CB55173}"/>
              </a:ext>
            </a:extLst>
          </p:cNvPr>
          <p:cNvSpPr>
            <a:spLocks noGrp="1"/>
          </p:cNvSpPr>
          <p:nvPr>
            <p:ph type="body" sz="quarter" idx="15"/>
          </p:nvPr>
        </p:nvSpPr>
        <p:spPr>
          <a:xfrm>
            <a:off x="774032" y="3074529"/>
            <a:ext cx="4421856" cy="2588637"/>
          </a:xfrm>
        </p:spPr>
        <p:txBody>
          <a:bodyPr lIns="0">
            <a:normAutofit/>
          </a:bodyPr>
          <a:lstStyle>
            <a:lvl1pPr marL="180000" indent="-180000">
              <a:spcBef>
                <a:spcPts val="600"/>
              </a:spcBef>
              <a:buClr>
                <a:schemeClr val="bg2"/>
              </a:buClr>
              <a:buFont typeface="Wingdings" panose="05000000000000000000" pitchFamily="2" charset="2"/>
              <a:buChar char="§"/>
              <a:defRPr sz="1400" b="0" i="0">
                <a:solidFill>
                  <a:schemeClr val="bg1">
                    <a:lumMod val="75000"/>
                  </a:schemeClr>
                </a:solidFill>
              </a:defRPr>
            </a:lvl1pPr>
          </a:lstStyle>
          <a:p>
            <a:pPr lvl="0"/>
            <a:r>
              <a:rPr lang="en-US"/>
              <a:t>Click to edit Master text styles</a:t>
            </a:r>
          </a:p>
        </p:txBody>
      </p:sp>
      <p:sp>
        <p:nvSpPr>
          <p:cNvPr id="21" name="Title 1">
            <a:extLst>
              <a:ext uri="{FF2B5EF4-FFF2-40B4-BE49-F238E27FC236}">
                <a16:creationId xmlns:a16="http://schemas.microsoft.com/office/drawing/2014/main" id="{33528AEE-54AB-4366-9576-BBA1CE5F3A54}"/>
              </a:ext>
            </a:extLst>
          </p:cNvPr>
          <p:cNvSpPr>
            <a:spLocks noGrp="1"/>
          </p:cNvSpPr>
          <p:nvPr>
            <p:ph type="title" hasCustomPrompt="1"/>
          </p:nvPr>
        </p:nvSpPr>
        <p:spPr>
          <a:xfrm>
            <a:off x="774032" y="1032746"/>
            <a:ext cx="5056083" cy="782638"/>
          </a:xfrm>
        </p:spPr>
        <p:txBody>
          <a:bodyPr>
            <a:normAutofit/>
          </a:bodyPr>
          <a:lstStyle>
            <a:lvl1pPr algn="l">
              <a:defRPr sz="4000" b="1">
                <a:solidFill>
                  <a:schemeClr val="bg1"/>
                </a:solidFill>
              </a:defRPr>
            </a:lvl1pPr>
          </a:lstStyle>
          <a:p>
            <a:r>
              <a:rPr lang="en-US" dirty="0"/>
              <a:t>TEXT LAYOUT 1</a:t>
            </a:r>
            <a:endParaRPr lang="ru-RU" dirty="0"/>
          </a:p>
        </p:txBody>
      </p:sp>
      <p:sp>
        <p:nvSpPr>
          <p:cNvPr id="22" name="Text Placeholder 17">
            <a:extLst>
              <a:ext uri="{FF2B5EF4-FFF2-40B4-BE49-F238E27FC236}">
                <a16:creationId xmlns:a16="http://schemas.microsoft.com/office/drawing/2014/main" id="{A1867536-E941-4FED-8B68-2609143C2A78}"/>
              </a:ext>
            </a:extLst>
          </p:cNvPr>
          <p:cNvSpPr>
            <a:spLocks noGrp="1"/>
          </p:cNvSpPr>
          <p:nvPr>
            <p:ph type="body" sz="quarter" idx="13" hasCustomPrompt="1"/>
          </p:nvPr>
        </p:nvSpPr>
        <p:spPr>
          <a:xfrm>
            <a:off x="774032" y="2225392"/>
            <a:ext cx="4421856" cy="749047"/>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6" name="Graphic 4">
            <a:extLst>
              <a:ext uri="{FF2B5EF4-FFF2-40B4-BE49-F238E27FC236}">
                <a16:creationId xmlns:a16="http://schemas.microsoft.com/office/drawing/2014/main" id="{7D57D3C0-DF85-4866-AC4B-ED6A0F6963A5}"/>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1" name="Graphic 15">
            <a:extLst>
              <a:ext uri="{FF2B5EF4-FFF2-40B4-BE49-F238E27FC236}">
                <a16:creationId xmlns:a16="http://schemas.microsoft.com/office/drawing/2014/main" id="{FA387E18-8CE1-1648-81B1-6F1A0F183C30}"/>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721395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B2044CCF-605D-4D6E-A41D-D6AED53B2233}"/>
              </a:ext>
            </a:extLst>
          </p:cNvPr>
          <p:cNvSpPr>
            <a:spLocks noGrp="1"/>
          </p:cNvSpPr>
          <p:nvPr>
            <p:ph type="pic" sz="quarter" idx="16"/>
          </p:nvPr>
        </p:nvSpPr>
        <p:spPr>
          <a:xfrm>
            <a:off x="0" y="404811"/>
            <a:ext cx="6108872" cy="5485128"/>
          </a:xfrm>
          <a:custGeom>
            <a:avLst/>
            <a:gdLst>
              <a:gd name="connsiteX0" fmla="*/ 0 w 6108872"/>
              <a:gd name="connsiteY0" fmla="*/ 2203471 h 5485128"/>
              <a:gd name="connsiteX1" fmla="*/ 6108872 w 6108872"/>
              <a:gd name="connsiteY1" fmla="*/ 3505695 h 5485128"/>
              <a:gd name="connsiteX2" fmla="*/ 6108872 w 6108872"/>
              <a:gd name="connsiteY2" fmla="*/ 5485128 h 5485128"/>
              <a:gd name="connsiteX3" fmla="*/ 0 w 6108872"/>
              <a:gd name="connsiteY3" fmla="*/ 4182903 h 5485128"/>
              <a:gd name="connsiteX4" fmla="*/ 0 w 6108872"/>
              <a:gd name="connsiteY4" fmla="*/ 0 h 5485128"/>
              <a:gd name="connsiteX5" fmla="*/ 6108872 w 6108872"/>
              <a:gd name="connsiteY5" fmla="*/ 1302225 h 5485128"/>
              <a:gd name="connsiteX6" fmla="*/ 6108872 w 6108872"/>
              <a:gd name="connsiteY6" fmla="*/ 3281657 h 5485128"/>
              <a:gd name="connsiteX7" fmla="*/ 0 w 6108872"/>
              <a:gd name="connsiteY7" fmla="*/ 1979432 h 5485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08872" h="5485128">
                <a:moveTo>
                  <a:pt x="0" y="2203471"/>
                </a:moveTo>
                <a:lnTo>
                  <a:pt x="6108872" y="3505695"/>
                </a:lnTo>
                <a:lnTo>
                  <a:pt x="6108872" y="5485128"/>
                </a:lnTo>
                <a:lnTo>
                  <a:pt x="0" y="4182903"/>
                </a:lnTo>
                <a:close/>
                <a:moveTo>
                  <a:pt x="0" y="0"/>
                </a:moveTo>
                <a:lnTo>
                  <a:pt x="6108872" y="1302225"/>
                </a:lnTo>
                <a:lnTo>
                  <a:pt x="6108872" y="3281657"/>
                </a:lnTo>
                <a:lnTo>
                  <a:pt x="0" y="1979432"/>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dirty="0"/>
              <a:t>Click icon to add picture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6" name="Text Placeholder 14">
            <a:extLst>
              <a:ext uri="{FF2B5EF4-FFF2-40B4-BE49-F238E27FC236}">
                <a16:creationId xmlns:a16="http://schemas.microsoft.com/office/drawing/2014/main" id="{E7F180F3-53B1-4A31-82A4-E6F9B5D8D8A3}"/>
              </a:ext>
            </a:extLst>
          </p:cNvPr>
          <p:cNvSpPr>
            <a:spLocks noGrp="1"/>
          </p:cNvSpPr>
          <p:nvPr>
            <p:ph type="body" sz="quarter" idx="15"/>
          </p:nvPr>
        </p:nvSpPr>
        <p:spPr>
          <a:xfrm>
            <a:off x="6881205" y="3090572"/>
            <a:ext cx="4421857" cy="2588637"/>
          </a:xfrm>
        </p:spPr>
        <p:txBody>
          <a:bodyPr lIns="0">
            <a:normAutofit/>
          </a:bodyPr>
          <a:lstStyle>
            <a:lvl1pPr marL="180000" indent="-180000">
              <a:spcBef>
                <a:spcPts val="600"/>
              </a:spcBef>
              <a:buClr>
                <a:schemeClr val="bg2"/>
              </a:buClr>
              <a:buFont typeface="Wingdings" panose="05000000000000000000" pitchFamily="2" charset="2"/>
              <a:buChar char="§"/>
              <a:defRPr sz="1400" b="0" i="0">
                <a:solidFill>
                  <a:schemeClr val="bg1">
                    <a:lumMod val="75000"/>
                  </a:schemeClr>
                </a:solidFill>
              </a:defRPr>
            </a:lvl1pPr>
          </a:lstStyle>
          <a:p>
            <a:pPr lvl="0"/>
            <a:r>
              <a:rPr lang="en-US"/>
              <a:t>Click to edit Master text styles</a:t>
            </a:r>
          </a:p>
        </p:txBody>
      </p:sp>
      <p:sp>
        <p:nvSpPr>
          <p:cNvPr id="17" name="Title 1">
            <a:extLst>
              <a:ext uri="{FF2B5EF4-FFF2-40B4-BE49-F238E27FC236}">
                <a16:creationId xmlns:a16="http://schemas.microsoft.com/office/drawing/2014/main" id="{BD523330-9E96-4C6E-B5A4-6B543D365FA1}"/>
              </a:ext>
            </a:extLst>
          </p:cNvPr>
          <p:cNvSpPr>
            <a:spLocks noGrp="1"/>
          </p:cNvSpPr>
          <p:nvPr>
            <p:ph type="title" hasCustomPrompt="1"/>
          </p:nvPr>
        </p:nvSpPr>
        <p:spPr>
          <a:xfrm>
            <a:off x="6881206" y="1046140"/>
            <a:ext cx="5056083" cy="782638"/>
          </a:xfrm>
        </p:spPr>
        <p:txBody>
          <a:bodyPr>
            <a:normAutofit/>
          </a:bodyPr>
          <a:lstStyle>
            <a:lvl1pPr algn="l">
              <a:defRPr sz="4000" b="1">
                <a:solidFill>
                  <a:schemeClr val="bg1"/>
                </a:solidFill>
              </a:defRPr>
            </a:lvl1pPr>
          </a:lstStyle>
          <a:p>
            <a:r>
              <a:rPr lang="en-US" dirty="0"/>
              <a:t>TEXT LAYOUT 2</a:t>
            </a:r>
            <a:endParaRPr lang="ru-RU" dirty="0"/>
          </a:p>
        </p:txBody>
      </p:sp>
      <p:sp>
        <p:nvSpPr>
          <p:cNvPr id="18" name="Text Placeholder 17">
            <a:extLst>
              <a:ext uri="{FF2B5EF4-FFF2-40B4-BE49-F238E27FC236}">
                <a16:creationId xmlns:a16="http://schemas.microsoft.com/office/drawing/2014/main" id="{1A08F6B3-0ADA-4ECF-8D25-7DFE4A36411B}"/>
              </a:ext>
            </a:extLst>
          </p:cNvPr>
          <p:cNvSpPr>
            <a:spLocks noGrp="1"/>
          </p:cNvSpPr>
          <p:nvPr>
            <p:ph type="body" sz="quarter" idx="13" hasCustomPrompt="1"/>
          </p:nvPr>
        </p:nvSpPr>
        <p:spPr>
          <a:xfrm>
            <a:off x="6881206" y="2241515"/>
            <a:ext cx="4421856" cy="749047"/>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19" name="Graphic 15">
            <a:extLst>
              <a:ext uri="{FF2B5EF4-FFF2-40B4-BE49-F238E27FC236}">
                <a16:creationId xmlns:a16="http://schemas.microsoft.com/office/drawing/2014/main" id="{5CCECBFE-3C2B-4492-BCDA-1EFEB5E3E092}"/>
              </a:ext>
            </a:extLst>
          </p:cNvPr>
          <p:cNvSpPr/>
          <p:nvPr userDrawn="1"/>
        </p:nvSpPr>
        <p:spPr>
          <a:xfrm flipH="1">
            <a:off x="6980920" y="1947672"/>
            <a:ext cx="5220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0" name="Graphic 4">
            <a:extLst>
              <a:ext uri="{FF2B5EF4-FFF2-40B4-BE49-F238E27FC236}">
                <a16:creationId xmlns:a16="http://schemas.microsoft.com/office/drawing/2014/main" id="{3441B044-38F8-49ED-845B-5D926C811447}"/>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59919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ection Layout">
    <p:spTree>
      <p:nvGrpSpPr>
        <p:cNvPr id="1" name=""/>
        <p:cNvGrpSpPr/>
        <p:nvPr/>
      </p:nvGrpSpPr>
      <p:grpSpPr>
        <a:xfrm>
          <a:off x="0" y="0"/>
          <a:ext cx="0" cy="0"/>
          <a:chOff x="0" y="0"/>
          <a:chExt cx="0" cy="0"/>
        </a:xfrm>
      </p:grpSpPr>
      <p:grpSp>
        <p:nvGrpSpPr>
          <p:cNvPr id="13" name="Graphic 1">
            <a:extLst>
              <a:ext uri="{FF2B5EF4-FFF2-40B4-BE49-F238E27FC236}">
                <a16:creationId xmlns:a16="http://schemas.microsoft.com/office/drawing/2014/main" id="{2C819B96-1084-49C3-82B7-229513AC2269}"/>
              </a:ext>
            </a:extLst>
          </p:cNvPr>
          <p:cNvGrpSpPr/>
          <p:nvPr/>
        </p:nvGrpSpPr>
        <p:grpSpPr>
          <a:xfrm>
            <a:off x="0" y="0"/>
            <a:ext cx="12192000" cy="6858000"/>
            <a:chOff x="0" y="0"/>
            <a:chExt cx="12192000" cy="6858000"/>
          </a:xfrm>
        </p:grpSpPr>
        <p:sp>
          <p:nvSpPr>
            <p:cNvPr id="16" name="Freeform: Shape 15">
              <a:extLst>
                <a:ext uri="{FF2B5EF4-FFF2-40B4-BE49-F238E27FC236}">
                  <a16:creationId xmlns:a16="http://schemas.microsoft.com/office/drawing/2014/main" id="{45765A4C-A810-4DB9-9186-CA21666D77CD}"/>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2758CCEA-6327-4FC9-8472-4E74DC77BAD5}"/>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8" name="Text Placeholder 2">
            <a:extLst>
              <a:ext uri="{FF2B5EF4-FFF2-40B4-BE49-F238E27FC236}">
                <a16:creationId xmlns:a16="http://schemas.microsoft.com/office/drawing/2014/main" id="{03373955-AB5B-4186-8098-9DBA0AB2650E}"/>
              </a:ext>
            </a:extLst>
          </p:cNvPr>
          <p:cNvSpPr>
            <a:spLocks noGrp="1"/>
          </p:cNvSpPr>
          <p:nvPr>
            <p:ph type="body" idx="1" hasCustomPrompt="1"/>
          </p:nvPr>
        </p:nvSpPr>
        <p:spPr>
          <a:xfrm>
            <a:off x="774031" y="2993041"/>
            <a:ext cx="4365625" cy="454353"/>
          </a:xfrm>
        </p:spPr>
        <p:txBody>
          <a:bodyPr>
            <a:noAutofit/>
          </a:bodyPr>
          <a:lstStyle>
            <a:lvl1pPr marL="0" indent="0">
              <a:buNone/>
              <a:defRPr sz="27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10" name="Text Placeholder 2">
            <a:extLst>
              <a:ext uri="{FF2B5EF4-FFF2-40B4-BE49-F238E27FC236}">
                <a16:creationId xmlns:a16="http://schemas.microsoft.com/office/drawing/2014/main" id="{23A3472E-32B4-4CAD-B5D0-420AA3FB4CE3}"/>
              </a:ext>
            </a:extLst>
          </p:cNvPr>
          <p:cNvSpPr>
            <a:spLocks noGrp="1"/>
          </p:cNvSpPr>
          <p:nvPr>
            <p:ph type="body" idx="18" hasCustomPrompt="1"/>
          </p:nvPr>
        </p:nvSpPr>
        <p:spPr>
          <a:xfrm>
            <a:off x="6627120" y="2993041"/>
            <a:ext cx="4365625" cy="454353"/>
          </a:xfrm>
        </p:spPr>
        <p:txBody>
          <a:bodyPr>
            <a:noAutofit/>
          </a:bodyPr>
          <a:lstStyle>
            <a:lvl1pPr marL="0" indent="0">
              <a:buNone/>
              <a:defRPr sz="27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11" name="Text Placeholder 26">
            <a:extLst>
              <a:ext uri="{FF2B5EF4-FFF2-40B4-BE49-F238E27FC236}">
                <a16:creationId xmlns:a16="http://schemas.microsoft.com/office/drawing/2014/main" id="{1AEED068-3EA0-4BF4-875C-02473E9EB0CC}"/>
              </a:ext>
            </a:extLst>
          </p:cNvPr>
          <p:cNvSpPr>
            <a:spLocks noGrp="1"/>
          </p:cNvSpPr>
          <p:nvPr>
            <p:ph type="body" sz="quarter" idx="20"/>
          </p:nvPr>
        </p:nvSpPr>
        <p:spPr>
          <a:xfrm>
            <a:off x="774032" y="3563411"/>
            <a:ext cx="4365625" cy="2333625"/>
          </a:xfrm>
        </p:spPr>
        <p:txBody>
          <a:bodyPr>
            <a:normAutofit/>
          </a:bodyPr>
          <a:lstStyle>
            <a:lvl1pPr marL="180000" indent="-180000">
              <a:spcBef>
                <a:spcPts val="600"/>
              </a:spcBef>
              <a:buClr>
                <a:schemeClr val="bg2"/>
              </a:buClr>
              <a:buFont typeface="Wingdings" panose="05000000000000000000" pitchFamily="2" charset="2"/>
              <a:buChar char="§"/>
              <a:defRPr sz="1400">
                <a:solidFill>
                  <a:schemeClr val="bg1">
                    <a:lumMod val="7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12" name="Text Placeholder 26">
            <a:extLst>
              <a:ext uri="{FF2B5EF4-FFF2-40B4-BE49-F238E27FC236}">
                <a16:creationId xmlns:a16="http://schemas.microsoft.com/office/drawing/2014/main" id="{3590B9DA-A2DF-4AE1-9A98-C7B84F48C3A9}"/>
              </a:ext>
            </a:extLst>
          </p:cNvPr>
          <p:cNvSpPr>
            <a:spLocks noGrp="1"/>
          </p:cNvSpPr>
          <p:nvPr>
            <p:ph type="body" sz="quarter" idx="21"/>
          </p:nvPr>
        </p:nvSpPr>
        <p:spPr>
          <a:xfrm>
            <a:off x="6627121" y="3563411"/>
            <a:ext cx="4365625" cy="2333625"/>
          </a:xfrm>
        </p:spPr>
        <p:txBody>
          <a:bodyPr>
            <a:normAutofit/>
          </a:bodyPr>
          <a:lstStyle>
            <a:lvl1pPr marL="180000" indent="-180000">
              <a:spcBef>
                <a:spcPts val="600"/>
              </a:spcBef>
              <a:buClr>
                <a:schemeClr val="bg2"/>
              </a:buClr>
              <a:buFont typeface="Wingdings" panose="05000000000000000000" pitchFamily="2" charset="2"/>
              <a:buChar char="§"/>
              <a:defRPr sz="1400">
                <a:solidFill>
                  <a:schemeClr val="bg1">
                    <a:lumMod val="7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19" name="Graphic 4">
            <a:extLst>
              <a:ext uri="{FF2B5EF4-FFF2-40B4-BE49-F238E27FC236}">
                <a16:creationId xmlns:a16="http://schemas.microsoft.com/office/drawing/2014/main" id="{CC6E1909-954A-41BF-9CF4-2CB53F6862EF}"/>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0" name="Title 1">
            <a:extLst>
              <a:ext uri="{FF2B5EF4-FFF2-40B4-BE49-F238E27FC236}">
                <a16:creationId xmlns:a16="http://schemas.microsoft.com/office/drawing/2014/main" id="{9845E736-FB54-4B3D-821B-60C0AB9E1A53}"/>
              </a:ext>
            </a:extLst>
          </p:cNvPr>
          <p:cNvSpPr>
            <a:spLocks noGrp="1"/>
          </p:cNvSpPr>
          <p:nvPr>
            <p:ph type="title" hasCustomPrompt="1"/>
          </p:nvPr>
        </p:nvSpPr>
        <p:spPr>
          <a:xfrm>
            <a:off x="774032" y="1033272"/>
            <a:ext cx="5056083" cy="782638"/>
          </a:xfrm>
        </p:spPr>
        <p:txBody>
          <a:bodyPr>
            <a:normAutofit/>
          </a:bodyPr>
          <a:lstStyle>
            <a:lvl1pPr algn="l">
              <a:defRPr sz="4000" b="1">
                <a:solidFill>
                  <a:schemeClr val="bg1"/>
                </a:solidFill>
              </a:defRPr>
            </a:lvl1pPr>
          </a:lstStyle>
          <a:p>
            <a:r>
              <a:rPr lang="en-US" dirty="0"/>
              <a:t>COMPARISON</a:t>
            </a:r>
            <a:endParaRPr lang="ru-RU" dirty="0"/>
          </a:p>
        </p:txBody>
      </p:sp>
      <p:sp>
        <p:nvSpPr>
          <p:cNvPr id="21" name="Text Placeholder 17">
            <a:extLst>
              <a:ext uri="{FF2B5EF4-FFF2-40B4-BE49-F238E27FC236}">
                <a16:creationId xmlns:a16="http://schemas.microsoft.com/office/drawing/2014/main" id="{AFF98BA6-47F6-4796-B970-98EE605E8156}"/>
              </a:ext>
            </a:extLst>
          </p:cNvPr>
          <p:cNvSpPr>
            <a:spLocks noGrp="1"/>
          </p:cNvSpPr>
          <p:nvPr>
            <p:ph type="body" sz="quarter" idx="13" hasCustomPrompt="1"/>
          </p:nvPr>
        </p:nvSpPr>
        <p:spPr>
          <a:xfrm>
            <a:off x="774032" y="2221992"/>
            <a:ext cx="10218713" cy="665713"/>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18" name="Graphic 15">
            <a:extLst>
              <a:ext uri="{FF2B5EF4-FFF2-40B4-BE49-F238E27FC236}">
                <a16:creationId xmlns:a16="http://schemas.microsoft.com/office/drawing/2014/main" id="{5E78F6F2-1702-E74A-86B2-0C42A30F3378}"/>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45037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grpSp>
        <p:nvGrpSpPr>
          <p:cNvPr id="13" name="Graphic 1">
            <a:extLst>
              <a:ext uri="{FF2B5EF4-FFF2-40B4-BE49-F238E27FC236}">
                <a16:creationId xmlns:a16="http://schemas.microsoft.com/office/drawing/2014/main" id="{2C819B96-1084-49C3-82B7-229513AC2269}"/>
              </a:ext>
            </a:extLst>
          </p:cNvPr>
          <p:cNvGrpSpPr/>
          <p:nvPr/>
        </p:nvGrpSpPr>
        <p:grpSpPr>
          <a:xfrm>
            <a:off x="-12700" y="-12700"/>
            <a:ext cx="12217400" cy="6883400"/>
            <a:chOff x="-12700" y="-12700"/>
            <a:chExt cx="12217400" cy="6883400"/>
          </a:xfrm>
        </p:grpSpPr>
        <p:sp>
          <p:nvSpPr>
            <p:cNvPr id="16" name="Freeform: Shape 15">
              <a:extLst>
                <a:ext uri="{FF2B5EF4-FFF2-40B4-BE49-F238E27FC236}">
                  <a16:creationId xmlns:a16="http://schemas.microsoft.com/office/drawing/2014/main" id="{45765A4C-A810-4DB9-9186-CA21666D77CD}"/>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2758CCEA-6327-4FC9-8472-4E74DC77BAD5}"/>
                </a:ext>
              </a:extLst>
            </p:cNvPr>
            <p:cNvSpPr/>
            <p:nvPr/>
          </p:nvSpPr>
          <p:spPr>
            <a:xfrm>
              <a:off x="542021"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9" name="Graphic 4">
            <a:extLst>
              <a:ext uri="{FF2B5EF4-FFF2-40B4-BE49-F238E27FC236}">
                <a16:creationId xmlns:a16="http://schemas.microsoft.com/office/drawing/2014/main" id="{CC6E1909-954A-41BF-9CF4-2CB53F6862EF}"/>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8" name="Chart Placeholder 18">
            <a:extLst>
              <a:ext uri="{FF2B5EF4-FFF2-40B4-BE49-F238E27FC236}">
                <a16:creationId xmlns:a16="http://schemas.microsoft.com/office/drawing/2014/main" id="{68B512F2-EA3E-483F-B5D4-29DFD6C37B36}"/>
              </a:ext>
            </a:extLst>
          </p:cNvPr>
          <p:cNvSpPr>
            <a:spLocks noGrp="1"/>
          </p:cNvSpPr>
          <p:nvPr>
            <p:ph type="chart" sz="quarter" idx="32"/>
          </p:nvPr>
        </p:nvSpPr>
        <p:spPr>
          <a:xfrm>
            <a:off x="6096001" y="1246188"/>
            <a:ext cx="5170034" cy="4365625"/>
          </a:xfrm>
        </p:spPr>
        <p:txBody>
          <a:bodyPr anchor="ctr" anchorCtr="0">
            <a:normAutofit/>
          </a:bodyPr>
          <a:lstStyle>
            <a:lvl1pPr marL="0" indent="0" algn="ctr">
              <a:buNone/>
              <a:defRPr sz="1600">
                <a:solidFill>
                  <a:schemeClr val="tx1">
                    <a:lumMod val="50000"/>
                    <a:lumOff val="50000"/>
                  </a:schemeClr>
                </a:solidFill>
              </a:defRPr>
            </a:lvl1pPr>
          </a:lstStyle>
          <a:p>
            <a:r>
              <a:rPr lang="en-US" dirty="0"/>
              <a:t>Click icon to add chart</a:t>
            </a:r>
            <a:endParaRPr lang="ru-RU" dirty="0"/>
          </a:p>
        </p:txBody>
      </p:sp>
      <p:sp>
        <p:nvSpPr>
          <p:cNvPr id="15" name="Title 1">
            <a:extLst>
              <a:ext uri="{FF2B5EF4-FFF2-40B4-BE49-F238E27FC236}">
                <a16:creationId xmlns:a16="http://schemas.microsoft.com/office/drawing/2014/main" id="{AD58E79F-20BB-644D-8C49-25B57E347DE6}"/>
              </a:ext>
            </a:extLst>
          </p:cNvPr>
          <p:cNvSpPr>
            <a:spLocks noGrp="1"/>
          </p:cNvSpPr>
          <p:nvPr>
            <p:ph type="title" hasCustomPrompt="1"/>
          </p:nvPr>
        </p:nvSpPr>
        <p:spPr>
          <a:xfrm>
            <a:off x="774032" y="1317173"/>
            <a:ext cx="2825496" cy="1524185"/>
          </a:xfrm>
        </p:spPr>
        <p:txBody>
          <a:bodyPr>
            <a:normAutofit/>
          </a:bodyPr>
          <a:lstStyle>
            <a:lvl1pPr algn="l">
              <a:defRPr sz="4000" b="1">
                <a:solidFill>
                  <a:schemeClr val="bg1"/>
                </a:solidFill>
              </a:defRPr>
            </a:lvl1pPr>
          </a:lstStyle>
          <a:p>
            <a:r>
              <a:rPr lang="en-US" dirty="0"/>
              <a:t>CHART</a:t>
            </a:r>
            <a:br>
              <a:rPr lang="en-US" dirty="0"/>
            </a:br>
            <a:r>
              <a:rPr lang="en-US" dirty="0"/>
              <a:t>SLIDE</a:t>
            </a:r>
            <a:endParaRPr lang="ru-RU" dirty="0"/>
          </a:p>
        </p:txBody>
      </p:sp>
      <p:sp>
        <p:nvSpPr>
          <p:cNvPr id="23" name="Text Placeholder 17">
            <a:extLst>
              <a:ext uri="{FF2B5EF4-FFF2-40B4-BE49-F238E27FC236}">
                <a16:creationId xmlns:a16="http://schemas.microsoft.com/office/drawing/2014/main" id="{EF8E92E6-C1C9-854A-93EE-FD201AF050FC}"/>
              </a:ext>
            </a:extLst>
          </p:cNvPr>
          <p:cNvSpPr>
            <a:spLocks noGrp="1"/>
          </p:cNvSpPr>
          <p:nvPr>
            <p:ph type="body" sz="quarter" idx="13" hasCustomPrompt="1"/>
          </p:nvPr>
        </p:nvSpPr>
        <p:spPr>
          <a:xfrm>
            <a:off x="774032" y="3198228"/>
            <a:ext cx="2825496" cy="2154741"/>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4" name="Graphic 15">
            <a:extLst>
              <a:ext uri="{FF2B5EF4-FFF2-40B4-BE49-F238E27FC236}">
                <a16:creationId xmlns:a16="http://schemas.microsoft.com/office/drawing/2014/main" id="{C1F625F0-F98F-D244-9020-86C86C287112}"/>
              </a:ext>
            </a:extLst>
          </p:cNvPr>
          <p:cNvSpPr/>
          <p:nvPr userDrawn="1"/>
        </p:nvSpPr>
        <p:spPr>
          <a:xfrm>
            <a:off x="-11173" y="2899869"/>
            <a:ext cx="2628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981487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grpSp>
        <p:nvGrpSpPr>
          <p:cNvPr id="13" name="Graphic 1">
            <a:extLst>
              <a:ext uri="{FF2B5EF4-FFF2-40B4-BE49-F238E27FC236}">
                <a16:creationId xmlns:a16="http://schemas.microsoft.com/office/drawing/2014/main" id="{2C819B96-1084-49C3-82B7-229513AC2269}"/>
              </a:ext>
            </a:extLst>
          </p:cNvPr>
          <p:cNvGrpSpPr/>
          <p:nvPr/>
        </p:nvGrpSpPr>
        <p:grpSpPr>
          <a:xfrm>
            <a:off x="0" y="0"/>
            <a:ext cx="12192000" cy="6858000"/>
            <a:chOff x="0" y="0"/>
            <a:chExt cx="12192000" cy="6858000"/>
          </a:xfrm>
        </p:grpSpPr>
        <p:sp>
          <p:nvSpPr>
            <p:cNvPr id="16" name="Freeform: Shape 15">
              <a:extLst>
                <a:ext uri="{FF2B5EF4-FFF2-40B4-BE49-F238E27FC236}">
                  <a16:creationId xmlns:a16="http://schemas.microsoft.com/office/drawing/2014/main" id="{45765A4C-A810-4DB9-9186-CA21666D77CD}"/>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2758CCEA-6327-4FC9-8472-4E74DC77BAD5}"/>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9" name="Graphic 4">
            <a:extLst>
              <a:ext uri="{FF2B5EF4-FFF2-40B4-BE49-F238E27FC236}">
                <a16:creationId xmlns:a16="http://schemas.microsoft.com/office/drawing/2014/main" id="{CC6E1909-954A-41BF-9CF4-2CB53F6862EF}"/>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0" name="Title 1">
            <a:extLst>
              <a:ext uri="{FF2B5EF4-FFF2-40B4-BE49-F238E27FC236}">
                <a16:creationId xmlns:a16="http://schemas.microsoft.com/office/drawing/2014/main" id="{9845E736-FB54-4B3D-821B-60C0AB9E1A53}"/>
              </a:ext>
            </a:extLst>
          </p:cNvPr>
          <p:cNvSpPr>
            <a:spLocks noGrp="1"/>
          </p:cNvSpPr>
          <p:nvPr>
            <p:ph type="title" hasCustomPrompt="1"/>
          </p:nvPr>
        </p:nvSpPr>
        <p:spPr>
          <a:xfrm>
            <a:off x="774032" y="1317173"/>
            <a:ext cx="2825496" cy="1524185"/>
          </a:xfrm>
        </p:spPr>
        <p:txBody>
          <a:bodyPr>
            <a:normAutofit/>
          </a:bodyPr>
          <a:lstStyle>
            <a:lvl1pPr algn="l">
              <a:defRPr sz="4000" b="1">
                <a:solidFill>
                  <a:schemeClr val="bg1"/>
                </a:solidFill>
              </a:defRPr>
            </a:lvl1pPr>
          </a:lstStyle>
          <a:p>
            <a:r>
              <a:rPr lang="en-US" dirty="0"/>
              <a:t>TABLE</a:t>
            </a:r>
            <a:br>
              <a:rPr lang="en-US" dirty="0"/>
            </a:br>
            <a:r>
              <a:rPr lang="en-US" dirty="0"/>
              <a:t>SLIDE</a:t>
            </a:r>
            <a:endParaRPr lang="ru-RU" dirty="0"/>
          </a:p>
        </p:txBody>
      </p:sp>
      <p:sp>
        <p:nvSpPr>
          <p:cNvPr id="21" name="Text Placeholder 17">
            <a:extLst>
              <a:ext uri="{FF2B5EF4-FFF2-40B4-BE49-F238E27FC236}">
                <a16:creationId xmlns:a16="http://schemas.microsoft.com/office/drawing/2014/main" id="{AFF98BA6-47F6-4796-B970-98EE605E8156}"/>
              </a:ext>
            </a:extLst>
          </p:cNvPr>
          <p:cNvSpPr>
            <a:spLocks noGrp="1"/>
          </p:cNvSpPr>
          <p:nvPr>
            <p:ph type="body" sz="quarter" idx="13" hasCustomPrompt="1"/>
          </p:nvPr>
        </p:nvSpPr>
        <p:spPr>
          <a:xfrm>
            <a:off x="774032" y="3198228"/>
            <a:ext cx="2825496" cy="2154741"/>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2" name="Graphic 15">
            <a:extLst>
              <a:ext uri="{FF2B5EF4-FFF2-40B4-BE49-F238E27FC236}">
                <a16:creationId xmlns:a16="http://schemas.microsoft.com/office/drawing/2014/main" id="{C8EF6174-FF5D-41C2-BF6B-9D6ECB281A1D}"/>
              </a:ext>
            </a:extLst>
          </p:cNvPr>
          <p:cNvSpPr/>
          <p:nvPr userDrawn="1"/>
        </p:nvSpPr>
        <p:spPr>
          <a:xfrm>
            <a:off x="-11173" y="2899869"/>
            <a:ext cx="2628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18" name="Table Placeholder 17">
            <a:extLst>
              <a:ext uri="{FF2B5EF4-FFF2-40B4-BE49-F238E27FC236}">
                <a16:creationId xmlns:a16="http://schemas.microsoft.com/office/drawing/2014/main" id="{D45BCEDF-86BB-41E2-9F09-5D3014AD1C45}"/>
              </a:ext>
            </a:extLst>
          </p:cNvPr>
          <p:cNvSpPr>
            <a:spLocks noGrp="1"/>
          </p:cNvSpPr>
          <p:nvPr>
            <p:ph type="tbl" sz="quarter" idx="17"/>
          </p:nvPr>
        </p:nvSpPr>
        <p:spPr>
          <a:xfrm>
            <a:off x="4715791" y="1591499"/>
            <a:ext cx="6561138" cy="3761069"/>
          </a:xfrm>
        </p:spPr>
        <p:txBody>
          <a:bodyPr anchor="ctr" anchorCtr="0">
            <a:normAutofit/>
          </a:bodyPr>
          <a:lstStyle>
            <a:lvl1pPr marL="0" indent="0" algn="ctr">
              <a:buNone/>
              <a:defRPr sz="1600">
                <a:solidFill>
                  <a:schemeClr val="tx1">
                    <a:lumMod val="50000"/>
                    <a:lumOff val="50000"/>
                  </a:schemeClr>
                </a:solidFill>
              </a:defRPr>
            </a:lvl1pPr>
          </a:lstStyle>
          <a:p>
            <a:r>
              <a:rPr lang="en-US" dirty="0"/>
              <a:t>Click icon to add table</a:t>
            </a:r>
            <a:endParaRPr lang="ru-RU" dirty="0"/>
          </a:p>
        </p:txBody>
      </p:sp>
    </p:spTree>
    <p:extLst>
      <p:ext uri="{BB962C8B-B14F-4D97-AF65-F5344CB8AC3E}">
        <p14:creationId xmlns:p14="http://schemas.microsoft.com/office/powerpoint/2010/main" val="2513773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E694C388-14E9-4848-A715-72B7DC6AF548}"/>
              </a:ext>
            </a:extLst>
          </p:cNvPr>
          <p:cNvSpPr>
            <a:spLocks noGrp="1"/>
          </p:cNvSpPr>
          <p:nvPr>
            <p:ph type="pic" sz="quarter" idx="14"/>
          </p:nvPr>
        </p:nvSpPr>
        <p:spPr>
          <a:xfrm>
            <a:off x="12701" y="0"/>
            <a:ext cx="12161519" cy="6858000"/>
          </a:xfrm>
          <a:custGeom>
            <a:avLst/>
            <a:gdLst>
              <a:gd name="connsiteX0" fmla="*/ 12161519 w 12161519"/>
              <a:gd name="connsiteY0" fmla="*/ 638810 h 6858000"/>
              <a:gd name="connsiteX1" fmla="*/ 12161519 w 12161519"/>
              <a:gd name="connsiteY1" fmla="*/ 1922780 h 6858000"/>
              <a:gd name="connsiteX2" fmla="*/ 9531350 w 12161519"/>
              <a:gd name="connsiteY2" fmla="*/ 6858000 h 6858000"/>
              <a:gd name="connsiteX3" fmla="*/ 8846819 w 12161519"/>
              <a:gd name="connsiteY3" fmla="*/ 6858000 h 6858000"/>
              <a:gd name="connsiteX4" fmla="*/ 10704830 w 12161519"/>
              <a:gd name="connsiteY4" fmla="*/ 0 h 6858000"/>
              <a:gd name="connsiteX5" fmla="*/ 12161519 w 12161519"/>
              <a:gd name="connsiteY5" fmla="*/ 0 h 6858000"/>
              <a:gd name="connsiteX6" fmla="*/ 12161519 w 12161519"/>
              <a:gd name="connsiteY6" fmla="*/ 234950 h 6858000"/>
              <a:gd name="connsiteX7" fmla="*/ 8632190 w 12161519"/>
              <a:gd name="connsiteY7" fmla="*/ 6858000 h 6858000"/>
              <a:gd name="connsiteX8" fmla="*/ 7049770 w 12161519"/>
              <a:gd name="connsiteY8" fmla="*/ 6858000 h 6858000"/>
              <a:gd name="connsiteX9" fmla="*/ 5320030 w 12161519"/>
              <a:gd name="connsiteY9" fmla="*/ 0 h 6858000"/>
              <a:gd name="connsiteX10" fmla="*/ 10476230 w 12161519"/>
              <a:gd name="connsiteY10" fmla="*/ 0 h 6858000"/>
              <a:gd name="connsiteX11" fmla="*/ 6822440 w 12161519"/>
              <a:gd name="connsiteY11" fmla="*/ 6858000 h 6858000"/>
              <a:gd name="connsiteX12" fmla="*/ 1664970 w 12161519"/>
              <a:gd name="connsiteY12" fmla="*/ 6858000 h 6858000"/>
              <a:gd name="connsiteX13" fmla="*/ 3529330 w 12161519"/>
              <a:gd name="connsiteY13" fmla="*/ 0 h 6858000"/>
              <a:gd name="connsiteX14" fmla="*/ 5111750 w 12161519"/>
              <a:gd name="connsiteY14" fmla="*/ 0 h 6858000"/>
              <a:gd name="connsiteX15" fmla="*/ 1456690 w 12161519"/>
              <a:gd name="connsiteY15" fmla="*/ 6858000 h 6858000"/>
              <a:gd name="connsiteX16" fmla="*/ 0 w 12161519"/>
              <a:gd name="connsiteY16" fmla="*/ 6858000 h 6858000"/>
              <a:gd name="connsiteX17" fmla="*/ 0 w 12161519"/>
              <a:gd name="connsiteY17" fmla="*/ 6623050 h 6858000"/>
              <a:gd name="connsiteX18" fmla="*/ 2630170 w 12161519"/>
              <a:gd name="connsiteY18" fmla="*/ 0 h 6858000"/>
              <a:gd name="connsiteX19" fmla="*/ 3314700 w 12161519"/>
              <a:gd name="connsiteY19" fmla="*/ 0 h 6858000"/>
              <a:gd name="connsiteX20" fmla="*/ 0 w 12161519"/>
              <a:gd name="connsiteY20" fmla="*/ 6219190 h 6858000"/>
              <a:gd name="connsiteX21" fmla="*/ 0 w 12161519"/>
              <a:gd name="connsiteY21" fmla="*/ 493522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61519" h="6858000">
                <a:moveTo>
                  <a:pt x="12161519" y="638810"/>
                </a:moveTo>
                <a:lnTo>
                  <a:pt x="12161519" y="1922780"/>
                </a:lnTo>
                <a:lnTo>
                  <a:pt x="9531350" y="6858000"/>
                </a:lnTo>
                <a:lnTo>
                  <a:pt x="8846819" y="6858000"/>
                </a:lnTo>
                <a:close/>
                <a:moveTo>
                  <a:pt x="10704830" y="0"/>
                </a:moveTo>
                <a:lnTo>
                  <a:pt x="12161519" y="0"/>
                </a:lnTo>
                <a:lnTo>
                  <a:pt x="12161519" y="234950"/>
                </a:lnTo>
                <a:lnTo>
                  <a:pt x="8632190" y="6858000"/>
                </a:lnTo>
                <a:lnTo>
                  <a:pt x="7049770" y="6858000"/>
                </a:lnTo>
                <a:close/>
                <a:moveTo>
                  <a:pt x="5320030" y="0"/>
                </a:moveTo>
                <a:lnTo>
                  <a:pt x="10476230" y="0"/>
                </a:lnTo>
                <a:lnTo>
                  <a:pt x="6822440" y="6858000"/>
                </a:lnTo>
                <a:lnTo>
                  <a:pt x="1664970" y="6858000"/>
                </a:lnTo>
                <a:close/>
                <a:moveTo>
                  <a:pt x="3529330" y="0"/>
                </a:moveTo>
                <a:lnTo>
                  <a:pt x="5111750" y="0"/>
                </a:lnTo>
                <a:lnTo>
                  <a:pt x="1456690" y="6858000"/>
                </a:lnTo>
                <a:lnTo>
                  <a:pt x="0" y="6858000"/>
                </a:lnTo>
                <a:lnTo>
                  <a:pt x="0" y="6623050"/>
                </a:lnTo>
                <a:close/>
                <a:moveTo>
                  <a:pt x="2630170" y="0"/>
                </a:moveTo>
                <a:lnTo>
                  <a:pt x="3314700" y="0"/>
                </a:lnTo>
                <a:lnTo>
                  <a:pt x="0" y="6219190"/>
                </a:lnTo>
                <a:lnTo>
                  <a:pt x="0" y="4935220"/>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dirty="0"/>
              <a:t>Click icon to add picture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Title 1">
            <a:extLst>
              <a:ext uri="{FF2B5EF4-FFF2-40B4-BE49-F238E27FC236}">
                <a16:creationId xmlns:a16="http://schemas.microsoft.com/office/drawing/2014/main" id="{BFD7B55F-CFD3-4921-BB2A-B14EB4E36369}"/>
              </a:ext>
            </a:extLst>
          </p:cNvPr>
          <p:cNvSpPr>
            <a:spLocks noGrp="1"/>
          </p:cNvSpPr>
          <p:nvPr>
            <p:ph type="title" hasCustomPrompt="1"/>
          </p:nvPr>
        </p:nvSpPr>
        <p:spPr>
          <a:xfrm>
            <a:off x="774032" y="1033272"/>
            <a:ext cx="10514998" cy="782638"/>
          </a:xfrm>
        </p:spPr>
        <p:txBody>
          <a:bodyPr>
            <a:normAutofit/>
          </a:bodyPr>
          <a:lstStyle>
            <a:lvl1pPr algn="l">
              <a:defRPr sz="4000" b="1">
                <a:solidFill>
                  <a:schemeClr val="bg1"/>
                </a:solidFill>
              </a:defRPr>
            </a:lvl1pPr>
          </a:lstStyle>
          <a:p>
            <a:r>
              <a:rPr lang="en-US" dirty="0"/>
              <a:t>BIG IMAGE SLIDE</a:t>
            </a:r>
            <a:endParaRPr lang="ru-RU" dirty="0"/>
          </a:p>
        </p:txBody>
      </p:sp>
      <p:sp>
        <p:nvSpPr>
          <p:cNvPr id="21" name="Text Placeholder 17">
            <a:extLst>
              <a:ext uri="{FF2B5EF4-FFF2-40B4-BE49-F238E27FC236}">
                <a16:creationId xmlns:a16="http://schemas.microsoft.com/office/drawing/2014/main" id="{932204AA-73EE-4F85-898B-E747C5ACC051}"/>
              </a:ext>
            </a:extLst>
          </p:cNvPr>
          <p:cNvSpPr>
            <a:spLocks noGrp="1"/>
          </p:cNvSpPr>
          <p:nvPr>
            <p:ph type="body" sz="quarter" idx="13" hasCustomPrompt="1"/>
          </p:nvPr>
        </p:nvSpPr>
        <p:spPr>
          <a:xfrm>
            <a:off x="774032" y="1880794"/>
            <a:ext cx="10518598" cy="782639"/>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3" name="Graphic 4">
            <a:extLst>
              <a:ext uri="{FF2B5EF4-FFF2-40B4-BE49-F238E27FC236}">
                <a16:creationId xmlns:a16="http://schemas.microsoft.com/office/drawing/2014/main" id="{38541361-4795-490E-8165-B4A338F8231D}"/>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 name="TextBox 1">
            <a:extLst>
              <a:ext uri="{FF2B5EF4-FFF2-40B4-BE49-F238E27FC236}">
                <a16:creationId xmlns:a16="http://schemas.microsoft.com/office/drawing/2014/main" id="{B72E78DA-7F75-294B-AECF-F02F6C41615D}"/>
              </a:ext>
            </a:extLst>
          </p:cNvPr>
          <p:cNvSpPr txBox="1"/>
          <p:nvPr userDrawn="1"/>
        </p:nvSpPr>
        <p:spPr>
          <a:xfrm>
            <a:off x="327546" y="300250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76127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F5D581-F5B0-4701-B187-0D4FAB44900C}"/>
              </a:ext>
            </a:extLst>
          </p:cNvPr>
          <p:cNvSpPr/>
          <p:nvPr userDrawn="1"/>
        </p:nvSpPr>
        <p:spPr>
          <a:xfrm>
            <a:off x="0" y="0"/>
            <a:ext cx="12192000" cy="6858000"/>
          </a:xfrm>
          <a:prstGeom prst="rect">
            <a:avLst/>
          </a:prstGeom>
          <a:solidFill>
            <a:schemeClr val="accent6"/>
          </a:solidFill>
          <a:ln w="127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l"/>
            <a:endParaRPr lang="ru-RU" dirty="0"/>
          </a:p>
        </p:txBody>
      </p:sp>
      <p:sp>
        <p:nvSpPr>
          <p:cNvPr id="11" name="Freeform: Shape 10">
            <a:extLst>
              <a:ext uri="{FF2B5EF4-FFF2-40B4-BE49-F238E27FC236}">
                <a16:creationId xmlns:a16="http://schemas.microsoft.com/office/drawing/2014/main" id="{0E5F41AB-E2B9-45DD-B1C7-9F4DBA4946B9}"/>
              </a:ext>
            </a:extLst>
          </p:cNvPr>
          <p:cNvSpPr/>
          <p:nvPr userDrawn="1"/>
        </p:nvSpPr>
        <p:spPr>
          <a:xfrm>
            <a:off x="2445759"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156579"/>
            <a:ext cx="10515600" cy="1325563"/>
          </a:xfrm>
        </p:spPr>
        <p:txBody>
          <a:bodyPr lIns="0" rIns="0"/>
          <a:lstStyle>
            <a:lvl1pPr algn="ctr">
              <a:defRPr>
                <a:solidFill>
                  <a:schemeClr val="bg1"/>
                </a:solidFill>
              </a:defRPr>
            </a:lvl1pPr>
          </a:lstStyle>
          <a:p>
            <a:r>
              <a:rPr lang="en-US" dirty="0"/>
              <a:t>VIDEO SLIDE</a:t>
            </a:r>
            <a:endParaRPr lang="ru-RU" dirty="0"/>
          </a:p>
        </p:txBody>
      </p:sp>
      <p:sp>
        <p:nvSpPr>
          <p:cNvPr id="16" name="Media Placeholder 7">
            <a:extLst>
              <a:ext uri="{FF2B5EF4-FFF2-40B4-BE49-F238E27FC236}">
                <a16:creationId xmlns:a16="http://schemas.microsoft.com/office/drawing/2014/main" id="{A11F77F4-4B16-4503-B9B6-AE22C686E3E3}"/>
              </a:ext>
            </a:extLst>
          </p:cNvPr>
          <p:cNvSpPr>
            <a:spLocks noGrp="1"/>
          </p:cNvSpPr>
          <p:nvPr>
            <p:ph type="media" sz="quarter" idx="17"/>
          </p:nvPr>
        </p:nvSpPr>
        <p:spPr>
          <a:xfrm>
            <a:off x="1395984" y="1497770"/>
            <a:ext cx="9400032" cy="4215384"/>
          </a:xfrm>
        </p:spPr>
        <p:txBody>
          <a:bodyPr anchor="ctr" anchorCtr="0">
            <a:normAutofit/>
          </a:bodyPr>
          <a:lstStyle>
            <a:lvl1pPr marL="0" indent="0" algn="ctr">
              <a:buNone/>
              <a:defRPr sz="1400">
                <a:solidFill>
                  <a:schemeClr val="bg1">
                    <a:lumMod val="75000"/>
                  </a:schemeClr>
                </a:solidFill>
              </a:defRPr>
            </a:lvl1pPr>
          </a:lstStyle>
          <a:p>
            <a:r>
              <a:rPr lang="en-US" dirty="0"/>
              <a:t>Click icon to add media</a:t>
            </a:r>
            <a:endParaRPr lang="ru-RU" dirty="0"/>
          </a:p>
        </p:txBody>
      </p:sp>
      <p:sp>
        <p:nvSpPr>
          <p:cNvPr id="12" name="Graphic 4">
            <a:extLst>
              <a:ext uri="{FF2B5EF4-FFF2-40B4-BE49-F238E27FC236}">
                <a16:creationId xmlns:a16="http://schemas.microsoft.com/office/drawing/2014/main" id="{C7654E36-50FF-425E-B595-F3957610B5D8}"/>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39973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Layout">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88BA6D96-EFE3-4743-8FB5-544E9692D111}"/>
              </a:ext>
            </a:extLst>
          </p:cNvPr>
          <p:cNvSpPr>
            <a:spLocks noGrp="1"/>
          </p:cNvSpPr>
          <p:nvPr>
            <p:ph type="pic" sz="quarter" idx="26"/>
          </p:nvPr>
        </p:nvSpPr>
        <p:spPr>
          <a:xfrm>
            <a:off x="2" y="0"/>
            <a:ext cx="9155429" cy="6858000"/>
          </a:xfrm>
          <a:custGeom>
            <a:avLst/>
            <a:gdLst>
              <a:gd name="connsiteX0" fmla="*/ 5490209 w 9155429"/>
              <a:gd name="connsiteY0" fmla="*/ 3511550 h 6858000"/>
              <a:gd name="connsiteX1" fmla="*/ 6979919 w 9155429"/>
              <a:gd name="connsiteY1" fmla="*/ 3511550 h 6858000"/>
              <a:gd name="connsiteX2" fmla="*/ 5541009 w 9155429"/>
              <a:gd name="connsiteY2" fmla="*/ 6858000 h 6858000"/>
              <a:gd name="connsiteX3" fmla="*/ 4050029 w 9155429"/>
              <a:gd name="connsiteY3" fmla="*/ 6858000 h 6858000"/>
              <a:gd name="connsiteX4" fmla="*/ 0 w 9155429"/>
              <a:gd name="connsiteY4" fmla="*/ 3511550 h 6858000"/>
              <a:gd name="connsiteX5" fmla="*/ 2444750 w 9155429"/>
              <a:gd name="connsiteY5" fmla="*/ 3511550 h 6858000"/>
              <a:gd name="connsiteX6" fmla="*/ 1004570 w 9155429"/>
              <a:gd name="connsiteY6" fmla="*/ 6858000 h 6858000"/>
              <a:gd name="connsiteX7" fmla="*/ 0 w 9155429"/>
              <a:gd name="connsiteY7" fmla="*/ 6858000 h 6858000"/>
              <a:gd name="connsiteX8" fmla="*/ 7001509 w 9155429"/>
              <a:gd name="connsiteY8" fmla="*/ 1 h 6858000"/>
              <a:gd name="connsiteX9" fmla="*/ 8491219 w 9155429"/>
              <a:gd name="connsiteY9" fmla="*/ 1 h 6858000"/>
              <a:gd name="connsiteX10" fmla="*/ 7051039 w 9155429"/>
              <a:gd name="connsiteY10" fmla="*/ 3346450 h 6858000"/>
              <a:gd name="connsiteX11" fmla="*/ 5561329 w 9155429"/>
              <a:gd name="connsiteY11" fmla="*/ 3346450 h 6858000"/>
              <a:gd name="connsiteX12" fmla="*/ 8722359 w 9155429"/>
              <a:gd name="connsiteY12" fmla="*/ 0 h 6858000"/>
              <a:gd name="connsiteX13" fmla="*/ 9155429 w 9155429"/>
              <a:gd name="connsiteY13" fmla="*/ 0 h 6858000"/>
              <a:gd name="connsiteX14" fmla="*/ 6203949 w 9155429"/>
              <a:gd name="connsiteY14" fmla="*/ 6858000 h 6858000"/>
              <a:gd name="connsiteX15" fmla="*/ 5772149 w 9155429"/>
              <a:gd name="connsiteY15" fmla="*/ 6858000 h 6858000"/>
              <a:gd name="connsiteX16" fmla="*/ 4190999 w 9155429"/>
              <a:gd name="connsiteY16" fmla="*/ 0 h 6858000"/>
              <a:gd name="connsiteX17" fmla="*/ 6753859 w 9155429"/>
              <a:gd name="connsiteY17" fmla="*/ 0 h 6858000"/>
              <a:gd name="connsiteX18" fmla="*/ 3802379 w 9155429"/>
              <a:gd name="connsiteY18" fmla="*/ 6858000 h 6858000"/>
              <a:gd name="connsiteX19" fmla="*/ 1239520 w 9155429"/>
              <a:gd name="connsiteY19" fmla="*/ 6858000 h 6858000"/>
              <a:gd name="connsiteX20" fmla="*/ 0 w 9155429"/>
              <a:gd name="connsiteY20" fmla="*/ 0 h 6858000"/>
              <a:gd name="connsiteX21" fmla="*/ 3956050 w 9155429"/>
              <a:gd name="connsiteY21" fmla="*/ 0 h 6858000"/>
              <a:gd name="connsiteX22" fmla="*/ 2515869 w 9155429"/>
              <a:gd name="connsiteY22" fmla="*/ 3346450 h 6858000"/>
              <a:gd name="connsiteX23" fmla="*/ 0 w 9155429"/>
              <a:gd name="connsiteY23" fmla="*/ 33464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155429" h="6858000">
                <a:moveTo>
                  <a:pt x="5490209" y="3511550"/>
                </a:moveTo>
                <a:lnTo>
                  <a:pt x="6979919" y="3511550"/>
                </a:lnTo>
                <a:lnTo>
                  <a:pt x="5541009" y="6858000"/>
                </a:lnTo>
                <a:lnTo>
                  <a:pt x="4050029" y="6858000"/>
                </a:lnTo>
                <a:close/>
                <a:moveTo>
                  <a:pt x="0" y="3511550"/>
                </a:moveTo>
                <a:lnTo>
                  <a:pt x="2444750" y="3511550"/>
                </a:lnTo>
                <a:lnTo>
                  <a:pt x="1004570" y="6858000"/>
                </a:lnTo>
                <a:lnTo>
                  <a:pt x="0" y="6858000"/>
                </a:lnTo>
                <a:close/>
                <a:moveTo>
                  <a:pt x="7001509" y="1"/>
                </a:moveTo>
                <a:lnTo>
                  <a:pt x="8491219" y="1"/>
                </a:lnTo>
                <a:lnTo>
                  <a:pt x="7051039" y="3346450"/>
                </a:lnTo>
                <a:lnTo>
                  <a:pt x="5561329" y="3346450"/>
                </a:lnTo>
                <a:close/>
                <a:moveTo>
                  <a:pt x="8722359" y="0"/>
                </a:moveTo>
                <a:lnTo>
                  <a:pt x="9155429" y="0"/>
                </a:lnTo>
                <a:lnTo>
                  <a:pt x="6203949" y="6858000"/>
                </a:lnTo>
                <a:lnTo>
                  <a:pt x="5772149" y="6858000"/>
                </a:lnTo>
                <a:close/>
                <a:moveTo>
                  <a:pt x="4190999" y="0"/>
                </a:moveTo>
                <a:lnTo>
                  <a:pt x="6753859" y="0"/>
                </a:lnTo>
                <a:lnTo>
                  <a:pt x="3802379" y="6858000"/>
                </a:lnTo>
                <a:lnTo>
                  <a:pt x="1239520" y="6858000"/>
                </a:lnTo>
                <a:close/>
                <a:moveTo>
                  <a:pt x="0" y="0"/>
                </a:moveTo>
                <a:lnTo>
                  <a:pt x="3956050" y="0"/>
                </a:lnTo>
                <a:lnTo>
                  <a:pt x="2515869" y="3346450"/>
                </a:lnTo>
                <a:lnTo>
                  <a:pt x="0" y="3346450"/>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dirty="0"/>
              <a:t>Click icon to add picture</a:t>
            </a:r>
            <a:endParaRPr lang="ru-RU" dirty="0"/>
          </a:p>
        </p:txBody>
      </p:sp>
      <p:sp>
        <p:nvSpPr>
          <p:cNvPr id="14" name="Graphic 19">
            <a:extLst>
              <a:ext uri="{FF2B5EF4-FFF2-40B4-BE49-F238E27FC236}">
                <a16:creationId xmlns:a16="http://schemas.microsoft.com/office/drawing/2014/main" id="{97347B99-304D-468D-B6F0-9D59E6077A64}"/>
              </a:ext>
            </a:extLst>
          </p:cNvPr>
          <p:cNvSpPr/>
          <p:nvPr userDrawn="1"/>
        </p:nvSpPr>
        <p:spPr>
          <a:xfrm flipH="1">
            <a:off x="9004387" y="3285679"/>
            <a:ext cx="3191256" cy="146304"/>
          </a:xfrm>
          <a:custGeom>
            <a:avLst/>
            <a:gdLst>
              <a:gd name="connsiteX0" fmla="*/ 7144 w 2800350"/>
              <a:gd name="connsiteY0" fmla="*/ 7144 h 114300"/>
              <a:gd name="connsiteX1" fmla="*/ 7144 w 2800350"/>
              <a:gd name="connsiteY1" fmla="*/ 115729 h 114300"/>
              <a:gd name="connsiteX2" fmla="*/ 2726531 w 2800350"/>
              <a:gd name="connsiteY2" fmla="*/ 115729 h 114300"/>
              <a:gd name="connsiteX3" fmla="*/ 2797969 w 2800350"/>
              <a:gd name="connsiteY3" fmla="*/ 7144 h 114300"/>
            </a:gdLst>
            <a:ahLst/>
            <a:cxnLst>
              <a:cxn ang="0">
                <a:pos x="connsiteX0" y="connsiteY0"/>
              </a:cxn>
              <a:cxn ang="0">
                <a:pos x="connsiteX1" y="connsiteY1"/>
              </a:cxn>
              <a:cxn ang="0">
                <a:pos x="connsiteX2" y="connsiteY2"/>
              </a:cxn>
              <a:cxn ang="0">
                <a:pos x="connsiteX3" y="connsiteY3"/>
              </a:cxn>
            </a:cxnLst>
            <a:rect l="l" t="t" r="r" b="b"/>
            <a:pathLst>
              <a:path w="2800350" h="114300">
                <a:moveTo>
                  <a:pt x="7144" y="7144"/>
                </a:moveTo>
                <a:lnTo>
                  <a:pt x="7144" y="115729"/>
                </a:lnTo>
                <a:lnTo>
                  <a:pt x="2726531" y="115729"/>
                </a:lnTo>
                <a:lnTo>
                  <a:pt x="2797969" y="7144"/>
                </a:lnTo>
                <a:close/>
              </a:path>
            </a:pathLst>
          </a:custGeom>
          <a:solidFill>
            <a:schemeClr val="bg2">
              <a:alpha val="70000"/>
            </a:schemeClr>
          </a:solidFill>
          <a:ln w="9525" cap="flat">
            <a:noFill/>
            <a:prstDash val="solid"/>
            <a:miter/>
          </a:ln>
        </p:spPr>
        <p:txBody>
          <a:bodyPr rtlCol="0" anchor="ctr"/>
          <a:lstStyle/>
          <a:p>
            <a:r>
              <a:rPr lang="en-US" dirty="0"/>
              <a:t> </a:t>
            </a:r>
            <a:endParaRPr lang="ru-RU" dirty="0"/>
          </a:p>
        </p:txBody>
      </p:sp>
      <p:sp>
        <p:nvSpPr>
          <p:cNvPr id="20" name="Title 1">
            <a:extLst>
              <a:ext uri="{FF2B5EF4-FFF2-40B4-BE49-F238E27FC236}">
                <a16:creationId xmlns:a16="http://schemas.microsoft.com/office/drawing/2014/main" id="{BB615286-AF88-4751-9BF6-3F030092F6F6}"/>
              </a:ext>
            </a:extLst>
          </p:cNvPr>
          <p:cNvSpPr>
            <a:spLocks noGrp="1"/>
          </p:cNvSpPr>
          <p:nvPr>
            <p:ph type="title" hasCustomPrompt="1"/>
          </p:nvPr>
        </p:nvSpPr>
        <p:spPr>
          <a:xfrm>
            <a:off x="7192372" y="973512"/>
            <a:ext cx="4183939" cy="2281355"/>
          </a:xfrm>
        </p:spPr>
        <p:txBody>
          <a:bodyPr>
            <a:noAutofit/>
          </a:bodyPr>
          <a:lstStyle>
            <a:lvl1pPr algn="r">
              <a:defRPr sz="7000" b="1">
                <a:solidFill>
                  <a:schemeClr val="bg1"/>
                </a:solidFill>
              </a:defRPr>
            </a:lvl1pPr>
          </a:lstStyle>
          <a:p>
            <a:r>
              <a:rPr lang="en-US" dirty="0"/>
              <a:t>THANK</a:t>
            </a:r>
            <a:br>
              <a:rPr lang="en-US" dirty="0"/>
            </a:br>
            <a:r>
              <a:rPr lang="en-US" dirty="0"/>
              <a:t>YOU!</a:t>
            </a:r>
            <a:endParaRPr lang="ru-RU" dirty="0"/>
          </a:p>
        </p:txBody>
      </p:sp>
      <p:sp>
        <p:nvSpPr>
          <p:cNvPr id="21" name="Text Placeholder 14">
            <a:extLst>
              <a:ext uri="{FF2B5EF4-FFF2-40B4-BE49-F238E27FC236}">
                <a16:creationId xmlns:a16="http://schemas.microsoft.com/office/drawing/2014/main" id="{5E15D97E-2723-48C3-B835-65DB0286DB64}"/>
              </a:ext>
            </a:extLst>
          </p:cNvPr>
          <p:cNvSpPr>
            <a:spLocks noGrp="1"/>
          </p:cNvSpPr>
          <p:nvPr>
            <p:ph type="body" sz="quarter" idx="13" hasCustomPrompt="1"/>
          </p:nvPr>
        </p:nvSpPr>
        <p:spPr>
          <a:xfrm>
            <a:off x="8240540" y="3675708"/>
            <a:ext cx="3135771" cy="1101897"/>
          </a:xfrm>
        </p:spPr>
        <p:txBody>
          <a:bodyPr>
            <a:noAutofit/>
          </a:bodyPr>
          <a:lstStyle>
            <a:lvl1pPr marL="0" indent="0" algn="r">
              <a:buNone/>
              <a:defRPr sz="3500" b="0" i="0">
                <a:solidFill>
                  <a:schemeClr val="tx2"/>
                </a:solidFill>
              </a:defRPr>
            </a:lvl1pPr>
          </a:lstStyle>
          <a:p>
            <a:pPr lvl="0"/>
            <a:r>
              <a:rPr lang="en-US" dirty="0"/>
              <a:t>Alexander</a:t>
            </a:r>
            <a:br>
              <a:rPr lang="en-US" dirty="0"/>
            </a:br>
            <a:r>
              <a:rPr lang="en-US" dirty="0" err="1"/>
              <a:t>Martensson</a:t>
            </a:r>
            <a:endParaRPr lang="en-US" dirty="0"/>
          </a:p>
        </p:txBody>
      </p:sp>
      <p:sp>
        <p:nvSpPr>
          <p:cNvPr id="25" name="Text Placeholder 26">
            <a:extLst>
              <a:ext uri="{FF2B5EF4-FFF2-40B4-BE49-F238E27FC236}">
                <a16:creationId xmlns:a16="http://schemas.microsoft.com/office/drawing/2014/main" id="{4D45CEBA-121A-426A-897A-9E3CDC5F5CC1}"/>
              </a:ext>
            </a:extLst>
          </p:cNvPr>
          <p:cNvSpPr>
            <a:spLocks noGrp="1"/>
          </p:cNvSpPr>
          <p:nvPr>
            <p:ph type="body" sz="quarter" idx="22" hasCustomPrompt="1"/>
          </p:nvPr>
        </p:nvSpPr>
        <p:spPr>
          <a:xfrm>
            <a:off x="7008780" y="5019264"/>
            <a:ext cx="4367531" cy="474519"/>
          </a:xfrm>
        </p:spPr>
        <p:txBody>
          <a:bodyPr>
            <a:noAutofit/>
          </a:bodyPr>
          <a:lstStyle>
            <a:lvl1pPr marL="0" indent="0" algn="r">
              <a:buNone/>
              <a:defRPr sz="22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678-555-0128</a:t>
            </a:r>
          </a:p>
        </p:txBody>
      </p:sp>
      <p:sp>
        <p:nvSpPr>
          <p:cNvPr id="28" name="Text Placeholder 26">
            <a:extLst>
              <a:ext uri="{FF2B5EF4-FFF2-40B4-BE49-F238E27FC236}">
                <a16:creationId xmlns:a16="http://schemas.microsoft.com/office/drawing/2014/main" id="{0767B0C7-7BD9-4BF1-8D3D-91DED23803E6}"/>
              </a:ext>
            </a:extLst>
          </p:cNvPr>
          <p:cNvSpPr>
            <a:spLocks noGrp="1"/>
          </p:cNvSpPr>
          <p:nvPr>
            <p:ph type="body" sz="quarter" idx="23" hasCustomPrompt="1"/>
          </p:nvPr>
        </p:nvSpPr>
        <p:spPr>
          <a:xfrm>
            <a:off x="7008780" y="4805882"/>
            <a:ext cx="4367531" cy="288000"/>
          </a:xfrm>
        </p:spPr>
        <p:txBody>
          <a:bodyPr>
            <a:noAutofit/>
          </a:bodyPr>
          <a:lstStyle>
            <a:lvl1pPr marL="0" indent="0" algn="r">
              <a:buNone/>
              <a:defRPr sz="14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31" name="Text Placeholder 26">
            <a:extLst>
              <a:ext uri="{FF2B5EF4-FFF2-40B4-BE49-F238E27FC236}">
                <a16:creationId xmlns:a16="http://schemas.microsoft.com/office/drawing/2014/main" id="{26B74744-5435-47DD-B65F-16D8E7AC1557}"/>
              </a:ext>
            </a:extLst>
          </p:cNvPr>
          <p:cNvSpPr>
            <a:spLocks noGrp="1"/>
          </p:cNvSpPr>
          <p:nvPr>
            <p:ph type="body" sz="quarter" idx="24" hasCustomPrompt="1"/>
          </p:nvPr>
        </p:nvSpPr>
        <p:spPr>
          <a:xfrm>
            <a:off x="5455755" y="5685822"/>
            <a:ext cx="5920556" cy="474519"/>
          </a:xfrm>
        </p:spPr>
        <p:txBody>
          <a:bodyPr>
            <a:noAutofit/>
          </a:bodyPr>
          <a:lstStyle>
            <a:lvl1pPr marL="0" indent="0" algn="r">
              <a:buNone/>
              <a:defRPr sz="22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martensson@example.com</a:t>
            </a:r>
          </a:p>
        </p:txBody>
      </p:sp>
      <p:sp>
        <p:nvSpPr>
          <p:cNvPr id="32" name="Text Placeholder 26">
            <a:extLst>
              <a:ext uri="{FF2B5EF4-FFF2-40B4-BE49-F238E27FC236}">
                <a16:creationId xmlns:a16="http://schemas.microsoft.com/office/drawing/2014/main" id="{20815411-0E43-4B6B-92C7-6E312091ABAB}"/>
              </a:ext>
            </a:extLst>
          </p:cNvPr>
          <p:cNvSpPr>
            <a:spLocks noGrp="1"/>
          </p:cNvSpPr>
          <p:nvPr>
            <p:ph type="body" sz="quarter" idx="25" hasCustomPrompt="1"/>
          </p:nvPr>
        </p:nvSpPr>
        <p:spPr>
          <a:xfrm>
            <a:off x="7008780" y="5466001"/>
            <a:ext cx="4367531" cy="288000"/>
          </a:xfrm>
        </p:spPr>
        <p:txBody>
          <a:bodyPr>
            <a:noAutofit/>
          </a:bodyPr>
          <a:lstStyle>
            <a:lvl1pPr marL="0" indent="0" algn="r">
              <a:buNone/>
              <a:defRPr sz="14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Tree>
    <p:extLst>
      <p:ext uri="{BB962C8B-B14F-4D97-AF65-F5344CB8AC3E}">
        <p14:creationId xmlns:p14="http://schemas.microsoft.com/office/powerpoint/2010/main" val="2153193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8E43AF0D-28CB-4D3A-A944-CE3DCAAC5657}"/>
              </a:ext>
            </a:extLst>
          </p:cNvPr>
          <p:cNvSpPr/>
          <p:nvPr userDrawn="1"/>
        </p:nvSpPr>
        <p:spPr>
          <a:xfrm>
            <a:off x="3033191" y="0"/>
            <a:ext cx="9155634" cy="6858000"/>
          </a:xfrm>
          <a:custGeom>
            <a:avLst/>
            <a:gdLst>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2101419 w 9155634"/>
              <a:gd name="connsiteY4" fmla="*/ 3511550 h 6858000"/>
              <a:gd name="connsiteX5" fmla="*/ 3591129 w 9155634"/>
              <a:gd name="connsiteY5" fmla="*/ 3511550 h 6858000"/>
              <a:gd name="connsiteX6" fmla="*/ 2150949 w 9155634"/>
              <a:gd name="connsiteY6" fmla="*/ 6858000 h 6858000"/>
              <a:gd name="connsiteX7" fmla="*/ 661239 w 9155634"/>
              <a:gd name="connsiteY7" fmla="*/ 6858000 h 6858000"/>
              <a:gd name="connsiteX8" fmla="*/ 8147889 w 9155634"/>
              <a:gd name="connsiteY8" fmla="*/ 0 h 6858000"/>
              <a:gd name="connsiteX9" fmla="*/ 9155634 w 9155634"/>
              <a:gd name="connsiteY9" fmla="*/ 0 h 6858000"/>
              <a:gd name="connsiteX10" fmla="*/ 9155634 w 9155634"/>
              <a:gd name="connsiteY10" fmla="*/ 3346450 h 6858000"/>
              <a:gd name="connsiteX11" fmla="*/ 6707709 w 9155634"/>
              <a:gd name="connsiteY11" fmla="*/ 3346450 h 6858000"/>
              <a:gd name="connsiteX12" fmla="*/ 5350079 w 9155634"/>
              <a:gd name="connsiteY12" fmla="*/ 0 h 6858000"/>
              <a:gd name="connsiteX13" fmla="*/ 7912939 w 9155634"/>
              <a:gd name="connsiteY13" fmla="*/ 0 h 6858000"/>
              <a:gd name="connsiteX14" fmla="*/ 4961459 w 9155634"/>
              <a:gd name="connsiteY14" fmla="*/ 6858000 h 6858000"/>
              <a:gd name="connsiteX15" fmla="*/ 2399869 w 9155634"/>
              <a:gd name="connsiteY15" fmla="*/ 6858000 h 6858000"/>
              <a:gd name="connsiteX16" fmla="*/ 3612719 w 9155634"/>
              <a:gd name="connsiteY16" fmla="*/ 0 h 6858000"/>
              <a:gd name="connsiteX17" fmla="*/ 5102429 w 9155634"/>
              <a:gd name="connsiteY17" fmla="*/ 0 h 6858000"/>
              <a:gd name="connsiteX18" fmla="*/ 3662249 w 9155634"/>
              <a:gd name="connsiteY18" fmla="*/ 3346450 h 6858000"/>
              <a:gd name="connsiteX19" fmla="*/ 2172539 w 9155634"/>
              <a:gd name="connsiteY19" fmla="*/ 3346450 h 6858000"/>
              <a:gd name="connsiteX20" fmla="*/ 2947249 w 9155634"/>
              <a:gd name="connsiteY20" fmla="*/ 0 h 6858000"/>
              <a:gd name="connsiteX21" fmla="*/ 3381579 w 9155634"/>
              <a:gd name="connsiteY21" fmla="*/ 0 h 6858000"/>
              <a:gd name="connsiteX22" fmla="*/ 430099 w 9155634"/>
              <a:gd name="connsiteY22" fmla="*/ 6858000 h 6858000"/>
              <a:gd name="connsiteX23" fmla="*/ 0 w 9155634"/>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155634" h="6858000">
                <a:moveTo>
                  <a:pt x="6636589" y="3511550"/>
                </a:moveTo>
                <a:lnTo>
                  <a:pt x="9155634" y="3511550"/>
                </a:lnTo>
                <a:lnTo>
                  <a:pt x="9155634" y="6858000"/>
                </a:lnTo>
                <a:lnTo>
                  <a:pt x="5196409" y="6858000"/>
                </a:lnTo>
                <a:close/>
                <a:moveTo>
                  <a:pt x="2101419" y="3511550"/>
                </a:moveTo>
                <a:lnTo>
                  <a:pt x="3591129" y="3511550"/>
                </a:lnTo>
                <a:lnTo>
                  <a:pt x="2150949" y="6858000"/>
                </a:lnTo>
                <a:lnTo>
                  <a:pt x="661239" y="6858000"/>
                </a:lnTo>
                <a:close/>
                <a:moveTo>
                  <a:pt x="8147889" y="0"/>
                </a:moveTo>
                <a:lnTo>
                  <a:pt x="9155634" y="0"/>
                </a:lnTo>
                <a:lnTo>
                  <a:pt x="9155634" y="3346450"/>
                </a:lnTo>
                <a:lnTo>
                  <a:pt x="6707709" y="3346450"/>
                </a:lnTo>
                <a:close/>
                <a:moveTo>
                  <a:pt x="5350079" y="0"/>
                </a:moveTo>
                <a:lnTo>
                  <a:pt x="7912939" y="0"/>
                </a:lnTo>
                <a:lnTo>
                  <a:pt x="4961459" y="6858000"/>
                </a:lnTo>
                <a:lnTo>
                  <a:pt x="2399869" y="6858000"/>
                </a:lnTo>
                <a:close/>
                <a:moveTo>
                  <a:pt x="3612719" y="0"/>
                </a:moveTo>
                <a:lnTo>
                  <a:pt x="5102429" y="0"/>
                </a:lnTo>
                <a:lnTo>
                  <a:pt x="3662249" y="3346450"/>
                </a:lnTo>
                <a:lnTo>
                  <a:pt x="2172539" y="3346450"/>
                </a:lnTo>
                <a:close/>
                <a:moveTo>
                  <a:pt x="2947249" y="0"/>
                </a:moveTo>
                <a:lnTo>
                  <a:pt x="3381579" y="0"/>
                </a:lnTo>
                <a:lnTo>
                  <a:pt x="430099" y="6858000"/>
                </a:lnTo>
                <a:lnTo>
                  <a:pt x="0" y="6858000"/>
                </a:lnTo>
                <a:close/>
              </a:path>
            </a:pathLst>
          </a:custGeom>
          <a:solidFill>
            <a:schemeClr val="bg2">
              <a:alpha val="15000"/>
            </a:schemeClr>
          </a:solidFill>
          <a:ln w="12700" cap="flat">
            <a:noFill/>
            <a:prstDash val="solid"/>
            <a:miter/>
          </a:ln>
        </p:spPr>
        <p:txBody>
          <a:bodyPr rtlCol="0" anchor="ctr"/>
          <a:lstStyle/>
          <a:p>
            <a:pPr algn="l"/>
            <a:endParaRPr lang="en-US" dirty="0"/>
          </a:p>
        </p:txBody>
      </p:sp>
      <p:sp>
        <p:nvSpPr>
          <p:cNvPr id="22" name="Graphic 19">
            <a:extLst>
              <a:ext uri="{FF2B5EF4-FFF2-40B4-BE49-F238E27FC236}">
                <a16:creationId xmlns:a16="http://schemas.microsoft.com/office/drawing/2014/main" id="{A6B740BD-8499-412C-AE4E-A4AD7F73100E}"/>
              </a:ext>
            </a:extLst>
          </p:cNvPr>
          <p:cNvSpPr/>
          <p:nvPr/>
        </p:nvSpPr>
        <p:spPr>
          <a:xfrm>
            <a:off x="-10852" y="3369468"/>
            <a:ext cx="3722400" cy="144000"/>
          </a:xfrm>
          <a:custGeom>
            <a:avLst/>
            <a:gdLst>
              <a:gd name="connsiteX0" fmla="*/ 7144 w 2800350"/>
              <a:gd name="connsiteY0" fmla="*/ 7144 h 114300"/>
              <a:gd name="connsiteX1" fmla="*/ 7144 w 2800350"/>
              <a:gd name="connsiteY1" fmla="*/ 115729 h 114300"/>
              <a:gd name="connsiteX2" fmla="*/ 2726531 w 2800350"/>
              <a:gd name="connsiteY2" fmla="*/ 115729 h 114300"/>
              <a:gd name="connsiteX3" fmla="*/ 2797969 w 2800350"/>
              <a:gd name="connsiteY3" fmla="*/ 7144 h 114300"/>
            </a:gdLst>
            <a:ahLst/>
            <a:cxnLst>
              <a:cxn ang="0">
                <a:pos x="connsiteX0" y="connsiteY0"/>
              </a:cxn>
              <a:cxn ang="0">
                <a:pos x="connsiteX1" y="connsiteY1"/>
              </a:cxn>
              <a:cxn ang="0">
                <a:pos x="connsiteX2" y="connsiteY2"/>
              </a:cxn>
              <a:cxn ang="0">
                <a:pos x="connsiteX3" y="connsiteY3"/>
              </a:cxn>
            </a:cxnLst>
            <a:rect l="l" t="t" r="r" b="b"/>
            <a:pathLst>
              <a:path w="2800350" h="114300">
                <a:moveTo>
                  <a:pt x="7144" y="7144"/>
                </a:moveTo>
                <a:lnTo>
                  <a:pt x="7144" y="115729"/>
                </a:lnTo>
                <a:lnTo>
                  <a:pt x="2726531" y="115729"/>
                </a:lnTo>
                <a:lnTo>
                  <a:pt x="2797969" y="7144"/>
                </a:lnTo>
                <a:close/>
              </a:path>
            </a:pathLst>
          </a:custGeom>
          <a:solidFill>
            <a:schemeClr val="bg2">
              <a:alpha val="70000"/>
            </a:schemeClr>
          </a:solidFill>
          <a:ln w="9525" cap="flat">
            <a:noFill/>
            <a:prstDash val="solid"/>
            <a:miter/>
          </a:ln>
        </p:spPr>
        <p:txBody>
          <a:bodyPr rtlCol="0" anchor="ctr"/>
          <a:lstStyle/>
          <a:p>
            <a:r>
              <a:rPr lang="en-US" dirty="0"/>
              <a:t> </a:t>
            </a:r>
            <a:endParaRPr lang="ru-RU" dirty="0"/>
          </a:p>
        </p:txBody>
      </p:sp>
      <p:sp>
        <p:nvSpPr>
          <p:cNvPr id="26" name="Title 1">
            <a:extLst>
              <a:ext uri="{FF2B5EF4-FFF2-40B4-BE49-F238E27FC236}">
                <a16:creationId xmlns:a16="http://schemas.microsoft.com/office/drawing/2014/main" id="{310DFD8C-544F-465B-8315-8B3AA8B95790}"/>
              </a:ext>
            </a:extLst>
          </p:cNvPr>
          <p:cNvSpPr>
            <a:spLocks noGrp="1"/>
          </p:cNvSpPr>
          <p:nvPr>
            <p:ph type="title" hasCustomPrompt="1"/>
          </p:nvPr>
        </p:nvSpPr>
        <p:spPr>
          <a:xfrm>
            <a:off x="770021" y="1096344"/>
            <a:ext cx="10510754" cy="2281355"/>
          </a:xfrm>
        </p:spPr>
        <p:txBody>
          <a:bodyPr>
            <a:noAutofit/>
          </a:bodyPr>
          <a:lstStyle>
            <a:lvl1pPr algn="l">
              <a:defRPr sz="7000" b="1">
                <a:solidFill>
                  <a:schemeClr val="bg1"/>
                </a:solidFill>
              </a:defRPr>
            </a:lvl1pPr>
          </a:lstStyle>
          <a:p>
            <a:r>
              <a:rPr lang="en-US" dirty="0"/>
              <a:t>PRESENTATION</a:t>
            </a:r>
            <a:br>
              <a:rPr lang="ru-RU" dirty="0"/>
            </a:br>
            <a:r>
              <a:rPr lang="en-US" dirty="0"/>
              <a:t>TITLE</a:t>
            </a:r>
            <a:endParaRPr lang="ru-RU" dirty="0"/>
          </a:p>
        </p:txBody>
      </p:sp>
      <p:sp>
        <p:nvSpPr>
          <p:cNvPr id="15" name="Subtitle 2">
            <a:extLst>
              <a:ext uri="{FF2B5EF4-FFF2-40B4-BE49-F238E27FC236}">
                <a16:creationId xmlns:a16="http://schemas.microsoft.com/office/drawing/2014/main" id="{8046DF3F-8EBA-4583-9F19-45C979FDAB65}"/>
              </a:ext>
            </a:extLst>
          </p:cNvPr>
          <p:cNvSpPr>
            <a:spLocks noGrp="1"/>
          </p:cNvSpPr>
          <p:nvPr>
            <p:ph type="subTitle" idx="1"/>
          </p:nvPr>
        </p:nvSpPr>
        <p:spPr>
          <a:xfrm>
            <a:off x="770021" y="3773554"/>
            <a:ext cx="10090287" cy="1101897"/>
          </a:xfrm>
        </p:spPr>
        <p:txBody>
          <a:bodyPr vert="horz" lIns="91440" tIns="45720" rIns="91440" bIns="45720" rtlCol="0">
            <a:noAutofit/>
          </a:bodyPr>
          <a:lstStyle>
            <a:lvl1pPr marL="0" indent="0">
              <a:buNone/>
              <a:defRPr lang="en-US" sz="3500" b="0" i="0"/>
            </a:lvl1pPr>
          </a:lstStyle>
          <a:p>
            <a:pPr marL="228600" lvl="0" indent="-228600"/>
            <a:r>
              <a:rPr lang="en-US"/>
              <a:t>Click to edit Master subtitle style</a:t>
            </a:r>
          </a:p>
        </p:txBody>
      </p:sp>
    </p:spTree>
    <p:extLst>
      <p:ext uri="{BB962C8B-B14F-4D97-AF65-F5344CB8AC3E}">
        <p14:creationId xmlns:p14="http://schemas.microsoft.com/office/powerpoint/2010/main" val="1946741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82713AA-FAF7-4D64-AB9D-53ACFDBF8B5B}"/>
              </a:ext>
            </a:extLst>
          </p:cNvPr>
          <p:cNvSpPr/>
          <p:nvPr userDrawn="1"/>
        </p:nvSpPr>
        <p:spPr>
          <a:xfrm>
            <a:off x="-1" y="172278"/>
            <a:ext cx="12192000" cy="6559826"/>
          </a:xfrm>
          <a:custGeom>
            <a:avLst/>
            <a:gdLst>
              <a:gd name="connsiteX0" fmla="*/ 5864259 w 12192000"/>
              <a:gd name="connsiteY0" fmla="*/ 2854132 h 6559826"/>
              <a:gd name="connsiteX1" fmla="*/ 5864259 w 12192000"/>
              <a:gd name="connsiteY1" fmla="*/ 5342062 h 6559826"/>
              <a:gd name="connsiteX2" fmla="*/ 6907 w 12192000"/>
              <a:gd name="connsiteY2" fmla="*/ 6559826 h 6559826"/>
              <a:gd name="connsiteX3" fmla="*/ 0 w 12192000"/>
              <a:gd name="connsiteY3" fmla="*/ 6559826 h 6559826"/>
              <a:gd name="connsiteX4" fmla="*/ 0 w 12192000"/>
              <a:gd name="connsiteY4" fmla="*/ 4073332 h 6559826"/>
              <a:gd name="connsiteX5" fmla="*/ 12192000 w 12192000"/>
              <a:gd name="connsiteY5" fmla="*/ 2685378 h 6559826"/>
              <a:gd name="connsiteX6" fmla="*/ 12192000 w 12192000"/>
              <a:gd name="connsiteY6" fmla="*/ 5173308 h 6559826"/>
              <a:gd name="connsiteX7" fmla="*/ 6104805 w 12192000"/>
              <a:gd name="connsiteY7" fmla="*/ 6429182 h 6559826"/>
              <a:gd name="connsiteX8" fmla="*/ 6104805 w 12192000"/>
              <a:gd name="connsiteY8" fmla="*/ 3941252 h 6559826"/>
              <a:gd name="connsiteX9" fmla="*/ 11991762 w 12192000"/>
              <a:gd name="connsiteY9" fmla="*/ 0 h 6559826"/>
              <a:gd name="connsiteX10" fmla="*/ 12192000 w 12192000"/>
              <a:gd name="connsiteY10" fmla="*/ 0 h 6559826"/>
              <a:gd name="connsiteX11" fmla="*/ 12192000 w 12192000"/>
              <a:gd name="connsiteY11" fmla="*/ 2446611 h 6559826"/>
              <a:gd name="connsiteX12" fmla="*/ 6104805 w 12192000"/>
              <a:gd name="connsiteY12" fmla="*/ 3701222 h 6559826"/>
              <a:gd name="connsiteX13" fmla="*/ 6104805 w 12192000"/>
              <a:gd name="connsiteY13" fmla="*/ 1214562 h 6559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559826">
                <a:moveTo>
                  <a:pt x="5864259" y="2854132"/>
                </a:moveTo>
                <a:lnTo>
                  <a:pt x="5864259" y="5342062"/>
                </a:lnTo>
                <a:lnTo>
                  <a:pt x="6907" y="6559826"/>
                </a:lnTo>
                <a:lnTo>
                  <a:pt x="0" y="6559826"/>
                </a:lnTo>
                <a:lnTo>
                  <a:pt x="0" y="4073332"/>
                </a:lnTo>
                <a:close/>
                <a:moveTo>
                  <a:pt x="12192000" y="2685378"/>
                </a:moveTo>
                <a:lnTo>
                  <a:pt x="12192000" y="5173308"/>
                </a:lnTo>
                <a:lnTo>
                  <a:pt x="6104805" y="6429182"/>
                </a:lnTo>
                <a:lnTo>
                  <a:pt x="6104805" y="3941252"/>
                </a:lnTo>
                <a:close/>
                <a:moveTo>
                  <a:pt x="11991762" y="0"/>
                </a:moveTo>
                <a:lnTo>
                  <a:pt x="12192000" y="0"/>
                </a:lnTo>
                <a:lnTo>
                  <a:pt x="12192000" y="2446611"/>
                </a:lnTo>
                <a:lnTo>
                  <a:pt x="6104805" y="3701222"/>
                </a:lnTo>
                <a:lnTo>
                  <a:pt x="6104805" y="1214562"/>
                </a:lnTo>
                <a:close/>
              </a:path>
            </a:pathLst>
          </a:custGeom>
          <a:solidFill>
            <a:schemeClr val="bg2">
              <a:alpha val="15000"/>
            </a:schemeClr>
          </a:solidFill>
          <a:ln w="12700" cap="flat">
            <a:noFill/>
            <a:prstDash val="solid"/>
            <a:miter/>
          </a:ln>
        </p:spPr>
        <p:txBody>
          <a:bodyPr rtlCol="0" anchor="ctr"/>
          <a:lstStyle/>
          <a:p>
            <a:pPr algn="l"/>
            <a:endParaRPr lang="en-US"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777240" y="1033272"/>
            <a:ext cx="5056083" cy="782638"/>
          </a:xfrm>
        </p:spPr>
        <p:txBody>
          <a:bodyPr>
            <a:normAutofit/>
          </a:bodyPr>
          <a:lstStyle>
            <a:lvl1pPr algn="l">
              <a:defRPr sz="4000" b="1">
                <a:solidFill>
                  <a:schemeClr val="bg1"/>
                </a:solidFill>
              </a:defRPr>
            </a:lvl1pPr>
          </a:lstStyle>
          <a:p>
            <a:r>
              <a:rPr lang="en-US" dirty="0"/>
              <a:t>DIVIDER SLIDE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5" name="Graphic 4">
            <a:extLst>
              <a:ext uri="{FF2B5EF4-FFF2-40B4-BE49-F238E27FC236}">
                <a16:creationId xmlns:a16="http://schemas.microsoft.com/office/drawing/2014/main" id="{2095D1D4-8CA3-4CA3-825D-088EDB51A8AE}"/>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7" name="Graphic 15">
            <a:extLst>
              <a:ext uri="{FF2B5EF4-FFF2-40B4-BE49-F238E27FC236}">
                <a16:creationId xmlns:a16="http://schemas.microsoft.com/office/drawing/2014/main" id="{2DB5E70B-ECC9-4800-9DC0-5897EF3F16AB}"/>
              </a:ext>
            </a:extLst>
          </p:cNvPr>
          <p:cNvSpPr/>
          <p:nvPr/>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10" name="Text Placeholder 2">
            <a:extLst>
              <a:ext uri="{FF2B5EF4-FFF2-40B4-BE49-F238E27FC236}">
                <a16:creationId xmlns:a16="http://schemas.microsoft.com/office/drawing/2014/main" id="{A3B87DE7-6A4B-4A0E-8622-C9BA93F0B364}"/>
              </a:ext>
            </a:extLst>
          </p:cNvPr>
          <p:cNvSpPr>
            <a:spLocks noGrp="1"/>
          </p:cNvSpPr>
          <p:nvPr>
            <p:ph type="body" idx="1"/>
          </p:nvPr>
        </p:nvSpPr>
        <p:spPr>
          <a:xfrm>
            <a:off x="777240" y="2225393"/>
            <a:ext cx="5110693" cy="782638"/>
          </a:xfrm>
        </p:spPr>
        <p:txBody>
          <a:bodyPr vert="horz" lIns="91440" tIns="45720" rIns="91440" bIns="45720" rtlCol="0">
            <a:normAutofit/>
          </a:bodyPr>
          <a:lstStyle>
            <a:lvl1pPr marL="0" indent="0">
              <a:buNone/>
              <a:defRPr lang="en-US" sz="2200"/>
            </a:lvl1pPr>
          </a:lstStyle>
          <a:p>
            <a:pPr marL="228600" lvl="0" indent="-228600"/>
            <a:r>
              <a:rPr lang="en-US"/>
              <a:t>Click to edit Master text styles</a:t>
            </a:r>
          </a:p>
        </p:txBody>
      </p:sp>
    </p:spTree>
    <p:extLst>
      <p:ext uri="{BB962C8B-B14F-4D97-AF65-F5344CB8AC3E}">
        <p14:creationId xmlns:p14="http://schemas.microsoft.com/office/powerpoint/2010/main" val="3472388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BF046B1A-A07C-45A3-8FE5-724E34853137}"/>
              </a:ext>
            </a:extLst>
          </p:cNvPr>
          <p:cNvSpPr>
            <a:spLocks noGrp="1"/>
          </p:cNvSpPr>
          <p:nvPr>
            <p:ph type="title"/>
          </p:nvPr>
        </p:nvSpPr>
        <p:spPr/>
        <p:txBody>
          <a:bodyPr anchor="b"/>
          <a:lstStyle/>
          <a:p>
            <a:r>
              <a:rPr lang="en-US"/>
              <a:t>Click to edit Master title style</a:t>
            </a:r>
          </a:p>
        </p:txBody>
      </p:sp>
      <p:sp>
        <p:nvSpPr>
          <p:cNvPr id="10" name="Content Placeholder 2">
            <a:extLst>
              <a:ext uri="{FF2B5EF4-FFF2-40B4-BE49-F238E27FC236}">
                <a16:creationId xmlns:a16="http://schemas.microsoft.com/office/drawing/2014/main" id="{83799919-7F2B-44B7-BF0B-B0CE733AC667}"/>
              </a:ext>
            </a:extLst>
          </p:cNvPr>
          <p:cNvSpPr>
            <a:spLocks noGrp="1"/>
          </p:cNvSpPr>
          <p:nvPr>
            <p:ph idx="1"/>
          </p:nvPr>
        </p:nvSpPr>
        <p:spPr>
          <a:xfrm>
            <a:off x="838200" y="2277755"/>
            <a:ext cx="10515600" cy="389920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1123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BF046B1A-A07C-45A3-8FE5-724E34853137}"/>
              </a:ext>
            </a:extLst>
          </p:cNvPr>
          <p:cNvSpPr>
            <a:spLocks noGrp="1"/>
          </p:cNvSpPr>
          <p:nvPr>
            <p:ph type="title"/>
          </p:nvPr>
        </p:nvSpPr>
        <p:spPr/>
        <p:txBody>
          <a:bodyPr anchor="b"/>
          <a:lstStyle/>
          <a:p>
            <a:r>
              <a:rPr lang="en-US"/>
              <a:t>Click to edit Master title style</a:t>
            </a:r>
          </a:p>
        </p:txBody>
      </p:sp>
      <p:sp>
        <p:nvSpPr>
          <p:cNvPr id="15" name="Content Placeholder 2">
            <a:extLst>
              <a:ext uri="{FF2B5EF4-FFF2-40B4-BE49-F238E27FC236}">
                <a16:creationId xmlns:a16="http://schemas.microsoft.com/office/drawing/2014/main" id="{5460D6CB-9BA0-4BA9-9CF5-9D21E9F570CE}"/>
              </a:ext>
            </a:extLst>
          </p:cNvPr>
          <p:cNvSpPr>
            <a:spLocks noGrp="1"/>
          </p:cNvSpPr>
          <p:nvPr>
            <p:ph sz="half" idx="1"/>
          </p:nvPr>
        </p:nvSpPr>
        <p:spPr>
          <a:xfrm>
            <a:off x="838200" y="2277755"/>
            <a:ext cx="5181600" cy="3899207"/>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EB0DDB5D-8949-4E45-A7CD-0402580BB05B}"/>
              </a:ext>
            </a:extLst>
          </p:cNvPr>
          <p:cNvSpPr>
            <a:spLocks noGrp="1"/>
          </p:cNvSpPr>
          <p:nvPr>
            <p:ph sz="half" idx="2"/>
          </p:nvPr>
        </p:nvSpPr>
        <p:spPr>
          <a:xfrm>
            <a:off x="6172200" y="2277755"/>
            <a:ext cx="5181600" cy="3899208"/>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0607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BF046B1A-A07C-45A3-8FE5-724E34853137}"/>
              </a:ext>
            </a:extLst>
          </p:cNvPr>
          <p:cNvSpPr>
            <a:spLocks noGrp="1"/>
          </p:cNvSpPr>
          <p:nvPr>
            <p:ph type="title"/>
          </p:nvPr>
        </p:nvSpPr>
        <p:spPr/>
        <p:txBody>
          <a:bodyPr anchor="b"/>
          <a:lstStyle/>
          <a:p>
            <a:r>
              <a:rPr lang="en-US"/>
              <a:t>Click to edit Master title style</a:t>
            </a:r>
          </a:p>
        </p:txBody>
      </p:sp>
      <p:sp>
        <p:nvSpPr>
          <p:cNvPr id="15" name="Text Placeholder 2">
            <a:extLst>
              <a:ext uri="{FF2B5EF4-FFF2-40B4-BE49-F238E27FC236}">
                <a16:creationId xmlns:a16="http://schemas.microsoft.com/office/drawing/2014/main" id="{82C817C4-D92F-4269-B22D-5C2E522418D8}"/>
              </a:ext>
            </a:extLst>
          </p:cNvPr>
          <p:cNvSpPr>
            <a:spLocks noGrp="1"/>
          </p:cNvSpPr>
          <p:nvPr>
            <p:ph type="body" idx="1"/>
          </p:nvPr>
        </p:nvSpPr>
        <p:spPr>
          <a:xfrm>
            <a:off x="839788" y="2068513"/>
            <a:ext cx="5157787" cy="4365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3">
            <a:extLst>
              <a:ext uri="{FF2B5EF4-FFF2-40B4-BE49-F238E27FC236}">
                <a16:creationId xmlns:a16="http://schemas.microsoft.com/office/drawing/2014/main" id="{C61514A7-2DEE-47E3-BCB4-FB81E9981DA7}"/>
              </a:ext>
            </a:extLst>
          </p:cNvPr>
          <p:cNvSpPr>
            <a:spLocks noGrp="1"/>
          </p:cNvSpPr>
          <p:nvPr>
            <p:ph sz="half" idx="2"/>
          </p:nvPr>
        </p:nvSpPr>
        <p:spPr>
          <a:xfrm>
            <a:off x="839788" y="2505075"/>
            <a:ext cx="5157787"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4">
            <a:extLst>
              <a:ext uri="{FF2B5EF4-FFF2-40B4-BE49-F238E27FC236}">
                <a16:creationId xmlns:a16="http://schemas.microsoft.com/office/drawing/2014/main" id="{3455C9D3-0938-4236-8E64-BBF582FCD239}"/>
              </a:ext>
            </a:extLst>
          </p:cNvPr>
          <p:cNvSpPr>
            <a:spLocks noGrp="1"/>
          </p:cNvSpPr>
          <p:nvPr>
            <p:ph type="body" sz="quarter" idx="3"/>
          </p:nvPr>
        </p:nvSpPr>
        <p:spPr>
          <a:xfrm>
            <a:off x="6172200" y="2068511"/>
            <a:ext cx="5183188" cy="436563"/>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5">
            <a:extLst>
              <a:ext uri="{FF2B5EF4-FFF2-40B4-BE49-F238E27FC236}">
                <a16:creationId xmlns:a16="http://schemas.microsoft.com/office/drawing/2014/main" id="{7331E254-1410-4989-81DE-84B684ACC71F}"/>
              </a:ext>
            </a:extLst>
          </p:cNvPr>
          <p:cNvSpPr>
            <a:spLocks noGrp="1"/>
          </p:cNvSpPr>
          <p:nvPr>
            <p:ph sz="quarter" idx="4"/>
          </p:nvPr>
        </p:nvSpPr>
        <p:spPr>
          <a:xfrm>
            <a:off x="6172200" y="2505075"/>
            <a:ext cx="5183188"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810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7" name="Title 1">
            <a:extLst>
              <a:ext uri="{FF2B5EF4-FFF2-40B4-BE49-F238E27FC236}">
                <a16:creationId xmlns:a16="http://schemas.microsoft.com/office/drawing/2014/main" id="{F68ABD79-6AF5-4911-BEC2-A492F3ECD83D}"/>
              </a:ext>
            </a:extLst>
          </p:cNvPr>
          <p:cNvSpPr>
            <a:spLocks noGrp="1"/>
          </p:cNvSpPr>
          <p:nvPr>
            <p:ph type="title"/>
          </p:nvPr>
        </p:nvSpPr>
        <p:spPr>
          <a:xfrm>
            <a:off x="839788" y="457200"/>
            <a:ext cx="3932237" cy="1345096"/>
          </a:xfrm>
        </p:spPr>
        <p:txBody>
          <a:bodyPr anchor="b"/>
          <a:lstStyle>
            <a:lvl1pPr>
              <a:defRPr sz="3200"/>
            </a:lvl1pPr>
          </a:lstStyle>
          <a:p>
            <a:r>
              <a:rPr lang="en-US"/>
              <a:t>Click to edit Master title style</a:t>
            </a:r>
          </a:p>
        </p:txBody>
      </p:sp>
      <p:sp>
        <p:nvSpPr>
          <p:cNvPr id="8" name="Text Placeholder 3">
            <a:extLst>
              <a:ext uri="{FF2B5EF4-FFF2-40B4-BE49-F238E27FC236}">
                <a16:creationId xmlns:a16="http://schemas.microsoft.com/office/drawing/2014/main" id="{6489A680-EBE7-45A3-B520-2C50F59C7932}"/>
              </a:ext>
            </a:extLst>
          </p:cNvPr>
          <p:cNvSpPr>
            <a:spLocks noGrp="1"/>
          </p:cNvSpPr>
          <p:nvPr>
            <p:ph type="body" sz="half" idx="2"/>
          </p:nvPr>
        </p:nvSpPr>
        <p:spPr>
          <a:xfrm>
            <a:off x="839788" y="2166148"/>
            <a:ext cx="3932237" cy="3702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Content Placeholder 2">
            <a:extLst>
              <a:ext uri="{FF2B5EF4-FFF2-40B4-BE49-F238E27FC236}">
                <a16:creationId xmlns:a16="http://schemas.microsoft.com/office/drawing/2014/main" id="{202EEB9F-D255-46E9-AFBB-FCC4D93BEFC3}"/>
              </a:ext>
            </a:extLst>
          </p:cNvPr>
          <p:cNvSpPr>
            <a:spLocks noGrp="1"/>
          </p:cNvSpPr>
          <p:nvPr>
            <p:ph idx="1"/>
          </p:nvPr>
        </p:nvSpPr>
        <p:spPr>
          <a:xfrm>
            <a:off x="5183188" y="457201"/>
            <a:ext cx="6172200" cy="5403850"/>
          </a:xfr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Graphic 15">
            <a:extLst>
              <a:ext uri="{FF2B5EF4-FFF2-40B4-BE49-F238E27FC236}">
                <a16:creationId xmlns:a16="http://schemas.microsoft.com/office/drawing/2014/main" id="{4F729341-632E-4151-9863-D40D91A16F84}"/>
              </a:ext>
            </a:extLst>
          </p:cNvPr>
          <p:cNvSpPr/>
          <p:nvPr userDrawn="1"/>
        </p:nvSpPr>
        <p:spPr>
          <a:xfrm>
            <a:off x="-11174" y="1947672"/>
            <a:ext cx="493776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094843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6" name="Graphic 4">
            <a:extLst>
              <a:ext uri="{FF2B5EF4-FFF2-40B4-BE49-F238E27FC236}">
                <a16:creationId xmlns:a16="http://schemas.microsoft.com/office/drawing/2014/main" id="{7D57D3C0-DF85-4866-AC4B-ED6A0F6963A5}"/>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1" name="Graphic 15">
            <a:extLst>
              <a:ext uri="{FF2B5EF4-FFF2-40B4-BE49-F238E27FC236}">
                <a16:creationId xmlns:a16="http://schemas.microsoft.com/office/drawing/2014/main" id="{FA387E18-8CE1-1648-81B1-6F1A0F183C30}"/>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9" name="Title 1">
            <a:extLst>
              <a:ext uri="{FF2B5EF4-FFF2-40B4-BE49-F238E27FC236}">
                <a16:creationId xmlns:a16="http://schemas.microsoft.com/office/drawing/2014/main" id="{44469CAF-CD13-4CCC-9569-14C8070AB355}"/>
              </a:ext>
            </a:extLst>
          </p:cNvPr>
          <p:cNvSpPr>
            <a:spLocks noGrp="1"/>
          </p:cNvSpPr>
          <p:nvPr>
            <p:ph type="title"/>
          </p:nvPr>
        </p:nvSpPr>
        <p:spPr>
          <a:xfrm>
            <a:off x="839788" y="457200"/>
            <a:ext cx="3932237" cy="1380744"/>
          </a:xfrm>
        </p:spPr>
        <p:txBody>
          <a:bodyPr anchor="b"/>
          <a:lstStyle>
            <a:lvl1pPr>
              <a:defRPr sz="3200"/>
            </a:lvl1pPr>
          </a:lstStyle>
          <a:p>
            <a:r>
              <a:rPr lang="en-US"/>
              <a:t>Click to edit Master title style</a:t>
            </a:r>
            <a:endParaRPr lang="en-US" dirty="0"/>
          </a:p>
        </p:txBody>
      </p:sp>
      <p:sp>
        <p:nvSpPr>
          <p:cNvPr id="10" name="Text Placeholder 3">
            <a:extLst>
              <a:ext uri="{FF2B5EF4-FFF2-40B4-BE49-F238E27FC236}">
                <a16:creationId xmlns:a16="http://schemas.microsoft.com/office/drawing/2014/main" id="{36D4C583-322D-4347-807F-F6D6AF8852A4}"/>
              </a:ext>
            </a:extLst>
          </p:cNvPr>
          <p:cNvSpPr>
            <a:spLocks noGrp="1"/>
          </p:cNvSpPr>
          <p:nvPr>
            <p:ph type="body" sz="half" idx="2"/>
          </p:nvPr>
        </p:nvSpPr>
        <p:spPr>
          <a:xfrm>
            <a:off x="839788" y="2130500"/>
            <a:ext cx="3932237" cy="37384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12">
            <a:extLst>
              <a:ext uri="{FF2B5EF4-FFF2-40B4-BE49-F238E27FC236}">
                <a16:creationId xmlns:a16="http://schemas.microsoft.com/office/drawing/2014/main" id="{F138DBAD-2265-4E62-AB5B-F66A60D53F27}"/>
              </a:ext>
            </a:extLst>
          </p:cNvPr>
          <p:cNvSpPr>
            <a:spLocks noGrp="1"/>
          </p:cNvSpPr>
          <p:nvPr>
            <p:ph type="pic" idx="1"/>
          </p:nvPr>
        </p:nvSpPr>
        <p:spPr>
          <a:xfrm>
            <a:off x="5519738" y="0"/>
            <a:ext cx="6103620" cy="6857999"/>
          </a:xfrm>
          <a:custGeom>
            <a:avLst/>
            <a:gdLst>
              <a:gd name="connsiteX0" fmla="*/ 3914141 w 6103620"/>
              <a:gd name="connsiteY0" fmla="*/ 914400 h 6857999"/>
              <a:gd name="connsiteX1" fmla="*/ 6103620 w 6103620"/>
              <a:gd name="connsiteY1" fmla="*/ 914400 h 6857999"/>
              <a:gd name="connsiteX2" fmla="*/ 6103620 w 6103620"/>
              <a:gd name="connsiteY2" fmla="*/ 914404 h 6857999"/>
              <a:gd name="connsiteX3" fmla="*/ 4339591 w 6103620"/>
              <a:gd name="connsiteY3" fmla="*/ 6857999 h 6857999"/>
              <a:gd name="connsiteX4" fmla="*/ 2150113 w 6103620"/>
              <a:gd name="connsiteY4" fmla="*/ 6857999 h 6857999"/>
              <a:gd name="connsiteX5" fmla="*/ 1769111 w 6103620"/>
              <a:gd name="connsiteY5" fmla="*/ 0 h 6857999"/>
              <a:gd name="connsiteX6" fmla="*/ 3958591 w 6103620"/>
              <a:gd name="connsiteY6" fmla="*/ 0 h 6857999"/>
              <a:gd name="connsiteX7" fmla="*/ 2189480 w 6103620"/>
              <a:gd name="connsiteY7" fmla="*/ 5943601 h 6857999"/>
              <a:gd name="connsiteX8" fmla="*/ 0 w 6103620"/>
              <a:gd name="connsiteY8" fmla="*/ 594360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03620" h="6857999">
                <a:moveTo>
                  <a:pt x="3914141" y="914400"/>
                </a:moveTo>
                <a:lnTo>
                  <a:pt x="6103620" y="914400"/>
                </a:lnTo>
                <a:lnTo>
                  <a:pt x="6103620" y="914404"/>
                </a:lnTo>
                <a:lnTo>
                  <a:pt x="4339591" y="6857999"/>
                </a:lnTo>
                <a:lnTo>
                  <a:pt x="2150113" y="6857999"/>
                </a:lnTo>
                <a:close/>
                <a:moveTo>
                  <a:pt x="1769111" y="0"/>
                </a:moveTo>
                <a:lnTo>
                  <a:pt x="3958591" y="0"/>
                </a:lnTo>
                <a:lnTo>
                  <a:pt x="2189480" y="5943601"/>
                </a:lnTo>
                <a:lnTo>
                  <a:pt x="0" y="5943601"/>
                </a:lnTo>
                <a:close/>
              </a:path>
            </a:pathLst>
          </a:custGeom>
          <a:solidFill>
            <a:schemeClr val="bg1">
              <a:lumMod val="65000"/>
            </a:schemeClr>
          </a:solidFill>
        </p:spPr>
        <p:txBody>
          <a:bodyPr wrap="square" anchor="ctr" anchorCtr="0">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6766817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1" name="Title 1">
            <a:extLst>
              <a:ext uri="{FF2B5EF4-FFF2-40B4-BE49-F238E27FC236}">
                <a16:creationId xmlns:a16="http://schemas.microsoft.com/office/drawing/2014/main" id="{AD7B9076-7693-4C5F-8305-D5529FF8077A}"/>
              </a:ext>
            </a:extLst>
          </p:cNvPr>
          <p:cNvSpPr>
            <a:spLocks noGrp="1"/>
          </p:cNvSpPr>
          <p:nvPr>
            <p:ph type="title" hasCustomPrompt="1"/>
          </p:nvPr>
        </p:nvSpPr>
        <p:spPr>
          <a:xfrm>
            <a:off x="774032" y="1033272"/>
            <a:ext cx="5056083" cy="782638"/>
          </a:xfrm>
        </p:spPr>
        <p:txBody>
          <a:bodyPr>
            <a:normAutofit/>
          </a:bodyPr>
          <a:lstStyle>
            <a:lvl1pPr algn="l">
              <a:defRPr sz="4000" b="1">
                <a:solidFill>
                  <a:schemeClr val="bg1"/>
                </a:solidFill>
              </a:defRPr>
            </a:lvl1pPr>
          </a:lstStyle>
          <a:p>
            <a:r>
              <a:rPr lang="en-US" dirty="0"/>
              <a:t>EMPTY SLIDE</a:t>
            </a:r>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418320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4522669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Text Placeholder 21">
            <a:extLst>
              <a:ext uri="{FF2B5EF4-FFF2-40B4-BE49-F238E27FC236}">
                <a16:creationId xmlns:a16="http://schemas.microsoft.com/office/drawing/2014/main" id="{10000CCD-6AFF-4E65-8858-5502306E5811}"/>
              </a:ext>
            </a:extLst>
          </p:cNvPr>
          <p:cNvSpPr>
            <a:spLocks noGrp="1"/>
          </p:cNvSpPr>
          <p:nvPr>
            <p:ph type="body" sz="quarter" idx="13" hasCustomPrompt="1"/>
          </p:nvPr>
        </p:nvSpPr>
        <p:spPr>
          <a:xfrm>
            <a:off x="855578" y="1974209"/>
            <a:ext cx="882686" cy="1092200"/>
          </a:xfrm>
        </p:spPr>
        <p:txBody>
          <a:bodyPr lIns="0" tIns="0" rIns="0" bIns="0">
            <a:noAutofit/>
          </a:bodyPr>
          <a:lstStyle>
            <a:lvl1pPr marL="0" indent="0">
              <a:buNone/>
              <a:defRPr sz="6000" b="1">
                <a:solidFill>
                  <a:schemeClr val="bg2"/>
                </a:solidFill>
                <a:latin typeface="+mj-lt"/>
              </a:defRPr>
            </a:lvl1pPr>
          </a:lstStyle>
          <a:p>
            <a:pPr lvl="0"/>
            <a:r>
              <a:rPr lang="en-US" dirty="0"/>
              <a:t>1</a:t>
            </a:r>
            <a:endParaRPr lang="ru-RU" dirty="0"/>
          </a:p>
        </p:txBody>
      </p:sp>
      <p:sp>
        <p:nvSpPr>
          <p:cNvPr id="32" name="Text Placeholder 24">
            <a:extLst>
              <a:ext uri="{FF2B5EF4-FFF2-40B4-BE49-F238E27FC236}">
                <a16:creationId xmlns:a16="http://schemas.microsoft.com/office/drawing/2014/main" id="{D5D777E5-98F6-416A-8D23-3399269D85CB}"/>
              </a:ext>
            </a:extLst>
          </p:cNvPr>
          <p:cNvSpPr>
            <a:spLocks noGrp="1"/>
          </p:cNvSpPr>
          <p:nvPr>
            <p:ph type="body" sz="quarter" idx="14"/>
          </p:nvPr>
        </p:nvSpPr>
        <p:spPr>
          <a:xfrm>
            <a:off x="1442535" y="1998209"/>
            <a:ext cx="3103110" cy="1032355"/>
          </a:xfrm>
        </p:spPr>
        <p:txBody>
          <a:bodyPr>
            <a:noAutofit/>
          </a:bodyPr>
          <a:lstStyle>
            <a:lvl1pPr marL="0" indent="0">
              <a:lnSpc>
                <a:spcPct val="100000"/>
              </a:lnSpc>
              <a:spcBef>
                <a:spcPts val="600"/>
              </a:spcBef>
              <a:buNone/>
              <a:defRPr sz="2200" b="0">
                <a:solidFill>
                  <a:schemeClr val="tx2"/>
                </a:solidFill>
                <a:latin typeface="+mj-lt"/>
              </a:defRPr>
            </a:lvl1pPr>
          </a:lstStyle>
          <a:p>
            <a:pPr lvl="0"/>
            <a:r>
              <a:rPr lang="en-US"/>
              <a:t>Click to edit Master text styles</a:t>
            </a:r>
          </a:p>
        </p:txBody>
      </p:sp>
      <p:sp>
        <p:nvSpPr>
          <p:cNvPr id="33" name="Text Placeholder 21">
            <a:extLst>
              <a:ext uri="{FF2B5EF4-FFF2-40B4-BE49-F238E27FC236}">
                <a16:creationId xmlns:a16="http://schemas.microsoft.com/office/drawing/2014/main" id="{C979BADF-99B5-4C91-AAE5-FC2C4DBEDE20}"/>
              </a:ext>
            </a:extLst>
          </p:cNvPr>
          <p:cNvSpPr>
            <a:spLocks noGrp="1"/>
          </p:cNvSpPr>
          <p:nvPr>
            <p:ph type="body" sz="quarter" idx="15" hasCustomPrompt="1"/>
          </p:nvPr>
        </p:nvSpPr>
        <p:spPr>
          <a:xfrm>
            <a:off x="4820642" y="1974209"/>
            <a:ext cx="882686" cy="1092200"/>
          </a:xfrm>
        </p:spPr>
        <p:txBody>
          <a:bodyPr lIns="0" tIns="0" rIns="0" bIns="0">
            <a:noAutofit/>
          </a:bodyPr>
          <a:lstStyle>
            <a:lvl1pPr marL="0" indent="0">
              <a:buNone/>
              <a:defRPr sz="6000" b="1">
                <a:solidFill>
                  <a:schemeClr val="bg2"/>
                </a:solidFill>
                <a:latin typeface="+mj-lt"/>
              </a:defRPr>
            </a:lvl1pPr>
          </a:lstStyle>
          <a:p>
            <a:pPr lvl="0"/>
            <a:r>
              <a:rPr lang="en-US" dirty="0"/>
              <a:t>2</a:t>
            </a:r>
            <a:endParaRPr lang="ru-RU" dirty="0"/>
          </a:p>
        </p:txBody>
      </p:sp>
      <p:sp>
        <p:nvSpPr>
          <p:cNvPr id="34" name="Text Placeholder 24">
            <a:extLst>
              <a:ext uri="{FF2B5EF4-FFF2-40B4-BE49-F238E27FC236}">
                <a16:creationId xmlns:a16="http://schemas.microsoft.com/office/drawing/2014/main" id="{6706F6A2-1599-4D73-9288-3ECEACDDCAEA}"/>
              </a:ext>
            </a:extLst>
          </p:cNvPr>
          <p:cNvSpPr>
            <a:spLocks noGrp="1"/>
          </p:cNvSpPr>
          <p:nvPr>
            <p:ph type="body" sz="quarter" idx="16"/>
          </p:nvPr>
        </p:nvSpPr>
        <p:spPr>
          <a:xfrm>
            <a:off x="5477939" y="1998209"/>
            <a:ext cx="2243918" cy="1032355"/>
          </a:xfrm>
        </p:spPr>
        <p:txBody>
          <a:bodyPr>
            <a:noAutofit/>
          </a:bodyPr>
          <a:lstStyle>
            <a:lvl1pPr marL="0" indent="0">
              <a:lnSpc>
                <a:spcPct val="100000"/>
              </a:lnSpc>
              <a:spcBef>
                <a:spcPts val="600"/>
              </a:spcBef>
              <a:buNone/>
              <a:defRPr sz="2200" b="0">
                <a:solidFill>
                  <a:schemeClr val="tx2"/>
                </a:solidFill>
                <a:latin typeface="+mj-lt"/>
              </a:defRPr>
            </a:lvl1pPr>
          </a:lstStyle>
          <a:p>
            <a:pPr lvl="0"/>
            <a:r>
              <a:rPr lang="en-US"/>
              <a:t>Click to edit Master text styles</a:t>
            </a:r>
          </a:p>
        </p:txBody>
      </p:sp>
      <p:sp>
        <p:nvSpPr>
          <p:cNvPr id="35" name="Text Placeholder 21">
            <a:extLst>
              <a:ext uri="{FF2B5EF4-FFF2-40B4-BE49-F238E27FC236}">
                <a16:creationId xmlns:a16="http://schemas.microsoft.com/office/drawing/2014/main" id="{BAE5E245-1702-4722-895D-0808BB0A868A}"/>
              </a:ext>
            </a:extLst>
          </p:cNvPr>
          <p:cNvSpPr>
            <a:spLocks noGrp="1"/>
          </p:cNvSpPr>
          <p:nvPr>
            <p:ph type="body" sz="quarter" idx="17" hasCustomPrompt="1"/>
          </p:nvPr>
        </p:nvSpPr>
        <p:spPr>
          <a:xfrm>
            <a:off x="7906755" y="1991988"/>
            <a:ext cx="882686" cy="1092200"/>
          </a:xfrm>
        </p:spPr>
        <p:txBody>
          <a:bodyPr lIns="0" tIns="0" rIns="0" bIns="0">
            <a:noAutofit/>
          </a:bodyPr>
          <a:lstStyle>
            <a:lvl1pPr marL="0" indent="0">
              <a:buNone/>
              <a:defRPr sz="6000" b="1">
                <a:solidFill>
                  <a:schemeClr val="bg2"/>
                </a:solidFill>
                <a:latin typeface="+mj-lt"/>
              </a:defRPr>
            </a:lvl1pPr>
          </a:lstStyle>
          <a:p>
            <a:pPr lvl="0"/>
            <a:r>
              <a:rPr lang="en-US" dirty="0"/>
              <a:t>3</a:t>
            </a:r>
            <a:endParaRPr lang="ru-RU" dirty="0"/>
          </a:p>
        </p:txBody>
      </p:sp>
      <p:sp>
        <p:nvSpPr>
          <p:cNvPr id="36" name="Text Placeholder 24">
            <a:extLst>
              <a:ext uri="{FF2B5EF4-FFF2-40B4-BE49-F238E27FC236}">
                <a16:creationId xmlns:a16="http://schemas.microsoft.com/office/drawing/2014/main" id="{3701E665-3CED-413C-BAC6-CE003B1494EA}"/>
              </a:ext>
            </a:extLst>
          </p:cNvPr>
          <p:cNvSpPr>
            <a:spLocks noGrp="1"/>
          </p:cNvSpPr>
          <p:nvPr>
            <p:ph type="body" sz="quarter" idx="18"/>
          </p:nvPr>
        </p:nvSpPr>
        <p:spPr>
          <a:xfrm>
            <a:off x="8564052" y="2015988"/>
            <a:ext cx="2959116" cy="1032355"/>
          </a:xfrm>
        </p:spPr>
        <p:txBody>
          <a:bodyPr>
            <a:noAutofit/>
          </a:bodyPr>
          <a:lstStyle>
            <a:lvl1pPr marL="0" indent="0">
              <a:lnSpc>
                <a:spcPct val="100000"/>
              </a:lnSpc>
              <a:spcBef>
                <a:spcPts val="600"/>
              </a:spcBef>
              <a:buNone/>
              <a:defRPr sz="2200" b="0">
                <a:solidFill>
                  <a:schemeClr val="tx2"/>
                </a:solidFill>
                <a:latin typeface="+mj-lt"/>
              </a:defRPr>
            </a:lvl1pPr>
          </a:lstStyle>
          <a:p>
            <a:pPr lvl="0"/>
            <a:r>
              <a:rPr lang="en-US"/>
              <a:t>Click to edit Master text styles</a:t>
            </a:r>
          </a:p>
        </p:txBody>
      </p:sp>
      <p:sp>
        <p:nvSpPr>
          <p:cNvPr id="37" name="Text Placeholder 24">
            <a:extLst>
              <a:ext uri="{FF2B5EF4-FFF2-40B4-BE49-F238E27FC236}">
                <a16:creationId xmlns:a16="http://schemas.microsoft.com/office/drawing/2014/main" id="{E01406B4-D44B-4D1E-91F3-D87541EAD4CE}"/>
              </a:ext>
            </a:extLst>
          </p:cNvPr>
          <p:cNvSpPr>
            <a:spLocks noGrp="1"/>
          </p:cNvSpPr>
          <p:nvPr>
            <p:ph type="body" sz="quarter" idx="19"/>
          </p:nvPr>
        </p:nvSpPr>
        <p:spPr>
          <a:xfrm>
            <a:off x="1020059" y="2927531"/>
            <a:ext cx="1698625"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38" name="Text Placeholder 24">
            <a:extLst>
              <a:ext uri="{FF2B5EF4-FFF2-40B4-BE49-F238E27FC236}">
                <a16:creationId xmlns:a16="http://schemas.microsoft.com/office/drawing/2014/main" id="{9AAD5CF9-9A59-4C5F-8C29-B92AD6012119}"/>
              </a:ext>
            </a:extLst>
          </p:cNvPr>
          <p:cNvSpPr>
            <a:spLocks noGrp="1"/>
          </p:cNvSpPr>
          <p:nvPr>
            <p:ph type="body" sz="quarter" idx="20"/>
          </p:nvPr>
        </p:nvSpPr>
        <p:spPr>
          <a:xfrm>
            <a:off x="2718684" y="2927531"/>
            <a:ext cx="1698625"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39" name="Text Placeholder 24">
            <a:extLst>
              <a:ext uri="{FF2B5EF4-FFF2-40B4-BE49-F238E27FC236}">
                <a16:creationId xmlns:a16="http://schemas.microsoft.com/office/drawing/2014/main" id="{C6725172-65CC-4645-B23F-E77886468F31}"/>
              </a:ext>
            </a:extLst>
          </p:cNvPr>
          <p:cNvSpPr>
            <a:spLocks noGrp="1"/>
          </p:cNvSpPr>
          <p:nvPr>
            <p:ph type="body" sz="quarter" idx="21"/>
          </p:nvPr>
        </p:nvSpPr>
        <p:spPr>
          <a:xfrm>
            <a:off x="4794793" y="2927531"/>
            <a:ext cx="2599197"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40" name="Text Placeholder 24">
            <a:extLst>
              <a:ext uri="{FF2B5EF4-FFF2-40B4-BE49-F238E27FC236}">
                <a16:creationId xmlns:a16="http://schemas.microsoft.com/office/drawing/2014/main" id="{0EA5E6CA-5C78-4B75-BA22-59750E7D4501}"/>
              </a:ext>
            </a:extLst>
          </p:cNvPr>
          <p:cNvSpPr>
            <a:spLocks noGrp="1"/>
          </p:cNvSpPr>
          <p:nvPr>
            <p:ph type="body" sz="quarter" idx="22"/>
          </p:nvPr>
        </p:nvSpPr>
        <p:spPr>
          <a:xfrm>
            <a:off x="7876955" y="2925988"/>
            <a:ext cx="3726423"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41" name="Text Placeholder 24">
            <a:extLst>
              <a:ext uri="{FF2B5EF4-FFF2-40B4-BE49-F238E27FC236}">
                <a16:creationId xmlns:a16="http://schemas.microsoft.com/office/drawing/2014/main" id="{E1C61752-F57C-4FBF-93F3-06F43CCA43C8}"/>
              </a:ext>
            </a:extLst>
          </p:cNvPr>
          <p:cNvSpPr>
            <a:spLocks noGrp="1"/>
          </p:cNvSpPr>
          <p:nvPr>
            <p:ph type="body" sz="quarter" idx="23"/>
          </p:nvPr>
        </p:nvSpPr>
        <p:spPr>
          <a:xfrm>
            <a:off x="1284133" y="5751926"/>
            <a:ext cx="9623735" cy="470478"/>
          </a:xfrm>
        </p:spPr>
        <p:txBody>
          <a:bodyPr>
            <a:normAutofit/>
          </a:bodyPr>
          <a:lstStyle>
            <a:lvl1pPr marL="0" indent="0" algn="ctr">
              <a:buNone/>
              <a:defRPr sz="1600" b="0">
                <a:solidFill>
                  <a:schemeClr val="tx2"/>
                </a:solidFill>
                <a:latin typeface="+mn-lt"/>
              </a:defRPr>
            </a:lvl1pPr>
          </a:lstStyle>
          <a:p>
            <a:pPr lvl="0"/>
            <a:r>
              <a:rPr lang="en-US"/>
              <a:t>Click to edit Master text styles</a:t>
            </a:r>
          </a:p>
        </p:txBody>
      </p:sp>
      <p:sp>
        <p:nvSpPr>
          <p:cNvPr id="42" name="Text Placeholder 24">
            <a:extLst>
              <a:ext uri="{FF2B5EF4-FFF2-40B4-BE49-F238E27FC236}">
                <a16:creationId xmlns:a16="http://schemas.microsoft.com/office/drawing/2014/main" id="{E0232175-FB97-4039-8136-B9DD27441C05}"/>
              </a:ext>
            </a:extLst>
          </p:cNvPr>
          <p:cNvSpPr>
            <a:spLocks noGrp="1"/>
          </p:cNvSpPr>
          <p:nvPr>
            <p:ph type="body" sz="quarter" idx="24"/>
          </p:nvPr>
        </p:nvSpPr>
        <p:spPr>
          <a:xfrm>
            <a:off x="4794791" y="4893792"/>
            <a:ext cx="2599199" cy="615026"/>
          </a:xfrm>
        </p:spPr>
        <p:txBody>
          <a:bodyPr>
            <a:normAutofit/>
          </a:bodyPr>
          <a:lstStyle>
            <a:lvl1pPr marL="0" indent="0">
              <a:buNone/>
              <a:defRPr sz="1600" b="0">
                <a:solidFill>
                  <a:schemeClr val="bg2"/>
                </a:solidFill>
                <a:latin typeface="+mn-lt"/>
              </a:defRPr>
            </a:lvl1pPr>
          </a:lstStyle>
          <a:p>
            <a:pPr lvl="0"/>
            <a:r>
              <a:rPr lang="en-US"/>
              <a:t>Click to edit Master text styles</a:t>
            </a:r>
          </a:p>
        </p:txBody>
      </p:sp>
      <p:sp>
        <p:nvSpPr>
          <p:cNvPr id="43" name="Text Placeholder 24">
            <a:extLst>
              <a:ext uri="{FF2B5EF4-FFF2-40B4-BE49-F238E27FC236}">
                <a16:creationId xmlns:a16="http://schemas.microsoft.com/office/drawing/2014/main" id="{6E5262C3-0603-403F-AB36-FB4EB9FC7BCB}"/>
              </a:ext>
            </a:extLst>
          </p:cNvPr>
          <p:cNvSpPr>
            <a:spLocks noGrp="1"/>
          </p:cNvSpPr>
          <p:nvPr>
            <p:ph type="body" sz="quarter" idx="25"/>
          </p:nvPr>
        </p:nvSpPr>
        <p:spPr>
          <a:xfrm>
            <a:off x="7890713" y="4893792"/>
            <a:ext cx="3712665" cy="615026"/>
          </a:xfrm>
        </p:spPr>
        <p:txBody>
          <a:bodyPr>
            <a:normAutofit/>
          </a:bodyPr>
          <a:lstStyle>
            <a:lvl1pPr marL="0" indent="0">
              <a:buNone/>
              <a:defRPr sz="1600" b="0">
                <a:solidFill>
                  <a:schemeClr val="bg2"/>
                </a:solidFill>
                <a:latin typeface="+mn-lt"/>
              </a:defRPr>
            </a:lvl1pPr>
          </a:lstStyle>
          <a:p>
            <a:pPr lvl="0"/>
            <a:r>
              <a:rPr lang="en-US"/>
              <a:t>Click to edit Master text styles</a:t>
            </a:r>
          </a:p>
        </p:txBody>
      </p:sp>
      <p:sp>
        <p:nvSpPr>
          <p:cNvPr id="44" name="Picture Placeholder 12">
            <a:extLst>
              <a:ext uri="{FF2B5EF4-FFF2-40B4-BE49-F238E27FC236}">
                <a16:creationId xmlns:a16="http://schemas.microsoft.com/office/drawing/2014/main" id="{D2FBACFC-8B68-4A37-95A4-26BE5A23D759}"/>
              </a:ext>
            </a:extLst>
          </p:cNvPr>
          <p:cNvSpPr>
            <a:spLocks noGrp="1"/>
          </p:cNvSpPr>
          <p:nvPr>
            <p:ph type="pic" sz="quarter" idx="37"/>
          </p:nvPr>
        </p:nvSpPr>
        <p:spPr>
          <a:xfrm>
            <a:off x="1020058" y="3800404"/>
            <a:ext cx="3273552" cy="1618488"/>
          </a:xfrm>
        </p:spPr>
        <p:txBody>
          <a:bodyPr anchor="ctr" anchorCtr="0">
            <a:noAutofit/>
          </a:bodyPr>
          <a:lstStyle>
            <a:lvl1pPr marL="0" indent="0" algn="ctr">
              <a:buNone/>
              <a:defRPr sz="1400">
                <a:solidFill>
                  <a:schemeClr val="bg1">
                    <a:lumMod val="75000"/>
                  </a:schemeClr>
                </a:solidFill>
              </a:defRPr>
            </a:lvl1pPr>
          </a:lstStyle>
          <a:p>
            <a:r>
              <a:rPr lang="en-US" dirty="0"/>
              <a:t>Click icon to add picture</a:t>
            </a:r>
            <a:endParaRPr lang="ru-RU" dirty="0"/>
          </a:p>
        </p:txBody>
      </p:sp>
      <p:sp>
        <p:nvSpPr>
          <p:cNvPr id="46" name="Picture Placeholder 12">
            <a:extLst>
              <a:ext uri="{FF2B5EF4-FFF2-40B4-BE49-F238E27FC236}">
                <a16:creationId xmlns:a16="http://schemas.microsoft.com/office/drawing/2014/main" id="{5A6A36C6-8489-4333-927A-141D8F98AE50}"/>
              </a:ext>
            </a:extLst>
          </p:cNvPr>
          <p:cNvSpPr>
            <a:spLocks noGrp="1"/>
          </p:cNvSpPr>
          <p:nvPr>
            <p:ph type="pic" sz="quarter" idx="43"/>
          </p:nvPr>
        </p:nvSpPr>
        <p:spPr>
          <a:xfrm>
            <a:off x="4794792" y="3864572"/>
            <a:ext cx="2599199" cy="896112"/>
          </a:xfrm>
        </p:spPr>
        <p:txBody>
          <a:bodyPr anchor="ctr" anchorCtr="0">
            <a:noAutofit/>
          </a:bodyPr>
          <a:lstStyle>
            <a:lvl1pPr marL="0" indent="0" algn="ctr">
              <a:buNone/>
              <a:defRPr sz="1400">
                <a:solidFill>
                  <a:schemeClr val="bg1">
                    <a:lumMod val="75000"/>
                  </a:schemeClr>
                </a:solidFill>
              </a:defRPr>
            </a:lvl1pPr>
          </a:lstStyle>
          <a:p>
            <a:r>
              <a:rPr lang="en-US" dirty="0"/>
              <a:t>Click icon to add picture</a:t>
            </a:r>
            <a:endParaRPr lang="ru-RU" dirty="0"/>
          </a:p>
        </p:txBody>
      </p:sp>
      <p:sp>
        <p:nvSpPr>
          <p:cNvPr id="47" name="Picture Placeholder 9">
            <a:extLst>
              <a:ext uri="{FF2B5EF4-FFF2-40B4-BE49-F238E27FC236}">
                <a16:creationId xmlns:a16="http://schemas.microsoft.com/office/drawing/2014/main" id="{BB2DF986-C446-4302-9099-B1512AD5D8CA}"/>
              </a:ext>
            </a:extLst>
          </p:cNvPr>
          <p:cNvSpPr>
            <a:spLocks noGrp="1"/>
          </p:cNvSpPr>
          <p:nvPr>
            <p:ph type="pic" sz="quarter" idx="44"/>
          </p:nvPr>
        </p:nvSpPr>
        <p:spPr>
          <a:xfrm>
            <a:off x="7876955" y="3864572"/>
            <a:ext cx="2599200" cy="896400"/>
          </a:xfrm>
        </p:spPr>
        <p:txBody>
          <a:bodyPr anchor="ctr" anchorCtr="0">
            <a:normAutofit/>
          </a:bodyPr>
          <a:lstStyle>
            <a:lvl1pPr marL="0" indent="0" algn="ctr">
              <a:buNone/>
              <a:defRPr sz="1400">
                <a:solidFill>
                  <a:schemeClr val="bg1">
                    <a:lumMod val="75000"/>
                  </a:schemeClr>
                </a:solidFill>
              </a:defRPr>
            </a:lvl1pPr>
          </a:lstStyle>
          <a:p>
            <a:r>
              <a:rPr lang="en-US" dirty="0"/>
              <a:t>Click icon to add picture</a:t>
            </a:r>
            <a:endParaRPr lang="ru-RU" dirty="0"/>
          </a:p>
        </p:txBody>
      </p:sp>
      <p:sp>
        <p:nvSpPr>
          <p:cNvPr id="22" name="Title 1">
            <a:extLst>
              <a:ext uri="{FF2B5EF4-FFF2-40B4-BE49-F238E27FC236}">
                <a16:creationId xmlns:a16="http://schemas.microsoft.com/office/drawing/2014/main" id="{BB58C539-3FDE-4755-BEB4-C953AA292673}"/>
              </a:ext>
            </a:extLst>
          </p:cNvPr>
          <p:cNvSpPr>
            <a:spLocks noGrp="1"/>
          </p:cNvSpPr>
          <p:nvPr>
            <p:ph type="title" hasCustomPrompt="1"/>
          </p:nvPr>
        </p:nvSpPr>
        <p:spPr>
          <a:xfrm>
            <a:off x="774032" y="741320"/>
            <a:ext cx="10506743" cy="782638"/>
          </a:xfrm>
        </p:spPr>
        <p:txBody>
          <a:bodyPr>
            <a:normAutofit/>
          </a:bodyPr>
          <a:lstStyle>
            <a:lvl1pPr algn="l">
              <a:defRPr sz="4000" b="1">
                <a:solidFill>
                  <a:schemeClr val="bg1"/>
                </a:solidFill>
              </a:defRPr>
            </a:lvl1pPr>
          </a:lstStyle>
          <a:p>
            <a:r>
              <a:rPr lang="en-US" dirty="0"/>
              <a:t>HOW TO USE THIS TEMPALTE</a:t>
            </a:r>
            <a:endParaRPr lang="ru-RU" dirty="0"/>
          </a:p>
        </p:txBody>
      </p:sp>
      <p:sp>
        <p:nvSpPr>
          <p:cNvPr id="23" name="Graphic 15">
            <a:extLst>
              <a:ext uri="{FF2B5EF4-FFF2-40B4-BE49-F238E27FC236}">
                <a16:creationId xmlns:a16="http://schemas.microsoft.com/office/drawing/2014/main" id="{8EDA54DA-ED01-4416-96BF-C8968F4684B4}"/>
              </a:ext>
            </a:extLst>
          </p:cNvPr>
          <p:cNvSpPr/>
          <p:nvPr userDrawn="1"/>
        </p:nvSpPr>
        <p:spPr>
          <a:xfrm>
            <a:off x="-11173" y="1610268"/>
            <a:ext cx="9252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1138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730162" y="6002372"/>
            <a:ext cx="549442" cy="365125"/>
          </a:xfrm>
          <a:prstGeom prst="rect">
            <a:avLst/>
          </a:prstGeom>
        </p:spPr>
        <p:txBody>
          <a:bodyPr vert="horz" lIns="91440" tIns="45720" rIns="91440" bIns="45720" rtlCol="0" anchor="ctr"/>
          <a:lstStyle>
            <a:lvl1pPr algn="r">
              <a:defRPr sz="1400">
                <a:solidFill>
                  <a:schemeClr val="tx2"/>
                </a:solidFill>
                <a:latin typeface="+mn-lt"/>
              </a:defRPr>
            </a:lvl1pPr>
          </a:lstStyle>
          <a:p>
            <a:fld id="{D495E168-DA5E-4888-8D8A-92B118324C14}" type="slidenum">
              <a:rPr lang="ru-RU" smtClean="0"/>
              <a:pPr/>
              <a:t>‹#›</a:t>
            </a:fld>
            <a:endParaRPr lang="ru-RU" dirty="0"/>
          </a:p>
        </p:txBody>
      </p:sp>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6002372"/>
            <a:ext cx="2743200" cy="365125"/>
          </a:xfrm>
          <a:prstGeom prst="rect">
            <a:avLst/>
          </a:prstGeom>
        </p:spPr>
        <p:txBody>
          <a:bodyPr vert="horz" lIns="91440" tIns="45720" rIns="91440" bIns="45720" rtlCol="0" anchor="ctr"/>
          <a:lstStyle>
            <a:lvl1pPr algn="ctr">
              <a:defRPr sz="1400">
                <a:solidFill>
                  <a:schemeClr val="bg2"/>
                </a:solidFill>
              </a:defRPr>
            </a:lvl1pPr>
          </a:lstStyle>
          <a:p>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002372"/>
            <a:ext cx="3398763" cy="365125"/>
          </a:xfrm>
          <a:prstGeom prst="rect">
            <a:avLst/>
          </a:prstGeom>
        </p:spPr>
        <p:txBody>
          <a:bodyPr vert="horz" lIns="91440" tIns="45720" rIns="91440" bIns="45720" rtlCol="0" anchor="ctr"/>
          <a:lstStyle>
            <a:lvl1pPr algn="l">
              <a:defRPr sz="1400">
                <a:solidFill>
                  <a:schemeClr val="bg2"/>
                </a:solidFill>
              </a:defRPr>
            </a:lvl1pPr>
          </a:lstStyle>
          <a:p>
            <a:r>
              <a:rPr lang="en-US" dirty="0"/>
              <a:t>Joseph Morgan - 1802760</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89" r:id="rId1"/>
    <p:sldLayoutId id="2147483677" r:id="rId2"/>
    <p:sldLayoutId id="2147483678" r:id="rId3"/>
    <p:sldLayoutId id="2147483679" r:id="rId4"/>
    <p:sldLayoutId id="2147483681" r:id="rId5"/>
    <p:sldLayoutId id="2147483690" r:id="rId6"/>
    <p:sldLayoutId id="2147483691" r:id="rId7"/>
    <p:sldLayoutId id="2147483684" r:id="rId8"/>
    <p:sldLayoutId id="2147483685" r:id="rId9"/>
    <p:sldLayoutId id="2147483692" r:id="rId10"/>
    <p:sldLayoutId id="2147483693" r:id="rId11"/>
    <p:sldLayoutId id="2147483694" r:id="rId12"/>
    <p:sldLayoutId id="2147483697" r:id="rId13"/>
    <p:sldLayoutId id="2147483698" r:id="rId14"/>
    <p:sldLayoutId id="2147483699" r:id="rId15"/>
    <p:sldLayoutId id="2147483701" r:id="rId16"/>
    <p:sldLayoutId id="2147483700" r:id="rId17"/>
    <p:sldLayoutId id="2147483687" r:id="rId18"/>
    <p:sldLayoutId id="2147483696" r:id="rId19"/>
    <p:sldLayoutId id="2147483688" r:id="rId20"/>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19.jpg"/><Relationship Id="rId18" Type="http://schemas.openxmlformats.org/officeDocument/2006/relationships/image" Target="../media/image1.png"/><Relationship Id="rId3" Type="http://schemas.openxmlformats.org/officeDocument/2006/relationships/slideLayout" Target="../slideLayouts/slideLayout16.xml"/><Relationship Id="rId7" Type="http://schemas.openxmlformats.org/officeDocument/2006/relationships/diagramQuickStyle" Target="../diagrams/quickStyle1.xml"/><Relationship Id="rId12" Type="http://schemas.openxmlformats.org/officeDocument/2006/relationships/image" Target="../media/image18.jpg"/><Relationship Id="rId17" Type="http://schemas.openxmlformats.org/officeDocument/2006/relationships/image" Target="../media/image23.jpg"/><Relationship Id="rId2" Type="http://schemas.openxmlformats.org/officeDocument/2006/relationships/audio" Target="../media/media7.m4a"/><Relationship Id="rId16" Type="http://schemas.openxmlformats.org/officeDocument/2006/relationships/image" Target="../media/image22.png"/><Relationship Id="rId1" Type="http://schemas.microsoft.com/office/2007/relationships/media" Target="../media/media7.m4a"/><Relationship Id="rId6" Type="http://schemas.openxmlformats.org/officeDocument/2006/relationships/diagramLayout" Target="../diagrams/layout1.xml"/><Relationship Id="rId11" Type="http://schemas.openxmlformats.org/officeDocument/2006/relationships/image" Target="../media/image17.jpg"/><Relationship Id="rId5" Type="http://schemas.openxmlformats.org/officeDocument/2006/relationships/diagramData" Target="../diagrams/data1.xml"/><Relationship Id="rId15" Type="http://schemas.openxmlformats.org/officeDocument/2006/relationships/image" Target="../media/image21.png"/><Relationship Id="rId10" Type="http://schemas.openxmlformats.org/officeDocument/2006/relationships/image" Target="../media/image16.jpg"/><Relationship Id="rId4" Type="http://schemas.openxmlformats.org/officeDocument/2006/relationships/notesSlide" Target="../notesSlides/notesSlide7.xml"/><Relationship Id="rId9" Type="http://schemas.microsoft.com/office/2007/relationships/diagramDrawing" Target="../diagrams/drawing1.xml"/><Relationship Id="rId14" Type="http://schemas.openxmlformats.org/officeDocument/2006/relationships/image" Target="../media/image20.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24.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2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5C9BE3B-99B0-457E-A5D6-B2379C1731D0}"/>
              </a:ext>
            </a:extLst>
          </p:cNvPr>
          <p:cNvSpPr>
            <a:spLocks noGrp="1"/>
          </p:cNvSpPr>
          <p:nvPr>
            <p:ph type="title"/>
          </p:nvPr>
        </p:nvSpPr>
        <p:spPr/>
        <p:txBody>
          <a:bodyPr/>
          <a:lstStyle/>
          <a:p>
            <a:r>
              <a:rPr lang="en-GB" dirty="0"/>
              <a:t>BMMB7002: Digital Entrepreneurship</a:t>
            </a:r>
          </a:p>
        </p:txBody>
      </p:sp>
      <p:sp>
        <p:nvSpPr>
          <p:cNvPr id="4" name="Subtitle 3">
            <a:extLst>
              <a:ext uri="{FF2B5EF4-FFF2-40B4-BE49-F238E27FC236}">
                <a16:creationId xmlns:a16="http://schemas.microsoft.com/office/drawing/2014/main" id="{F6E3486A-1874-49E7-8938-CC351229D08F}"/>
              </a:ext>
            </a:extLst>
          </p:cNvPr>
          <p:cNvSpPr>
            <a:spLocks noGrp="1"/>
          </p:cNvSpPr>
          <p:nvPr>
            <p:ph type="subTitle" idx="1"/>
          </p:nvPr>
        </p:nvSpPr>
        <p:spPr/>
        <p:txBody>
          <a:bodyPr/>
          <a:lstStyle/>
          <a:p>
            <a:r>
              <a:rPr lang="en-GB" dirty="0">
                <a:latin typeface="+mj-lt"/>
              </a:rPr>
              <a:t>Assignment 1 – Part A: External assessment on Sky and their marketplace</a:t>
            </a:r>
          </a:p>
          <a:p>
            <a:r>
              <a:rPr lang="en-GB" dirty="0">
                <a:latin typeface="+mj-lt"/>
              </a:rPr>
              <a:t>Joseph Morgan - 1802760</a:t>
            </a:r>
          </a:p>
          <a:p>
            <a:endParaRPr lang="en-GB" dirty="0">
              <a:latin typeface="+mj-lt"/>
            </a:endParaRPr>
          </a:p>
        </p:txBody>
      </p:sp>
      <p:sp>
        <p:nvSpPr>
          <p:cNvPr id="2" name="Slide Number Placeholder 1">
            <a:extLst>
              <a:ext uri="{FF2B5EF4-FFF2-40B4-BE49-F238E27FC236}">
                <a16:creationId xmlns:a16="http://schemas.microsoft.com/office/drawing/2014/main" id="{1B29E05A-43E8-41AD-BBB2-53AB5ECD2FC0}"/>
              </a:ext>
            </a:extLst>
          </p:cNvPr>
          <p:cNvSpPr>
            <a:spLocks noGrp="1"/>
          </p:cNvSpPr>
          <p:nvPr>
            <p:ph type="sldNum" sz="quarter" idx="4294967295"/>
          </p:nvPr>
        </p:nvSpPr>
        <p:spPr>
          <a:xfrm>
            <a:off x="11642725" y="6002338"/>
            <a:ext cx="549275" cy="365125"/>
          </a:xfrm>
        </p:spPr>
        <p:txBody>
          <a:bodyPr/>
          <a:lstStyle/>
          <a:p>
            <a:fld id="{D495E168-DA5E-4888-8D8A-92B118324C14}" type="slidenum">
              <a:rPr lang="ru-RU" smtClean="0"/>
              <a:pPr/>
              <a:t>1</a:t>
            </a:fld>
            <a:endParaRPr lang="ru-RU" dirty="0"/>
          </a:p>
        </p:txBody>
      </p:sp>
      <p:pic>
        <p:nvPicPr>
          <p:cNvPr id="5" name="Recorded Sound">
            <a:hlinkClick r:id="" action="ppaction://media"/>
            <a:extLst>
              <a:ext uri="{FF2B5EF4-FFF2-40B4-BE49-F238E27FC236}">
                <a16:creationId xmlns:a16="http://schemas.microsoft.com/office/drawing/2014/main" id="{B174BE3C-DE8B-48E8-9640-98DA3E3DB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37925" y="108245"/>
            <a:ext cx="609600" cy="609600"/>
          </a:xfrm>
          <a:prstGeom prst="rect">
            <a:avLst/>
          </a:prstGeom>
        </p:spPr>
      </p:pic>
    </p:spTree>
    <p:extLst>
      <p:ext uri="{BB962C8B-B14F-4D97-AF65-F5344CB8AC3E}">
        <p14:creationId xmlns:p14="http://schemas.microsoft.com/office/powerpoint/2010/main" val="394477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5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CDBF6E-070E-48B7-B573-A4D793EF0FA5}"/>
              </a:ext>
            </a:extLst>
          </p:cNvPr>
          <p:cNvSpPr>
            <a:spLocks noGrp="1"/>
          </p:cNvSpPr>
          <p:nvPr>
            <p:ph type="sldNum" sz="quarter" idx="10"/>
          </p:nvPr>
        </p:nvSpPr>
        <p:spPr/>
        <p:txBody>
          <a:bodyPr/>
          <a:lstStyle/>
          <a:p>
            <a:fld id="{D495E168-DA5E-4888-8D8A-92B118324C14}" type="slidenum">
              <a:rPr lang="ru-RU" smtClean="0"/>
              <a:pPr/>
              <a:t>2</a:t>
            </a:fld>
            <a:endParaRPr lang="ru-RU" dirty="0"/>
          </a:p>
        </p:txBody>
      </p:sp>
      <p:sp>
        <p:nvSpPr>
          <p:cNvPr id="3" name="Title 2">
            <a:extLst>
              <a:ext uri="{FF2B5EF4-FFF2-40B4-BE49-F238E27FC236}">
                <a16:creationId xmlns:a16="http://schemas.microsoft.com/office/drawing/2014/main" id="{5716850E-DAEB-4B37-AFB0-6FB78B806D4B}"/>
              </a:ext>
            </a:extLst>
          </p:cNvPr>
          <p:cNvSpPr>
            <a:spLocks noGrp="1"/>
          </p:cNvSpPr>
          <p:nvPr>
            <p:ph type="title"/>
          </p:nvPr>
        </p:nvSpPr>
        <p:spPr/>
        <p:txBody>
          <a:bodyPr/>
          <a:lstStyle/>
          <a:p>
            <a:r>
              <a:rPr lang="en-GB" dirty="0"/>
              <a:t>Who are Sky?</a:t>
            </a:r>
          </a:p>
        </p:txBody>
      </p:sp>
      <p:pic>
        <p:nvPicPr>
          <p:cNvPr id="8" name="Picture 7">
            <a:extLst>
              <a:ext uri="{FF2B5EF4-FFF2-40B4-BE49-F238E27FC236}">
                <a16:creationId xmlns:a16="http://schemas.microsoft.com/office/drawing/2014/main" id="{F3CAFD85-05CD-4083-832C-DC751FD91478}"/>
              </a:ext>
            </a:extLst>
          </p:cNvPr>
          <p:cNvPicPr>
            <a:picLocks noChangeAspect="1"/>
          </p:cNvPicPr>
          <p:nvPr/>
        </p:nvPicPr>
        <p:blipFill rotWithShape="1">
          <a:blip r:embed="rId5"/>
          <a:srcRect l="15849" t="21873" r="41415" b="34332"/>
          <a:stretch/>
        </p:blipFill>
        <p:spPr>
          <a:xfrm>
            <a:off x="6361887" y="427007"/>
            <a:ext cx="5210356" cy="3001993"/>
          </a:xfrm>
          <a:prstGeom prst="rect">
            <a:avLst/>
          </a:prstGeom>
        </p:spPr>
      </p:pic>
      <p:sp>
        <p:nvSpPr>
          <p:cNvPr id="9" name="Rectangle 8">
            <a:extLst>
              <a:ext uri="{FF2B5EF4-FFF2-40B4-BE49-F238E27FC236}">
                <a16:creationId xmlns:a16="http://schemas.microsoft.com/office/drawing/2014/main" id="{49F6F87F-39D4-423A-8B81-216D22458A36}"/>
              </a:ext>
            </a:extLst>
          </p:cNvPr>
          <p:cNvSpPr/>
          <p:nvPr/>
        </p:nvSpPr>
        <p:spPr>
          <a:xfrm>
            <a:off x="254073" y="2355659"/>
            <a:ext cx="6096000" cy="1815882"/>
          </a:xfrm>
          <a:prstGeom prst="rect">
            <a:avLst/>
          </a:prstGeom>
        </p:spPr>
        <p:txBody>
          <a:bodyPr>
            <a:spAutoFit/>
          </a:bodyPr>
          <a:lstStyle/>
          <a:p>
            <a:r>
              <a:rPr lang="en-US" sz="2800" dirty="0">
                <a:solidFill>
                  <a:schemeClr val="tx2"/>
                </a:solidFill>
                <a:latin typeface="+mj-lt"/>
                <a:ea typeface="Verdana" panose="020B0604030504040204" pitchFamily="34" charset="0"/>
                <a:cs typeface="Calibri Light" panose="020F0302020204030204" pitchFamily="34" charset="0"/>
              </a:rPr>
              <a:t>“Europe’s leading direct-to-consumer media and entertainment company” Sky (2020)</a:t>
            </a:r>
            <a:endParaRPr lang="en-GB" sz="2800" dirty="0">
              <a:solidFill>
                <a:schemeClr val="tx2"/>
              </a:solidFill>
              <a:latin typeface="+mj-lt"/>
              <a:ea typeface="Verdana" panose="020B0604030504040204" pitchFamily="34" charset="0"/>
              <a:cs typeface="Calibri Light" panose="020F0302020204030204" pitchFamily="34" charset="0"/>
            </a:endParaRPr>
          </a:p>
        </p:txBody>
      </p:sp>
      <p:sp>
        <p:nvSpPr>
          <p:cNvPr id="11" name="Oval 10">
            <a:extLst>
              <a:ext uri="{FF2B5EF4-FFF2-40B4-BE49-F238E27FC236}">
                <a16:creationId xmlns:a16="http://schemas.microsoft.com/office/drawing/2014/main" id="{A2AD7E4B-497D-4092-A1E9-91972BD2721D}"/>
              </a:ext>
            </a:extLst>
          </p:cNvPr>
          <p:cNvSpPr/>
          <p:nvPr/>
        </p:nvSpPr>
        <p:spPr>
          <a:xfrm>
            <a:off x="774032" y="4594021"/>
            <a:ext cx="1831674" cy="1709233"/>
          </a:xfrm>
          <a:prstGeom prst="ellipse">
            <a:avLst/>
          </a:prstGeom>
          <a:blipFill>
            <a:blip r:embed="rId6"/>
            <a:tile tx="0" ty="0" sx="100000" sy="100000" flip="none" algn="tl"/>
          </a:blipFill>
          <a:ln w="12700" cap="flat">
            <a:noFill/>
            <a:prstDash val="solid"/>
            <a:miter/>
          </a:ln>
        </p:spPr>
        <p:txBody>
          <a:bodyPr rtlCol="0" anchor="ctr"/>
          <a:lstStyle/>
          <a:p>
            <a:pPr algn="l"/>
            <a:r>
              <a:rPr lang="en-GB" dirty="0">
                <a:latin typeface="+mj-lt"/>
                <a:cs typeface="Calibri Light" panose="020F0302020204030204" pitchFamily="34" charset="0"/>
              </a:rPr>
              <a:t>£13.6B in Revenues</a:t>
            </a:r>
          </a:p>
        </p:txBody>
      </p:sp>
      <p:sp>
        <p:nvSpPr>
          <p:cNvPr id="12" name="Oval 11">
            <a:extLst>
              <a:ext uri="{FF2B5EF4-FFF2-40B4-BE49-F238E27FC236}">
                <a16:creationId xmlns:a16="http://schemas.microsoft.com/office/drawing/2014/main" id="{8739D06A-9858-4615-85DA-71BBD8D05E63}"/>
              </a:ext>
            </a:extLst>
          </p:cNvPr>
          <p:cNvSpPr/>
          <p:nvPr/>
        </p:nvSpPr>
        <p:spPr>
          <a:xfrm>
            <a:off x="3580494" y="4592408"/>
            <a:ext cx="2100905" cy="1709233"/>
          </a:xfrm>
          <a:prstGeom prst="ellipse">
            <a:avLst/>
          </a:prstGeom>
          <a:blipFill>
            <a:blip r:embed="rId6"/>
            <a:tile tx="0" ty="0" sx="100000" sy="100000" flip="none" algn="tl"/>
          </a:blipFill>
          <a:ln w="12700" cap="flat">
            <a:noFill/>
            <a:prstDash val="solid"/>
            <a:miter/>
          </a:ln>
        </p:spPr>
        <p:txBody>
          <a:bodyPr rtlCol="0" anchor="ctr"/>
          <a:lstStyle/>
          <a:p>
            <a:pPr algn="l"/>
            <a:r>
              <a:rPr lang="en-GB" dirty="0">
                <a:latin typeface="+mj-lt"/>
                <a:cs typeface="Calibri Light" panose="020F0302020204030204" pitchFamily="34" charset="0"/>
              </a:rPr>
              <a:t>24M Customers</a:t>
            </a:r>
          </a:p>
        </p:txBody>
      </p:sp>
      <p:sp>
        <p:nvSpPr>
          <p:cNvPr id="13" name="Oval 12">
            <a:extLst>
              <a:ext uri="{FF2B5EF4-FFF2-40B4-BE49-F238E27FC236}">
                <a16:creationId xmlns:a16="http://schemas.microsoft.com/office/drawing/2014/main" id="{AD0874FE-20AF-4049-96E5-32C511A765A2}"/>
              </a:ext>
            </a:extLst>
          </p:cNvPr>
          <p:cNvSpPr/>
          <p:nvPr/>
        </p:nvSpPr>
        <p:spPr>
          <a:xfrm>
            <a:off x="6510601" y="4594858"/>
            <a:ext cx="2100905" cy="1709233"/>
          </a:xfrm>
          <a:prstGeom prst="ellipse">
            <a:avLst/>
          </a:prstGeom>
          <a:blipFill>
            <a:blip r:embed="rId6"/>
            <a:tile tx="0" ty="0" sx="100000" sy="100000" flip="none" algn="tl"/>
          </a:blipFill>
          <a:ln w="12700" cap="flat">
            <a:noFill/>
            <a:prstDash val="solid"/>
            <a:miter/>
          </a:ln>
        </p:spPr>
        <p:txBody>
          <a:bodyPr rtlCol="0" anchor="ctr"/>
          <a:lstStyle/>
          <a:p>
            <a:pPr algn="l"/>
            <a:r>
              <a:rPr lang="en-GB" dirty="0">
                <a:latin typeface="+mj-lt"/>
                <a:cs typeface="Calibri Light" panose="020F0302020204030204" pitchFamily="34" charset="0"/>
              </a:rPr>
              <a:t>31K Employees</a:t>
            </a:r>
          </a:p>
        </p:txBody>
      </p:sp>
      <p:sp>
        <p:nvSpPr>
          <p:cNvPr id="14" name="Oval 13">
            <a:extLst>
              <a:ext uri="{FF2B5EF4-FFF2-40B4-BE49-F238E27FC236}">
                <a16:creationId xmlns:a16="http://schemas.microsoft.com/office/drawing/2014/main" id="{FA54B495-1FB1-40BA-AD11-D0441725D9B0}"/>
              </a:ext>
            </a:extLst>
          </p:cNvPr>
          <p:cNvSpPr/>
          <p:nvPr/>
        </p:nvSpPr>
        <p:spPr>
          <a:xfrm>
            <a:off x="9440708" y="4592407"/>
            <a:ext cx="1831674" cy="1709233"/>
          </a:xfrm>
          <a:prstGeom prst="ellipse">
            <a:avLst/>
          </a:prstGeom>
          <a:blipFill>
            <a:blip r:embed="rId6"/>
            <a:tile tx="0" ty="0" sx="100000" sy="100000" flip="none" algn="tl"/>
          </a:blipFill>
          <a:ln w="12700" cap="flat">
            <a:noFill/>
            <a:prstDash val="solid"/>
            <a:miter/>
          </a:ln>
        </p:spPr>
        <p:txBody>
          <a:bodyPr rtlCol="0" anchor="ctr"/>
          <a:lstStyle/>
          <a:p>
            <a:pPr algn="l"/>
            <a:r>
              <a:rPr lang="en-GB" dirty="0">
                <a:latin typeface="+mj-lt"/>
                <a:cs typeface="Calibri Light" panose="020F0302020204030204" pitchFamily="34" charset="0"/>
              </a:rPr>
              <a:t>7 Countries Across Europe</a:t>
            </a:r>
          </a:p>
        </p:txBody>
      </p:sp>
      <p:pic>
        <p:nvPicPr>
          <p:cNvPr id="4" name="Recorded Sound">
            <a:hlinkClick r:id="" action="ppaction://media"/>
            <a:extLst>
              <a:ext uri="{FF2B5EF4-FFF2-40B4-BE49-F238E27FC236}">
                <a16:creationId xmlns:a16="http://schemas.microsoft.com/office/drawing/2014/main" id="{86C96866-8A28-406C-844C-B7A05B70910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27230" y="44715"/>
            <a:ext cx="609600" cy="609600"/>
          </a:xfrm>
          <a:prstGeom prst="rect">
            <a:avLst/>
          </a:prstGeom>
        </p:spPr>
      </p:pic>
    </p:spTree>
    <p:extLst>
      <p:ext uri="{BB962C8B-B14F-4D97-AF65-F5344CB8AC3E}">
        <p14:creationId xmlns:p14="http://schemas.microsoft.com/office/powerpoint/2010/main" val="101954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6917C0-14F7-44F2-B770-E6367781AB65}"/>
              </a:ext>
            </a:extLst>
          </p:cNvPr>
          <p:cNvSpPr>
            <a:spLocks noGrp="1"/>
          </p:cNvSpPr>
          <p:nvPr>
            <p:ph type="sldNum" sz="quarter" idx="10"/>
          </p:nvPr>
        </p:nvSpPr>
        <p:spPr/>
        <p:txBody>
          <a:bodyPr/>
          <a:lstStyle/>
          <a:p>
            <a:fld id="{D495E168-DA5E-4888-8D8A-92B118324C14}" type="slidenum">
              <a:rPr lang="ru-RU" smtClean="0"/>
              <a:pPr/>
              <a:t>3</a:t>
            </a:fld>
            <a:endParaRPr lang="ru-RU" dirty="0"/>
          </a:p>
        </p:txBody>
      </p:sp>
      <p:sp>
        <p:nvSpPr>
          <p:cNvPr id="3" name="Title 2">
            <a:extLst>
              <a:ext uri="{FF2B5EF4-FFF2-40B4-BE49-F238E27FC236}">
                <a16:creationId xmlns:a16="http://schemas.microsoft.com/office/drawing/2014/main" id="{81C3DFB6-9C9E-4BE3-AA2A-CB49AFF571E2}"/>
              </a:ext>
            </a:extLst>
          </p:cNvPr>
          <p:cNvSpPr>
            <a:spLocks noGrp="1"/>
          </p:cNvSpPr>
          <p:nvPr>
            <p:ph type="title"/>
          </p:nvPr>
        </p:nvSpPr>
        <p:spPr/>
        <p:txBody>
          <a:bodyPr>
            <a:normAutofit/>
          </a:bodyPr>
          <a:lstStyle/>
          <a:p>
            <a:r>
              <a:rPr lang="en-GB" dirty="0"/>
              <a:t>Influencing Factors on Sky</a:t>
            </a:r>
          </a:p>
        </p:txBody>
      </p:sp>
      <p:sp>
        <p:nvSpPr>
          <p:cNvPr id="5" name="Content Placeholder 4">
            <a:extLst>
              <a:ext uri="{FF2B5EF4-FFF2-40B4-BE49-F238E27FC236}">
                <a16:creationId xmlns:a16="http://schemas.microsoft.com/office/drawing/2014/main" id="{9E29124F-C43E-4E19-A5E7-8AADAB3CEC75}"/>
              </a:ext>
            </a:extLst>
          </p:cNvPr>
          <p:cNvSpPr>
            <a:spLocks noGrp="1"/>
          </p:cNvSpPr>
          <p:nvPr>
            <p:ph idx="1"/>
          </p:nvPr>
        </p:nvSpPr>
        <p:spPr/>
        <p:txBody>
          <a:bodyPr/>
          <a:lstStyle/>
          <a:p>
            <a:pPr marL="0" indent="0">
              <a:buNone/>
            </a:pPr>
            <a:r>
              <a:rPr lang="en-GB" dirty="0">
                <a:latin typeface="+mj-lt"/>
              </a:rPr>
              <a:t>Political</a:t>
            </a:r>
          </a:p>
          <a:p>
            <a:r>
              <a:rPr lang="en-GB" dirty="0">
                <a:latin typeface="+mj-lt"/>
              </a:rPr>
              <a:t>Objective opinions when broadcasting</a:t>
            </a:r>
          </a:p>
          <a:p>
            <a:endParaRPr lang="en-GB" dirty="0">
              <a:latin typeface="+mj-lt"/>
            </a:endParaRPr>
          </a:p>
          <a:p>
            <a:r>
              <a:rPr lang="en-GB" dirty="0">
                <a:latin typeface="+mj-lt"/>
              </a:rPr>
              <a:t>Regulated by government run OFCOM</a:t>
            </a:r>
          </a:p>
          <a:p>
            <a:endParaRPr lang="en-GB" dirty="0">
              <a:latin typeface="+mj-lt"/>
            </a:endParaRPr>
          </a:p>
          <a:p>
            <a:r>
              <a:rPr lang="en-GB" dirty="0">
                <a:latin typeface="+mj-lt"/>
              </a:rPr>
              <a:t>Restricted to not abuse their position in the market</a:t>
            </a:r>
          </a:p>
        </p:txBody>
      </p:sp>
      <p:sp>
        <p:nvSpPr>
          <p:cNvPr id="4" name="TextBox 3">
            <a:extLst>
              <a:ext uri="{FF2B5EF4-FFF2-40B4-BE49-F238E27FC236}">
                <a16:creationId xmlns:a16="http://schemas.microsoft.com/office/drawing/2014/main" id="{483208C7-C785-4651-BF5C-CCF4824EF32D}"/>
              </a:ext>
            </a:extLst>
          </p:cNvPr>
          <p:cNvSpPr txBox="1"/>
          <p:nvPr/>
        </p:nvSpPr>
        <p:spPr>
          <a:xfrm>
            <a:off x="1880558" y="2812211"/>
            <a:ext cx="1570008" cy="369332"/>
          </a:xfrm>
          <a:prstGeom prst="rect">
            <a:avLst/>
          </a:prstGeom>
          <a:noFill/>
        </p:spPr>
        <p:txBody>
          <a:bodyPr wrap="square" rtlCol="0">
            <a:spAutoFit/>
          </a:bodyPr>
          <a:lstStyle/>
          <a:p>
            <a:endParaRPr lang="en-GB" dirty="0"/>
          </a:p>
        </p:txBody>
      </p:sp>
      <p:pic>
        <p:nvPicPr>
          <p:cNvPr id="7" name="Picture 6">
            <a:extLst>
              <a:ext uri="{FF2B5EF4-FFF2-40B4-BE49-F238E27FC236}">
                <a16:creationId xmlns:a16="http://schemas.microsoft.com/office/drawing/2014/main" id="{664BD92F-8C8E-4C9F-A3AD-00C901CCFDC1}"/>
              </a:ext>
            </a:extLst>
          </p:cNvPr>
          <p:cNvPicPr>
            <a:picLocks noChangeAspect="1"/>
          </p:cNvPicPr>
          <p:nvPr/>
        </p:nvPicPr>
        <p:blipFill>
          <a:blip r:embed="rId5"/>
          <a:stretch>
            <a:fillRect/>
          </a:stretch>
        </p:blipFill>
        <p:spPr>
          <a:xfrm>
            <a:off x="6124680" y="2087220"/>
            <a:ext cx="6214209" cy="724991"/>
          </a:xfrm>
          <a:prstGeom prst="rect">
            <a:avLst/>
          </a:prstGeom>
        </p:spPr>
      </p:pic>
      <p:pic>
        <p:nvPicPr>
          <p:cNvPr id="6" name="Recorded Sound">
            <a:hlinkClick r:id="" action="ppaction://media"/>
            <a:extLst>
              <a:ext uri="{FF2B5EF4-FFF2-40B4-BE49-F238E27FC236}">
                <a16:creationId xmlns:a16="http://schemas.microsoft.com/office/drawing/2014/main" id="{8950391E-6926-4E9E-91DF-8F145096408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74464" y="60325"/>
            <a:ext cx="609600" cy="609600"/>
          </a:xfrm>
          <a:prstGeom prst="rect">
            <a:avLst/>
          </a:prstGeom>
        </p:spPr>
      </p:pic>
    </p:spTree>
    <p:extLst>
      <p:ext uri="{BB962C8B-B14F-4D97-AF65-F5344CB8AC3E}">
        <p14:creationId xmlns:p14="http://schemas.microsoft.com/office/powerpoint/2010/main" val="185322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77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0F0D33-B8F3-4AAF-A4B7-FF3A4B5C3436}"/>
              </a:ext>
            </a:extLst>
          </p:cNvPr>
          <p:cNvSpPr>
            <a:spLocks noGrp="1"/>
          </p:cNvSpPr>
          <p:nvPr>
            <p:ph type="sldNum" sz="quarter" idx="10"/>
          </p:nvPr>
        </p:nvSpPr>
        <p:spPr/>
        <p:txBody>
          <a:bodyPr/>
          <a:lstStyle/>
          <a:p>
            <a:fld id="{D495E168-DA5E-4888-8D8A-92B118324C14}" type="slidenum">
              <a:rPr lang="ru-RU" smtClean="0"/>
              <a:pPr/>
              <a:t>4</a:t>
            </a:fld>
            <a:endParaRPr lang="ru-RU" dirty="0"/>
          </a:p>
        </p:txBody>
      </p:sp>
      <p:sp>
        <p:nvSpPr>
          <p:cNvPr id="3" name="Title 2">
            <a:extLst>
              <a:ext uri="{FF2B5EF4-FFF2-40B4-BE49-F238E27FC236}">
                <a16:creationId xmlns:a16="http://schemas.microsoft.com/office/drawing/2014/main" id="{87B129ED-81BB-49FF-B946-D050BE8769AA}"/>
              </a:ext>
            </a:extLst>
          </p:cNvPr>
          <p:cNvSpPr>
            <a:spLocks noGrp="1"/>
          </p:cNvSpPr>
          <p:nvPr>
            <p:ph type="title"/>
          </p:nvPr>
        </p:nvSpPr>
        <p:spPr/>
        <p:txBody>
          <a:bodyPr/>
          <a:lstStyle/>
          <a:p>
            <a:r>
              <a:rPr lang="en-GB" dirty="0"/>
              <a:t>Influencing factors on Sky</a:t>
            </a:r>
          </a:p>
        </p:txBody>
      </p:sp>
      <p:sp>
        <p:nvSpPr>
          <p:cNvPr id="4" name="Content Placeholder 3">
            <a:extLst>
              <a:ext uri="{FF2B5EF4-FFF2-40B4-BE49-F238E27FC236}">
                <a16:creationId xmlns:a16="http://schemas.microsoft.com/office/drawing/2014/main" id="{ECD23301-C04D-4B53-85AD-A455AA5EAAC9}"/>
              </a:ext>
            </a:extLst>
          </p:cNvPr>
          <p:cNvSpPr>
            <a:spLocks noGrp="1"/>
          </p:cNvSpPr>
          <p:nvPr>
            <p:ph idx="1"/>
          </p:nvPr>
        </p:nvSpPr>
        <p:spPr/>
        <p:txBody>
          <a:bodyPr/>
          <a:lstStyle/>
          <a:p>
            <a:pPr marL="0" indent="0">
              <a:buNone/>
            </a:pPr>
            <a:r>
              <a:rPr lang="en-GB" dirty="0">
                <a:latin typeface="+mj-lt"/>
              </a:rPr>
              <a:t>Economical</a:t>
            </a:r>
          </a:p>
          <a:p>
            <a:r>
              <a:rPr lang="en-GB" dirty="0">
                <a:latin typeface="+mj-lt"/>
              </a:rPr>
              <a:t>Rising costs of acquiring content, e.g. Football</a:t>
            </a:r>
          </a:p>
          <a:p>
            <a:endParaRPr lang="en-GB" dirty="0">
              <a:latin typeface="+mj-lt"/>
            </a:endParaRPr>
          </a:p>
          <a:p>
            <a:r>
              <a:rPr lang="en-GB" dirty="0">
                <a:latin typeface="+mj-lt"/>
              </a:rPr>
              <a:t>CPI and RPI</a:t>
            </a:r>
          </a:p>
          <a:p>
            <a:endParaRPr lang="en-GB" dirty="0">
              <a:latin typeface="+mj-lt"/>
            </a:endParaRPr>
          </a:p>
          <a:p>
            <a:r>
              <a:rPr lang="en-GB" dirty="0">
                <a:latin typeface="+mj-lt"/>
              </a:rPr>
              <a:t>More expensive to gain new customers than retain current</a:t>
            </a:r>
          </a:p>
          <a:p>
            <a:endParaRPr lang="en-GB" dirty="0"/>
          </a:p>
        </p:txBody>
      </p:sp>
      <p:pic>
        <p:nvPicPr>
          <p:cNvPr id="6" name="Picture 5" descr="A close up of a logo&#10;&#10;Description automatically generated">
            <a:extLst>
              <a:ext uri="{FF2B5EF4-FFF2-40B4-BE49-F238E27FC236}">
                <a16:creationId xmlns:a16="http://schemas.microsoft.com/office/drawing/2014/main" id="{69EA151A-D7ED-4DE5-892D-7687D016AD6E}"/>
              </a:ext>
            </a:extLst>
          </p:cNvPr>
          <p:cNvPicPr>
            <a:picLocks noChangeAspect="1"/>
          </p:cNvPicPr>
          <p:nvPr/>
        </p:nvPicPr>
        <p:blipFill rotWithShape="1">
          <a:blip r:embed="rId5"/>
          <a:srcRect l="27404" t="33846" r="26154" b="34872"/>
          <a:stretch/>
        </p:blipFill>
        <p:spPr>
          <a:xfrm>
            <a:off x="7985073" y="3429000"/>
            <a:ext cx="3368727" cy="1276350"/>
          </a:xfrm>
          <a:prstGeom prst="rect">
            <a:avLst/>
          </a:prstGeom>
        </p:spPr>
      </p:pic>
      <p:pic>
        <p:nvPicPr>
          <p:cNvPr id="5" name="Recorded Sound">
            <a:hlinkClick r:id="" action="ppaction://media"/>
            <a:extLst>
              <a:ext uri="{FF2B5EF4-FFF2-40B4-BE49-F238E27FC236}">
                <a16:creationId xmlns:a16="http://schemas.microsoft.com/office/drawing/2014/main" id="{4A472642-8B46-4239-B955-9E478F7899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46763" y="97099"/>
            <a:ext cx="609600" cy="609600"/>
          </a:xfrm>
          <a:prstGeom prst="rect">
            <a:avLst/>
          </a:prstGeom>
        </p:spPr>
      </p:pic>
    </p:spTree>
    <p:extLst>
      <p:ext uri="{BB962C8B-B14F-4D97-AF65-F5344CB8AC3E}">
        <p14:creationId xmlns:p14="http://schemas.microsoft.com/office/powerpoint/2010/main" val="213534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4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74A5BA8-1DD9-457C-B872-B4C1D3E08F3E}"/>
              </a:ext>
            </a:extLst>
          </p:cNvPr>
          <p:cNvSpPr>
            <a:spLocks noGrp="1"/>
          </p:cNvSpPr>
          <p:nvPr>
            <p:ph type="sldNum" sz="quarter" idx="10"/>
          </p:nvPr>
        </p:nvSpPr>
        <p:spPr/>
        <p:txBody>
          <a:bodyPr/>
          <a:lstStyle/>
          <a:p>
            <a:fld id="{D495E168-DA5E-4888-8D8A-92B118324C14}" type="slidenum">
              <a:rPr lang="ru-RU" smtClean="0"/>
              <a:pPr/>
              <a:t>5</a:t>
            </a:fld>
            <a:endParaRPr lang="ru-RU" dirty="0"/>
          </a:p>
        </p:txBody>
      </p:sp>
      <p:sp>
        <p:nvSpPr>
          <p:cNvPr id="3" name="Title 2">
            <a:extLst>
              <a:ext uri="{FF2B5EF4-FFF2-40B4-BE49-F238E27FC236}">
                <a16:creationId xmlns:a16="http://schemas.microsoft.com/office/drawing/2014/main" id="{2C22039E-B7F5-431F-BCDD-FB64BFFEC068}"/>
              </a:ext>
            </a:extLst>
          </p:cNvPr>
          <p:cNvSpPr>
            <a:spLocks noGrp="1"/>
          </p:cNvSpPr>
          <p:nvPr>
            <p:ph type="title"/>
          </p:nvPr>
        </p:nvSpPr>
        <p:spPr/>
        <p:txBody>
          <a:bodyPr/>
          <a:lstStyle/>
          <a:p>
            <a:r>
              <a:rPr lang="en-GB" dirty="0"/>
              <a:t>Influencing factors on Sky</a:t>
            </a:r>
          </a:p>
        </p:txBody>
      </p:sp>
      <p:sp>
        <p:nvSpPr>
          <p:cNvPr id="4" name="Content Placeholder 3">
            <a:extLst>
              <a:ext uri="{FF2B5EF4-FFF2-40B4-BE49-F238E27FC236}">
                <a16:creationId xmlns:a16="http://schemas.microsoft.com/office/drawing/2014/main" id="{3ED2D0EC-37D8-4B62-B32D-1FEC1FAFBD4F}"/>
              </a:ext>
            </a:extLst>
          </p:cNvPr>
          <p:cNvSpPr>
            <a:spLocks noGrp="1"/>
          </p:cNvSpPr>
          <p:nvPr>
            <p:ph idx="1"/>
          </p:nvPr>
        </p:nvSpPr>
        <p:spPr/>
        <p:txBody>
          <a:bodyPr>
            <a:normAutofit fontScale="92500" lnSpcReduction="10000"/>
          </a:bodyPr>
          <a:lstStyle/>
          <a:p>
            <a:pPr marL="0" indent="0">
              <a:buNone/>
            </a:pPr>
            <a:r>
              <a:rPr lang="en-GB" dirty="0">
                <a:latin typeface="+mj-lt"/>
              </a:rPr>
              <a:t>Social</a:t>
            </a:r>
          </a:p>
          <a:p>
            <a:r>
              <a:rPr lang="en-GB" dirty="0">
                <a:latin typeface="+mj-lt"/>
              </a:rPr>
              <a:t>The demand for further integration on streaming and digital TV</a:t>
            </a:r>
          </a:p>
          <a:p>
            <a:endParaRPr lang="en-GB" dirty="0">
              <a:latin typeface="+mj-lt"/>
            </a:endParaRPr>
          </a:p>
          <a:p>
            <a:r>
              <a:rPr lang="en-GB" dirty="0">
                <a:latin typeface="+mj-lt"/>
              </a:rPr>
              <a:t>Consumers needs and wants </a:t>
            </a:r>
          </a:p>
          <a:p>
            <a:endParaRPr lang="en-GB" dirty="0">
              <a:latin typeface="+mj-lt"/>
            </a:endParaRPr>
          </a:p>
          <a:p>
            <a:r>
              <a:rPr lang="en-GB" dirty="0">
                <a:latin typeface="+mj-lt"/>
              </a:rPr>
              <a:t>CSR concerns</a:t>
            </a:r>
          </a:p>
          <a:p>
            <a:endParaRPr lang="en-GB" dirty="0">
              <a:latin typeface="+mj-lt"/>
            </a:endParaRPr>
          </a:p>
          <a:p>
            <a:r>
              <a:rPr lang="en-GB" dirty="0">
                <a:latin typeface="+mj-lt"/>
              </a:rPr>
              <a:t>Sky aim to be net zero carbon by 2030</a:t>
            </a:r>
          </a:p>
          <a:p>
            <a:endParaRPr lang="en-GB" dirty="0"/>
          </a:p>
          <a:p>
            <a:endParaRPr lang="en-GB" dirty="0"/>
          </a:p>
        </p:txBody>
      </p:sp>
      <p:pic>
        <p:nvPicPr>
          <p:cNvPr id="6" name="Picture 5" descr="A picture containing clock&#10;&#10;Description automatically generated">
            <a:extLst>
              <a:ext uri="{FF2B5EF4-FFF2-40B4-BE49-F238E27FC236}">
                <a16:creationId xmlns:a16="http://schemas.microsoft.com/office/drawing/2014/main" id="{C7F660C1-2C63-433E-A8CA-580FD329E529}"/>
              </a:ext>
            </a:extLst>
          </p:cNvPr>
          <p:cNvPicPr>
            <a:picLocks noChangeAspect="1"/>
          </p:cNvPicPr>
          <p:nvPr/>
        </p:nvPicPr>
        <p:blipFill rotWithShape="1">
          <a:blip r:embed="rId5"/>
          <a:srcRect t="9895" b="9437"/>
          <a:stretch/>
        </p:blipFill>
        <p:spPr>
          <a:xfrm>
            <a:off x="7946961" y="3695699"/>
            <a:ext cx="3921579" cy="2306673"/>
          </a:xfrm>
          <a:prstGeom prst="rect">
            <a:avLst/>
          </a:prstGeom>
        </p:spPr>
      </p:pic>
      <p:pic>
        <p:nvPicPr>
          <p:cNvPr id="5" name="Recorded Sound">
            <a:hlinkClick r:id="" action="ppaction://media"/>
            <a:extLst>
              <a:ext uri="{FF2B5EF4-FFF2-40B4-BE49-F238E27FC236}">
                <a16:creationId xmlns:a16="http://schemas.microsoft.com/office/drawing/2014/main" id="{6C2200BE-1FE0-4364-87D4-CBF64F9279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3800" y="168537"/>
            <a:ext cx="609600" cy="609600"/>
          </a:xfrm>
          <a:prstGeom prst="rect">
            <a:avLst/>
          </a:prstGeom>
        </p:spPr>
      </p:pic>
    </p:spTree>
    <p:extLst>
      <p:ext uri="{BB962C8B-B14F-4D97-AF65-F5344CB8AC3E}">
        <p14:creationId xmlns:p14="http://schemas.microsoft.com/office/powerpoint/2010/main" val="99454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5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6981219-1C61-458C-BBE8-37D61F39C0A2}"/>
              </a:ext>
            </a:extLst>
          </p:cNvPr>
          <p:cNvSpPr>
            <a:spLocks noGrp="1"/>
          </p:cNvSpPr>
          <p:nvPr>
            <p:ph type="sldNum" sz="quarter" idx="10"/>
          </p:nvPr>
        </p:nvSpPr>
        <p:spPr>
          <a:xfrm>
            <a:off x="10730162" y="6002372"/>
            <a:ext cx="549442" cy="365125"/>
          </a:xfrm>
        </p:spPr>
        <p:txBody>
          <a:bodyPr anchor="ctr">
            <a:normAutofit/>
          </a:bodyPr>
          <a:lstStyle/>
          <a:p>
            <a:pPr>
              <a:spcAft>
                <a:spcPts val="600"/>
              </a:spcAft>
            </a:pPr>
            <a:fld id="{D495E168-DA5E-4888-8D8A-92B118324C14}" type="slidenum">
              <a:rPr lang="ru-RU" smtClean="0"/>
              <a:pPr>
                <a:spcAft>
                  <a:spcPts val="600"/>
                </a:spcAft>
              </a:pPr>
              <a:t>6</a:t>
            </a:fld>
            <a:endParaRPr lang="ru-RU"/>
          </a:p>
        </p:txBody>
      </p:sp>
      <p:sp>
        <p:nvSpPr>
          <p:cNvPr id="3" name="Title 2">
            <a:extLst>
              <a:ext uri="{FF2B5EF4-FFF2-40B4-BE49-F238E27FC236}">
                <a16:creationId xmlns:a16="http://schemas.microsoft.com/office/drawing/2014/main" id="{B653CAB1-B443-4813-9740-F66EDAAFC96A}"/>
              </a:ext>
            </a:extLst>
          </p:cNvPr>
          <p:cNvSpPr>
            <a:spLocks noGrp="1"/>
          </p:cNvSpPr>
          <p:nvPr>
            <p:ph type="title"/>
          </p:nvPr>
        </p:nvSpPr>
        <p:spPr>
          <a:xfrm>
            <a:off x="838200" y="365125"/>
            <a:ext cx="10515600" cy="1325563"/>
          </a:xfrm>
        </p:spPr>
        <p:txBody>
          <a:bodyPr anchor="b">
            <a:normAutofit/>
          </a:bodyPr>
          <a:lstStyle/>
          <a:p>
            <a:r>
              <a:rPr lang="en-GB" dirty="0"/>
              <a:t>Influencing factors on Sky</a:t>
            </a:r>
          </a:p>
        </p:txBody>
      </p:sp>
      <p:pic>
        <p:nvPicPr>
          <p:cNvPr id="6" name="Picture 5" descr="A picture containing drawing&#10;&#10;Description automatically generated">
            <a:extLst>
              <a:ext uri="{FF2B5EF4-FFF2-40B4-BE49-F238E27FC236}">
                <a16:creationId xmlns:a16="http://schemas.microsoft.com/office/drawing/2014/main" id="{07ACF13A-15D1-4215-B1FF-9BE68E358348}"/>
              </a:ext>
            </a:extLst>
          </p:cNvPr>
          <p:cNvPicPr>
            <a:picLocks noChangeAspect="1"/>
          </p:cNvPicPr>
          <p:nvPr/>
        </p:nvPicPr>
        <p:blipFill rotWithShape="1">
          <a:blip r:embed="rId5"/>
          <a:srcRect l="4000"/>
          <a:stretch/>
        </p:blipFill>
        <p:spPr>
          <a:xfrm>
            <a:off x="838200" y="2709312"/>
            <a:ext cx="5181600" cy="3036093"/>
          </a:xfrm>
          <a:prstGeom prst="rect">
            <a:avLst/>
          </a:prstGeom>
          <a:noFill/>
        </p:spPr>
      </p:pic>
      <p:sp>
        <p:nvSpPr>
          <p:cNvPr id="4" name="Content Placeholder 3">
            <a:extLst>
              <a:ext uri="{FF2B5EF4-FFF2-40B4-BE49-F238E27FC236}">
                <a16:creationId xmlns:a16="http://schemas.microsoft.com/office/drawing/2014/main" id="{DB978C7D-9777-406A-90CE-59A8E6A86767}"/>
              </a:ext>
            </a:extLst>
          </p:cNvPr>
          <p:cNvSpPr>
            <a:spLocks noGrp="1"/>
          </p:cNvSpPr>
          <p:nvPr>
            <p:ph sz="half" idx="2"/>
          </p:nvPr>
        </p:nvSpPr>
        <p:spPr>
          <a:xfrm>
            <a:off x="6172200" y="2277755"/>
            <a:ext cx="5181600" cy="3899208"/>
          </a:xfrm>
        </p:spPr>
        <p:txBody>
          <a:bodyPr>
            <a:normAutofit fontScale="92500" lnSpcReduction="10000"/>
          </a:bodyPr>
          <a:lstStyle/>
          <a:p>
            <a:pPr marL="0" indent="0">
              <a:buNone/>
            </a:pPr>
            <a:r>
              <a:rPr lang="en-GB" dirty="0">
                <a:latin typeface="+mj-lt"/>
              </a:rPr>
              <a:t>Technological</a:t>
            </a:r>
          </a:p>
          <a:p>
            <a:r>
              <a:rPr lang="en-GB" dirty="0">
                <a:latin typeface="+mj-lt"/>
              </a:rPr>
              <a:t>The Internet of Things is evolving day by day (Borgia, 2014)</a:t>
            </a:r>
          </a:p>
          <a:p>
            <a:endParaRPr lang="en-GB" dirty="0">
              <a:latin typeface="+mj-lt"/>
            </a:endParaRPr>
          </a:p>
          <a:p>
            <a:r>
              <a:rPr lang="en-GB" dirty="0">
                <a:latin typeface="+mj-lt"/>
              </a:rPr>
              <a:t>Direct competitors such as Amazon are now involved with football broadcasting</a:t>
            </a:r>
          </a:p>
          <a:p>
            <a:endParaRPr lang="en-GB" dirty="0">
              <a:latin typeface="+mj-lt"/>
            </a:endParaRPr>
          </a:p>
          <a:p>
            <a:r>
              <a:rPr lang="en-GB" dirty="0">
                <a:latin typeface="+mj-lt"/>
              </a:rPr>
              <a:t>Packages may suffer due to other streaming services, e.g. Sky Cinema</a:t>
            </a:r>
          </a:p>
        </p:txBody>
      </p:sp>
      <p:pic>
        <p:nvPicPr>
          <p:cNvPr id="5" name="Recorded Sound">
            <a:hlinkClick r:id="" action="ppaction://media"/>
            <a:extLst>
              <a:ext uri="{FF2B5EF4-FFF2-40B4-BE49-F238E27FC236}">
                <a16:creationId xmlns:a16="http://schemas.microsoft.com/office/drawing/2014/main" id="{D71ED075-BD7A-4C95-A554-4AD742E7EA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91254" y="133027"/>
            <a:ext cx="609600" cy="609600"/>
          </a:xfrm>
          <a:prstGeom prst="rect">
            <a:avLst/>
          </a:prstGeom>
        </p:spPr>
      </p:pic>
    </p:spTree>
    <p:extLst>
      <p:ext uri="{BB962C8B-B14F-4D97-AF65-F5344CB8AC3E}">
        <p14:creationId xmlns:p14="http://schemas.microsoft.com/office/powerpoint/2010/main" val="3717451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7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7000F81-5653-4DA8-8D90-A7DF2D8F2EB3}"/>
              </a:ext>
            </a:extLst>
          </p:cNvPr>
          <p:cNvSpPr>
            <a:spLocks noGrp="1"/>
          </p:cNvSpPr>
          <p:nvPr>
            <p:ph type="sldNum" sz="quarter" idx="10"/>
          </p:nvPr>
        </p:nvSpPr>
        <p:spPr>
          <a:xfrm>
            <a:off x="10730162" y="6002372"/>
            <a:ext cx="549442" cy="365125"/>
          </a:xfrm>
        </p:spPr>
        <p:txBody>
          <a:bodyPr anchor="ctr">
            <a:normAutofit/>
          </a:bodyPr>
          <a:lstStyle/>
          <a:p>
            <a:pPr>
              <a:spcAft>
                <a:spcPts val="600"/>
              </a:spcAft>
            </a:pPr>
            <a:fld id="{D495E168-DA5E-4888-8D8A-92B118324C14}" type="slidenum">
              <a:rPr lang="ru-RU" smtClean="0"/>
              <a:pPr>
                <a:spcAft>
                  <a:spcPts val="600"/>
                </a:spcAft>
              </a:pPr>
              <a:t>7</a:t>
            </a:fld>
            <a:endParaRPr lang="ru-RU"/>
          </a:p>
        </p:txBody>
      </p:sp>
      <p:sp>
        <p:nvSpPr>
          <p:cNvPr id="3" name="Title 2">
            <a:extLst>
              <a:ext uri="{FF2B5EF4-FFF2-40B4-BE49-F238E27FC236}">
                <a16:creationId xmlns:a16="http://schemas.microsoft.com/office/drawing/2014/main" id="{D6F31531-C734-4D75-A8F0-830FEB69ACF0}"/>
              </a:ext>
            </a:extLst>
          </p:cNvPr>
          <p:cNvSpPr>
            <a:spLocks noGrp="1"/>
          </p:cNvSpPr>
          <p:nvPr>
            <p:ph type="title"/>
          </p:nvPr>
        </p:nvSpPr>
        <p:spPr>
          <a:xfrm>
            <a:off x="839788" y="457200"/>
            <a:ext cx="3932237" cy="1345096"/>
          </a:xfrm>
        </p:spPr>
        <p:txBody>
          <a:bodyPr anchor="b">
            <a:normAutofit/>
          </a:bodyPr>
          <a:lstStyle/>
          <a:p>
            <a:r>
              <a:rPr lang="en-GB" dirty="0"/>
              <a:t>Competitors to Sky</a:t>
            </a:r>
          </a:p>
        </p:txBody>
      </p:sp>
      <p:graphicFrame>
        <p:nvGraphicFramePr>
          <p:cNvPr id="8" name="Content Placeholder 3">
            <a:extLst>
              <a:ext uri="{FF2B5EF4-FFF2-40B4-BE49-F238E27FC236}">
                <a16:creationId xmlns:a16="http://schemas.microsoft.com/office/drawing/2014/main" id="{DF1F8249-7F38-4DF7-9BC3-EB29AEC2B765}"/>
              </a:ext>
            </a:extLst>
          </p:cNvPr>
          <p:cNvGraphicFramePr>
            <a:graphicFrameLocks noGrp="1"/>
          </p:cNvGraphicFramePr>
          <p:nvPr>
            <p:ph idx="1"/>
            <p:extLst>
              <p:ext uri="{D42A27DB-BD31-4B8C-83A1-F6EECF244321}">
                <p14:modId xmlns:p14="http://schemas.microsoft.com/office/powerpoint/2010/main" val="1608956630"/>
              </p:ext>
            </p:extLst>
          </p:nvPr>
        </p:nvGraphicFramePr>
        <p:xfrm>
          <a:off x="5183188" y="457201"/>
          <a:ext cx="6172200" cy="54038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descr="A picture containing remote, indoor, electronics, table&#10;&#10;Description automatically generated">
            <a:extLst>
              <a:ext uri="{FF2B5EF4-FFF2-40B4-BE49-F238E27FC236}">
                <a16:creationId xmlns:a16="http://schemas.microsoft.com/office/drawing/2014/main" id="{4371B9F5-5FFE-44B1-BF52-37E6C7144C9F}"/>
              </a:ext>
            </a:extLst>
          </p:cNvPr>
          <p:cNvPicPr>
            <a:picLocks noChangeAspect="1"/>
          </p:cNvPicPr>
          <p:nvPr/>
        </p:nvPicPr>
        <p:blipFill>
          <a:blip r:embed="rId10"/>
          <a:stretch>
            <a:fillRect/>
          </a:stretch>
        </p:blipFill>
        <p:spPr>
          <a:xfrm>
            <a:off x="2521611" y="2000381"/>
            <a:ext cx="2536288" cy="1428619"/>
          </a:xfrm>
          <a:prstGeom prst="rect">
            <a:avLst/>
          </a:prstGeom>
        </p:spPr>
      </p:pic>
      <p:pic>
        <p:nvPicPr>
          <p:cNvPr id="15" name="Picture 14" descr="A picture containing sky, drawing, light&#10;&#10;Description automatically generated">
            <a:extLst>
              <a:ext uri="{FF2B5EF4-FFF2-40B4-BE49-F238E27FC236}">
                <a16:creationId xmlns:a16="http://schemas.microsoft.com/office/drawing/2014/main" id="{EB251558-150F-4CCC-8302-FF7BC4467B56}"/>
              </a:ext>
            </a:extLst>
          </p:cNvPr>
          <p:cNvPicPr>
            <a:picLocks noChangeAspect="1"/>
          </p:cNvPicPr>
          <p:nvPr/>
        </p:nvPicPr>
        <p:blipFill rotWithShape="1">
          <a:blip r:embed="rId11"/>
          <a:srcRect b="24699"/>
          <a:stretch/>
        </p:blipFill>
        <p:spPr>
          <a:xfrm>
            <a:off x="0" y="4729383"/>
            <a:ext cx="2752644" cy="1166973"/>
          </a:xfrm>
          <a:prstGeom prst="rect">
            <a:avLst/>
          </a:prstGeom>
        </p:spPr>
      </p:pic>
      <p:pic>
        <p:nvPicPr>
          <p:cNvPr id="17" name="Picture 16" descr="A picture containing drawing&#10;&#10;Description automatically generated">
            <a:extLst>
              <a:ext uri="{FF2B5EF4-FFF2-40B4-BE49-F238E27FC236}">
                <a16:creationId xmlns:a16="http://schemas.microsoft.com/office/drawing/2014/main" id="{072546AD-2EAF-493E-ABD8-0676895C7A8F}"/>
              </a:ext>
            </a:extLst>
          </p:cNvPr>
          <p:cNvPicPr>
            <a:picLocks noChangeAspect="1"/>
          </p:cNvPicPr>
          <p:nvPr/>
        </p:nvPicPr>
        <p:blipFill>
          <a:blip r:embed="rId12"/>
          <a:stretch>
            <a:fillRect/>
          </a:stretch>
        </p:blipFill>
        <p:spPr>
          <a:xfrm>
            <a:off x="0" y="3427888"/>
            <a:ext cx="2495963" cy="1403979"/>
          </a:xfrm>
          <a:prstGeom prst="rect">
            <a:avLst/>
          </a:prstGeom>
        </p:spPr>
      </p:pic>
      <p:pic>
        <p:nvPicPr>
          <p:cNvPr id="21" name="Picture 20" descr="A close up of a sign&#10;&#10;Description automatically generated">
            <a:extLst>
              <a:ext uri="{FF2B5EF4-FFF2-40B4-BE49-F238E27FC236}">
                <a16:creationId xmlns:a16="http://schemas.microsoft.com/office/drawing/2014/main" id="{02F04274-4A62-4866-87FF-9D6E39E94760}"/>
              </a:ext>
            </a:extLst>
          </p:cNvPr>
          <p:cNvPicPr>
            <a:picLocks noChangeAspect="1"/>
          </p:cNvPicPr>
          <p:nvPr/>
        </p:nvPicPr>
        <p:blipFill>
          <a:blip r:embed="rId13"/>
          <a:stretch>
            <a:fillRect/>
          </a:stretch>
        </p:blipFill>
        <p:spPr>
          <a:xfrm>
            <a:off x="5790" y="2018507"/>
            <a:ext cx="2507543" cy="1410493"/>
          </a:xfrm>
          <a:prstGeom prst="rect">
            <a:avLst/>
          </a:prstGeom>
        </p:spPr>
      </p:pic>
      <p:pic>
        <p:nvPicPr>
          <p:cNvPr id="23" name="Picture 22" descr="A picture containing drawing&#10;&#10;Description automatically generated">
            <a:extLst>
              <a:ext uri="{FF2B5EF4-FFF2-40B4-BE49-F238E27FC236}">
                <a16:creationId xmlns:a16="http://schemas.microsoft.com/office/drawing/2014/main" id="{0A9D66B4-5909-4488-B5DB-D80C875A1F8E}"/>
              </a:ext>
            </a:extLst>
          </p:cNvPr>
          <p:cNvPicPr>
            <a:picLocks noChangeAspect="1"/>
          </p:cNvPicPr>
          <p:nvPr/>
        </p:nvPicPr>
        <p:blipFill rotWithShape="1">
          <a:blip r:embed="rId14"/>
          <a:srcRect t="23426" b="19416"/>
          <a:stretch/>
        </p:blipFill>
        <p:spPr>
          <a:xfrm>
            <a:off x="0" y="5907400"/>
            <a:ext cx="2536288" cy="950600"/>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69F5BCE2-E1CB-451F-8574-C30BE61D0D53}"/>
              </a:ext>
            </a:extLst>
          </p:cNvPr>
          <p:cNvPicPr>
            <a:picLocks noChangeAspect="1"/>
          </p:cNvPicPr>
          <p:nvPr/>
        </p:nvPicPr>
        <p:blipFill rotWithShape="1">
          <a:blip r:embed="rId15"/>
          <a:srcRect b="18568"/>
          <a:stretch/>
        </p:blipFill>
        <p:spPr>
          <a:xfrm>
            <a:off x="2476681" y="3427475"/>
            <a:ext cx="2607722" cy="1403979"/>
          </a:xfrm>
          <a:prstGeom prst="rect">
            <a:avLst/>
          </a:prstGeom>
        </p:spPr>
      </p:pic>
      <p:pic>
        <p:nvPicPr>
          <p:cNvPr id="19" name="Picture 18" descr="A picture containing clock, sign, monitor, screen&#10;&#10;Description automatically generated">
            <a:extLst>
              <a:ext uri="{FF2B5EF4-FFF2-40B4-BE49-F238E27FC236}">
                <a16:creationId xmlns:a16="http://schemas.microsoft.com/office/drawing/2014/main" id="{298CC19D-9E8F-46A8-AD1F-10F859E70962}"/>
              </a:ext>
            </a:extLst>
          </p:cNvPr>
          <p:cNvPicPr>
            <a:picLocks noChangeAspect="1"/>
          </p:cNvPicPr>
          <p:nvPr/>
        </p:nvPicPr>
        <p:blipFill>
          <a:blip r:embed="rId16"/>
          <a:stretch>
            <a:fillRect/>
          </a:stretch>
        </p:blipFill>
        <p:spPr>
          <a:xfrm>
            <a:off x="2548115" y="4855636"/>
            <a:ext cx="2608161" cy="723357"/>
          </a:xfrm>
          <a:prstGeom prst="rect">
            <a:avLst/>
          </a:prstGeom>
          <a:solidFill>
            <a:schemeClr val="bg1"/>
          </a:solidFill>
        </p:spPr>
      </p:pic>
      <p:pic>
        <p:nvPicPr>
          <p:cNvPr id="13" name="Picture 12" descr="A picture containing drawing&#10;&#10;Description automatically generated">
            <a:extLst>
              <a:ext uri="{FF2B5EF4-FFF2-40B4-BE49-F238E27FC236}">
                <a16:creationId xmlns:a16="http://schemas.microsoft.com/office/drawing/2014/main" id="{2D848AAF-46B9-42AB-B8E5-8F9B0CCD8D2C}"/>
              </a:ext>
            </a:extLst>
          </p:cNvPr>
          <p:cNvPicPr>
            <a:picLocks noChangeAspect="1"/>
          </p:cNvPicPr>
          <p:nvPr/>
        </p:nvPicPr>
        <p:blipFill>
          <a:blip r:embed="rId17"/>
          <a:stretch>
            <a:fillRect/>
          </a:stretch>
        </p:blipFill>
        <p:spPr>
          <a:xfrm>
            <a:off x="2521610" y="5578289"/>
            <a:ext cx="2634665" cy="1279711"/>
          </a:xfrm>
          <a:prstGeom prst="rect">
            <a:avLst/>
          </a:prstGeom>
        </p:spPr>
      </p:pic>
      <p:pic>
        <p:nvPicPr>
          <p:cNvPr id="4" name="Recorded Sound">
            <a:hlinkClick r:id="" action="ppaction://media"/>
            <a:extLst>
              <a:ext uri="{FF2B5EF4-FFF2-40B4-BE49-F238E27FC236}">
                <a16:creationId xmlns:a16="http://schemas.microsoft.com/office/drawing/2014/main" id="{CAE8019A-4983-4275-A5D1-DAE8F6E4586F}"/>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11480677" y="74908"/>
            <a:ext cx="609600" cy="609600"/>
          </a:xfrm>
          <a:prstGeom prst="rect">
            <a:avLst/>
          </a:prstGeom>
        </p:spPr>
      </p:pic>
    </p:spTree>
    <p:extLst>
      <p:ext uri="{BB962C8B-B14F-4D97-AF65-F5344CB8AC3E}">
        <p14:creationId xmlns:p14="http://schemas.microsoft.com/office/powerpoint/2010/main" val="3043079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330E9D-3413-4CEB-A390-6831D6FA4562}"/>
              </a:ext>
            </a:extLst>
          </p:cNvPr>
          <p:cNvSpPr>
            <a:spLocks noGrp="1"/>
          </p:cNvSpPr>
          <p:nvPr>
            <p:ph type="sldNum" sz="quarter" idx="10"/>
          </p:nvPr>
        </p:nvSpPr>
        <p:spPr>
          <a:xfrm>
            <a:off x="10730162" y="6002372"/>
            <a:ext cx="549442" cy="365125"/>
          </a:xfrm>
        </p:spPr>
        <p:txBody>
          <a:bodyPr anchor="ctr">
            <a:normAutofit/>
          </a:bodyPr>
          <a:lstStyle/>
          <a:p>
            <a:pPr>
              <a:spcAft>
                <a:spcPts val="600"/>
              </a:spcAft>
            </a:pPr>
            <a:fld id="{D495E168-DA5E-4888-8D8A-92B118324C14}" type="slidenum">
              <a:rPr lang="ru-RU" smtClean="0"/>
              <a:pPr>
                <a:spcAft>
                  <a:spcPts val="600"/>
                </a:spcAft>
              </a:pPr>
              <a:t>8</a:t>
            </a:fld>
            <a:endParaRPr lang="ru-RU"/>
          </a:p>
        </p:txBody>
      </p:sp>
      <p:sp>
        <p:nvSpPr>
          <p:cNvPr id="3" name="Title 2">
            <a:extLst>
              <a:ext uri="{FF2B5EF4-FFF2-40B4-BE49-F238E27FC236}">
                <a16:creationId xmlns:a16="http://schemas.microsoft.com/office/drawing/2014/main" id="{2F23A255-63FD-46B7-A1F7-8DEE3B32A86C}"/>
              </a:ext>
            </a:extLst>
          </p:cNvPr>
          <p:cNvSpPr>
            <a:spLocks noGrp="1"/>
          </p:cNvSpPr>
          <p:nvPr>
            <p:ph type="title"/>
          </p:nvPr>
        </p:nvSpPr>
        <p:spPr>
          <a:xfrm>
            <a:off x="838200" y="365125"/>
            <a:ext cx="10515600" cy="1325563"/>
          </a:xfrm>
        </p:spPr>
        <p:txBody>
          <a:bodyPr anchor="b">
            <a:normAutofit/>
          </a:bodyPr>
          <a:lstStyle/>
          <a:p>
            <a:r>
              <a:rPr lang="en-GB" dirty="0"/>
              <a:t>Disney +</a:t>
            </a:r>
          </a:p>
        </p:txBody>
      </p:sp>
      <p:sp>
        <p:nvSpPr>
          <p:cNvPr id="4" name="Content Placeholder 3">
            <a:extLst>
              <a:ext uri="{FF2B5EF4-FFF2-40B4-BE49-F238E27FC236}">
                <a16:creationId xmlns:a16="http://schemas.microsoft.com/office/drawing/2014/main" id="{D0F18982-27CF-4DCE-B7B0-505B219886AB}"/>
              </a:ext>
            </a:extLst>
          </p:cNvPr>
          <p:cNvSpPr>
            <a:spLocks noGrp="1"/>
          </p:cNvSpPr>
          <p:nvPr>
            <p:ph sz="half" idx="1"/>
          </p:nvPr>
        </p:nvSpPr>
        <p:spPr>
          <a:xfrm>
            <a:off x="838200" y="2277755"/>
            <a:ext cx="5181600" cy="3899207"/>
          </a:xfrm>
        </p:spPr>
        <p:txBody>
          <a:bodyPr>
            <a:normAutofit lnSpcReduction="10000"/>
          </a:bodyPr>
          <a:lstStyle/>
          <a:p>
            <a:pPr marL="0" indent="0">
              <a:buNone/>
            </a:pPr>
            <a:r>
              <a:rPr lang="en-GB" dirty="0">
                <a:latin typeface="+mj-lt"/>
              </a:rPr>
              <a:t>Disney+ are the disruptor, Sky are the incumbent. </a:t>
            </a:r>
          </a:p>
          <a:p>
            <a:pPr marL="0" indent="0">
              <a:buNone/>
            </a:pPr>
            <a:r>
              <a:rPr lang="en-GB" dirty="0">
                <a:latin typeface="+mj-lt"/>
              </a:rPr>
              <a:t>Disney have identified the market gap where Disney related media is not being shown and have filled the gap by releasing Disney+. </a:t>
            </a:r>
          </a:p>
          <a:p>
            <a:pPr marL="0" indent="0">
              <a:buNone/>
            </a:pPr>
            <a:r>
              <a:rPr lang="en-GB" dirty="0">
                <a:latin typeface="+mj-lt"/>
              </a:rPr>
              <a:t>Sky and Disney+ have formed a partnership, and similarly to Netflix, Disney+ will be on Sky Qs interface.</a:t>
            </a:r>
          </a:p>
        </p:txBody>
      </p:sp>
      <p:pic>
        <p:nvPicPr>
          <p:cNvPr id="6" name="Picture 5" descr="A close up of text on a white background&#10;&#10;Description automatically generated">
            <a:extLst>
              <a:ext uri="{FF2B5EF4-FFF2-40B4-BE49-F238E27FC236}">
                <a16:creationId xmlns:a16="http://schemas.microsoft.com/office/drawing/2014/main" id="{03D6B9E0-B974-4EA6-AAF8-18046893378A}"/>
              </a:ext>
            </a:extLst>
          </p:cNvPr>
          <p:cNvPicPr>
            <a:picLocks noChangeAspect="1"/>
          </p:cNvPicPr>
          <p:nvPr/>
        </p:nvPicPr>
        <p:blipFill rotWithShape="1">
          <a:blip r:embed="rId5"/>
          <a:srcRect l="11250" t="26889" r="8500" b="27778"/>
          <a:stretch/>
        </p:blipFill>
        <p:spPr>
          <a:xfrm>
            <a:off x="6172200" y="2770034"/>
            <a:ext cx="5181600" cy="2914650"/>
          </a:xfrm>
          <a:prstGeom prst="rect">
            <a:avLst/>
          </a:prstGeom>
          <a:noFill/>
        </p:spPr>
      </p:pic>
      <p:pic>
        <p:nvPicPr>
          <p:cNvPr id="5" name="Recorded Sound">
            <a:hlinkClick r:id="" action="ppaction://media"/>
            <a:extLst>
              <a:ext uri="{FF2B5EF4-FFF2-40B4-BE49-F238E27FC236}">
                <a16:creationId xmlns:a16="http://schemas.microsoft.com/office/drawing/2014/main" id="{F9A52B36-07E4-4385-B316-554FCCC620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79051" y="-17166"/>
            <a:ext cx="609600" cy="609600"/>
          </a:xfrm>
          <a:prstGeom prst="rect">
            <a:avLst/>
          </a:prstGeom>
        </p:spPr>
      </p:pic>
    </p:spTree>
    <p:extLst>
      <p:ext uri="{BB962C8B-B14F-4D97-AF65-F5344CB8AC3E}">
        <p14:creationId xmlns:p14="http://schemas.microsoft.com/office/powerpoint/2010/main" val="3638801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90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037227-8967-428D-8018-A0B337BEC514}"/>
              </a:ext>
            </a:extLst>
          </p:cNvPr>
          <p:cNvSpPr>
            <a:spLocks noGrp="1"/>
          </p:cNvSpPr>
          <p:nvPr>
            <p:ph type="sldNum" sz="quarter" idx="10"/>
          </p:nvPr>
        </p:nvSpPr>
        <p:spPr>
          <a:xfrm>
            <a:off x="10730162" y="6002372"/>
            <a:ext cx="549442" cy="365125"/>
          </a:xfrm>
        </p:spPr>
        <p:txBody>
          <a:bodyPr anchor="ctr">
            <a:normAutofit/>
          </a:bodyPr>
          <a:lstStyle/>
          <a:p>
            <a:pPr>
              <a:spcAft>
                <a:spcPts val="600"/>
              </a:spcAft>
            </a:pPr>
            <a:fld id="{D495E168-DA5E-4888-8D8A-92B118324C14}" type="slidenum">
              <a:rPr lang="ru-RU" smtClean="0"/>
              <a:pPr>
                <a:spcAft>
                  <a:spcPts val="600"/>
                </a:spcAft>
              </a:pPr>
              <a:t>9</a:t>
            </a:fld>
            <a:endParaRPr lang="ru-RU"/>
          </a:p>
        </p:txBody>
      </p:sp>
      <p:sp>
        <p:nvSpPr>
          <p:cNvPr id="3" name="Title 2">
            <a:extLst>
              <a:ext uri="{FF2B5EF4-FFF2-40B4-BE49-F238E27FC236}">
                <a16:creationId xmlns:a16="http://schemas.microsoft.com/office/drawing/2014/main" id="{0A18AF71-B917-4C7C-913B-A966AFFBEBFA}"/>
              </a:ext>
            </a:extLst>
          </p:cNvPr>
          <p:cNvSpPr>
            <a:spLocks noGrp="1"/>
          </p:cNvSpPr>
          <p:nvPr>
            <p:ph type="title"/>
          </p:nvPr>
        </p:nvSpPr>
        <p:spPr>
          <a:xfrm>
            <a:off x="838200" y="365125"/>
            <a:ext cx="10515600" cy="1325563"/>
          </a:xfrm>
        </p:spPr>
        <p:txBody>
          <a:bodyPr anchor="b">
            <a:normAutofit/>
          </a:bodyPr>
          <a:lstStyle/>
          <a:p>
            <a:r>
              <a:rPr lang="en-GB" dirty="0"/>
              <a:t>Sky Q Box</a:t>
            </a:r>
          </a:p>
        </p:txBody>
      </p:sp>
      <p:pic>
        <p:nvPicPr>
          <p:cNvPr id="5" name="Picture 4">
            <a:extLst>
              <a:ext uri="{FF2B5EF4-FFF2-40B4-BE49-F238E27FC236}">
                <a16:creationId xmlns:a16="http://schemas.microsoft.com/office/drawing/2014/main" id="{75E18B8C-05D3-4D8D-B0C2-4067A3462C21}"/>
              </a:ext>
            </a:extLst>
          </p:cNvPr>
          <p:cNvPicPr/>
          <p:nvPr/>
        </p:nvPicPr>
        <p:blipFill rotWithShape="1">
          <a:blip r:embed="rId5"/>
          <a:srcRect l="22746" t="40935" r="20419" b="5123"/>
          <a:stretch/>
        </p:blipFill>
        <p:spPr bwMode="auto">
          <a:xfrm>
            <a:off x="323850" y="2266950"/>
            <a:ext cx="6362700" cy="4006332"/>
          </a:xfrm>
          <a:prstGeom prst="rect">
            <a:avLst/>
          </a:prstGeom>
          <a:noFill/>
          <a:ln>
            <a:noFill/>
          </a:ln>
          <a:extLst>
            <a:ext uri="{53640926-AAD7-44D8-BBD7-CCE9431645EC}">
              <a14:shadowObscured xmlns:a14="http://schemas.microsoft.com/office/drawing/2010/main"/>
            </a:ext>
          </a:extLst>
        </p:spPr>
      </p:pic>
      <p:sp>
        <p:nvSpPr>
          <p:cNvPr id="4" name="Content Placeholder 3">
            <a:extLst>
              <a:ext uri="{FF2B5EF4-FFF2-40B4-BE49-F238E27FC236}">
                <a16:creationId xmlns:a16="http://schemas.microsoft.com/office/drawing/2014/main" id="{B7A3C6CF-182B-4F48-A2C3-3E6C03B590B5}"/>
              </a:ext>
            </a:extLst>
          </p:cNvPr>
          <p:cNvSpPr>
            <a:spLocks noGrp="1"/>
          </p:cNvSpPr>
          <p:nvPr>
            <p:ph sz="half" idx="2"/>
          </p:nvPr>
        </p:nvSpPr>
        <p:spPr>
          <a:xfrm>
            <a:off x="6686550" y="1027905"/>
            <a:ext cx="5181600" cy="4582597"/>
          </a:xfrm>
        </p:spPr>
        <p:txBody>
          <a:bodyPr>
            <a:normAutofit fontScale="92500" lnSpcReduction="20000"/>
          </a:bodyPr>
          <a:lstStyle/>
          <a:p>
            <a:r>
              <a:rPr lang="en-GB" sz="2800" dirty="0">
                <a:latin typeface="+mj-lt"/>
              </a:rPr>
              <a:t>Purple point 1: BBC iPlayer and ITV Hub introduced to Sky interface</a:t>
            </a:r>
          </a:p>
          <a:p>
            <a:endParaRPr lang="en-GB" sz="2800" dirty="0">
              <a:latin typeface="+mj-lt"/>
            </a:endParaRPr>
          </a:p>
          <a:p>
            <a:r>
              <a:rPr lang="en-GB" sz="2800" dirty="0">
                <a:latin typeface="+mj-lt"/>
              </a:rPr>
              <a:t>Purple point 2: Netflix added to the interface</a:t>
            </a:r>
          </a:p>
          <a:p>
            <a:endParaRPr lang="en-GB" sz="2800" dirty="0">
              <a:latin typeface="+mj-lt"/>
            </a:endParaRPr>
          </a:p>
          <a:p>
            <a:r>
              <a:rPr lang="en-GB" sz="2800" dirty="0">
                <a:latin typeface="+mj-lt"/>
              </a:rPr>
              <a:t>Purple point 3: Disney+ added to the interface</a:t>
            </a:r>
          </a:p>
          <a:p>
            <a:endParaRPr lang="en-GB" sz="2800" dirty="0">
              <a:latin typeface="+mj-lt"/>
            </a:endParaRPr>
          </a:p>
          <a:p>
            <a:r>
              <a:rPr lang="en-GB" sz="2800" dirty="0">
                <a:latin typeface="+mj-lt"/>
              </a:rPr>
              <a:t>Purple point 4: Sky and Sky Qs next venture to separate them from the competition</a:t>
            </a:r>
          </a:p>
        </p:txBody>
      </p:sp>
      <p:sp>
        <p:nvSpPr>
          <p:cNvPr id="6" name="TextBox 5">
            <a:extLst>
              <a:ext uri="{FF2B5EF4-FFF2-40B4-BE49-F238E27FC236}">
                <a16:creationId xmlns:a16="http://schemas.microsoft.com/office/drawing/2014/main" id="{EB38874E-7EFC-4153-AD50-B55FC1CE428D}"/>
              </a:ext>
            </a:extLst>
          </p:cNvPr>
          <p:cNvSpPr txBox="1"/>
          <p:nvPr/>
        </p:nvSpPr>
        <p:spPr>
          <a:xfrm>
            <a:off x="589935" y="6411742"/>
            <a:ext cx="2153265" cy="369332"/>
          </a:xfrm>
          <a:prstGeom prst="rect">
            <a:avLst/>
          </a:prstGeom>
          <a:noFill/>
        </p:spPr>
        <p:txBody>
          <a:bodyPr wrap="square" rtlCol="0">
            <a:spAutoFit/>
          </a:bodyPr>
          <a:lstStyle/>
          <a:p>
            <a:r>
              <a:rPr lang="en-GB" dirty="0">
                <a:solidFill>
                  <a:schemeClr val="bg1"/>
                </a:solidFill>
                <a:latin typeface="+mj-lt"/>
              </a:rPr>
              <a:t>McKinsey (2016)</a:t>
            </a:r>
          </a:p>
        </p:txBody>
      </p:sp>
      <p:pic>
        <p:nvPicPr>
          <p:cNvPr id="7" name="Recorded Sound">
            <a:hlinkClick r:id="" action="ppaction://media"/>
            <a:extLst>
              <a:ext uri="{FF2B5EF4-FFF2-40B4-BE49-F238E27FC236}">
                <a16:creationId xmlns:a16="http://schemas.microsoft.com/office/drawing/2014/main" id="{CB3D5918-5384-4A34-85F2-E968E56E00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3800" y="34870"/>
            <a:ext cx="609600" cy="609600"/>
          </a:xfrm>
          <a:prstGeom prst="rect">
            <a:avLst/>
          </a:prstGeom>
        </p:spPr>
      </p:pic>
    </p:spTree>
    <p:extLst>
      <p:ext uri="{BB962C8B-B14F-4D97-AF65-F5344CB8AC3E}">
        <p14:creationId xmlns:p14="http://schemas.microsoft.com/office/powerpoint/2010/main" val="1314340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77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0790E83-8E69-4FED-923D-8FEB5347DB69}"/>
              </a:ext>
            </a:extLst>
          </p:cNvPr>
          <p:cNvSpPr>
            <a:spLocks noGrp="1"/>
          </p:cNvSpPr>
          <p:nvPr>
            <p:ph type="sldNum" sz="quarter" idx="10"/>
          </p:nvPr>
        </p:nvSpPr>
        <p:spPr>
          <a:xfrm>
            <a:off x="10730162" y="6002372"/>
            <a:ext cx="549442" cy="365125"/>
          </a:xfrm>
        </p:spPr>
        <p:txBody>
          <a:bodyPr anchor="ctr">
            <a:normAutofit/>
          </a:bodyPr>
          <a:lstStyle/>
          <a:p>
            <a:pPr>
              <a:spcAft>
                <a:spcPts val="600"/>
              </a:spcAft>
            </a:pPr>
            <a:fld id="{D495E168-DA5E-4888-8D8A-92B118324C14}" type="slidenum">
              <a:rPr lang="ru-RU" smtClean="0"/>
              <a:pPr>
                <a:spcAft>
                  <a:spcPts val="600"/>
                </a:spcAft>
              </a:pPr>
              <a:t>10</a:t>
            </a:fld>
            <a:endParaRPr lang="ru-RU"/>
          </a:p>
        </p:txBody>
      </p:sp>
      <p:sp>
        <p:nvSpPr>
          <p:cNvPr id="3" name="Title 2">
            <a:extLst>
              <a:ext uri="{FF2B5EF4-FFF2-40B4-BE49-F238E27FC236}">
                <a16:creationId xmlns:a16="http://schemas.microsoft.com/office/drawing/2014/main" id="{1FF3FB4B-1E40-4BC2-8139-7911582B6FEE}"/>
              </a:ext>
            </a:extLst>
          </p:cNvPr>
          <p:cNvSpPr>
            <a:spLocks noGrp="1"/>
          </p:cNvSpPr>
          <p:nvPr>
            <p:ph type="title"/>
          </p:nvPr>
        </p:nvSpPr>
        <p:spPr>
          <a:xfrm>
            <a:off x="838200" y="365125"/>
            <a:ext cx="10515600" cy="1325563"/>
          </a:xfrm>
        </p:spPr>
        <p:txBody>
          <a:bodyPr anchor="b">
            <a:normAutofit/>
          </a:bodyPr>
          <a:lstStyle/>
          <a:p>
            <a:r>
              <a:rPr lang="en-GB" dirty="0"/>
              <a:t>The Platform Business Model</a:t>
            </a:r>
          </a:p>
        </p:txBody>
      </p:sp>
      <p:sp>
        <p:nvSpPr>
          <p:cNvPr id="4" name="Content Placeholder 3">
            <a:extLst>
              <a:ext uri="{FF2B5EF4-FFF2-40B4-BE49-F238E27FC236}">
                <a16:creationId xmlns:a16="http://schemas.microsoft.com/office/drawing/2014/main" id="{209C5E39-5524-4BA8-A342-C5D24CF135D7}"/>
              </a:ext>
            </a:extLst>
          </p:cNvPr>
          <p:cNvSpPr>
            <a:spLocks noGrp="1"/>
          </p:cNvSpPr>
          <p:nvPr>
            <p:ph sz="half" idx="1"/>
          </p:nvPr>
        </p:nvSpPr>
        <p:spPr>
          <a:xfrm>
            <a:off x="838200" y="2277755"/>
            <a:ext cx="5181600" cy="3899207"/>
          </a:xfrm>
        </p:spPr>
        <p:txBody>
          <a:bodyPr>
            <a:normAutofit lnSpcReduction="10000"/>
          </a:bodyPr>
          <a:lstStyle/>
          <a:p>
            <a:pPr marL="0" indent="0">
              <a:buNone/>
            </a:pPr>
            <a:r>
              <a:rPr lang="en-GB" sz="2000" dirty="0">
                <a:latin typeface="+mj-lt"/>
              </a:rPr>
              <a:t>Sky are now becoming the incumbent after identifying that the majority of their market demographic are over 25s, as taken in 2015. </a:t>
            </a:r>
          </a:p>
          <a:p>
            <a:pPr marL="0" indent="0">
              <a:buNone/>
            </a:pPr>
            <a:endParaRPr lang="en-GB" sz="2000" dirty="0">
              <a:latin typeface="+mj-lt"/>
            </a:endParaRPr>
          </a:p>
          <a:p>
            <a:pPr marL="0" indent="0">
              <a:buNone/>
            </a:pPr>
            <a:r>
              <a:rPr lang="en-GB" sz="2000" dirty="0">
                <a:latin typeface="+mj-lt"/>
              </a:rPr>
              <a:t>Sky managed to identify that 77% of 18-29 year olds are Netflix members (Statista, 2018)</a:t>
            </a:r>
          </a:p>
          <a:p>
            <a:pPr marL="0" indent="0">
              <a:buNone/>
            </a:pPr>
            <a:endParaRPr lang="en-GB" sz="2000" dirty="0">
              <a:latin typeface="+mj-lt"/>
            </a:endParaRPr>
          </a:p>
          <a:p>
            <a:pPr marL="0" indent="0">
              <a:buNone/>
            </a:pPr>
            <a:r>
              <a:rPr lang="en-GB" sz="2000" dirty="0">
                <a:latin typeface="+mj-lt"/>
              </a:rPr>
              <a:t>Sky are attempting to disrupt the market by incorporating the streaming world into digital TV by total interaction. </a:t>
            </a:r>
          </a:p>
        </p:txBody>
      </p:sp>
      <p:pic>
        <p:nvPicPr>
          <p:cNvPr id="5" name="Picture 4">
            <a:extLst>
              <a:ext uri="{FF2B5EF4-FFF2-40B4-BE49-F238E27FC236}">
                <a16:creationId xmlns:a16="http://schemas.microsoft.com/office/drawing/2014/main" id="{48EFD6A5-5372-480A-A48C-D10F982D3F0D}"/>
              </a:ext>
            </a:extLst>
          </p:cNvPr>
          <p:cNvPicPr>
            <a:picLocks noChangeAspect="1"/>
          </p:cNvPicPr>
          <p:nvPr/>
        </p:nvPicPr>
        <p:blipFill rotWithShape="1">
          <a:blip r:embed="rId5"/>
          <a:srcRect l="26755" t="17933" r="30376" b="38266"/>
          <a:stretch/>
        </p:blipFill>
        <p:spPr>
          <a:xfrm>
            <a:off x="6172199" y="2139940"/>
            <a:ext cx="6019801" cy="3459772"/>
          </a:xfrm>
          <a:prstGeom prst="rect">
            <a:avLst/>
          </a:prstGeom>
          <a:noFill/>
        </p:spPr>
      </p:pic>
      <p:sp>
        <p:nvSpPr>
          <p:cNvPr id="6" name="TextBox 5">
            <a:extLst>
              <a:ext uri="{FF2B5EF4-FFF2-40B4-BE49-F238E27FC236}">
                <a16:creationId xmlns:a16="http://schemas.microsoft.com/office/drawing/2014/main" id="{8B264ACC-C698-4D89-B43A-E7816D84633B}"/>
              </a:ext>
            </a:extLst>
          </p:cNvPr>
          <p:cNvSpPr txBox="1"/>
          <p:nvPr/>
        </p:nvSpPr>
        <p:spPr>
          <a:xfrm>
            <a:off x="10213383" y="1690688"/>
            <a:ext cx="1703315" cy="369332"/>
          </a:xfrm>
          <a:prstGeom prst="rect">
            <a:avLst/>
          </a:prstGeom>
          <a:noFill/>
        </p:spPr>
        <p:txBody>
          <a:bodyPr wrap="square" rtlCol="0">
            <a:spAutoFit/>
          </a:bodyPr>
          <a:lstStyle/>
          <a:p>
            <a:r>
              <a:rPr lang="en-GB" dirty="0">
                <a:solidFill>
                  <a:schemeClr val="bg1"/>
                </a:solidFill>
                <a:latin typeface="+mj-lt"/>
              </a:rPr>
              <a:t>Barb (2016)</a:t>
            </a:r>
          </a:p>
        </p:txBody>
      </p:sp>
      <p:pic>
        <p:nvPicPr>
          <p:cNvPr id="7" name="Recorded Sound">
            <a:hlinkClick r:id="" action="ppaction://media"/>
            <a:extLst>
              <a:ext uri="{FF2B5EF4-FFF2-40B4-BE49-F238E27FC236}">
                <a16:creationId xmlns:a16="http://schemas.microsoft.com/office/drawing/2014/main" id="{953147A5-7B96-4CE0-B3C5-8E31B65A49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3800" y="60178"/>
            <a:ext cx="609600" cy="609600"/>
          </a:xfrm>
          <a:prstGeom prst="rect">
            <a:avLst/>
          </a:prstGeom>
        </p:spPr>
      </p:pic>
    </p:spTree>
    <p:extLst>
      <p:ext uri="{BB962C8B-B14F-4D97-AF65-F5344CB8AC3E}">
        <p14:creationId xmlns:p14="http://schemas.microsoft.com/office/powerpoint/2010/main" val="183235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8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BA2D-B711-4C7D-BA13-7FF6B938449C}"/>
              </a:ext>
            </a:extLst>
          </p:cNvPr>
          <p:cNvSpPr>
            <a:spLocks noGrp="1"/>
          </p:cNvSpPr>
          <p:nvPr>
            <p:ph type="sldNum" sz="quarter" idx="10"/>
          </p:nvPr>
        </p:nvSpPr>
        <p:spPr/>
        <p:txBody>
          <a:bodyPr/>
          <a:lstStyle/>
          <a:p>
            <a:fld id="{D495E168-DA5E-4888-8D8A-92B118324C14}" type="slidenum">
              <a:rPr lang="ru-RU" smtClean="0"/>
              <a:pPr/>
              <a:t>11</a:t>
            </a:fld>
            <a:endParaRPr lang="ru-RU" dirty="0"/>
          </a:p>
        </p:txBody>
      </p:sp>
      <p:sp>
        <p:nvSpPr>
          <p:cNvPr id="3" name="Title 2">
            <a:extLst>
              <a:ext uri="{FF2B5EF4-FFF2-40B4-BE49-F238E27FC236}">
                <a16:creationId xmlns:a16="http://schemas.microsoft.com/office/drawing/2014/main" id="{9AA2773F-1334-461A-9C14-297A5A66B0E3}"/>
              </a:ext>
            </a:extLst>
          </p:cNvPr>
          <p:cNvSpPr>
            <a:spLocks noGrp="1"/>
          </p:cNvSpPr>
          <p:nvPr>
            <p:ph type="title"/>
          </p:nvPr>
        </p:nvSpPr>
        <p:spPr/>
        <p:txBody>
          <a:bodyPr/>
          <a:lstStyle/>
          <a:p>
            <a:r>
              <a:rPr lang="en-GB" dirty="0"/>
              <a:t>Conclusion</a:t>
            </a:r>
          </a:p>
        </p:txBody>
      </p:sp>
      <p:sp>
        <p:nvSpPr>
          <p:cNvPr id="4" name="Content Placeholder 3">
            <a:extLst>
              <a:ext uri="{FF2B5EF4-FFF2-40B4-BE49-F238E27FC236}">
                <a16:creationId xmlns:a16="http://schemas.microsoft.com/office/drawing/2014/main" id="{A66BB289-F612-41C9-8A2A-D9D4C0E44E4F}"/>
              </a:ext>
            </a:extLst>
          </p:cNvPr>
          <p:cNvSpPr>
            <a:spLocks noGrp="1"/>
          </p:cNvSpPr>
          <p:nvPr>
            <p:ph idx="1"/>
          </p:nvPr>
        </p:nvSpPr>
        <p:spPr/>
        <p:txBody>
          <a:bodyPr>
            <a:normAutofit fontScale="92500" lnSpcReduction="20000"/>
          </a:bodyPr>
          <a:lstStyle/>
          <a:p>
            <a:r>
              <a:rPr lang="en-GB" dirty="0">
                <a:latin typeface="+mj-lt"/>
              </a:rPr>
              <a:t>Sky are regulated by OFCOM to how they operate</a:t>
            </a:r>
          </a:p>
          <a:p>
            <a:r>
              <a:rPr lang="en-GB" dirty="0">
                <a:latin typeface="+mj-lt"/>
              </a:rPr>
              <a:t>Competition and costs are increasing for content</a:t>
            </a:r>
          </a:p>
          <a:p>
            <a:r>
              <a:rPr lang="en-GB" dirty="0">
                <a:latin typeface="+mj-lt"/>
              </a:rPr>
              <a:t>Consumers needs and wants are growing</a:t>
            </a:r>
          </a:p>
          <a:p>
            <a:r>
              <a:rPr lang="en-GB" dirty="0">
                <a:latin typeface="+mj-lt"/>
              </a:rPr>
              <a:t>The Internet has increasing abilities</a:t>
            </a:r>
          </a:p>
          <a:p>
            <a:r>
              <a:rPr lang="en-GB" dirty="0">
                <a:latin typeface="+mj-lt"/>
              </a:rPr>
              <a:t>Disney+ is the latest of fresh competitors to Sky’s marketplace</a:t>
            </a:r>
          </a:p>
          <a:p>
            <a:r>
              <a:rPr lang="en-GB" dirty="0">
                <a:latin typeface="+mj-lt"/>
              </a:rPr>
              <a:t>Sky have attempted to combat this by forming a partnership</a:t>
            </a:r>
          </a:p>
          <a:p>
            <a:r>
              <a:rPr lang="en-GB" dirty="0">
                <a:latin typeface="+mj-lt"/>
              </a:rPr>
              <a:t>By forming the alliances with Netflix and Disney+, the platform business model is evident</a:t>
            </a:r>
          </a:p>
          <a:p>
            <a:endParaRPr lang="en-GB" dirty="0"/>
          </a:p>
          <a:p>
            <a:endParaRPr lang="en-GB" dirty="0"/>
          </a:p>
          <a:p>
            <a:endParaRPr lang="en-GB" dirty="0"/>
          </a:p>
          <a:p>
            <a:endParaRPr lang="en-GB" dirty="0"/>
          </a:p>
          <a:p>
            <a:endParaRPr lang="en-GB" dirty="0"/>
          </a:p>
        </p:txBody>
      </p:sp>
      <p:pic>
        <p:nvPicPr>
          <p:cNvPr id="5" name="Recorded Sound">
            <a:hlinkClick r:id="" action="ppaction://media"/>
            <a:extLst>
              <a:ext uri="{FF2B5EF4-FFF2-40B4-BE49-F238E27FC236}">
                <a16:creationId xmlns:a16="http://schemas.microsoft.com/office/drawing/2014/main" id="{BB1BF1D5-B56F-400C-AA53-215107537C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59814"/>
            <a:ext cx="609600" cy="609600"/>
          </a:xfrm>
          <a:prstGeom prst="rect">
            <a:avLst/>
          </a:prstGeom>
        </p:spPr>
      </p:pic>
    </p:spTree>
    <p:extLst>
      <p:ext uri="{BB962C8B-B14F-4D97-AF65-F5344CB8AC3E}">
        <p14:creationId xmlns:p14="http://schemas.microsoft.com/office/powerpoint/2010/main" val="319235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0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498FDF-19C8-4D8A-BDB7-5DBFF5F378CA}"/>
              </a:ext>
            </a:extLst>
          </p:cNvPr>
          <p:cNvSpPr>
            <a:spLocks noGrp="1"/>
          </p:cNvSpPr>
          <p:nvPr>
            <p:ph type="sldNum" sz="quarter" idx="10"/>
          </p:nvPr>
        </p:nvSpPr>
        <p:spPr/>
        <p:txBody>
          <a:bodyPr/>
          <a:lstStyle/>
          <a:p>
            <a:fld id="{D495E168-DA5E-4888-8D8A-92B118324C14}" type="slidenum">
              <a:rPr lang="ru-RU" smtClean="0"/>
              <a:pPr/>
              <a:t>12</a:t>
            </a:fld>
            <a:endParaRPr lang="ru-RU" dirty="0"/>
          </a:p>
        </p:txBody>
      </p:sp>
      <p:sp>
        <p:nvSpPr>
          <p:cNvPr id="3" name="Title 2">
            <a:extLst>
              <a:ext uri="{FF2B5EF4-FFF2-40B4-BE49-F238E27FC236}">
                <a16:creationId xmlns:a16="http://schemas.microsoft.com/office/drawing/2014/main" id="{18229DF8-6B02-462C-ABE4-B706AE3DFE9E}"/>
              </a:ext>
            </a:extLst>
          </p:cNvPr>
          <p:cNvSpPr>
            <a:spLocks noGrp="1"/>
          </p:cNvSpPr>
          <p:nvPr>
            <p:ph type="title"/>
          </p:nvPr>
        </p:nvSpPr>
        <p:spPr>
          <a:xfrm>
            <a:off x="838200" y="172613"/>
            <a:ext cx="10515600" cy="1325563"/>
          </a:xfrm>
        </p:spPr>
        <p:txBody>
          <a:bodyPr/>
          <a:lstStyle/>
          <a:p>
            <a:r>
              <a:rPr lang="en-GB" dirty="0"/>
              <a:t>References</a:t>
            </a:r>
          </a:p>
        </p:txBody>
      </p:sp>
      <p:sp>
        <p:nvSpPr>
          <p:cNvPr id="4" name="Content Placeholder 3">
            <a:extLst>
              <a:ext uri="{FF2B5EF4-FFF2-40B4-BE49-F238E27FC236}">
                <a16:creationId xmlns:a16="http://schemas.microsoft.com/office/drawing/2014/main" id="{5FE41C5B-EDB9-4183-8D5E-D00D261F3B20}"/>
              </a:ext>
            </a:extLst>
          </p:cNvPr>
          <p:cNvSpPr>
            <a:spLocks noGrp="1"/>
          </p:cNvSpPr>
          <p:nvPr>
            <p:ph idx="1"/>
          </p:nvPr>
        </p:nvSpPr>
        <p:spPr>
          <a:xfrm>
            <a:off x="838200" y="1579923"/>
            <a:ext cx="10515600" cy="3899207"/>
          </a:xfrm>
        </p:spPr>
        <p:txBody>
          <a:bodyPr>
            <a:noAutofit/>
          </a:bodyPr>
          <a:lstStyle/>
          <a:p>
            <a:r>
              <a:rPr lang="en-US" sz="800" dirty="0">
                <a:latin typeface="+mj-lt"/>
              </a:rPr>
              <a:t>BARB (2016), “The </a:t>
            </a:r>
            <a:r>
              <a:rPr lang="en-US" sz="800" dirty="0" err="1">
                <a:latin typeface="+mj-lt"/>
              </a:rPr>
              <a:t>Uk</a:t>
            </a:r>
            <a:r>
              <a:rPr lang="en-US" sz="800" dirty="0">
                <a:latin typeface="+mj-lt"/>
              </a:rPr>
              <a:t> Television Landscape Report”, Redshift, Barb, available at: https://www.barb.co.uk/download/?file=/wp-content/uploads/2016/03/The-UK-TV-Landscape-Report-March-2016-1.pdf  Accessed: 03/04/2020</a:t>
            </a:r>
          </a:p>
          <a:p>
            <a:r>
              <a:rPr lang="en-US" sz="800" dirty="0">
                <a:latin typeface="+mj-lt"/>
              </a:rPr>
              <a:t>BBC (2018), “Premier League rights: What does Amazon deal mean for rivals, the league and fans?”, BBC Sport, </a:t>
            </a:r>
            <a:r>
              <a:rPr lang="en-US" sz="800" dirty="0" err="1">
                <a:latin typeface="+mj-lt"/>
              </a:rPr>
              <a:t>Footballl</a:t>
            </a:r>
            <a:r>
              <a:rPr lang="en-US" sz="800" dirty="0">
                <a:latin typeface="+mj-lt"/>
              </a:rPr>
              <a:t>, June, available at: https://www.bbc.co.uk/sport/football/4440000 Accessed: 03/04/2020</a:t>
            </a:r>
          </a:p>
          <a:p>
            <a:r>
              <a:rPr lang="en-US" sz="800" dirty="0">
                <a:latin typeface="+mj-lt"/>
              </a:rPr>
              <a:t>Bonnet D, Buvat J, Subrahmanyam K (2015) When digital disruption strikes: how can incumbents respond? Cap Gemini Consulting. https://www.capgemini.com/consulting/resources/when-digital-disruption-strikes.</a:t>
            </a:r>
          </a:p>
          <a:p>
            <a:r>
              <a:rPr lang="en-US" sz="800" dirty="0">
                <a:latin typeface="+mj-lt"/>
              </a:rPr>
              <a:t>Borgia, E., (2014), ‘The Internet of Things vision: Key features, applications and open issues’,  Computer Communications, 54, pages 1–31. Available at: https://www.sciencedirect.com/science/article/pii/S0140366414003168  Accessed: 12/04/2019 </a:t>
            </a:r>
          </a:p>
          <a:p>
            <a:r>
              <a:rPr lang="en-US" sz="800" dirty="0">
                <a:latin typeface="+mj-lt"/>
              </a:rPr>
              <a:t>Farrall F, Harding C, Hillard R et al (2012) Digital disruption: short fuse, big bang? In: Building the lucky country–business imperatives for a prosperous Australia. Deloitte. https://www2.deloitte.com/au/en/pages/building-lucky-country/articles/digital-disruption-harnessing-the-bang.html.</a:t>
            </a:r>
          </a:p>
          <a:p>
            <a:r>
              <a:rPr lang="en-US" sz="800" dirty="0">
                <a:latin typeface="+mj-lt"/>
              </a:rPr>
              <a:t>Fichman RG, Dos Santos BL, Zheng ZE (2014) Digital innovation as a fundamental and powerful concept in the information systems curriculum. MIS Q 38(2):329–343</a:t>
            </a:r>
          </a:p>
          <a:p>
            <a:r>
              <a:rPr lang="en-US" sz="800" dirty="0">
                <a:latin typeface="+mj-lt"/>
              </a:rPr>
              <a:t>Invesp (2019), “Customer Acquisition </a:t>
            </a:r>
            <a:r>
              <a:rPr lang="en-US" sz="800" dirty="0" err="1">
                <a:latin typeface="+mj-lt"/>
              </a:rPr>
              <a:t>Vs.Retention</a:t>
            </a:r>
            <a:r>
              <a:rPr lang="en-US" sz="800" dirty="0">
                <a:latin typeface="+mj-lt"/>
              </a:rPr>
              <a:t> Costs – Statistics And Trends”, Business &amp; Ecommerce, available at: https://www.invespcro.com/blog/customer-acquisition-retention/ 	Accessed: 03/04/2020 </a:t>
            </a:r>
          </a:p>
          <a:p>
            <a:r>
              <a:rPr lang="en-US" sz="800" dirty="0">
                <a:latin typeface="+mj-lt"/>
              </a:rPr>
              <a:t>McKinsey (2016), “An incumbent’s guide to digital disruption”, Our Insights, McKinsey Quarterly, May 2016, available at: https://www.mckinsey.com/business-functions/strategy-and-corporate-finance/our-insights/an-incumbents-guide-to-digital-disruption Accessed: 03/04/2020</a:t>
            </a:r>
          </a:p>
          <a:p>
            <a:r>
              <a:rPr lang="en-US" sz="800" dirty="0">
                <a:latin typeface="+mj-lt"/>
              </a:rPr>
              <a:t>Rand William, 2018. The Complex Network of Things: When Technology is Making the Deal. GfK Marketing Intelligence Review, 10(2), pp.36–41.</a:t>
            </a:r>
          </a:p>
          <a:p>
            <a:r>
              <a:rPr lang="en-US" sz="800" dirty="0">
                <a:latin typeface="+mj-lt"/>
              </a:rPr>
              <a:t>Sky (2020), “Environment”, Sky website, Bigger picture, available at: https://www.skygroup.sky/bigger-picture/taking-action  Accessed: 03/04/2020</a:t>
            </a:r>
          </a:p>
          <a:p>
            <a:r>
              <a:rPr lang="en-US" sz="800" dirty="0">
                <a:latin typeface="+mj-lt"/>
              </a:rPr>
              <a:t>Sky (2020), “Europe’s leading direct-to-consumer media and entertainment company”, Sky Landing Page for About, Sky Website, available at: https://www.skygroup.sky/  Accessed: 03/04/2020</a:t>
            </a:r>
          </a:p>
          <a:p>
            <a:r>
              <a:rPr lang="en-US" sz="800" dirty="0">
                <a:latin typeface="+mj-lt"/>
              </a:rPr>
              <a:t>Sky (2020), “Giving Back - We believe that a company of our scale has a responsibility that goes beyond our business, and into the community”, Sky Website, CSR, available at: https://www.skygroup.sky/bigger-picture/giving-back  Accessed: 03/04/2020</a:t>
            </a:r>
          </a:p>
          <a:p>
            <a:r>
              <a:rPr lang="en-US" sz="800" dirty="0">
                <a:latin typeface="+mj-lt"/>
              </a:rPr>
              <a:t>Sky (2020), “Sky and Disney announce new multi-year deal for Disney+”, Sky Website, available at: https://www.skygroup.sky/en-gb/article/sky-and-disney-announce-new-multi-year-deal-for-disney-+ Accessed: 03/04/2020</a:t>
            </a:r>
          </a:p>
          <a:p>
            <a:r>
              <a:rPr lang="en-US" sz="800" dirty="0">
                <a:latin typeface="+mj-lt"/>
              </a:rPr>
              <a:t>Sky (2020), “TV &amp; Broadband”, Sky Products and Packages, Sky website, available at: https://www.sky.com/shop/tvandbroadband/ Accessed: 03/04/2020</a:t>
            </a:r>
          </a:p>
          <a:p>
            <a:r>
              <a:rPr lang="en-US" sz="800" dirty="0">
                <a:latin typeface="+mj-lt"/>
              </a:rPr>
              <a:t>Statista (2018), “Netflix members in the US, by age group”, Media and Advertising, July, available at: https://www.statista.com/statistics/720723/netflix-members-usa-by-age-group</a:t>
            </a:r>
          </a:p>
          <a:p>
            <a:r>
              <a:rPr lang="en-US" sz="800" dirty="0">
                <a:latin typeface="+mj-lt"/>
              </a:rPr>
              <a:t>Telegraph (2020), “Will Hollywood survive the coronavirus crisis?”, Film, 21 March, available at: https://www.telegraph.co.uk/films/0/will-hollywood-survive-coronavirus-crisis/ Accessed: 03/04/2020</a:t>
            </a:r>
          </a:p>
          <a:p>
            <a:r>
              <a:rPr lang="en-US" sz="800" dirty="0">
                <a:latin typeface="+mj-lt"/>
              </a:rPr>
              <a:t>Weeks, A. (2018). PESTLE Analysis | Factsheets | CIPD. [online] CIPD. Available at: https://www.cipd.co.uk/knowledge/strategy/organisational-development/pestle-analysis-factsheet Accessed: 03/04/2020 </a:t>
            </a:r>
          </a:p>
          <a:p>
            <a:endParaRPr lang="en-GB" sz="800" dirty="0">
              <a:latin typeface="+mj-lt"/>
            </a:endParaRPr>
          </a:p>
          <a:p>
            <a:endParaRPr lang="en-GB" sz="800" dirty="0">
              <a:latin typeface="+mj-lt"/>
            </a:endParaRPr>
          </a:p>
          <a:p>
            <a:endParaRPr lang="en-GB" sz="800" dirty="0">
              <a:latin typeface="+mj-lt"/>
            </a:endParaRPr>
          </a:p>
          <a:p>
            <a:endParaRPr lang="en-GB" sz="800" dirty="0">
              <a:latin typeface="+mj-lt"/>
            </a:endParaRPr>
          </a:p>
          <a:p>
            <a:endParaRPr lang="en-GB" sz="800" dirty="0">
              <a:latin typeface="+mj-lt"/>
            </a:endParaRPr>
          </a:p>
          <a:p>
            <a:endParaRPr lang="en-US" sz="800" dirty="0">
              <a:latin typeface="+mj-lt"/>
            </a:endParaRPr>
          </a:p>
          <a:p>
            <a:endParaRPr lang="en-GB" sz="800" dirty="0">
              <a:latin typeface="+mj-lt"/>
            </a:endParaRPr>
          </a:p>
          <a:p>
            <a:endParaRPr lang="en-GB" sz="800" dirty="0">
              <a:latin typeface="+mj-lt"/>
            </a:endParaRPr>
          </a:p>
          <a:p>
            <a:endParaRPr lang="en-GB" sz="800" dirty="0">
              <a:latin typeface="+mj-lt"/>
            </a:endParaRPr>
          </a:p>
          <a:p>
            <a:endParaRPr lang="en-US" sz="800" dirty="0">
              <a:latin typeface="+mj-lt"/>
            </a:endParaRPr>
          </a:p>
          <a:p>
            <a:endParaRPr lang="en-GB" sz="800" dirty="0">
              <a:latin typeface="+mj-lt"/>
            </a:endParaRPr>
          </a:p>
          <a:p>
            <a:endParaRPr lang="en-US" sz="800" dirty="0">
              <a:latin typeface="+mj-lt"/>
            </a:endParaRPr>
          </a:p>
          <a:p>
            <a:endParaRPr lang="en-GB" sz="800" dirty="0">
              <a:latin typeface="+mj-lt"/>
            </a:endParaRPr>
          </a:p>
          <a:p>
            <a:endParaRPr lang="en-GB" sz="800" dirty="0">
              <a:latin typeface="+mj-lt"/>
            </a:endParaRPr>
          </a:p>
        </p:txBody>
      </p:sp>
    </p:spTree>
    <p:extLst>
      <p:ext uri="{BB962C8B-B14F-4D97-AF65-F5344CB8AC3E}">
        <p14:creationId xmlns:p14="http://schemas.microsoft.com/office/powerpoint/2010/main" val="3528934667"/>
      </p:ext>
    </p:extLst>
  </p:cSld>
  <p:clrMapOvr>
    <a:masterClrMapping/>
  </p:clrMapOvr>
</p:sld>
</file>

<file path=ppt/theme/theme1.xml><?xml version="1.0" encoding="utf-8"?>
<a:theme xmlns:a="http://schemas.openxmlformats.org/drawingml/2006/main" name="Office Theme">
  <a:themeElements>
    <a:clrScheme name="Custom 25">
      <a:dk1>
        <a:sysClr val="windowText" lastClr="000000"/>
      </a:dk1>
      <a:lt1>
        <a:sysClr val="window" lastClr="FFFFFF"/>
      </a:lt1>
      <a:dk2>
        <a:srgbClr val="FFCD00"/>
      </a:dk2>
      <a:lt2>
        <a:srgbClr val="00AEDE"/>
      </a:lt2>
      <a:accent1>
        <a:srgbClr val="002E62"/>
      </a:accent1>
      <a:accent2>
        <a:srgbClr val="004CB9"/>
      </a:accent2>
      <a:accent3>
        <a:srgbClr val="FF9D00"/>
      </a:accent3>
      <a:accent4>
        <a:srgbClr val="57A773"/>
      </a:accent4>
      <a:accent5>
        <a:srgbClr val="D11149"/>
      </a:accent5>
      <a:accent6>
        <a:srgbClr val="00111F"/>
      </a:accent6>
      <a:hlink>
        <a:srgbClr val="FFFFFF"/>
      </a:hlink>
      <a:folHlink>
        <a:srgbClr val="FFFFFF"/>
      </a:folHlink>
    </a:clrScheme>
    <a:fontScheme name="Custom 22">
      <a:majorFont>
        <a:latin typeface="Verdana"/>
        <a:ea typeface=""/>
        <a:cs typeface=""/>
      </a:majorFont>
      <a:minorFont>
        <a:latin typeface="Lucida Grand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GeneralDesign02_MO - v4" id="{6FF23145-4007-4574-94C2-B80E45F46FD9}" vid="{0FB396FC-CF2E-452A-9B17-DA6C73B135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5154C8-4BB5-43F2-9F6C-5E79271A0D50}">
  <ds:schemaRefs>
    <ds:schemaRef ds:uri="http://schemas.microsoft.com/sharepoint/v3/contenttype/forms"/>
  </ds:schemaRefs>
</ds:datastoreItem>
</file>

<file path=customXml/itemProps2.xml><?xml version="1.0" encoding="utf-8"?>
<ds:datastoreItem xmlns:ds="http://schemas.openxmlformats.org/officeDocument/2006/customXml" ds:itemID="{947A0EF5-23A9-4627-BC46-745B7DD804D2}">
  <ds:schemaRefs>
    <ds:schemaRef ds:uri="http://schemas.microsoft.com/sharepoint/v3"/>
    <ds:schemaRef ds:uri="http://purl.org/dc/terms/"/>
    <ds:schemaRef ds:uri="http://www.w3.org/XML/1998/namespace"/>
    <ds:schemaRef ds:uri="fb0879af-3eba-417a-a55a-ffe6dcd6ca77"/>
    <ds:schemaRef ds:uri="http://schemas.microsoft.com/office/infopath/2007/PartnerControls"/>
    <ds:schemaRef ds:uri="http://schemas.microsoft.com/office/2006/metadata/properties"/>
    <ds:schemaRef ds:uri="http://schemas.microsoft.com/office/2006/documentManagement/types"/>
    <ds:schemaRef ds:uri="6dc4bcd6-49db-4c07-9060-8acfc67cef9f"/>
    <ds:schemaRef ds:uri="http://purl.org/dc/elements/1.1/"/>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F2807890-83DC-4772-9CAD-F7CB30099A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3099</Words>
  <Application>Microsoft Office PowerPoint</Application>
  <PresentationFormat>Widescreen</PresentationFormat>
  <Paragraphs>184</Paragraphs>
  <Slides>12</Slides>
  <Notes>10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Lucida Grande</vt:lpstr>
      <vt:lpstr>Verdana</vt:lpstr>
      <vt:lpstr>Wingdings</vt:lpstr>
      <vt:lpstr>Office Theme</vt:lpstr>
      <vt:lpstr>BMMB7002: Digital Entrepreneurship</vt:lpstr>
      <vt:lpstr>Who are Sky?</vt:lpstr>
      <vt:lpstr>Influencing Factors on Sky</vt:lpstr>
      <vt:lpstr>Influencing factors on Sky</vt:lpstr>
      <vt:lpstr>Influencing factors on Sky</vt:lpstr>
      <vt:lpstr>Influencing factors on Sky</vt:lpstr>
      <vt:lpstr>Competitors to Sky</vt:lpstr>
      <vt:lpstr>Disney +</vt:lpstr>
      <vt:lpstr>Sky Q Box</vt:lpstr>
      <vt:lpstr>The Platform Business Model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2020-04-02T13:09:46Z</dcterms:created>
  <dcterms:modified xsi:type="dcterms:W3CDTF">2020-04-03T10:29:27Z</dcterms:modified>
</cp:coreProperties>
</file>