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8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BA7E7FA-D782-4F43-83DB-1E0FB9C1E8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7564993D-147D-4EAD-B5FB-23E8D5CA22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27F3D04-BBFB-47EF-B371-20094CC41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283F593-6CBA-457A-9046-FD3269CC5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4909E23-625A-4483-B0FE-372ED1DD0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47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7748EC-343B-41C4-A574-AF3F7B6AD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595B729-6B03-489E-B592-D80D78B275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514450F-410F-49A9-B63C-A334C8245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848E1CF-D688-492A-A571-8EC7927CE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2FF5A28-ADDF-45D6-9AC1-DDBB72449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861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99D7B3E-B018-49D3-A846-5E112D6BE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9E335F7-3408-441C-8891-5378F1BE76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EB30F0D-67BC-40E2-A5B3-E33C292BE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B2F75EE-5960-44A6-85E1-0329D3F91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8EB898E-9112-4ECC-86AD-973C3785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667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E57F68D-D3B6-441A-9D8F-CFB0CDB51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5C6BB13-69AB-4351-9BE5-46FB8B4741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E1F3187-2413-4A34-8807-A00024154F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1323C23-7D5B-4A7B-B457-613BE069F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D93A8EF-2BC7-45F2-AFFA-63D022B5D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199D487-7F40-4AB0-92EF-C01E0EB15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177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11185B-03E1-448E-B9E4-A8455E316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863B317-03C1-4E52-B9BF-4282265D4A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192CE6F-E5FE-4D8B-8B78-06EB673B10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1EE2C5BD-5513-4B89-A996-D6F3412C02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6AF94212-44B2-4F80-B164-BBCCBF3B5F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912D1D33-142F-42C5-A543-EB64C25CD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DC61EBFC-3FF1-43DD-AC27-BEFFE38AE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785996B5-B55F-43DE-8104-04FD023AD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883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A40502-3790-47ED-A22C-1069E7E7B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1ADF9F72-C2C3-44EF-BCE7-112095FFF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0431682-8D0D-43B7-80EF-4A141BB67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E605DBE-A8B7-4F98-9F5F-8AF04B9E7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57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00AC078-99EA-4159-BFE2-A5CA48700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451BEA2-3331-4F82-8301-1C3406B6E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5DE10669-93E3-44D4-8E70-EAEA83B70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13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AAA0626-719B-44DD-BCA0-668B71854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92EF61F-165E-487C-A1C1-80399B0FE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B848C5F-0031-4A8D-A94B-8B30810554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381EA2A-AAF2-450B-861F-213F31DC9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83B2FD1-0F02-4FE0-84B5-FD21B967C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5BFAB62-AF27-4129-858E-6FA97BC1F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637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9EC7984-6B39-43BD-9A7C-06F7463A1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32666E88-4FCF-4651-B27F-1BC0E536E1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D2D8DCA9-A56B-4E1F-9EAD-4450D1F22B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66B9ADA-DDAD-4F9B-9FDB-9E561C8F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7D4D85B-FC29-4DB7-B6E4-036297686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D33A2D2D-E247-4B43-BBE6-00F41FE19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096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8C3C8E-0913-488F-ACA8-A32747AC2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2AF9208-4072-44D0-8B44-CD764B741D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5501B3D-A8DB-49B5-833B-48951FD50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703C584-4760-4268-9635-F1070B5AD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A7CAD0C-F12B-4E95-B11D-48C631348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57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082C7573-3F57-4B89-8C8C-2BE22B4714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7417F38-49CF-463A-8F7E-87370564BB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78C303E-77FF-4FC5-9D60-B1EBC5156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A29D025-6CE6-4E2A-BBD1-E63527033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6495463-1D7C-4786-B93C-582481D45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7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E4FB3644-18C9-4020-8F75-09505DB9B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A92A32C-8750-4F6B-8375-B81F04924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1022A5B-AE30-4331-92E6-583F0C3D34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A87C9-E881-4817-9B98-29195E48FEA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D1E12C3-8AA6-44EB-9D21-F07015DA94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2133CE3-30ED-4FC4-A8A9-5AD78F889E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7744C-29FC-4342-8ACC-4471612DA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31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forestfawrgeopark.org.uk/understanding/" TargetMode="External"/><Relationship Id="rId2" Type="http://schemas.openxmlformats.org/officeDocument/2006/relationships/hyperlink" Target="http://www.fforestfawrgeopark.org.uk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futuregenerations.wal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8063" y="1291974"/>
            <a:ext cx="9144000" cy="2389689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2800" dirty="0" smtClean="0"/>
              <a:t>WHY do people (tourists) visit the coast, urban destinations and the countryside? What are the: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smtClean="0"/>
              <a:t>Motivations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smtClean="0"/>
              <a:t>Expectations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smtClean="0"/>
              <a:t>Products</a:t>
            </a:r>
            <a:endParaRPr lang="en-GB" sz="2800" dirty="0" smtClean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548063" y="3681664"/>
            <a:ext cx="9144000" cy="12151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smtClean="0"/>
              <a:t>How is this activity managed?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smtClean="0"/>
              <a:t>Who are the key ‘players’?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750157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137443"/>
          </a:xfrm>
        </p:spPr>
        <p:txBody>
          <a:bodyPr>
            <a:normAutofit/>
          </a:bodyPr>
          <a:lstStyle/>
          <a:p>
            <a:r>
              <a:rPr lang="en-GB" u="sng" dirty="0" smtClean="0"/>
              <a:t>UNESCO </a:t>
            </a:r>
            <a:r>
              <a:rPr lang="en-GB" u="sng" dirty="0" err="1" smtClean="0"/>
              <a:t>Geoparks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127 globally including 71 in Europe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872372"/>
            <a:ext cx="10515600" cy="2902786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>
                <a:hlinkClick r:id="rId2"/>
              </a:rPr>
              <a:t>Fforestfawrgeopark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Understanding </a:t>
            </a:r>
            <a:r>
              <a:rPr lang="en-GB" dirty="0" err="1" smtClean="0">
                <a:hlinkClick r:id="rId3"/>
              </a:rPr>
              <a:t>Fforestfawr</a:t>
            </a:r>
            <a:r>
              <a:rPr lang="en-GB" dirty="0" smtClean="0">
                <a:hlinkClick r:id="rId3"/>
              </a:rPr>
              <a:t> </a:t>
            </a:r>
            <a:r>
              <a:rPr lang="en-GB" dirty="0" err="1" smtClean="0">
                <a:hlinkClick r:id="rId3"/>
              </a:rPr>
              <a:t>Geopark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241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80917E-1A0F-4A14-8D89-0F5D1F75D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A0C7FF0-5208-4D23-8C1A-83BAD878E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9343932" cy="3593591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 what ways does the Well-being of Future Generations Act (Wales) 2015 have an impact on sustainable tourism and hospitality development?</a:t>
            </a:r>
          </a:p>
          <a:p>
            <a:r>
              <a:rPr lang="en-GB" sz="3200" dirty="0">
                <a:hlinkClick r:id="rId2"/>
              </a:rPr>
              <a:t>https://futuregenerations.wales</a:t>
            </a:r>
            <a:r>
              <a:rPr lang="en-GB" sz="32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854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71</Words>
  <Application>Microsoft Office PowerPoint</Application>
  <PresentationFormat>Widescreen</PresentationFormat>
  <Paragraphs>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UNESCO Geoparks  127 globally including 71 in Europe</vt:lpstr>
      <vt:lpstr>Tutorial question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question</dc:title>
  <dc:creator>huw thomas</dc:creator>
  <cp:lastModifiedBy>Huw Thomas (Business &amp; Management)</cp:lastModifiedBy>
  <cp:revision>4</cp:revision>
  <dcterms:created xsi:type="dcterms:W3CDTF">2017-10-20T15:30:30Z</dcterms:created>
  <dcterms:modified xsi:type="dcterms:W3CDTF">2018-10-22T11:04:30Z</dcterms:modified>
</cp:coreProperties>
</file>