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notesMasterIdLst>
    <p:notesMasterId r:id="rId14"/>
  </p:notesMasterIdLst>
  <p:sldIdLst>
    <p:sldId id="257" r:id="rId5"/>
    <p:sldId id="261" r:id="rId6"/>
    <p:sldId id="259" r:id="rId7"/>
    <p:sldId id="262" r:id="rId8"/>
    <p:sldId id="267" r:id="rId9"/>
    <p:sldId id="264" r:id="rId10"/>
    <p:sldId id="265" r:id="rId11"/>
    <p:sldId id="266" r:id="rId12"/>
    <p:sldId id="26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44529"/>
    <a:srgbClr val="2B3922"/>
    <a:srgbClr val="2E37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74E0D5-A20A-4A67-8AD5-93D665C6EB61}" v="24" dt="2021-12-27T13:04:26.4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brina Jane Judge (2027749)" userId="030afc29-a2f1-4f07-8c90-b10a20d09f11" providerId="ADAL" clId="{B774E0D5-A20A-4A67-8AD5-93D665C6EB61}"/>
    <pc:docChg chg="undo custSel addSld delSld modSld">
      <pc:chgData name="Sabrina Jane Judge (2027749)" userId="030afc29-a2f1-4f07-8c90-b10a20d09f11" providerId="ADAL" clId="{B774E0D5-A20A-4A67-8AD5-93D665C6EB61}" dt="2021-12-28T17:18:32.143" v="1813" actId="20577"/>
      <pc:docMkLst>
        <pc:docMk/>
      </pc:docMkLst>
      <pc:sldChg chg="modSp mod">
        <pc:chgData name="Sabrina Jane Judge (2027749)" userId="030afc29-a2f1-4f07-8c90-b10a20d09f11" providerId="ADAL" clId="{B774E0D5-A20A-4A67-8AD5-93D665C6EB61}" dt="2021-12-27T10:07:32.426" v="1032" actId="20577"/>
        <pc:sldMkLst>
          <pc:docMk/>
          <pc:sldMk cId="2067948472" sldId="259"/>
        </pc:sldMkLst>
        <pc:spChg chg="mod">
          <ac:chgData name="Sabrina Jane Judge (2027749)" userId="030afc29-a2f1-4f07-8c90-b10a20d09f11" providerId="ADAL" clId="{B774E0D5-A20A-4A67-8AD5-93D665C6EB61}" dt="2021-12-27T10:07:32.426" v="1032" actId="20577"/>
          <ac:spMkLst>
            <pc:docMk/>
            <pc:sldMk cId="2067948472" sldId="259"/>
            <ac:spMk id="76" creationId="{779699A6-A1B3-4AC1-85BE-C66874914AB6}"/>
          </ac:spMkLst>
        </pc:spChg>
      </pc:sldChg>
      <pc:sldChg chg="modSp mod">
        <pc:chgData name="Sabrina Jane Judge (2027749)" userId="030afc29-a2f1-4f07-8c90-b10a20d09f11" providerId="ADAL" clId="{B774E0D5-A20A-4A67-8AD5-93D665C6EB61}" dt="2021-12-28T17:18:32.143" v="1813" actId="20577"/>
        <pc:sldMkLst>
          <pc:docMk/>
          <pc:sldMk cId="2902995596" sldId="260"/>
        </pc:sldMkLst>
        <pc:spChg chg="mod">
          <ac:chgData name="Sabrina Jane Judge (2027749)" userId="030afc29-a2f1-4f07-8c90-b10a20d09f11" providerId="ADAL" clId="{B774E0D5-A20A-4A67-8AD5-93D665C6EB61}" dt="2021-12-23T14:06:28.920" v="469" actId="20577"/>
          <ac:spMkLst>
            <pc:docMk/>
            <pc:sldMk cId="2902995596" sldId="260"/>
            <ac:spMk id="2" creationId="{3A157DDD-028D-4E68-BDA9-7EEE8AF7EE38}"/>
          </ac:spMkLst>
        </pc:spChg>
        <pc:spChg chg="mod">
          <ac:chgData name="Sabrina Jane Judge (2027749)" userId="030afc29-a2f1-4f07-8c90-b10a20d09f11" providerId="ADAL" clId="{B774E0D5-A20A-4A67-8AD5-93D665C6EB61}" dt="2021-12-28T17:18:32.143" v="1813" actId="20577"/>
          <ac:spMkLst>
            <pc:docMk/>
            <pc:sldMk cId="2902995596" sldId="260"/>
            <ac:spMk id="3" creationId="{363649AD-F6B6-48FE-A05F-72E8675D097A}"/>
          </ac:spMkLst>
        </pc:spChg>
      </pc:sldChg>
      <pc:sldChg chg="modSp mod">
        <pc:chgData name="Sabrina Jane Judge (2027749)" userId="030afc29-a2f1-4f07-8c90-b10a20d09f11" providerId="ADAL" clId="{B774E0D5-A20A-4A67-8AD5-93D665C6EB61}" dt="2021-12-27T10:06:15.747" v="984" actId="5793"/>
        <pc:sldMkLst>
          <pc:docMk/>
          <pc:sldMk cId="3348435751" sldId="261"/>
        </pc:sldMkLst>
        <pc:spChg chg="mod">
          <ac:chgData name="Sabrina Jane Judge (2027749)" userId="030afc29-a2f1-4f07-8c90-b10a20d09f11" providerId="ADAL" clId="{B774E0D5-A20A-4A67-8AD5-93D665C6EB61}" dt="2021-12-27T10:06:15.747" v="984" actId="5793"/>
          <ac:spMkLst>
            <pc:docMk/>
            <pc:sldMk cId="3348435751" sldId="261"/>
            <ac:spMk id="3" creationId="{D522A6CF-1101-42E9-9642-2E9F3EEBD0BE}"/>
          </ac:spMkLst>
        </pc:spChg>
      </pc:sldChg>
      <pc:sldChg chg="addSp delSp modSp mod modClrScheme chgLayout">
        <pc:chgData name="Sabrina Jane Judge (2027749)" userId="030afc29-a2f1-4f07-8c90-b10a20d09f11" providerId="ADAL" clId="{B774E0D5-A20A-4A67-8AD5-93D665C6EB61}" dt="2021-12-27T10:17:45.610" v="1354" actId="20577"/>
        <pc:sldMkLst>
          <pc:docMk/>
          <pc:sldMk cId="2159626533" sldId="262"/>
        </pc:sldMkLst>
        <pc:spChg chg="mod ord">
          <ac:chgData name="Sabrina Jane Judge (2027749)" userId="030afc29-a2f1-4f07-8c90-b10a20d09f11" providerId="ADAL" clId="{B774E0D5-A20A-4A67-8AD5-93D665C6EB61}" dt="2021-12-23T13:45:53.310" v="324" actId="2711"/>
          <ac:spMkLst>
            <pc:docMk/>
            <pc:sldMk cId="2159626533" sldId="262"/>
            <ac:spMk id="2" creationId="{EAC4B04C-517D-4C4C-A797-D16C5F8949EE}"/>
          </ac:spMkLst>
        </pc:spChg>
        <pc:spChg chg="mod ord">
          <ac:chgData name="Sabrina Jane Judge (2027749)" userId="030afc29-a2f1-4f07-8c90-b10a20d09f11" providerId="ADAL" clId="{B774E0D5-A20A-4A67-8AD5-93D665C6EB61}" dt="2021-12-27T10:17:45.610" v="1354" actId="20577"/>
          <ac:spMkLst>
            <pc:docMk/>
            <pc:sldMk cId="2159626533" sldId="262"/>
            <ac:spMk id="3" creationId="{EA11E303-87AA-4FE2-8269-27257837097C}"/>
          </ac:spMkLst>
        </pc:spChg>
        <pc:spChg chg="del">
          <ac:chgData name="Sabrina Jane Judge (2027749)" userId="030afc29-a2f1-4f07-8c90-b10a20d09f11" providerId="ADAL" clId="{B774E0D5-A20A-4A67-8AD5-93D665C6EB61}" dt="2021-12-22T13:19:41.119" v="0"/>
          <ac:spMkLst>
            <pc:docMk/>
            <pc:sldMk cId="2159626533" sldId="262"/>
            <ac:spMk id="4" creationId="{A7F1F1D0-4C73-4FE6-B62F-0619B5B8E7E0}"/>
          </ac:spMkLst>
        </pc:spChg>
        <pc:spChg chg="mod ord">
          <ac:chgData name="Sabrina Jane Judge (2027749)" userId="030afc29-a2f1-4f07-8c90-b10a20d09f11" providerId="ADAL" clId="{B774E0D5-A20A-4A67-8AD5-93D665C6EB61}" dt="2021-12-22T13:29:05.666" v="41" actId="26606"/>
          <ac:spMkLst>
            <pc:docMk/>
            <pc:sldMk cId="2159626533" sldId="262"/>
            <ac:spMk id="5" creationId="{6908C9DE-0143-4D50-AF0E-C27CBE926907}"/>
          </ac:spMkLst>
        </pc:spChg>
        <pc:spChg chg="add del mod">
          <ac:chgData name="Sabrina Jane Judge (2027749)" userId="030afc29-a2f1-4f07-8c90-b10a20d09f11" providerId="ADAL" clId="{B774E0D5-A20A-4A67-8AD5-93D665C6EB61}" dt="2021-12-22T13:27:48.856" v="29"/>
          <ac:spMkLst>
            <pc:docMk/>
            <pc:sldMk cId="2159626533" sldId="262"/>
            <ac:spMk id="8" creationId="{8C1861CA-8802-4809-8D82-3BF9D3BD934E}"/>
          </ac:spMkLst>
        </pc:spChg>
        <pc:spChg chg="add mod">
          <ac:chgData name="Sabrina Jane Judge (2027749)" userId="030afc29-a2f1-4f07-8c90-b10a20d09f11" providerId="ADAL" clId="{B774E0D5-A20A-4A67-8AD5-93D665C6EB61}" dt="2021-12-22T13:35:10.846" v="102" actId="1076"/>
          <ac:spMkLst>
            <pc:docMk/>
            <pc:sldMk cId="2159626533" sldId="262"/>
            <ac:spMk id="10" creationId="{4E2C323E-9977-47A2-A614-74CF3BD2906F}"/>
          </ac:spMkLst>
        </pc:spChg>
        <pc:picChg chg="add del mod ord">
          <ac:chgData name="Sabrina Jane Judge (2027749)" userId="030afc29-a2f1-4f07-8c90-b10a20d09f11" providerId="ADAL" clId="{B774E0D5-A20A-4A67-8AD5-93D665C6EB61}" dt="2021-12-22T13:24:40.869" v="28" actId="478"/>
          <ac:picMkLst>
            <pc:docMk/>
            <pc:sldMk cId="2159626533" sldId="262"/>
            <ac:picMk id="6" creationId="{DA1FFDBB-4925-42D0-85AC-11F2A846B331}"/>
          </ac:picMkLst>
        </pc:picChg>
        <pc:picChg chg="add mod">
          <ac:chgData name="Sabrina Jane Judge (2027749)" userId="030afc29-a2f1-4f07-8c90-b10a20d09f11" providerId="ADAL" clId="{B774E0D5-A20A-4A67-8AD5-93D665C6EB61}" dt="2021-12-23T13:45:59.341" v="325" actId="1076"/>
          <ac:picMkLst>
            <pc:docMk/>
            <pc:sldMk cId="2159626533" sldId="262"/>
            <ac:picMk id="9" creationId="{F8873149-D1D1-4E29-B1BA-F7816BAA5E45}"/>
          </ac:picMkLst>
        </pc:picChg>
      </pc:sldChg>
      <pc:sldChg chg="addSp delSp modSp add del mod">
        <pc:chgData name="Sabrina Jane Judge (2027749)" userId="030afc29-a2f1-4f07-8c90-b10a20d09f11" providerId="ADAL" clId="{B774E0D5-A20A-4A67-8AD5-93D665C6EB61}" dt="2021-12-27T13:11:39.376" v="1743" actId="2696"/>
        <pc:sldMkLst>
          <pc:docMk/>
          <pc:sldMk cId="2052618338" sldId="263"/>
        </pc:sldMkLst>
        <pc:spChg chg="add mod">
          <ac:chgData name="Sabrina Jane Judge (2027749)" userId="030afc29-a2f1-4f07-8c90-b10a20d09f11" providerId="ADAL" clId="{B774E0D5-A20A-4A67-8AD5-93D665C6EB61}" dt="2021-12-27T10:20:10.453" v="1375" actId="113"/>
          <ac:spMkLst>
            <pc:docMk/>
            <pc:sldMk cId="2052618338" sldId="263"/>
            <ac:spMk id="4" creationId="{F90ABB22-7F7F-45CE-B024-18FEC1788B5C}"/>
          </ac:spMkLst>
        </pc:spChg>
        <pc:spChg chg="mod">
          <ac:chgData name="Sabrina Jane Judge (2027749)" userId="030afc29-a2f1-4f07-8c90-b10a20d09f11" providerId="ADAL" clId="{B774E0D5-A20A-4A67-8AD5-93D665C6EB61}" dt="2021-12-23T13:44:54.286" v="320" actId="122"/>
          <ac:spMkLst>
            <pc:docMk/>
            <pc:sldMk cId="2052618338" sldId="263"/>
            <ac:spMk id="6" creationId="{B0038A28-399B-4F58-9CB1-9396017A5CA3}"/>
          </ac:spMkLst>
        </pc:spChg>
        <pc:spChg chg="del">
          <ac:chgData name="Sabrina Jane Judge (2027749)" userId="030afc29-a2f1-4f07-8c90-b10a20d09f11" providerId="ADAL" clId="{B774E0D5-A20A-4A67-8AD5-93D665C6EB61}" dt="2021-12-22T13:37:50.427" v="106" actId="1032"/>
          <ac:spMkLst>
            <pc:docMk/>
            <pc:sldMk cId="2052618338" sldId="263"/>
            <ac:spMk id="7" creationId="{3967DD16-AD89-4EAA-B98E-300E856D4EFF}"/>
          </ac:spMkLst>
        </pc:spChg>
        <pc:graphicFrameChg chg="add del mod modGraphic">
          <ac:chgData name="Sabrina Jane Judge (2027749)" userId="030afc29-a2f1-4f07-8c90-b10a20d09f11" providerId="ADAL" clId="{B774E0D5-A20A-4A67-8AD5-93D665C6EB61}" dt="2021-12-22T13:38:29.813" v="111" actId="478"/>
          <ac:graphicFrameMkLst>
            <pc:docMk/>
            <pc:sldMk cId="2052618338" sldId="263"/>
            <ac:graphicFrameMk id="2" creationId="{66E62900-CA1E-4B94-AE1D-5F37C431C5BB}"/>
          </ac:graphicFrameMkLst>
        </pc:graphicFrameChg>
        <pc:graphicFrameChg chg="add del">
          <ac:chgData name="Sabrina Jane Judge (2027749)" userId="030afc29-a2f1-4f07-8c90-b10a20d09f11" providerId="ADAL" clId="{B774E0D5-A20A-4A67-8AD5-93D665C6EB61}" dt="2021-12-22T13:54:30.766" v="254"/>
          <ac:graphicFrameMkLst>
            <pc:docMk/>
            <pc:sldMk cId="2052618338" sldId="263"/>
            <ac:graphicFrameMk id="8" creationId="{09904FA8-8573-445D-8CCD-2FBDBC20920C}"/>
          </ac:graphicFrameMkLst>
        </pc:graphicFrameChg>
      </pc:sldChg>
      <pc:sldChg chg="modSp new mod">
        <pc:chgData name="Sabrina Jane Judge (2027749)" userId="030afc29-a2f1-4f07-8c90-b10a20d09f11" providerId="ADAL" clId="{B774E0D5-A20A-4A67-8AD5-93D665C6EB61}" dt="2021-12-27T10:12:48.950" v="1188"/>
        <pc:sldMkLst>
          <pc:docMk/>
          <pc:sldMk cId="982020325" sldId="264"/>
        </pc:sldMkLst>
        <pc:spChg chg="mod">
          <ac:chgData name="Sabrina Jane Judge (2027749)" userId="030afc29-a2f1-4f07-8c90-b10a20d09f11" providerId="ADAL" clId="{B774E0D5-A20A-4A67-8AD5-93D665C6EB61}" dt="2021-12-23T13:46:21.973" v="327" actId="113"/>
          <ac:spMkLst>
            <pc:docMk/>
            <pc:sldMk cId="982020325" sldId="264"/>
            <ac:spMk id="2" creationId="{D19DABF4-552E-4405-8AD5-25EE33A275F0}"/>
          </ac:spMkLst>
        </pc:spChg>
        <pc:spChg chg="mod">
          <ac:chgData name="Sabrina Jane Judge (2027749)" userId="030afc29-a2f1-4f07-8c90-b10a20d09f11" providerId="ADAL" clId="{B774E0D5-A20A-4A67-8AD5-93D665C6EB61}" dt="2021-12-27T10:12:48.950" v="1188"/>
          <ac:spMkLst>
            <pc:docMk/>
            <pc:sldMk cId="982020325" sldId="264"/>
            <ac:spMk id="3" creationId="{C0F19550-82AB-4D26-BBF0-BD7EAC187763}"/>
          </ac:spMkLst>
        </pc:spChg>
      </pc:sldChg>
      <pc:sldChg chg="modSp new mod">
        <pc:chgData name="Sabrina Jane Judge (2027749)" userId="030afc29-a2f1-4f07-8c90-b10a20d09f11" providerId="ADAL" clId="{B774E0D5-A20A-4A67-8AD5-93D665C6EB61}" dt="2021-12-27T12:55:49.990" v="1423" actId="20577"/>
        <pc:sldMkLst>
          <pc:docMk/>
          <pc:sldMk cId="266334971" sldId="265"/>
        </pc:sldMkLst>
        <pc:spChg chg="mod">
          <ac:chgData name="Sabrina Jane Judge (2027749)" userId="030afc29-a2f1-4f07-8c90-b10a20d09f11" providerId="ADAL" clId="{B774E0D5-A20A-4A67-8AD5-93D665C6EB61}" dt="2021-12-23T13:54:39.085" v="418" actId="20577"/>
          <ac:spMkLst>
            <pc:docMk/>
            <pc:sldMk cId="266334971" sldId="265"/>
            <ac:spMk id="2" creationId="{E99778D0-62D2-4C24-AD0B-8BE1890ACF08}"/>
          </ac:spMkLst>
        </pc:spChg>
        <pc:spChg chg="mod">
          <ac:chgData name="Sabrina Jane Judge (2027749)" userId="030afc29-a2f1-4f07-8c90-b10a20d09f11" providerId="ADAL" clId="{B774E0D5-A20A-4A67-8AD5-93D665C6EB61}" dt="2021-12-27T12:55:49.990" v="1423" actId="20577"/>
          <ac:spMkLst>
            <pc:docMk/>
            <pc:sldMk cId="266334971" sldId="265"/>
            <ac:spMk id="3" creationId="{4099B523-C732-476F-A124-C0DB556FA71E}"/>
          </ac:spMkLst>
        </pc:spChg>
      </pc:sldChg>
      <pc:sldChg chg="modSp new mod">
        <pc:chgData name="Sabrina Jane Judge (2027749)" userId="030afc29-a2f1-4f07-8c90-b10a20d09f11" providerId="ADAL" clId="{B774E0D5-A20A-4A67-8AD5-93D665C6EB61}" dt="2021-12-27T10:14:44.455" v="1294" actId="33524"/>
        <pc:sldMkLst>
          <pc:docMk/>
          <pc:sldMk cId="1141571999" sldId="266"/>
        </pc:sldMkLst>
        <pc:spChg chg="mod">
          <ac:chgData name="Sabrina Jane Judge (2027749)" userId="030afc29-a2f1-4f07-8c90-b10a20d09f11" providerId="ADAL" clId="{B774E0D5-A20A-4A67-8AD5-93D665C6EB61}" dt="2021-12-23T14:49:02.124" v="523" actId="113"/>
          <ac:spMkLst>
            <pc:docMk/>
            <pc:sldMk cId="1141571999" sldId="266"/>
            <ac:spMk id="2" creationId="{6C1795C2-5D0F-451C-B876-69A9A915480D}"/>
          </ac:spMkLst>
        </pc:spChg>
        <pc:spChg chg="mod">
          <ac:chgData name="Sabrina Jane Judge (2027749)" userId="030afc29-a2f1-4f07-8c90-b10a20d09f11" providerId="ADAL" clId="{B774E0D5-A20A-4A67-8AD5-93D665C6EB61}" dt="2021-12-27T10:14:44.455" v="1294" actId="33524"/>
          <ac:spMkLst>
            <pc:docMk/>
            <pc:sldMk cId="1141571999" sldId="266"/>
            <ac:spMk id="3" creationId="{484AF58D-5E7C-4C96-BF53-6EEE71BCB6A9}"/>
          </ac:spMkLst>
        </pc:spChg>
      </pc:sldChg>
      <pc:sldChg chg="modSp new del mod">
        <pc:chgData name="Sabrina Jane Judge (2027749)" userId="030afc29-a2f1-4f07-8c90-b10a20d09f11" providerId="ADAL" clId="{B774E0D5-A20A-4A67-8AD5-93D665C6EB61}" dt="2021-12-23T14:48:52.405" v="522" actId="2696"/>
        <pc:sldMkLst>
          <pc:docMk/>
          <pc:sldMk cId="858432899" sldId="267"/>
        </pc:sldMkLst>
        <pc:spChg chg="mod">
          <ac:chgData name="Sabrina Jane Judge (2027749)" userId="030afc29-a2f1-4f07-8c90-b10a20d09f11" providerId="ADAL" clId="{B774E0D5-A20A-4A67-8AD5-93D665C6EB61}" dt="2021-12-23T14:48:47.826" v="521" actId="20577"/>
          <ac:spMkLst>
            <pc:docMk/>
            <pc:sldMk cId="858432899" sldId="267"/>
            <ac:spMk id="2" creationId="{7A78C30C-CE92-4BC5-96A3-C55617ED586C}"/>
          </ac:spMkLst>
        </pc:spChg>
      </pc:sldChg>
      <pc:sldChg chg="addSp delSp modSp new mod">
        <pc:chgData name="Sabrina Jane Judge (2027749)" userId="030afc29-a2f1-4f07-8c90-b10a20d09f11" providerId="ADAL" clId="{B774E0D5-A20A-4A67-8AD5-93D665C6EB61}" dt="2021-12-27T13:15:43.830" v="1782" actId="20577"/>
        <pc:sldMkLst>
          <pc:docMk/>
          <pc:sldMk cId="1146985509" sldId="267"/>
        </pc:sldMkLst>
        <pc:spChg chg="mod">
          <ac:chgData name="Sabrina Jane Judge (2027749)" userId="030afc29-a2f1-4f07-8c90-b10a20d09f11" providerId="ADAL" clId="{B774E0D5-A20A-4A67-8AD5-93D665C6EB61}" dt="2021-12-27T12:59:38.398" v="1465" actId="122"/>
          <ac:spMkLst>
            <pc:docMk/>
            <pc:sldMk cId="1146985509" sldId="267"/>
            <ac:spMk id="2" creationId="{2EDBD134-62E3-4D91-8F1B-3104F8F39C83}"/>
          </ac:spMkLst>
        </pc:spChg>
        <pc:spChg chg="del">
          <ac:chgData name="Sabrina Jane Judge (2027749)" userId="030afc29-a2f1-4f07-8c90-b10a20d09f11" providerId="ADAL" clId="{B774E0D5-A20A-4A67-8AD5-93D665C6EB61}" dt="2021-12-27T12:57:34.025" v="1425" actId="3680"/>
          <ac:spMkLst>
            <pc:docMk/>
            <pc:sldMk cId="1146985509" sldId="267"/>
            <ac:spMk id="3" creationId="{87D88876-F572-4967-9125-84162CF60C01}"/>
          </ac:spMkLst>
        </pc:spChg>
        <pc:graphicFrameChg chg="add mod ord modGraphic">
          <ac:chgData name="Sabrina Jane Judge (2027749)" userId="030afc29-a2f1-4f07-8c90-b10a20d09f11" providerId="ADAL" clId="{B774E0D5-A20A-4A67-8AD5-93D665C6EB61}" dt="2021-12-27T13:15:43.830" v="1782" actId="20577"/>
          <ac:graphicFrameMkLst>
            <pc:docMk/>
            <pc:sldMk cId="1146985509" sldId="267"/>
            <ac:graphicFrameMk id="5" creationId="{6277E648-D1AC-4D04-9D77-81CEAA98A912}"/>
          </ac:graphicFrameMkLst>
        </pc:graphicFrameChg>
      </pc:sldChg>
    </pc:docChg>
  </pc:docChgLst>
  <pc:docChgLst>
    <pc:chgData name="Sabrina Jane" userId="030afc29-a2f1-4f07-8c90-b10a20d09f11" providerId="ADAL" clId="{B774E0D5-A20A-4A67-8AD5-93D665C6EB61}"/>
    <pc:docChg chg="undo custSel addSld delSld modSld">
      <pc:chgData name="Sabrina Jane" userId="030afc29-a2f1-4f07-8c90-b10a20d09f11" providerId="ADAL" clId="{B774E0D5-A20A-4A67-8AD5-93D665C6EB61}" dt="2021-12-18T14:35:20.848" v="708" actId="255"/>
      <pc:docMkLst>
        <pc:docMk/>
      </pc:docMkLst>
      <pc:sldChg chg="modSp del mod chgLayout">
        <pc:chgData name="Sabrina Jane" userId="030afc29-a2f1-4f07-8c90-b10a20d09f11" providerId="ADAL" clId="{B774E0D5-A20A-4A67-8AD5-93D665C6EB61}" dt="2021-12-18T13:26:23.390" v="362" actId="2696"/>
        <pc:sldMkLst>
          <pc:docMk/>
          <pc:sldMk cId="2730774010" sldId="258"/>
        </pc:sldMkLst>
        <pc:spChg chg="mod ord">
          <ac:chgData name="Sabrina Jane" userId="030afc29-a2f1-4f07-8c90-b10a20d09f11" providerId="ADAL" clId="{B774E0D5-A20A-4A67-8AD5-93D665C6EB61}" dt="2021-12-18T13:26:01.609" v="360" actId="21"/>
          <ac:spMkLst>
            <pc:docMk/>
            <pc:sldMk cId="2730774010" sldId="258"/>
            <ac:spMk id="9" creationId="{E91B891C-6A7F-4CE6-B5F0-C287F7D90A75}"/>
          </ac:spMkLst>
        </pc:spChg>
        <pc:graphicFrameChg chg="mod ord modGraphic">
          <ac:chgData name="Sabrina Jane" userId="030afc29-a2f1-4f07-8c90-b10a20d09f11" providerId="ADAL" clId="{B774E0D5-A20A-4A67-8AD5-93D665C6EB61}" dt="2021-12-18T13:25:12.377" v="355"/>
          <ac:graphicFrameMkLst>
            <pc:docMk/>
            <pc:sldMk cId="2730774010" sldId="258"/>
            <ac:graphicFrameMk id="21" creationId="{F357DCC4-80AD-4903-B7AC-81D825C0517D}"/>
          </ac:graphicFrameMkLst>
        </pc:graphicFrameChg>
      </pc:sldChg>
      <pc:sldChg chg="addSp delSp modSp mod modClrScheme chgLayout">
        <pc:chgData name="Sabrina Jane" userId="030afc29-a2f1-4f07-8c90-b10a20d09f11" providerId="ADAL" clId="{B774E0D5-A20A-4A67-8AD5-93D665C6EB61}" dt="2021-12-18T14:06:01.108" v="466" actId="2711"/>
        <pc:sldMkLst>
          <pc:docMk/>
          <pc:sldMk cId="2067948472" sldId="259"/>
        </pc:sldMkLst>
        <pc:spChg chg="mod">
          <ac:chgData name="Sabrina Jane" userId="030afc29-a2f1-4f07-8c90-b10a20d09f11" providerId="ADAL" clId="{B774E0D5-A20A-4A67-8AD5-93D665C6EB61}" dt="2021-12-18T13:17:22.281" v="340" actId="120"/>
          <ac:spMkLst>
            <pc:docMk/>
            <pc:sldMk cId="2067948472" sldId="259"/>
            <ac:spMk id="2" creationId="{59B30F50-C1C8-4E3A-8837-ED0979CB423D}"/>
          </ac:spMkLst>
        </pc:spChg>
        <pc:spChg chg="add mod">
          <ac:chgData name="Sabrina Jane" userId="030afc29-a2f1-4f07-8c90-b10a20d09f11" providerId="ADAL" clId="{B774E0D5-A20A-4A67-8AD5-93D665C6EB61}" dt="2021-12-18T14:06:01.108" v="466" actId="2711"/>
          <ac:spMkLst>
            <pc:docMk/>
            <pc:sldMk cId="2067948472" sldId="259"/>
            <ac:spMk id="3" creationId="{69684D52-D581-4A1B-BA44-422BD78BD071}"/>
          </ac:spMkLst>
        </pc:spChg>
        <pc:spChg chg="add del mod">
          <ac:chgData name="Sabrina Jane" userId="030afc29-a2f1-4f07-8c90-b10a20d09f11" providerId="ADAL" clId="{B774E0D5-A20A-4A67-8AD5-93D665C6EB61}" dt="2021-12-18T12:58:36.511" v="216" actId="478"/>
          <ac:spMkLst>
            <pc:docMk/>
            <pc:sldMk cId="2067948472" sldId="259"/>
            <ac:spMk id="6" creationId="{7C721C15-F035-43EB-8801-7F42B0317728}"/>
          </ac:spMkLst>
        </pc:spChg>
        <pc:spChg chg="add del mod">
          <ac:chgData name="Sabrina Jane" userId="030afc29-a2f1-4f07-8c90-b10a20d09f11" providerId="ADAL" clId="{B774E0D5-A20A-4A67-8AD5-93D665C6EB61}" dt="2021-12-18T13:03:17.157" v="235"/>
          <ac:spMkLst>
            <pc:docMk/>
            <pc:sldMk cId="2067948472" sldId="259"/>
            <ac:spMk id="8" creationId="{F21102E5-490F-49D4-9BF6-34ABE67BF013}"/>
          </ac:spMkLst>
        </pc:spChg>
        <pc:spChg chg="add del mod">
          <ac:chgData name="Sabrina Jane" userId="030afc29-a2f1-4f07-8c90-b10a20d09f11" providerId="ADAL" clId="{B774E0D5-A20A-4A67-8AD5-93D665C6EB61}" dt="2021-12-18T13:42:07.269" v="433" actId="478"/>
          <ac:spMkLst>
            <pc:docMk/>
            <pc:sldMk cId="2067948472" sldId="259"/>
            <ac:spMk id="11" creationId="{DA3F9663-AF39-47F5-96A1-2846EC2CEC2B}"/>
          </ac:spMkLst>
        </pc:spChg>
        <pc:spChg chg="del">
          <ac:chgData name="Sabrina Jane" userId="030afc29-a2f1-4f07-8c90-b10a20d09f11" providerId="ADAL" clId="{B774E0D5-A20A-4A67-8AD5-93D665C6EB61}" dt="2021-12-18T12:36:27.619" v="4" actId="26606"/>
          <ac:spMkLst>
            <pc:docMk/>
            <pc:sldMk cId="2067948472" sldId="259"/>
            <ac:spMk id="71" creationId="{248BC328-DDBB-428B-9354-C0529118B55D}"/>
          </ac:spMkLst>
        </pc:spChg>
        <pc:spChg chg="add del mod ord">
          <ac:chgData name="Sabrina Jane" userId="030afc29-a2f1-4f07-8c90-b10a20d09f11" providerId="ADAL" clId="{B774E0D5-A20A-4A67-8AD5-93D665C6EB61}" dt="2021-12-18T14:04:39.189" v="465" actId="27636"/>
          <ac:spMkLst>
            <pc:docMk/>
            <pc:sldMk cId="2067948472" sldId="259"/>
            <ac:spMk id="76" creationId="{779699A6-A1B3-4AC1-85BE-C66874914AB6}"/>
          </ac:spMkLst>
        </pc:spChg>
        <pc:spChg chg="add del mod">
          <ac:chgData name="Sabrina Jane" userId="030afc29-a2f1-4f07-8c90-b10a20d09f11" providerId="ADAL" clId="{B774E0D5-A20A-4A67-8AD5-93D665C6EB61}" dt="2021-12-18T12:47:27.737" v="177" actId="26606"/>
          <ac:spMkLst>
            <pc:docMk/>
            <pc:sldMk cId="2067948472" sldId="259"/>
            <ac:spMk id="81" creationId="{C2354F06-0F67-49F8-B549-7C778572421B}"/>
          </ac:spMkLst>
        </pc:spChg>
        <pc:spChg chg="add del mod">
          <ac:chgData name="Sabrina Jane" userId="030afc29-a2f1-4f07-8c90-b10a20d09f11" providerId="ADAL" clId="{B774E0D5-A20A-4A67-8AD5-93D665C6EB61}" dt="2021-12-18T12:59:45.050" v="221" actId="26606"/>
          <ac:spMkLst>
            <pc:docMk/>
            <pc:sldMk cId="2067948472" sldId="259"/>
            <ac:spMk id="83" creationId="{272846B2-148B-4D26-9739-8F52EA8B235B}"/>
          </ac:spMkLst>
        </pc:spChg>
        <pc:spChg chg="add del mod">
          <ac:chgData name="Sabrina Jane" userId="030afc29-a2f1-4f07-8c90-b10a20d09f11" providerId="ADAL" clId="{B774E0D5-A20A-4A67-8AD5-93D665C6EB61}" dt="2021-12-18T12:48:09.379" v="178"/>
          <ac:spMkLst>
            <pc:docMk/>
            <pc:sldMk cId="2067948472" sldId="259"/>
            <ac:spMk id="86" creationId="{F4A521DA-5E5D-488E-A658-F8DAC42B7341}"/>
          </ac:spMkLst>
        </pc:spChg>
        <pc:spChg chg="add del mod">
          <ac:chgData name="Sabrina Jane" userId="030afc29-a2f1-4f07-8c90-b10a20d09f11" providerId="ADAL" clId="{B774E0D5-A20A-4A67-8AD5-93D665C6EB61}" dt="2021-12-18T12:36:38.597" v="6" actId="26606"/>
          <ac:spMkLst>
            <pc:docMk/>
            <pc:sldMk cId="2067948472" sldId="259"/>
            <ac:spMk id="135" creationId="{2B44F874-ECAA-437E-A4B0-72126A1086DF}"/>
          </ac:spMkLst>
        </pc:spChg>
        <pc:graphicFrameChg chg="add del mod modGraphic">
          <ac:chgData name="Sabrina Jane" userId="030afc29-a2f1-4f07-8c90-b10a20d09f11" providerId="ADAL" clId="{B774E0D5-A20A-4A67-8AD5-93D665C6EB61}" dt="2021-12-18T12:59:52.607" v="226" actId="26606"/>
          <ac:graphicFrameMkLst>
            <pc:docMk/>
            <pc:sldMk cId="2067948472" sldId="259"/>
            <ac:graphicFrameMk id="78" creationId="{8684EA7D-5288-468C-B975-C91D83599A2F}"/>
          </ac:graphicFrameMkLst>
        </pc:graphicFrameChg>
        <pc:picChg chg="add del mod">
          <ac:chgData name="Sabrina Jane" userId="030afc29-a2f1-4f07-8c90-b10a20d09f11" providerId="ADAL" clId="{B774E0D5-A20A-4A67-8AD5-93D665C6EB61}" dt="2021-12-18T12:58:20.356" v="213" actId="478"/>
          <ac:picMkLst>
            <pc:docMk/>
            <pc:sldMk cId="2067948472" sldId="259"/>
            <ac:picMk id="4" creationId="{8360C018-10CF-4D29-A8B5-5FE0575BA284}"/>
          </ac:picMkLst>
        </pc:picChg>
        <pc:picChg chg="add mod">
          <ac:chgData name="Sabrina Jane" userId="030afc29-a2f1-4f07-8c90-b10a20d09f11" providerId="ADAL" clId="{B774E0D5-A20A-4A67-8AD5-93D665C6EB61}" dt="2021-12-18T13:17:07.642" v="338" actId="1076"/>
          <ac:picMkLst>
            <pc:docMk/>
            <pc:sldMk cId="2067948472" sldId="259"/>
            <ac:picMk id="10" creationId="{3476B0C6-04E7-4EC2-A75F-1D60B26038AF}"/>
          </ac:picMkLst>
        </pc:picChg>
        <pc:picChg chg="del mod">
          <ac:chgData name="Sabrina Jane" userId="030afc29-a2f1-4f07-8c90-b10a20d09f11" providerId="ADAL" clId="{B774E0D5-A20A-4A67-8AD5-93D665C6EB61}" dt="2021-12-18T12:36:34.947" v="5" actId="478"/>
          <ac:picMkLst>
            <pc:docMk/>
            <pc:sldMk cId="2067948472" sldId="259"/>
            <ac:picMk id="1026" creationId="{2BE2E02D-A3A1-44C2-9A70-24DA48AFF53E}"/>
          </ac:picMkLst>
        </pc:picChg>
      </pc:sldChg>
      <pc:sldChg chg="modSp mod">
        <pc:chgData name="Sabrina Jane" userId="030afc29-a2f1-4f07-8c90-b10a20d09f11" providerId="ADAL" clId="{B774E0D5-A20A-4A67-8AD5-93D665C6EB61}" dt="2021-12-18T14:06:20.952" v="467" actId="2711"/>
        <pc:sldMkLst>
          <pc:docMk/>
          <pc:sldMk cId="2902995596" sldId="260"/>
        </pc:sldMkLst>
        <pc:spChg chg="mod">
          <ac:chgData name="Sabrina Jane" userId="030afc29-a2f1-4f07-8c90-b10a20d09f11" providerId="ADAL" clId="{B774E0D5-A20A-4A67-8AD5-93D665C6EB61}" dt="2021-12-18T13:08:20.467" v="256" actId="20577"/>
          <ac:spMkLst>
            <pc:docMk/>
            <pc:sldMk cId="2902995596" sldId="260"/>
            <ac:spMk id="2" creationId="{3A157DDD-028D-4E68-BDA9-7EEE8AF7EE38}"/>
          </ac:spMkLst>
        </pc:spChg>
        <pc:spChg chg="mod">
          <ac:chgData name="Sabrina Jane" userId="030afc29-a2f1-4f07-8c90-b10a20d09f11" providerId="ADAL" clId="{B774E0D5-A20A-4A67-8AD5-93D665C6EB61}" dt="2021-12-18T14:06:20.952" v="467" actId="2711"/>
          <ac:spMkLst>
            <pc:docMk/>
            <pc:sldMk cId="2902995596" sldId="260"/>
            <ac:spMk id="3" creationId="{363649AD-F6B6-48FE-A05F-72E8675D097A}"/>
          </ac:spMkLst>
        </pc:spChg>
      </pc:sldChg>
      <pc:sldChg chg="modSp new mod">
        <pc:chgData name="Sabrina Jane" userId="030afc29-a2f1-4f07-8c90-b10a20d09f11" providerId="ADAL" clId="{B774E0D5-A20A-4A67-8AD5-93D665C6EB61}" dt="2021-12-18T13:59:40.474" v="459" actId="255"/>
        <pc:sldMkLst>
          <pc:docMk/>
          <pc:sldMk cId="3348435751" sldId="261"/>
        </pc:sldMkLst>
        <pc:spChg chg="mod">
          <ac:chgData name="Sabrina Jane" userId="030afc29-a2f1-4f07-8c90-b10a20d09f11" providerId="ADAL" clId="{B774E0D5-A20A-4A67-8AD5-93D665C6EB61}" dt="2021-12-18T13:27:24.624" v="367" actId="113"/>
          <ac:spMkLst>
            <pc:docMk/>
            <pc:sldMk cId="3348435751" sldId="261"/>
            <ac:spMk id="2" creationId="{4E336E2E-402E-4D04-8DF6-BD0EC5872213}"/>
          </ac:spMkLst>
        </pc:spChg>
        <pc:spChg chg="mod">
          <ac:chgData name="Sabrina Jane" userId="030afc29-a2f1-4f07-8c90-b10a20d09f11" providerId="ADAL" clId="{B774E0D5-A20A-4A67-8AD5-93D665C6EB61}" dt="2021-12-18T13:59:40.474" v="459" actId="255"/>
          <ac:spMkLst>
            <pc:docMk/>
            <pc:sldMk cId="3348435751" sldId="261"/>
            <ac:spMk id="3" creationId="{D522A6CF-1101-42E9-9642-2E9F3EEBD0BE}"/>
          </ac:spMkLst>
        </pc:spChg>
      </pc:sldChg>
      <pc:sldChg chg="modSp new mod">
        <pc:chgData name="Sabrina Jane" userId="030afc29-a2f1-4f07-8c90-b10a20d09f11" providerId="ADAL" clId="{B774E0D5-A20A-4A67-8AD5-93D665C6EB61}" dt="2021-12-18T14:35:20.848" v="708" actId="255"/>
        <pc:sldMkLst>
          <pc:docMk/>
          <pc:sldMk cId="2159626533" sldId="262"/>
        </pc:sldMkLst>
        <pc:spChg chg="mod">
          <ac:chgData name="Sabrina Jane" userId="030afc29-a2f1-4f07-8c90-b10a20d09f11" providerId="ADAL" clId="{B774E0D5-A20A-4A67-8AD5-93D665C6EB61}" dt="2021-12-18T14:15:17.965" v="566" actId="313"/>
          <ac:spMkLst>
            <pc:docMk/>
            <pc:sldMk cId="2159626533" sldId="262"/>
            <ac:spMk id="2" creationId="{EAC4B04C-517D-4C4C-A797-D16C5F8949EE}"/>
          </ac:spMkLst>
        </pc:spChg>
        <pc:spChg chg="mod">
          <ac:chgData name="Sabrina Jane" userId="030afc29-a2f1-4f07-8c90-b10a20d09f11" providerId="ADAL" clId="{B774E0D5-A20A-4A67-8AD5-93D665C6EB61}" dt="2021-12-18T14:35:20.848" v="708" actId="255"/>
          <ac:spMkLst>
            <pc:docMk/>
            <pc:sldMk cId="2159626533" sldId="262"/>
            <ac:spMk id="3" creationId="{EA11E303-87AA-4FE2-8269-27257837097C}"/>
          </ac:spMkLst>
        </pc:spChg>
      </pc:sldChg>
      <pc:sldChg chg="addSp delSp modSp new mod modClrScheme chgLayout">
        <pc:chgData name="Sabrina Jane" userId="030afc29-a2f1-4f07-8c90-b10a20d09f11" providerId="ADAL" clId="{B774E0D5-A20A-4A67-8AD5-93D665C6EB61}" dt="2021-12-18T14:10:50.364" v="528" actId="20577"/>
        <pc:sldMkLst>
          <pc:docMk/>
          <pc:sldMk cId="2052618338" sldId="263"/>
        </pc:sldMkLst>
        <pc:spChg chg="del mod ord">
          <ac:chgData name="Sabrina Jane" userId="030afc29-a2f1-4f07-8c90-b10a20d09f11" providerId="ADAL" clId="{B774E0D5-A20A-4A67-8AD5-93D665C6EB61}" dt="2021-12-18T14:10:43.679" v="514" actId="700"/>
          <ac:spMkLst>
            <pc:docMk/>
            <pc:sldMk cId="2052618338" sldId="263"/>
            <ac:spMk id="2" creationId="{AC9C6B2A-035D-47A9-8562-94620E91B898}"/>
          </ac:spMkLst>
        </pc:spChg>
        <pc:spChg chg="del mod ord">
          <ac:chgData name="Sabrina Jane" userId="030afc29-a2f1-4f07-8c90-b10a20d09f11" providerId="ADAL" clId="{B774E0D5-A20A-4A67-8AD5-93D665C6EB61}" dt="2021-12-18T14:10:43.679" v="514" actId="700"/>
          <ac:spMkLst>
            <pc:docMk/>
            <pc:sldMk cId="2052618338" sldId="263"/>
            <ac:spMk id="3" creationId="{41E95DAA-8D47-49DE-B6F8-587E76DC9886}"/>
          </ac:spMkLst>
        </pc:spChg>
        <pc:spChg chg="del">
          <ac:chgData name="Sabrina Jane" userId="030afc29-a2f1-4f07-8c90-b10a20d09f11" providerId="ADAL" clId="{B774E0D5-A20A-4A67-8AD5-93D665C6EB61}" dt="2021-12-18T14:10:43.679" v="514" actId="700"/>
          <ac:spMkLst>
            <pc:docMk/>
            <pc:sldMk cId="2052618338" sldId="263"/>
            <ac:spMk id="4" creationId="{D9FA817C-D22C-4C07-BA3E-376295476B60}"/>
          </ac:spMkLst>
        </pc:spChg>
        <pc:spChg chg="mod ord">
          <ac:chgData name="Sabrina Jane" userId="030afc29-a2f1-4f07-8c90-b10a20d09f11" providerId="ADAL" clId="{B774E0D5-A20A-4A67-8AD5-93D665C6EB61}" dt="2021-12-18T14:10:43.679" v="514" actId="700"/>
          <ac:spMkLst>
            <pc:docMk/>
            <pc:sldMk cId="2052618338" sldId="263"/>
            <ac:spMk id="5" creationId="{1A130D93-EA2B-484A-AA90-B810E96AFBB8}"/>
          </ac:spMkLst>
        </pc:spChg>
        <pc:spChg chg="add mod ord">
          <ac:chgData name="Sabrina Jane" userId="030afc29-a2f1-4f07-8c90-b10a20d09f11" providerId="ADAL" clId="{B774E0D5-A20A-4A67-8AD5-93D665C6EB61}" dt="2021-12-18T14:10:50.364" v="528" actId="20577"/>
          <ac:spMkLst>
            <pc:docMk/>
            <pc:sldMk cId="2052618338" sldId="263"/>
            <ac:spMk id="6" creationId="{B0038A28-399B-4F58-9CB1-9396017A5CA3}"/>
          </ac:spMkLst>
        </pc:spChg>
        <pc:spChg chg="add mod ord">
          <ac:chgData name="Sabrina Jane" userId="030afc29-a2f1-4f07-8c90-b10a20d09f11" providerId="ADAL" clId="{B774E0D5-A20A-4A67-8AD5-93D665C6EB61}" dt="2021-12-18T14:10:43.679" v="514" actId="700"/>
          <ac:spMkLst>
            <pc:docMk/>
            <pc:sldMk cId="2052618338" sldId="263"/>
            <ac:spMk id="7" creationId="{3967DD16-AD89-4EAA-B98E-300E856D4EF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80164E-B251-465C-A2F0-B5C878FC0B44}" type="datetimeFigureOut">
              <a:rPr lang="en-GB" smtClean="0"/>
              <a:t>27/12/2021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1E4EC2-4644-463B-AE74-52AE59525E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0690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474382AC-A835-48EF-AC4E-851B095A7E1F}" type="datetime1">
              <a:rPr lang="en-US" smtClean="0"/>
              <a:t>12/27/2021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sabrina jane judge 2027749</a:t>
            </a:r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54AC8-CF6B-40C1-9943-4DC199D4D4E9}" type="datetime1">
              <a:rPr lang="en-US" smtClean="0"/>
              <a:t>12/27/2021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sabrina jane judge 2027749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70D44D3-3BB6-476C-A08F-157674088A56}" type="datetime1">
              <a:rPr lang="en-US" smtClean="0"/>
              <a:t>12/27/2021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sabrina jane judge 2027749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4F8BC-68BD-44EC-BC70-2198C1EF4525}" type="datetime1">
              <a:rPr lang="en-US" smtClean="0"/>
              <a:t>12/27/2021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sabrina jane judge 2027749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153BF8-C214-4B6C-AC91-58EA6FCC8DB3}" type="datetime1">
              <a:rPr lang="en-US" smtClean="0"/>
              <a:t>12/27/2021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sabrina jane judge 2027749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D8BC6E-F97A-4C12-A98D-8E58979E2042}" type="datetime1">
              <a:rPr lang="en-US" smtClean="0"/>
              <a:t>12/27/2021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sabrina jane judge 2027749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5513E1-C445-423A-A394-089A529CD0B7}" type="datetime1">
              <a:rPr lang="en-US" smtClean="0"/>
              <a:t>12/27/2021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sabrina jane judge 2027749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599141C2-181B-4D44-805D-48A096EB69CC}" type="datetime1">
              <a:rPr lang="en-US" smtClean="0"/>
              <a:t>12/27/2021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sabrina jane judge 2027749</a:t>
            </a:r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CFED9E60-A55D-4CE5-98B8-B1EB02556757}" type="datetime1">
              <a:rPr lang="en-US" smtClean="0"/>
              <a:t>12/27/2021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r>
              <a:rPr lang="en-US"/>
              <a:t>sabrina jane judge 2027749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BABE463-222A-4CC7-A985-56BDAB1F88A1}" type="datetime1">
              <a:rPr lang="en-US" smtClean="0"/>
              <a:t>12/27/2021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sabrina jane judge 2027749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21" r="17552" b="1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BMSW4001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ACE Practical Portfolio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Miss Sabrina jane judge </a:t>
            </a:r>
          </a:p>
          <a:p>
            <a:pPr>
              <a:spcAft>
                <a:spcPts val="600"/>
              </a:spcAft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2027749</a:t>
            </a:r>
          </a:p>
          <a:p>
            <a:pPr>
              <a:spcAft>
                <a:spcPts val="600"/>
              </a:spcAft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 Joy Botu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70AEB8-BA43-4CDB-8127-8726C49CFD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r>
              <a:rPr lang="en-US"/>
              <a:t>sabrina jane judge 2027749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336E2E-402E-4D04-8DF6-BD0EC5872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2A6CF-1101-42E9-9642-2E9F3EEBD0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Intended career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Responsibilities and skills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Swot analyses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Academic and employability skills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Personal development plan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FBE2A4-1CA1-468B-9C0F-7888E78304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sabrina jane judge 2027749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435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30F50-C1C8-4E3A-8837-ED0979CB4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b="1" dirty="0"/>
              <a:t>Intended career </a:t>
            </a:r>
          </a:p>
        </p:txBody>
      </p:sp>
      <p:sp>
        <p:nvSpPr>
          <p:cNvPr id="76" name="Content Placeholder 2">
            <a:extLst>
              <a:ext uri="{FF2B5EF4-FFF2-40B4-BE49-F238E27FC236}">
                <a16:creationId xmlns:a16="http://schemas.microsoft.com/office/drawing/2014/main" id="{779699A6-A1B3-4AC1-85BE-C66874914A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5831840" cy="3749040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 would like to be a primary school teacher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plan to use this course to assist me in achieving my goal.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assist younger children , particularly those with special needs.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dirty="0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3476B0C6-04E7-4EC2-A75F-1D60B26038A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4199" r="8103" b="-4"/>
          <a:stretch/>
        </p:blipFill>
        <p:spPr>
          <a:xfrm>
            <a:off x="7208962" y="1328394"/>
            <a:ext cx="4114800" cy="3749040"/>
          </a:xfrm>
          <a:prstGeom prst="rect">
            <a:avLst/>
          </a:prstGeom>
          <a:noFill/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E0ED4F82-38A6-4F58-8344-FD1F2FC03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sabrina jane judge 2027749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684D52-D581-4A1B-BA44-422BD78BD071}"/>
              </a:ext>
            </a:extLst>
          </p:cNvPr>
          <p:cNvSpPr txBox="1"/>
          <p:nvPr/>
        </p:nvSpPr>
        <p:spPr>
          <a:xfrm>
            <a:off x="8199782" y="5142830"/>
            <a:ext cx="3041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(z3531382, 2020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67948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4B04C-517D-4C4C-A797-D16C5F894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Responsibilities and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1E303-87AA-4FE2-8269-2725783709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motivate students using my communication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Serve as a positive role model and educator using enthusiasm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Pay attention and be compassionate by using patience skills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Think beyond the box and be inventive using creativity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08C9DE-0143-4D50-AF0E-C27CBE926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66800" y="6035040"/>
            <a:ext cx="5816600" cy="365760"/>
          </a:xfrm>
        </p:spPr>
        <p:txBody>
          <a:bodyPr anchor="b"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 err="1"/>
              <a:t>sabrina</a:t>
            </a:r>
            <a:r>
              <a:rPr lang="en-US" dirty="0"/>
              <a:t> jane judge 2027749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F8873149-D1D1-4E29-B1BA-F7816BAA5E4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87468" y="744857"/>
            <a:ext cx="4111943" cy="468124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E2C323E-9977-47A2-A614-74CF3BD2906F}"/>
              </a:ext>
            </a:extLst>
          </p:cNvPr>
          <p:cNvSpPr txBox="1"/>
          <p:nvPr/>
        </p:nvSpPr>
        <p:spPr>
          <a:xfrm>
            <a:off x="7990840" y="5555734"/>
            <a:ext cx="350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(Suné de Jager - POE, n.d.)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6265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BD134-62E3-4D91-8F1B-3104F8F39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Swot analyse 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6277E648-D1AC-4D04-9D77-81CEAA98A9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6737676"/>
              </p:ext>
            </p:extLst>
          </p:nvPr>
        </p:nvGraphicFramePr>
        <p:xfrm>
          <a:off x="690880" y="2014194"/>
          <a:ext cx="10810240" cy="42367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702560">
                  <a:extLst>
                    <a:ext uri="{9D8B030D-6E8A-4147-A177-3AD203B41FA5}">
                      <a16:colId xmlns:a16="http://schemas.microsoft.com/office/drawing/2014/main" val="3922903416"/>
                    </a:ext>
                  </a:extLst>
                </a:gridCol>
                <a:gridCol w="2702560">
                  <a:extLst>
                    <a:ext uri="{9D8B030D-6E8A-4147-A177-3AD203B41FA5}">
                      <a16:colId xmlns:a16="http://schemas.microsoft.com/office/drawing/2014/main" val="66424037"/>
                    </a:ext>
                  </a:extLst>
                </a:gridCol>
                <a:gridCol w="2702560">
                  <a:extLst>
                    <a:ext uri="{9D8B030D-6E8A-4147-A177-3AD203B41FA5}">
                      <a16:colId xmlns:a16="http://schemas.microsoft.com/office/drawing/2014/main" val="3857126553"/>
                    </a:ext>
                  </a:extLst>
                </a:gridCol>
                <a:gridCol w="2702560">
                  <a:extLst>
                    <a:ext uri="{9D8B030D-6E8A-4147-A177-3AD203B41FA5}">
                      <a16:colId xmlns:a16="http://schemas.microsoft.com/office/drawing/2014/main" val="3848613990"/>
                    </a:ext>
                  </a:extLst>
                </a:gridCol>
              </a:tblGrid>
              <a:tr h="4111968">
                <a:tc>
                  <a:txBody>
                    <a:bodyPr/>
                    <a:lstStyle/>
                    <a:p>
                      <a:pPr algn="ctr"/>
                      <a:r>
                        <a:rPr lang="en-GB" sz="28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Strengths </a:t>
                      </a:r>
                    </a:p>
                    <a:p>
                      <a:pPr algn="ctr"/>
                      <a:endParaRPr lang="en-GB" sz="28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Empathy</a:t>
                      </a:r>
                    </a:p>
                    <a:p>
                      <a:pPr marL="457200" indent="-457200" algn="ctr">
                        <a:buFont typeface="Arial" panose="020B0604020202020204" pitchFamily="34" charset="0"/>
                        <a:buChar char="•"/>
                      </a:pPr>
                      <a:endParaRPr lang="en-US" sz="2800" b="0" u="none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Enthusiasm</a:t>
                      </a:r>
                    </a:p>
                    <a:p>
                      <a:pPr marL="457200" indent="-457200" algn="ctr">
                        <a:buFont typeface="Arial" panose="020B0604020202020204" pitchFamily="34" charset="0"/>
                        <a:buChar char="•"/>
                      </a:pPr>
                      <a:endParaRPr lang="en-US" sz="2400" b="0" u="none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457200" indent="-45720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Motivated 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US" sz="2400" b="0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457200" indent="-457200" algn="ctr">
                        <a:buFont typeface="Arial" panose="020B0604020202020204" pitchFamily="34" charset="0"/>
                        <a:buChar char="•"/>
                      </a:pPr>
                      <a:endParaRPr lang="en-GB" sz="2800" b="0" u="none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Weaknesses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2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2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information</a:t>
                      </a:r>
                    </a:p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GB" sz="28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Little training </a:t>
                      </a:r>
                    </a:p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GB" sz="2400" b="0" u="none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u="none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Can become stressed under pressure </a:t>
                      </a:r>
                    </a:p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GB" sz="2400" b="0" u="none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Opportunity </a:t>
                      </a:r>
                    </a:p>
                    <a:p>
                      <a:pPr algn="ctr"/>
                      <a:endParaRPr lang="en-GB" sz="28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2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Additional training</a:t>
                      </a:r>
                    </a:p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2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2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Become a </a:t>
                      </a:r>
                      <a:r>
                        <a:rPr lang="en-US" sz="2400" b="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postive</a:t>
                      </a:r>
                      <a:r>
                        <a:rPr lang="en-US" sz="2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educator </a:t>
                      </a:r>
                    </a:p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US" sz="2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GB" sz="28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u="sng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Threats </a:t>
                      </a: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endParaRPr lang="en-GB" sz="280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management</a:t>
                      </a:r>
                    </a:p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endParaRPr lang="en-US" sz="2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family life </a:t>
                      </a:r>
                    </a:p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endParaRPr lang="en-US" sz="2400" b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indent="-342900" algn="ctr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computer abilities.</a:t>
                      </a:r>
                      <a:endParaRPr lang="en-GB" sz="2400" b="0" u="sng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205946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5E89A0-4FEA-46DF-85D7-23CA3F256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sabrina jane judge 2027749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985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DABF4-552E-4405-8AD5-25EE33A275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Academic and employability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F19550-82AB-4D26-BBF0-BD7EAC1877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Time management is imperative for being organized, as poor timing and poor organization will lead to mistakes.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Referencing your work is crucial since it allows you to show your audience where you found this knowledge.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Your history, abilities, and suitability's are displayed on your cv to your potential employer.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It is essential for professional success in any field to possess these skills, which include critical thinking and note-taking (Cleeve, 2018)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C4B769-D51C-4671-964B-835283634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sabrina jane judge 2027749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020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778D0-62D2-4C24-AD0B-8BE1890ACF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Personal development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99B523-C732-476F-A124-C0DB556FA7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concentrate on improving my attentiveness and computer abilities.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Develop a greater sense of self-assurance.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Work on paraphrasing and reflection.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Get better understanding of academic writing.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CF1FDC-65C6-4116-A82A-0D52366F6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sabrina jane judge 2027749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34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1795C2-5D0F-451C-B876-69A9A91548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AF58D-5E7C-4C96-BF53-6EEE71BCB6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close my presentation, I'd want to state that all these abilities are required to excel academically.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5E9CF78-52BF-47A7-A382-D3EC5AB7D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sabrina jane judge 2027749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5719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157DDD-028D-4E68-BDA9-7EEE8AF7EE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649AD-F6B6-48FE-A05F-72E8675D09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‌Cleeve, R. (2018). 5 academic skills to prepare your students for higher education. (online) Resources for English Language Learners and Teachers | Pearson English. Available at: https://www.english.com/blog/academic-skills-for-higher-education/ (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Accessed 18 12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2021)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Suné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de Jager - POE. (n.d.). The Teachers Responsibilities. (online) Available at: https://portfevidence.weebly.com/the-teachers-responsibilities.html (Accessed 22 12 2021)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z3531382 (2020). How to Nurture teacher-student Relationships in COVID-19. (online)UNSW Newsroom. Available at: https://newsroom.unsw.edu.au/news/general/how-nurture-teacher-student-relationships-covid-19 (Accessed 18 12 2021)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7FF43F-6C03-4EE5-9DAE-3F3A3E9EA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sabrina jane judge 2027749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29955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0c664b51-63af-4b9d-8d70-3880ca420fc4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97F2D8AE153124389A81730E392BE38" ma:contentTypeVersion="7" ma:contentTypeDescription="Create a new document." ma:contentTypeScope="" ma:versionID="c12a9e3ff38e633d30e651be9cf7250b">
  <xsd:schema xmlns:xsd="http://www.w3.org/2001/XMLSchema" xmlns:xs="http://www.w3.org/2001/XMLSchema" xmlns:p="http://schemas.microsoft.com/office/2006/metadata/properties" xmlns:ns3="0c664b51-63af-4b9d-8d70-3880ca420fc4" xmlns:ns4="d1ca41dc-05f3-4340-86ae-42a3158c68b4" targetNamespace="http://schemas.microsoft.com/office/2006/metadata/properties" ma:root="true" ma:fieldsID="4c8e0c5fa361fda0fccb45598519f7bd" ns3:_="" ns4:_="">
    <xsd:import namespace="0c664b51-63af-4b9d-8d70-3880ca420fc4"/>
    <xsd:import namespace="d1ca41dc-05f3-4340-86ae-42a3158c68b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664b51-63af-4b9d-8d70-3880ca420fc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a41dc-05f3-4340-86ae-42a3158c68b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37651BA-F45C-4845-9AB3-E0A65B39F5E1}">
  <ds:schemaRefs>
    <ds:schemaRef ds:uri="http://schemas.openxmlformats.org/package/2006/metadata/core-properties"/>
    <ds:schemaRef ds:uri="0c664b51-63af-4b9d-8d70-3880ca420fc4"/>
    <ds:schemaRef ds:uri="http://purl.org/dc/elements/1.1/"/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d1ca41dc-05f3-4340-86ae-42a3158c68b4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18E9601D-41B4-47B5-B156-84988B7D08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c664b51-63af-4b9d-8d70-3880ca420fc4"/>
    <ds:schemaRef ds:uri="d1ca41dc-05f3-4340-86ae-42a3158c68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{AE900AFA-2E28-445A-B527-1A0D74B0FF20}tf78438558_win32</Template>
  <TotalTime>10357</TotalTime>
  <Words>463</Words>
  <Application>Microsoft Office PowerPoint</Application>
  <PresentationFormat>Widescreen</PresentationFormat>
  <Paragraphs>80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Century Gothic</vt:lpstr>
      <vt:lpstr>Garamond</vt:lpstr>
      <vt:lpstr>SavonVTI</vt:lpstr>
      <vt:lpstr>BMSW4001 ACE Practical Portfolio</vt:lpstr>
      <vt:lpstr>Overview</vt:lpstr>
      <vt:lpstr>Intended career </vt:lpstr>
      <vt:lpstr>Responsibilities and skills</vt:lpstr>
      <vt:lpstr>Swot analyse </vt:lpstr>
      <vt:lpstr>Academic and employability skills </vt:lpstr>
      <vt:lpstr>Personal development plan </vt:lpstr>
      <vt:lpstr>Conclusion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BMSW4001 ACE Practical Portfolio</dc:title>
  <dc:creator>Sabrina Jane</dc:creator>
  <cp:lastModifiedBy>Sabrina Jane Judge (2027749)</cp:lastModifiedBy>
  <cp:revision>1</cp:revision>
  <dcterms:created xsi:type="dcterms:W3CDTF">2021-12-17T11:23:26Z</dcterms:created>
  <dcterms:modified xsi:type="dcterms:W3CDTF">2021-12-28T17:18:40Z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0x010100497F2D8AE153124389A81730E392BE38</vt:lpwstr>
  </property>
</Properties>
</file>