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langford" userId="05cf7de6c94123db" providerId="LiveId" clId="{D2340A7D-BE7E-470F-9599-A20B62E7B4BA}"/>
    <pc:docChg chg="custSel modSld">
      <pc:chgData name="steve langford" userId="05cf7de6c94123db" providerId="LiveId" clId="{D2340A7D-BE7E-470F-9599-A20B62E7B4BA}" dt="2019-10-22T19:30:35.221" v="226" actId="20577"/>
      <pc:docMkLst>
        <pc:docMk/>
      </pc:docMkLst>
      <pc:sldChg chg="modSp">
        <pc:chgData name="steve langford" userId="05cf7de6c94123db" providerId="LiveId" clId="{D2340A7D-BE7E-470F-9599-A20B62E7B4BA}" dt="2019-10-22T19:30:35.221" v="226" actId="20577"/>
        <pc:sldMkLst>
          <pc:docMk/>
          <pc:sldMk cId="1065937430" sldId="261"/>
        </pc:sldMkLst>
        <pc:spChg chg="mod">
          <ac:chgData name="steve langford" userId="05cf7de6c94123db" providerId="LiveId" clId="{D2340A7D-BE7E-470F-9599-A20B62E7B4BA}" dt="2019-10-22T19:29:15.749" v="17" actId="20577"/>
          <ac:spMkLst>
            <pc:docMk/>
            <pc:sldMk cId="1065937430" sldId="261"/>
            <ac:spMk id="2" creationId="{D8820DE5-E913-4045-958D-80D71B81B0DF}"/>
          </ac:spMkLst>
        </pc:spChg>
        <pc:spChg chg="mod">
          <ac:chgData name="steve langford" userId="05cf7de6c94123db" providerId="LiveId" clId="{D2340A7D-BE7E-470F-9599-A20B62E7B4BA}" dt="2019-10-22T19:30:35.221" v="226" actId="20577"/>
          <ac:spMkLst>
            <pc:docMk/>
            <pc:sldMk cId="1065937430" sldId="261"/>
            <ac:spMk id="3" creationId="{CF355837-33F8-4EB9-98EE-54E4D77CB6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697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525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86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424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391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625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669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6471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468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841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22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10/22/2019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4243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704" r:id="rId5"/>
    <p:sldLayoutId id="2147483698" r:id="rId6"/>
    <p:sldLayoutId id="2147483699" r:id="rId7"/>
    <p:sldLayoutId id="2147483700" r:id="rId8"/>
    <p:sldLayoutId id="2147483703" r:id="rId9"/>
    <p:sldLayoutId id="2147483701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3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myzenpath.com/self-discovery/personality-theories-5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A68A0C9-9C2D-47DB-9134-990B5647A9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787F59-33AF-4D1C-B4A1-742660B0A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tx1"/>
                </a:solidFill>
              </a:rPr>
              <a:t>Real self vs Ideal self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1E837F-3100-4134-9916-81DDB98AE8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 fontScale="92500"/>
          </a:bodyPr>
          <a:lstStyle/>
          <a:p>
            <a:r>
              <a:rPr lang="en-GB" dirty="0"/>
              <a:t>Counselling and communication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959415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6BB98-7D9B-4A51-8CF9-D610A26A4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Personality domains in person-centred theory </a:t>
            </a:r>
            <a:r>
              <a:rPr lang="en-GB" dirty="0">
                <a:solidFill>
                  <a:srgbClr val="FF0000"/>
                </a:solidFill>
              </a:rPr>
              <a:t>Real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1A719-CA31-459A-99EB-3B42CBB597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Actual/authentic self</a:t>
            </a:r>
          </a:p>
          <a:p>
            <a:r>
              <a:rPr lang="en-GB" dirty="0"/>
              <a:t>True self </a:t>
            </a:r>
          </a:p>
          <a:p>
            <a:r>
              <a:rPr lang="en-GB" dirty="0"/>
              <a:t>Comfortable in our own skin</a:t>
            </a:r>
          </a:p>
          <a:p>
            <a:r>
              <a:rPr lang="en-GB" dirty="0"/>
              <a:t>When we feel accepted and at peace with who we really our</a:t>
            </a:r>
          </a:p>
          <a:p>
            <a:r>
              <a:rPr lang="en-GB" dirty="0"/>
              <a:t>Real self is free to express their needs and wants with out fear, shame or guilt</a:t>
            </a:r>
          </a:p>
          <a:p>
            <a:r>
              <a:rPr lang="en-GB" dirty="0"/>
              <a:t>Can be seen by others, but because we have no true way of knowing how others view us. The real self is our </a:t>
            </a:r>
            <a:r>
              <a:rPr lang="en-GB" b="1" dirty="0"/>
              <a:t>self-image</a:t>
            </a:r>
          </a:p>
        </p:txBody>
      </p:sp>
    </p:spTree>
    <p:extLst>
      <p:ext uri="{BB962C8B-B14F-4D97-AF65-F5344CB8AC3E}">
        <p14:creationId xmlns:p14="http://schemas.microsoft.com/office/powerpoint/2010/main" val="3000678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E7587-7509-4ECD-AC50-9812036D5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Ideal self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FF4B2-9C69-43CB-975B-B74D7544A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we want to be</a:t>
            </a:r>
          </a:p>
          <a:p>
            <a:r>
              <a:rPr lang="en-GB" dirty="0"/>
              <a:t>An Idealised image that we have developed over time</a:t>
            </a:r>
          </a:p>
          <a:p>
            <a:r>
              <a:rPr lang="en-GB" dirty="0"/>
              <a:t>Based on what we have learned and experienced</a:t>
            </a:r>
          </a:p>
          <a:p>
            <a:r>
              <a:rPr lang="en-GB" dirty="0"/>
              <a:t>What we admire in others</a:t>
            </a:r>
          </a:p>
          <a:p>
            <a:r>
              <a:rPr lang="en-GB" dirty="0"/>
              <a:t>What our society promotes</a:t>
            </a:r>
          </a:p>
          <a:p>
            <a:r>
              <a:rPr lang="en-GB" dirty="0"/>
              <a:t>What we think is in our best interest.</a:t>
            </a:r>
          </a:p>
        </p:txBody>
      </p:sp>
    </p:spTree>
    <p:extLst>
      <p:ext uri="{BB962C8B-B14F-4D97-AF65-F5344CB8AC3E}">
        <p14:creationId xmlns:p14="http://schemas.microsoft.com/office/powerpoint/2010/main" val="1290769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31FBB-D8CA-454A-BD73-6D4F17ACB9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Incongruence between the two selves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3E178-2EB7-4C21-BBA3-38A9627D5C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the way I am (</a:t>
            </a:r>
            <a:r>
              <a:rPr lang="en-GB" b="1" dirty="0"/>
              <a:t>the real self</a:t>
            </a:r>
            <a:r>
              <a:rPr lang="en-GB" dirty="0"/>
              <a:t>) is aligned with the way that I want to be (the ideal self) then there is a sense of </a:t>
            </a:r>
            <a:r>
              <a:rPr lang="en-GB" b="1" dirty="0"/>
              <a:t>mental well-being and peace.</a:t>
            </a:r>
          </a:p>
          <a:p>
            <a:pPr marL="0" indent="0">
              <a:buNone/>
            </a:pPr>
            <a:r>
              <a:rPr lang="en-GB" dirty="0"/>
              <a:t>If the way I am is not aligned with how I want to be, the incongruence or lack of alignment </a:t>
            </a:r>
            <a:r>
              <a:rPr lang="en-GB" b="1" dirty="0"/>
              <a:t>causes mental distress and anxiety.</a:t>
            </a:r>
          </a:p>
          <a:p>
            <a:pPr marL="0" indent="0">
              <a:buNone/>
            </a:pPr>
            <a:r>
              <a:rPr lang="en-GB" dirty="0"/>
              <a:t>The bigger the gap the bigger the mental distress</a:t>
            </a:r>
          </a:p>
          <a:p>
            <a:r>
              <a:rPr lang="en-GB" b="1" dirty="0"/>
              <a:t>We can create the ideal self to survive our environment.</a:t>
            </a:r>
          </a:p>
        </p:txBody>
      </p:sp>
    </p:spTree>
    <p:extLst>
      <p:ext uri="{BB962C8B-B14F-4D97-AF65-F5344CB8AC3E}">
        <p14:creationId xmlns:p14="http://schemas.microsoft.com/office/powerpoint/2010/main" val="14961784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CB68C-CFFC-41ED-879A-57C0ED67B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Real self vs ideal self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0A527E-1976-4DB6-A2D9-D45DDC3F63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23697" y="1891862"/>
            <a:ext cx="8776137" cy="4498428"/>
          </a:xfrm>
        </p:spPr>
      </p:pic>
    </p:spTree>
    <p:extLst>
      <p:ext uri="{BB962C8B-B14F-4D97-AF65-F5344CB8AC3E}">
        <p14:creationId xmlns:p14="http://schemas.microsoft.com/office/powerpoint/2010/main" val="4174139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20DE5-E913-4045-958D-80D71B81B0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55837-33F8-4EB9-98EE-54E4D77CB6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a few minutes to reflect on how congruent or incongruent you are with yourself. </a:t>
            </a:r>
          </a:p>
          <a:p>
            <a:endParaRPr lang="en-GB" dirty="0"/>
          </a:p>
          <a:p>
            <a:r>
              <a:rPr lang="en-GB" dirty="0"/>
              <a:t>Identify areas where you are your real self and areas of life where you enact an Ideal self. </a:t>
            </a:r>
          </a:p>
        </p:txBody>
      </p:sp>
    </p:spTree>
    <p:extLst>
      <p:ext uri="{BB962C8B-B14F-4D97-AF65-F5344CB8AC3E}">
        <p14:creationId xmlns:p14="http://schemas.microsoft.com/office/powerpoint/2010/main" val="106593743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342441"/>
      </a:dk2>
      <a:lt2>
        <a:srgbClr val="E2E5E8"/>
      </a:lt2>
      <a:accent1>
        <a:srgbClr val="C3914D"/>
      </a:accent1>
      <a:accent2>
        <a:srgbClr val="B14D3B"/>
      </a:accent2>
      <a:accent3>
        <a:srgbClr val="C34D6B"/>
      </a:accent3>
      <a:accent4>
        <a:srgbClr val="B13B8B"/>
      </a:accent4>
      <a:accent5>
        <a:srgbClr val="B84DC3"/>
      </a:accent5>
      <a:accent6>
        <a:srgbClr val="753BB1"/>
      </a:accent6>
      <a:hlink>
        <a:srgbClr val="3F76BF"/>
      </a:hlink>
      <a:folHlink>
        <a:srgbClr val="7F7F7F"/>
      </a:folHlink>
    </a:clrScheme>
    <a:fontScheme name="Retrospect">
      <a:majorFont>
        <a:latin typeface="Garamond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253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Garamond</vt:lpstr>
      <vt:lpstr>RetrospectVTI</vt:lpstr>
      <vt:lpstr>Real self vs Ideal self </vt:lpstr>
      <vt:lpstr>Personality domains in person-centred theory Real self</vt:lpstr>
      <vt:lpstr>Ideal self </vt:lpstr>
      <vt:lpstr>Incongruence between the two selves</vt:lpstr>
      <vt:lpstr>Real self vs ideal self</vt:lpstr>
      <vt:lpstr>Class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Ideal self VS Real self</dc:title>
  <dc:creator>steve langford</dc:creator>
  <cp:lastModifiedBy>steve langford</cp:lastModifiedBy>
  <cp:revision>3</cp:revision>
  <dcterms:created xsi:type="dcterms:W3CDTF">2019-10-22T19:06:58Z</dcterms:created>
  <dcterms:modified xsi:type="dcterms:W3CDTF">2019-10-22T19:30:47Z</dcterms:modified>
</cp:coreProperties>
</file>