
<file path=[Content_Types].xml><?xml version="1.0" encoding="utf-8"?>
<Types xmlns="http://schemas.openxmlformats.org/package/2006/content-types">
  <Default Extension="docx" ContentType="application/vnd.openxmlformats-officedocument.wordprocessingml.document"/>
  <Default Extension="emf" ContentType="image/x-emf"/>
  <Default Extension="jpeg" ContentType="image/jpeg"/>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767" r:id="rId1"/>
  </p:sldMasterIdLst>
  <p:notesMasterIdLst>
    <p:notesMasterId r:id="rId11"/>
  </p:notesMasterIdLst>
  <p:sldIdLst>
    <p:sldId id="256" r:id="rId2"/>
    <p:sldId id="262" r:id="rId3"/>
    <p:sldId id="259" r:id="rId4"/>
    <p:sldId id="260" r:id="rId5"/>
    <p:sldId id="264" r:id="rId6"/>
    <p:sldId id="268" r:id="rId7"/>
    <p:sldId id="269" r:id="rId8"/>
    <p:sldId id="271" r:id="rId9"/>
    <p:sldId id="263" r:id="rId10"/>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20105"/>
    <p:restoredTop sz="94670"/>
  </p:normalViewPr>
  <p:slideViewPr>
    <p:cSldViewPr snapToGrid="0">
      <p:cViewPr varScale="1">
        <p:scale>
          <a:sx n="77" d="100"/>
          <a:sy n="77" d="100"/>
        </p:scale>
        <p:origin x="208" y="872"/>
      </p:cViewPr>
      <p:guideLst/>
    </p:cSldViewPr>
  </p:slideViewPr>
  <p:notesTextViewPr>
    <p:cViewPr>
      <p:scale>
        <a:sx n="1" d="1"/>
        <a:sy n="1" d="1"/>
      </p:scale>
      <p:origin x="0" y="0"/>
    </p:cViewPr>
  </p:notesTextViewPr>
  <p:notesViewPr>
    <p:cSldViewPr snapToGrid="0">
      <p:cViewPr varScale="1">
        <p:scale>
          <a:sx n="97" d="100"/>
          <a:sy n="97" d="100"/>
        </p:scale>
        <p:origin x="3688" y="208"/>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TR"/>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14AAF65-99C3-024E-8DEA-971010488579}" type="datetimeFigureOut">
              <a:rPr lang="en-TR" smtClean="0"/>
              <a:t>14.08.2026</a:t>
            </a:fld>
            <a:endParaRPr lang="en-TR"/>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TR"/>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T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TR"/>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DB412D8-156D-D140-A9A6-D2EF0CEDA999}" type="slidenum">
              <a:rPr lang="en-TR" smtClean="0"/>
              <a:t>‹#›</a:t>
            </a:fld>
            <a:endParaRPr lang="en-TR"/>
          </a:p>
        </p:txBody>
      </p:sp>
    </p:spTree>
    <p:extLst>
      <p:ext uri="{BB962C8B-B14F-4D97-AF65-F5344CB8AC3E}">
        <p14:creationId xmlns:p14="http://schemas.microsoft.com/office/powerpoint/2010/main" val="156154012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solidFill>
          <a:schemeClr val="accent2"/>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bwMode="blackWhite">
          <a:xfrm>
            <a:off x="1600200" y="2386744"/>
            <a:ext cx="8991600" cy="1645920"/>
          </a:xfrm>
          <a:solidFill>
            <a:srgbClr val="FFFFFF"/>
          </a:solidFill>
          <a:ln w="38100">
            <a:solidFill>
              <a:srgbClr val="404040"/>
            </a:solidFill>
          </a:ln>
        </p:spPr>
        <p:txBody>
          <a:bodyPr lIns="274320" rIns="274320" anchor="ctr" anchorCtr="1">
            <a:normAutofit/>
          </a:bodyPr>
          <a:lstStyle>
            <a:lvl1pPr algn="ctr">
              <a:defRPr sz="3800">
                <a:solidFill>
                  <a:srgbClr val="262626"/>
                </a:solidFill>
              </a:defRPr>
            </a:lvl1pPr>
          </a:lstStyle>
          <a:p>
            <a:r>
              <a:rPr lang="en-US"/>
              <a:t>Click to edit Master title style</a:t>
            </a:r>
            <a:endParaRPr lang="en-US" dirty="0"/>
          </a:p>
        </p:txBody>
      </p:sp>
      <p:sp>
        <p:nvSpPr>
          <p:cNvPr id="3" name="Subtitle 2"/>
          <p:cNvSpPr>
            <a:spLocks noGrp="1"/>
          </p:cNvSpPr>
          <p:nvPr>
            <p:ph type="subTitle" idx="1"/>
          </p:nvPr>
        </p:nvSpPr>
        <p:spPr>
          <a:xfrm>
            <a:off x="2695194" y="4352544"/>
            <a:ext cx="6801612" cy="1239894"/>
          </a:xfrm>
          <a:noFill/>
        </p:spPr>
        <p:txBody>
          <a:bodyPr>
            <a:normAutofit/>
          </a:bodyPr>
          <a:lstStyle>
            <a:lvl1pPr marL="0" indent="0" algn="ctr">
              <a:buNone/>
              <a:defRPr sz="2000">
                <a:solidFill>
                  <a:schemeClr val="tx1">
                    <a:lumMod val="75000"/>
                    <a:lumOff val="25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7" name="Date Placeholder 6"/>
          <p:cNvSpPr>
            <a:spLocks noGrp="1"/>
          </p:cNvSpPr>
          <p:nvPr>
            <p:ph type="dt" sz="half" idx="10"/>
          </p:nvPr>
        </p:nvSpPr>
        <p:spPr/>
        <p:txBody>
          <a:bodyPr/>
          <a:lstStyle/>
          <a:p>
            <a:fld id="{52E133AB-460E-B24B-8458-B9CD8AE43804}" type="datetimeFigureOut">
              <a:rPr lang="en-TR" smtClean="0"/>
              <a:t>14.08.2026</a:t>
            </a:fld>
            <a:endParaRPr lang="en-TR"/>
          </a:p>
        </p:txBody>
      </p:sp>
      <p:sp>
        <p:nvSpPr>
          <p:cNvPr id="8" name="Footer Placeholder 7"/>
          <p:cNvSpPr>
            <a:spLocks noGrp="1"/>
          </p:cNvSpPr>
          <p:nvPr>
            <p:ph type="ftr" sz="quarter" idx="11"/>
          </p:nvPr>
        </p:nvSpPr>
        <p:spPr/>
        <p:txBody>
          <a:bodyPr/>
          <a:lstStyle/>
          <a:p>
            <a:endParaRPr lang="en-TR"/>
          </a:p>
        </p:txBody>
      </p:sp>
      <p:sp>
        <p:nvSpPr>
          <p:cNvPr id="9" name="Slide Number Placeholder 8"/>
          <p:cNvSpPr>
            <a:spLocks noGrp="1"/>
          </p:cNvSpPr>
          <p:nvPr>
            <p:ph type="sldNum" sz="quarter" idx="12"/>
          </p:nvPr>
        </p:nvSpPr>
        <p:spPr/>
        <p:txBody>
          <a:bodyPr/>
          <a:lstStyle/>
          <a:p>
            <a:fld id="{FB5E6158-BF55-5D4E-9D9C-8629A9306CFA}" type="slidenum">
              <a:rPr lang="en-TR" smtClean="0"/>
              <a:t>‹#›</a:t>
            </a:fld>
            <a:endParaRPr lang="en-TR"/>
          </a:p>
        </p:txBody>
      </p:sp>
    </p:spTree>
    <p:extLst>
      <p:ext uri="{BB962C8B-B14F-4D97-AF65-F5344CB8AC3E}">
        <p14:creationId xmlns:p14="http://schemas.microsoft.com/office/powerpoint/2010/main" val="1371291850"/>
      </p:ext>
    </p:extLst>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52E133AB-460E-B24B-8458-B9CD8AE43804}" type="datetimeFigureOut">
              <a:rPr lang="en-TR" smtClean="0"/>
              <a:t>14.08.2026</a:t>
            </a:fld>
            <a:endParaRPr lang="en-TR"/>
          </a:p>
        </p:txBody>
      </p:sp>
      <p:sp>
        <p:nvSpPr>
          <p:cNvPr id="8" name="Footer Placeholder 7"/>
          <p:cNvSpPr>
            <a:spLocks noGrp="1"/>
          </p:cNvSpPr>
          <p:nvPr>
            <p:ph type="ftr" sz="quarter" idx="11"/>
          </p:nvPr>
        </p:nvSpPr>
        <p:spPr/>
        <p:txBody>
          <a:bodyPr/>
          <a:lstStyle/>
          <a:p>
            <a:endParaRPr lang="en-TR"/>
          </a:p>
        </p:txBody>
      </p:sp>
      <p:sp>
        <p:nvSpPr>
          <p:cNvPr id="9" name="Slide Number Placeholder 8"/>
          <p:cNvSpPr>
            <a:spLocks noGrp="1"/>
          </p:cNvSpPr>
          <p:nvPr>
            <p:ph type="sldNum" sz="quarter" idx="12"/>
          </p:nvPr>
        </p:nvSpPr>
        <p:spPr/>
        <p:txBody>
          <a:bodyPr/>
          <a:lstStyle/>
          <a:p>
            <a:fld id="{FB5E6158-BF55-5D4E-9D9C-8629A9306CFA}" type="slidenum">
              <a:rPr lang="en-TR" smtClean="0"/>
              <a:t>‹#›</a:t>
            </a:fld>
            <a:endParaRPr lang="en-TR"/>
          </a:p>
        </p:txBody>
      </p:sp>
    </p:spTree>
    <p:extLst>
      <p:ext uri="{BB962C8B-B14F-4D97-AF65-F5344CB8AC3E}">
        <p14:creationId xmlns:p14="http://schemas.microsoft.com/office/powerpoint/2010/main" val="74864241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Pr>
        <a:solidFill>
          <a:schemeClr val="accent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bwMode="blackWhite">
          <a:xfrm>
            <a:off x="1600200" y="2386744"/>
            <a:ext cx="8991600" cy="1645920"/>
          </a:xfrm>
          <a:solidFill>
            <a:srgbClr val="FFFFFF"/>
          </a:solidFill>
          <a:ln w="38100">
            <a:solidFill>
              <a:srgbClr val="404040"/>
            </a:solidFill>
          </a:ln>
        </p:spPr>
        <p:txBody>
          <a:bodyPr lIns="274320" rIns="274320" anchor="ctr" anchorCtr="1">
            <a:normAutofit/>
          </a:bodyPr>
          <a:lstStyle>
            <a:lvl1pPr>
              <a:defRPr sz="3800">
                <a:solidFill>
                  <a:srgbClr val="262626"/>
                </a:solidFill>
              </a:defRPr>
            </a:lvl1pPr>
          </a:lstStyle>
          <a:p>
            <a:r>
              <a:rPr lang="en-US"/>
              <a:t>Click to edit Master title style</a:t>
            </a:r>
            <a:endParaRPr lang="en-US" dirty="0"/>
          </a:p>
        </p:txBody>
      </p:sp>
      <p:sp>
        <p:nvSpPr>
          <p:cNvPr id="3" name="Text Placeholder 2"/>
          <p:cNvSpPr>
            <a:spLocks noGrp="1"/>
          </p:cNvSpPr>
          <p:nvPr>
            <p:ph type="body" idx="1"/>
          </p:nvPr>
        </p:nvSpPr>
        <p:spPr>
          <a:xfrm>
            <a:off x="2695194" y="4352465"/>
            <a:ext cx="6801612" cy="1265082"/>
          </a:xfrm>
        </p:spPr>
        <p:txBody>
          <a:bodyPr anchor="t" anchorCtr="1">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7" name="Date Placeholder 6"/>
          <p:cNvSpPr>
            <a:spLocks noGrp="1"/>
          </p:cNvSpPr>
          <p:nvPr>
            <p:ph type="dt" sz="half" idx="10"/>
          </p:nvPr>
        </p:nvSpPr>
        <p:spPr/>
        <p:txBody>
          <a:bodyPr/>
          <a:lstStyle/>
          <a:p>
            <a:fld id="{52E133AB-460E-B24B-8458-B9CD8AE43804}" type="datetimeFigureOut">
              <a:rPr lang="en-TR" smtClean="0"/>
              <a:t>14.08.2026</a:t>
            </a:fld>
            <a:endParaRPr lang="en-TR"/>
          </a:p>
        </p:txBody>
      </p:sp>
      <p:sp>
        <p:nvSpPr>
          <p:cNvPr id="8" name="Footer Placeholder 7"/>
          <p:cNvSpPr>
            <a:spLocks noGrp="1"/>
          </p:cNvSpPr>
          <p:nvPr>
            <p:ph type="ftr" sz="quarter" idx="11"/>
          </p:nvPr>
        </p:nvSpPr>
        <p:spPr/>
        <p:txBody>
          <a:bodyPr/>
          <a:lstStyle/>
          <a:p>
            <a:endParaRPr lang="en-TR"/>
          </a:p>
        </p:txBody>
      </p:sp>
      <p:sp>
        <p:nvSpPr>
          <p:cNvPr id="9" name="Slide Number Placeholder 8"/>
          <p:cNvSpPr>
            <a:spLocks noGrp="1"/>
          </p:cNvSpPr>
          <p:nvPr>
            <p:ph type="sldNum" sz="quarter" idx="12"/>
          </p:nvPr>
        </p:nvSpPr>
        <p:spPr/>
        <p:txBody>
          <a:bodyPr/>
          <a:lstStyle/>
          <a:p>
            <a:fld id="{FB5E6158-BF55-5D4E-9D9C-8629A9306CFA}" type="slidenum">
              <a:rPr lang="en-TR" smtClean="0"/>
              <a:t>‹#›</a:t>
            </a:fld>
            <a:endParaRPr lang="en-TR"/>
          </a:p>
        </p:txBody>
      </p:sp>
    </p:spTree>
    <p:extLst>
      <p:ext uri="{BB962C8B-B14F-4D97-AF65-F5344CB8AC3E}">
        <p14:creationId xmlns:p14="http://schemas.microsoft.com/office/powerpoint/2010/main" val="328615274"/>
      </p:ext>
    </p:extLst>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581912" y="2638044"/>
            <a:ext cx="4271771" cy="310198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338315" y="2638044"/>
            <a:ext cx="4270247" cy="310198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Date Placeholder 7"/>
          <p:cNvSpPr>
            <a:spLocks noGrp="1"/>
          </p:cNvSpPr>
          <p:nvPr>
            <p:ph type="dt" sz="half" idx="10"/>
          </p:nvPr>
        </p:nvSpPr>
        <p:spPr/>
        <p:txBody>
          <a:bodyPr/>
          <a:lstStyle/>
          <a:p>
            <a:fld id="{52E133AB-460E-B24B-8458-B9CD8AE43804}" type="datetimeFigureOut">
              <a:rPr lang="en-TR" smtClean="0"/>
              <a:t>14.08.2026</a:t>
            </a:fld>
            <a:endParaRPr lang="en-TR"/>
          </a:p>
        </p:txBody>
      </p:sp>
      <p:sp>
        <p:nvSpPr>
          <p:cNvPr id="9" name="Footer Placeholder 8"/>
          <p:cNvSpPr>
            <a:spLocks noGrp="1"/>
          </p:cNvSpPr>
          <p:nvPr>
            <p:ph type="ftr" sz="quarter" idx="11"/>
          </p:nvPr>
        </p:nvSpPr>
        <p:spPr/>
        <p:txBody>
          <a:bodyPr/>
          <a:lstStyle/>
          <a:p>
            <a:endParaRPr lang="en-TR"/>
          </a:p>
        </p:txBody>
      </p:sp>
      <p:sp>
        <p:nvSpPr>
          <p:cNvPr id="10" name="Slide Number Placeholder 9"/>
          <p:cNvSpPr>
            <a:spLocks noGrp="1"/>
          </p:cNvSpPr>
          <p:nvPr>
            <p:ph type="sldNum" sz="quarter" idx="12"/>
          </p:nvPr>
        </p:nvSpPr>
        <p:spPr/>
        <p:txBody>
          <a:bodyPr/>
          <a:lstStyle/>
          <a:p>
            <a:fld id="{FB5E6158-BF55-5D4E-9D9C-8629A9306CFA}" type="slidenum">
              <a:rPr lang="en-TR" smtClean="0"/>
              <a:t>‹#›</a:t>
            </a:fld>
            <a:endParaRPr lang="en-TR"/>
          </a:p>
        </p:txBody>
      </p:sp>
    </p:spTree>
    <p:extLst>
      <p:ext uri="{BB962C8B-B14F-4D97-AF65-F5344CB8AC3E}">
        <p14:creationId xmlns:p14="http://schemas.microsoft.com/office/powerpoint/2010/main" val="423985372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1583436" y="2313433"/>
            <a:ext cx="4270248" cy="704087"/>
          </a:xfrm>
        </p:spPr>
        <p:txBody>
          <a:bodyPr anchor="b" anchorCtr="1">
            <a:normAutofit/>
          </a:bodyPr>
          <a:lstStyle>
            <a:lvl1pPr marL="0" indent="0" algn="ctr">
              <a:buNone/>
              <a:defRPr sz="1900" b="0" cap="all" spc="100" baseline="0">
                <a:solidFill>
                  <a:schemeClr val="accent2">
                    <a:lumMod val="75000"/>
                  </a:schemeClr>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583436" y="3143250"/>
            <a:ext cx="4270248" cy="259677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Content Placeholder 5"/>
          <p:cNvSpPr>
            <a:spLocks noGrp="1"/>
          </p:cNvSpPr>
          <p:nvPr>
            <p:ph sz="quarter" idx="4"/>
          </p:nvPr>
        </p:nvSpPr>
        <p:spPr>
          <a:xfrm>
            <a:off x="6338316" y="3143250"/>
            <a:ext cx="4253484" cy="2596776"/>
          </a:xfrm>
        </p:spPr>
        <p:txBody>
          <a:bodyPr/>
          <a:lstStyle>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1" name="Text Placeholder 4"/>
          <p:cNvSpPr>
            <a:spLocks noGrp="1"/>
          </p:cNvSpPr>
          <p:nvPr>
            <p:ph type="body" sz="quarter" idx="13"/>
          </p:nvPr>
        </p:nvSpPr>
        <p:spPr>
          <a:xfrm>
            <a:off x="6338316" y="2313433"/>
            <a:ext cx="4270248" cy="704087"/>
          </a:xfrm>
        </p:spPr>
        <p:txBody>
          <a:bodyPr anchor="b" anchorCtr="1">
            <a:normAutofit/>
          </a:bodyPr>
          <a:lstStyle>
            <a:lvl1pPr marL="0" indent="0" algn="ctr">
              <a:buNone/>
              <a:defRPr sz="1900" b="0" cap="all" spc="100" baseline="0">
                <a:solidFill>
                  <a:schemeClr val="accent2">
                    <a:lumMod val="75000"/>
                  </a:schemeClr>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7" name="Date Placeholder 6"/>
          <p:cNvSpPr>
            <a:spLocks noGrp="1"/>
          </p:cNvSpPr>
          <p:nvPr>
            <p:ph type="dt" sz="half" idx="10"/>
          </p:nvPr>
        </p:nvSpPr>
        <p:spPr/>
        <p:txBody>
          <a:bodyPr/>
          <a:lstStyle/>
          <a:p>
            <a:fld id="{52E133AB-460E-B24B-8458-B9CD8AE43804}" type="datetimeFigureOut">
              <a:rPr lang="en-TR" smtClean="0"/>
              <a:t>14.08.2026</a:t>
            </a:fld>
            <a:endParaRPr lang="en-TR"/>
          </a:p>
        </p:txBody>
      </p:sp>
      <p:sp>
        <p:nvSpPr>
          <p:cNvPr id="8" name="Footer Placeholder 7"/>
          <p:cNvSpPr>
            <a:spLocks noGrp="1"/>
          </p:cNvSpPr>
          <p:nvPr>
            <p:ph type="ftr" sz="quarter" idx="11"/>
          </p:nvPr>
        </p:nvSpPr>
        <p:spPr/>
        <p:txBody>
          <a:bodyPr/>
          <a:lstStyle/>
          <a:p>
            <a:endParaRPr lang="en-TR"/>
          </a:p>
        </p:txBody>
      </p:sp>
      <p:sp>
        <p:nvSpPr>
          <p:cNvPr id="9" name="Slide Number Placeholder 8"/>
          <p:cNvSpPr>
            <a:spLocks noGrp="1"/>
          </p:cNvSpPr>
          <p:nvPr>
            <p:ph type="sldNum" sz="quarter" idx="12"/>
          </p:nvPr>
        </p:nvSpPr>
        <p:spPr/>
        <p:txBody>
          <a:bodyPr/>
          <a:lstStyle/>
          <a:p>
            <a:fld id="{FB5E6158-BF55-5D4E-9D9C-8629A9306CFA}" type="slidenum">
              <a:rPr lang="en-TR" smtClean="0"/>
              <a:t>‹#›</a:t>
            </a:fld>
            <a:endParaRPr lang="en-TR"/>
          </a:p>
        </p:txBody>
      </p:sp>
      <p:sp>
        <p:nvSpPr>
          <p:cNvPr id="10" name="Title 9"/>
          <p:cNvSpPr>
            <a:spLocks noGrp="1"/>
          </p:cNvSpPr>
          <p:nvPr>
            <p:ph type="title"/>
          </p:nvPr>
        </p:nvSpPr>
        <p:spPr/>
        <p:txBody>
          <a:bodyPr/>
          <a:lstStyle/>
          <a:p>
            <a:r>
              <a:rPr lang="en-US"/>
              <a:t>Click to edit Master title style</a:t>
            </a:r>
            <a:endParaRPr lang="en-US" dirty="0"/>
          </a:p>
        </p:txBody>
      </p:sp>
    </p:spTree>
    <p:extLst>
      <p:ext uri="{BB962C8B-B14F-4D97-AF65-F5344CB8AC3E}">
        <p14:creationId xmlns:p14="http://schemas.microsoft.com/office/powerpoint/2010/main" val="266604716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52E133AB-460E-B24B-8458-B9CD8AE43804}" type="datetimeFigureOut">
              <a:rPr lang="en-TR" smtClean="0"/>
              <a:t>14.08.2026</a:t>
            </a:fld>
            <a:endParaRPr lang="en-TR"/>
          </a:p>
        </p:txBody>
      </p:sp>
      <p:sp>
        <p:nvSpPr>
          <p:cNvPr id="4" name="Footer Placeholder 3"/>
          <p:cNvSpPr>
            <a:spLocks noGrp="1"/>
          </p:cNvSpPr>
          <p:nvPr>
            <p:ph type="ftr" sz="quarter" idx="11"/>
          </p:nvPr>
        </p:nvSpPr>
        <p:spPr/>
        <p:txBody>
          <a:bodyPr/>
          <a:lstStyle/>
          <a:p>
            <a:endParaRPr lang="en-TR"/>
          </a:p>
        </p:txBody>
      </p:sp>
      <p:sp>
        <p:nvSpPr>
          <p:cNvPr id="5" name="Slide Number Placeholder 4"/>
          <p:cNvSpPr>
            <a:spLocks noGrp="1"/>
          </p:cNvSpPr>
          <p:nvPr>
            <p:ph type="sldNum" sz="quarter" idx="12"/>
          </p:nvPr>
        </p:nvSpPr>
        <p:spPr/>
        <p:txBody>
          <a:bodyPr/>
          <a:lstStyle/>
          <a:p>
            <a:fld id="{FB5E6158-BF55-5D4E-9D9C-8629A9306CFA}" type="slidenum">
              <a:rPr lang="en-TR" smtClean="0"/>
              <a:t>‹#›</a:t>
            </a:fld>
            <a:endParaRPr lang="en-TR"/>
          </a:p>
        </p:txBody>
      </p:sp>
    </p:spTree>
    <p:extLst>
      <p:ext uri="{BB962C8B-B14F-4D97-AF65-F5344CB8AC3E}">
        <p14:creationId xmlns:p14="http://schemas.microsoft.com/office/powerpoint/2010/main" val="401026907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2E133AB-460E-B24B-8458-B9CD8AE43804}" type="datetimeFigureOut">
              <a:rPr lang="en-TR" smtClean="0"/>
              <a:t>14.08.2026</a:t>
            </a:fld>
            <a:endParaRPr lang="en-TR"/>
          </a:p>
        </p:txBody>
      </p:sp>
      <p:sp>
        <p:nvSpPr>
          <p:cNvPr id="3" name="Footer Placeholder 2"/>
          <p:cNvSpPr>
            <a:spLocks noGrp="1"/>
          </p:cNvSpPr>
          <p:nvPr>
            <p:ph type="ftr" sz="quarter" idx="11"/>
          </p:nvPr>
        </p:nvSpPr>
        <p:spPr/>
        <p:txBody>
          <a:bodyPr/>
          <a:lstStyle/>
          <a:p>
            <a:endParaRPr lang="en-TR"/>
          </a:p>
        </p:txBody>
      </p:sp>
      <p:sp>
        <p:nvSpPr>
          <p:cNvPr id="4" name="Slide Number Placeholder 3"/>
          <p:cNvSpPr>
            <a:spLocks noGrp="1"/>
          </p:cNvSpPr>
          <p:nvPr>
            <p:ph type="sldNum" sz="quarter" idx="12"/>
          </p:nvPr>
        </p:nvSpPr>
        <p:spPr/>
        <p:txBody>
          <a:bodyPr/>
          <a:lstStyle/>
          <a:p>
            <a:fld id="{FB5E6158-BF55-5D4E-9D9C-8629A9306CFA}" type="slidenum">
              <a:rPr lang="en-TR" smtClean="0"/>
              <a:t>‹#›</a:t>
            </a:fld>
            <a:endParaRPr lang="en-TR"/>
          </a:p>
        </p:txBody>
      </p:sp>
    </p:spTree>
    <p:extLst>
      <p:ext uri="{BB962C8B-B14F-4D97-AF65-F5344CB8AC3E}">
        <p14:creationId xmlns:p14="http://schemas.microsoft.com/office/powerpoint/2010/main" val="5009311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6" name="Rectangle 25"/>
          <p:cNvSpPr/>
          <p:nvPr/>
        </p:nvSpPr>
        <p:spPr>
          <a:xfrm>
            <a:off x="0" y="0"/>
            <a:ext cx="6096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bwMode="blackWhite">
          <a:xfrm>
            <a:off x="804672" y="2243828"/>
            <a:ext cx="4486656" cy="1141497"/>
          </a:xfrm>
          <a:solidFill>
            <a:srgbClr val="FFFFFF"/>
          </a:solidFill>
          <a:ln>
            <a:solidFill>
              <a:srgbClr val="404040"/>
            </a:solidFill>
          </a:ln>
        </p:spPr>
        <p:txBody>
          <a:bodyPr anchor="ctr" anchorCtr="1">
            <a:normAutofit/>
          </a:bodyPr>
          <a:lstStyle>
            <a:lvl1pPr>
              <a:defRPr sz="2200">
                <a:solidFill>
                  <a:srgbClr val="262626"/>
                </a:solidFill>
              </a:defRPr>
            </a:lvl1pPr>
          </a:lstStyle>
          <a:p>
            <a:r>
              <a:rPr lang="en-US"/>
              <a:t>Click to edit Master title style</a:t>
            </a:r>
            <a:endParaRPr lang="en-US" dirty="0"/>
          </a:p>
        </p:txBody>
      </p:sp>
      <p:sp>
        <p:nvSpPr>
          <p:cNvPr id="3" name="Content Placeholder 2"/>
          <p:cNvSpPr>
            <a:spLocks noGrp="1"/>
          </p:cNvSpPr>
          <p:nvPr>
            <p:ph idx="1"/>
          </p:nvPr>
        </p:nvSpPr>
        <p:spPr>
          <a:xfrm>
            <a:off x="6736080" y="804672"/>
            <a:ext cx="4815840" cy="5248656"/>
          </a:xfrm>
        </p:spPr>
        <p:txBody>
          <a:bodyPr>
            <a:normAutofit/>
          </a:bodyPr>
          <a:lstStyle>
            <a:lvl1pPr>
              <a:defRPr sz="1900">
                <a:solidFill>
                  <a:schemeClr val="tx1"/>
                </a:solidFill>
              </a:defRPr>
            </a:lvl1pPr>
            <a:lvl2pPr>
              <a:defRPr sz="1600">
                <a:solidFill>
                  <a:schemeClr val="tx1"/>
                </a:solidFill>
              </a:defRPr>
            </a:lvl2pPr>
            <a:lvl3pPr>
              <a:defRPr sz="1600">
                <a:solidFill>
                  <a:schemeClr val="tx1"/>
                </a:solidFill>
              </a:defRPr>
            </a:lvl3pPr>
            <a:lvl4pPr>
              <a:defRPr sz="1600">
                <a:solidFill>
                  <a:schemeClr val="tx1"/>
                </a:solidFill>
              </a:defRPr>
            </a:lvl4pPr>
            <a:lvl5pPr>
              <a:defRPr sz="1600">
                <a:solidFill>
                  <a:schemeClr val="tx1"/>
                </a:solidFill>
              </a:defRPr>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15568" y="3549918"/>
            <a:ext cx="3794760" cy="2194036"/>
          </a:xfrm>
        </p:spPr>
        <p:txBody>
          <a:bodyPr anchor="t" anchorCtr="1">
            <a:normAutofit/>
          </a:bodyPr>
          <a:lstStyle>
            <a:lvl1pPr marL="0" indent="0" algn="ctr">
              <a:buNone/>
              <a:defRPr sz="1500">
                <a:solidFill>
                  <a:srgbClr val="FFFF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9" name="Date Placeholder 8"/>
          <p:cNvSpPr>
            <a:spLocks noGrp="1"/>
          </p:cNvSpPr>
          <p:nvPr>
            <p:ph type="dt" sz="half" idx="10"/>
          </p:nvPr>
        </p:nvSpPr>
        <p:spPr/>
        <p:txBody>
          <a:bodyPr/>
          <a:lstStyle/>
          <a:p>
            <a:fld id="{52E133AB-460E-B24B-8458-B9CD8AE43804}" type="datetimeFigureOut">
              <a:rPr lang="en-TR" smtClean="0"/>
              <a:t>14.08.2026</a:t>
            </a:fld>
            <a:endParaRPr lang="en-TR"/>
          </a:p>
        </p:txBody>
      </p:sp>
      <p:sp>
        <p:nvSpPr>
          <p:cNvPr id="10" name="Footer Placeholder 9"/>
          <p:cNvSpPr>
            <a:spLocks noGrp="1"/>
          </p:cNvSpPr>
          <p:nvPr>
            <p:ph type="ftr" sz="quarter" idx="11"/>
          </p:nvPr>
        </p:nvSpPr>
        <p:spPr>
          <a:xfrm>
            <a:off x="804672" y="6236208"/>
            <a:ext cx="5124797" cy="320040"/>
          </a:xfrm>
        </p:spPr>
        <p:txBody>
          <a:bodyPr/>
          <a:lstStyle>
            <a:lvl1pPr>
              <a:defRPr>
                <a:solidFill>
                  <a:srgbClr val="FFFFFF">
                    <a:alpha val="70000"/>
                  </a:srgbClr>
                </a:solidFill>
              </a:defRPr>
            </a:lvl1pPr>
          </a:lstStyle>
          <a:p>
            <a:endParaRPr lang="en-TR"/>
          </a:p>
        </p:txBody>
      </p:sp>
      <p:sp>
        <p:nvSpPr>
          <p:cNvPr id="11" name="Slide Number Placeholder 10"/>
          <p:cNvSpPr>
            <a:spLocks noGrp="1"/>
          </p:cNvSpPr>
          <p:nvPr>
            <p:ph type="sldNum" sz="quarter" idx="12"/>
          </p:nvPr>
        </p:nvSpPr>
        <p:spPr/>
        <p:txBody>
          <a:bodyPr/>
          <a:lstStyle/>
          <a:p>
            <a:fld id="{FB5E6158-BF55-5D4E-9D9C-8629A9306CFA}" type="slidenum">
              <a:rPr lang="en-TR" smtClean="0"/>
              <a:t>‹#›</a:t>
            </a:fld>
            <a:endParaRPr lang="en-TR"/>
          </a:p>
        </p:txBody>
      </p:sp>
    </p:spTree>
    <p:extLst>
      <p:ext uri="{BB962C8B-B14F-4D97-AF65-F5344CB8AC3E}">
        <p14:creationId xmlns:p14="http://schemas.microsoft.com/office/powerpoint/2010/main" val="197834413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18" name="Rectangle 17"/>
          <p:cNvSpPr/>
          <p:nvPr/>
        </p:nvSpPr>
        <p:spPr>
          <a:xfrm>
            <a:off x="0" y="0"/>
            <a:ext cx="6095999"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bwMode="blackWhite">
          <a:xfrm>
            <a:off x="808523" y="2243828"/>
            <a:ext cx="4494998" cy="1134640"/>
          </a:xfrm>
          <a:solidFill>
            <a:srgbClr val="FFFFFF"/>
          </a:solidFill>
          <a:ln>
            <a:solidFill>
              <a:srgbClr val="404040"/>
            </a:solidFill>
          </a:ln>
        </p:spPr>
        <p:txBody>
          <a:bodyPr anchor="ctr" anchorCtr="1">
            <a:noAutofit/>
          </a:bodyPr>
          <a:lstStyle>
            <a:lvl1pPr>
              <a:defRPr sz="2200">
                <a:solidFill>
                  <a:srgbClr val="262626"/>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6095999" y="0"/>
            <a:ext cx="6102097" cy="6858000"/>
          </a:xfrm>
          <a:solidFill>
            <a:schemeClr val="bg1">
              <a:lumMod val="75000"/>
            </a:schemeClr>
          </a:solidFill>
        </p:spPr>
        <p:txBody>
          <a:bodyPr anchor="t"/>
          <a:lstStyle>
            <a:lvl1pPr marL="0" indent="0">
              <a:buNone/>
              <a:defRPr sz="3200">
                <a:solidFill>
                  <a:schemeClr val="bg1">
                    <a:lumMod val="85000"/>
                    <a:lumOff val="15000"/>
                  </a:schemeClr>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115568" y="3549918"/>
            <a:ext cx="3794760" cy="2194037"/>
          </a:xfrm>
        </p:spPr>
        <p:txBody>
          <a:bodyPr anchor="t" anchorCtr="1">
            <a:normAutofit/>
          </a:bodyPr>
          <a:lstStyle>
            <a:lvl1pPr marL="0" indent="0" algn="ctr">
              <a:buNone/>
              <a:defRPr sz="1500">
                <a:solidFill>
                  <a:srgbClr val="FFFF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8" name="Date Placeholder 7"/>
          <p:cNvSpPr>
            <a:spLocks noGrp="1"/>
          </p:cNvSpPr>
          <p:nvPr>
            <p:ph type="dt" sz="half" idx="10"/>
          </p:nvPr>
        </p:nvSpPr>
        <p:spPr/>
        <p:txBody>
          <a:bodyPr/>
          <a:lstStyle>
            <a:lvl1pPr>
              <a:defRPr>
                <a:solidFill>
                  <a:srgbClr val="FFFFFF"/>
                </a:solidFill>
                <a:effectLst>
                  <a:outerShdw blurRad="50800" dist="38100" dir="2700000" algn="tl" rotWithShape="0">
                    <a:prstClr val="black">
                      <a:alpha val="43000"/>
                    </a:prstClr>
                  </a:outerShdw>
                </a:effectLst>
              </a:defRPr>
            </a:lvl1pPr>
          </a:lstStyle>
          <a:p>
            <a:fld id="{52E133AB-460E-B24B-8458-B9CD8AE43804}" type="datetimeFigureOut">
              <a:rPr lang="en-TR" smtClean="0"/>
              <a:t>14.08.2026</a:t>
            </a:fld>
            <a:endParaRPr lang="en-TR"/>
          </a:p>
        </p:txBody>
      </p:sp>
      <p:sp>
        <p:nvSpPr>
          <p:cNvPr id="9" name="Footer Placeholder 8"/>
          <p:cNvSpPr>
            <a:spLocks noGrp="1"/>
          </p:cNvSpPr>
          <p:nvPr>
            <p:ph type="ftr" sz="quarter" idx="11"/>
          </p:nvPr>
        </p:nvSpPr>
        <p:spPr>
          <a:xfrm>
            <a:off x="804672" y="6236208"/>
            <a:ext cx="5124797" cy="320040"/>
          </a:xfrm>
        </p:spPr>
        <p:txBody>
          <a:bodyPr/>
          <a:lstStyle>
            <a:lvl1pPr>
              <a:defRPr>
                <a:solidFill>
                  <a:srgbClr val="FFFFFF">
                    <a:alpha val="70000"/>
                  </a:srgbClr>
                </a:solidFill>
              </a:defRPr>
            </a:lvl1pPr>
          </a:lstStyle>
          <a:p>
            <a:endParaRPr lang="en-TR"/>
          </a:p>
        </p:txBody>
      </p:sp>
      <p:sp>
        <p:nvSpPr>
          <p:cNvPr id="10" name="Slide Number Placeholder 9"/>
          <p:cNvSpPr>
            <a:spLocks noGrp="1"/>
          </p:cNvSpPr>
          <p:nvPr>
            <p:ph type="sldNum" sz="quarter" idx="12"/>
          </p:nvPr>
        </p:nvSpPr>
        <p:spPr/>
        <p:txBody>
          <a:bodyPr/>
          <a:lstStyle/>
          <a:p>
            <a:fld id="{FB5E6158-BF55-5D4E-9D9C-8629A9306CFA}" type="slidenum">
              <a:rPr lang="en-TR" smtClean="0"/>
              <a:t>‹#›</a:t>
            </a:fld>
            <a:endParaRPr lang="en-TR"/>
          </a:p>
        </p:txBody>
      </p:sp>
    </p:spTree>
    <p:extLst>
      <p:ext uri="{BB962C8B-B14F-4D97-AF65-F5344CB8AC3E}">
        <p14:creationId xmlns:p14="http://schemas.microsoft.com/office/powerpoint/2010/main" val="92942803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2E133AB-460E-B24B-8458-B9CD8AE43804}" type="datetimeFigureOut">
              <a:rPr lang="en-TR" smtClean="0"/>
              <a:t>14.08.2026</a:t>
            </a:fld>
            <a:endParaRPr lang="en-TR"/>
          </a:p>
        </p:txBody>
      </p:sp>
      <p:sp>
        <p:nvSpPr>
          <p:cNvPr id="5" name="Footer Placeholder 4"/>
          <p:cNvSpPr>
            <a:spLocks noGrp="1"/>
          </p:cNvSpPr>
          <p:nvPr>
            <p:ph type="ftr" sz="quarter" idx="11"/>
          </p:nvPr>
        </p:nvSpPr>
        <p:spPr/>
        <p:txBody>
          <a:bodyPr/>
          <a:lstStyle/>
          <a:p>
            <a:endParaRPr lang="en-TR"/>
          </a:p>
        </p:txBody>
      </p:sp>
      <p:sp>
        <p:nvSpPr>
          <p:cNvPr id="6" name="Slide Number Placeholder 5"/>
          <p:cNvSpPr>
            <a:spLocks noGrp="1"/>
          </p:cNvSpPr>
          <p:nvPr>
            <p:ph type="sldNum" sz="quarter" idx="12"/>
          </p:nvPr>
        </p:nvSpPr>
        <p:spPr/>
        <p:txBody>
          <a:bodyPr/>
          <a:lstStyle/>
          <a:p>
            <a:fld id="{FB5E6158-BF55-5D4E-9D9C-8629A9306CFA}" type="slidenum">
              <a:rPr lang="en-TR" smtClean="0"/>
              <a:t>‹#›</a:t>
            </a:fld>
            <a:endParaRPr lang="en-TR"/>
          </a:p>
        </p:txBody>
      </p:sp>
    </p:spTree>
    <p:extLst>
      <p:ext uri="{BB962C8B-B14F-4D97-AF65-F5344CB8AC3E}">
        <p14:creationId xmlns:p14="http://schemas.microsoft.com/office/powerpoint/2010/main" val="41394389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653112" y="937260"/>
            <a:ext cx="1298608" cy="498348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2231136" y="937260"/>
            <a:ext cx="6198489" cy="498348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2E133AB-460E-B24B-8458-B9CD8AE43804}" type="datetimeFigureOut">
              <a:rPr lang="en-TR" smtClean="0"/>
              <a:t>14.08.2026</a:t>
            </a:fld>
            <a:endParaRPr lang="en-TR"/>
          </a:p>
        </p:txBody>
      </p:sp>
      <p:sp>
        <p:nvSpPr>
          <p:cNvPr id="5" name="Footer Placeholder 4"/>
          <p:cNvSpPr>
            <a:spLocks noGrp="1"/>
          </p:cNvSpPr>
          <p:nvPr>
            <p:ph type="ftr" sz="quarter" idx="11"/>
          </p:nvPr>
        </p:nvSpPr>
        <p:spPr/>
        <p:txBody>
          <a:bodyPr/>
          <a:lstStyle/>
          <a:p>
            <a:endParaRPr lang="en-TR"/>
          </a:p>
        </p:txBody>
      </p:sp>
      <p:sp>
        <p:nvSpPr>
          <p:cNvPr id="6" name="Slide Number Placeholder 5"/>
          <p:cNvSpPr>
            <a:spLocks noGrp="1"/>
          </p:cNvSpPr>
          <p:nvPr>
            <p:ph type="sldNum" sz="quarter" idx="12"/>
          </p:nvPr>
        </p:nvSpPr>
        <p:spPr/>
        <p:txBody>
          <a:bodyPr/>
          <a:lstStyle/>
          <a:p>
            <a:fld id="{FB5E6158-BF55-5D4E-9D9C-8629A9306CFA}" type="slidenum">
              <a:rPr lang="en-TR" smtClean="0"/>
              <a:t>‹#›</a:t>
            </a:fld>
            <a:endParaRPr lang="en-TR"/>
          </a:p>
        </p:txBody>
      </p:sp>
    </p:spTree>
    <p:extLst>
      <p:ext uri="{BB962C8B-B14F-4D97-AF65-F5344CB8AC3E}">
        <p14:creationId xmlns:p14="http://schemas.microsoft.com/office/powerpoint/2010/main" val="93565565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bwMode="black">
          <a:xfrm>
            <a:off x="2231136" y="964692"/>
            <a:ext cx="7729728" cy="1188720"/>
          </a:xfrm>
          <a:prstGeom prst="rect">
            <a:avLst/>
          </a:prstGeom>
          <a:solidFill>
            <a:srgbClr val="FFFFFF"/>
          </a:solidFill>
          <a:ln w="31750" cap="sq">
            <a:solidFill>
              <a:srgbClr val="404040"/>
            </a:solidFill>
            <a:miter lim="800000"/>
          </a:ln>
        </p:spPr>
        <p:txBody>
          <a:bodyPr vert="horz" lIns="182880" tIns="182880" rIns="182880" bIns="18288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2231136" y="2638044"/>
            <a:ext cx="7729728" cy="310198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821429" y="6238816"/>
            <a:ext cx="2753746" cy="323968"/>
          </a:xfrm>
          <a:prstGeom prst="rect">
            <a:avLst/>
          </a:prstGeom>
        </p:spPr>
        <p:txBody>
          <a:bodyPr vert="horz" lIns="91440" tIns="45720" rIns="91440" bIns="45720" rtlCol="0" anchor="ctr"/>
          <a:lstStyle>
            <a:lvl1pPr algn="r">
              <a:defRPr sz="1050">
                <a:solidFill>
                  <a:schemeClr val="tx1">
                    <a:alpha val="70000"/>
                  </a:schemeClr>
                </a:solidFill>
              </a:defRPr>
            </a:lvl1pPr>
          </a:lstStyle>
          <a:p>
            <a:fld id="{52E133AB-460E-B24B-8458-B9CD8AE43804}" type="datetimeFigureOut">
              <a:rPr lang="en-TR" smtClean="0"/>
              <a:t>14.08.2026</a:t>
            </a:fld>
            <a:endParaRPr lang="en-TR"/>
          </a:p>
        </p:txBody>
      </p:sp>
      <p:sp>
        <p:nvSpPr>
          <p:cNvPr id="5" name="Footer Placeholder 4"/>
          <p:cNvSpPr>
            <a:spLocks noGrp="1"/>
          </p:cNvSpPr>
          <p:nvPr>
            <p:ph type="ftr" sz="quarter" idx="3"/>
          </p:nvPr>
        </p:nvSpPr>
        <p:spPr>
          <a:xfrm>
            <a:off x="1600200" y="6236208"/>
            <a:ext cx="5901189" cy="320040"/>
          </a:xfrm>
          <a:prstGeom prst="rect">
            <a:avLst/>
          </a:prstGeom>
        </p:spPr>
        <p:txBody>
          <a:bodyPr vert="horz" lIns="91440" tIns="45720" rIns="91440" bIns="45720" rtlCol="0" anchor="ctr"/>
          <a:lstStyle>
            <a:lvl1pPr algn="l">
              <a:defRPr sz="1050">
                <a:solidFill>
                  <a:schemeClr val="tx1">
                    <a:alpha val="70000"/>
                  </a:schemeClr>
                </a:solidFill>
              </a:defRPr>
            </a:lvl1pPr>
          </a:lstStyle>
          <a:p>
            <a:endParaRPr lang="en-TR"/>
          </a:p>
        </p:txBody>
      </p:sp>
      <p:sp>
        <p:nvSpPr>
          <p:cNvPr id="6" name="Slide Number Placeholder 5"/>
          <p:cNvSpPr>
            <a:spLocks noGrp="1"/>
          </p:cNvSpPr>
          <p:nvPr>
            <p:ph type="sldNum" sz="quarter" idx="4"/>
          </p:nvPr>
        </p:nvSpPr>
        <p:spPr>
          <a:xfrm>
            <a:off x="10758922" y="6217920"/>
            <a:ext cx="365760" cy="365760"/>
          </a:xfrm>
          <a:prstGeom prst="ellipse">
            <a:avLst/>
          </a:prstGeom>
          <a:solidFill>
            <a:srgbClr val="1D1D1D">
              <a:alpha val="70000"/>
            </a:srgbClr>
          </a:solidFill>
        </p:spPr>
        <p:txBody>
          <a:bodyPr vert="horz" lIns="18288" tIns="45720" rIns="18288" bIns="45720" rtlCol="0" anchor="ctr">
            <a:noAutofit/>
          </a:bodyPr>
          <a:lstStyle>
            <a:lvl1pPr algn="ctr">
              <a:defRPr sz="1100" spc="0" baseline="0">
                <a:solidFill>
                  <a:srgbClr val="FFFFFF"/>
                </a:solidFill>
              </a:defRPr>
            </a:lvl1pPr>
          </a:lstStyle>
          <a:p>
            <a:fld id="{FB5E6158-BF55-5D4E-9D9C-8629A9306CFA}" type="slidenum">
              <a:rPr lang="en-TR" smtClean="0"/>
              <a:t>‹#›</a:t>
            </a:fld>
            <a:endParaRPr lang="en-TR"/>
          </a:p>
        </p:txBody>
      </p:sp>
    </p:spTree>
    <p:extLst>
      <p:ext uri="{BB962C8B-B14F-4D97-AF65-F5344CB8AC3E}">
        <p14:creationId xmlns:p14="http://schemas.microsoft.com/office/powerpoint/2010/main" val="739637468"/>
      </p:ext>
    </p:extLst>
  </p:cSld>
  <p:clrMap bg1="lt1" tx1="dk1" bg2="lt2" tx2="dk2" accent1="accent1" accent2="accent2" accent3="accent3" accent4="accent4" accent5="accent5" accent6="accent6" hlink="hlink" folHlink="folHlink"/>
  <p:sldLayoutIdLst>
    <p:sldLayoutId id="2147483768" r:id="rId1"/>
    <p:sldLayoutId id="2147483769" r:id="rId2"/>
    <p:sldLayoutId id="2147483770" r:id="rId3"/>
    <p:sldLayoutId id="2147483771" r:id="rId4"/>
    <p:sldLayoutId id="2147483772" r:id="rId5"/>
    <p:sldLayoutId id="2147483773" r:id="rId6"/>
    <p:sldLayoutId id="2147483774" r:id="rId7"/>
    <p:sldLayoutId id="2147483775" r:id="rId8"/>
    <p:sldLayoutId id="2147483776" r:id="rId9"/>
    <p:sldLayoutId id="2147483777" r:id="rId10"/>
    <p:sldLayoutId id="2147483778" r:id="rId11"/>
  </p:sldLayoutIdLst>
  <p:txStyles>
    <p:titleStyle>
      <a:lvl1pPr algn="ctr" defTabSz="914400" rtl="0" eaLnBrk="1" latinLnBrk="0" hangingPunct="1">
        <a:lnSpc>
          <a:spcPct val="90000"/>
        </a:lnSpc>
        <a:spcBef>
          <a:spcPct val="0"/>
        </a:spcBef>
        <a:buNone/>
        <a:defRPr sz="2800" kern="1200" cap="all" spc="200" baseline="0">
          <a:solidFill>
            <a:srgbClr val="262626"/>
          </a:solidFill>
          <a:latin typeface="+mj-lt"/>
          <a:ea typeface="+mj-ea"/>
          <a:cs typeface="+mj-cs"/>
        </a:defRPr>
      </a:lvl1pPr>
    </p:titleStyle>
    <p:bodyStyle>
      <a:lvl1pPr marL="228600" indent="-228600" algn="l" defTabSz="914400" rtl="0" eaLnBrk="1" latinLnBrk="0" hangingPunct="1">
        <a:lnSpc>
          <a:spcPct val="100000"/>
        </a:lnSpc>
        <a:spcBef>
          <a:spcPts val="1000"/>
        </a:spcBef>
        <a:buClr>
          <a:schemeClr val="accent2"/>
        </a:buClr>
        <a:buFont typeface="Arial" panose="020B0604020202020204" pitchFamily="34" charset="0"/>
        <a:buChar char="•"/>
        <a:defRPr sz="1800" kern="1200">
          <a:solidFill>
            <a:schemeClr val="tx1">
              <a:lumMod val="85000"/>
              <a:lumOff val="15000"/>
            </a:schemeClr>
          </a:solidFill>
          <a:latin typeface="+mn-lt"/>
          <a:ea typeface="+mn-ea"/>
          <a:cs typeface="+mn-cs"/>
        </a:defRPr>
      </a:lvl1pPr>
      <a:lvl2pPr marL="4572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2pPr>
      <a:lvl3pPr marL="6858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3pPr>
      <a:lvl4pPr marL="9144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4pPr>
      <a:lvl5pPr marL="11430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5pPr>
      <a:lvl6pPr marL="1312863"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6pPr>
      <a:lvl7pPr marL="1484313"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7pPr>
      <a:lvl8pPr marL="165735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8pPr>
      <a:lvl9pPr marL="1882775"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3" Type="http://schemas.openxmlformats.org/officeDocument/2006/relationships/image" Target="../media/image4.emf"/><Relationship Id="rId2" Type="http://schemas.openxmlformats.org/officeDocument/2006/relationships/package" Target="../embeddings/Microsoft_Word_Document.docx"/><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m4a"/><Relationship Id="rId1" Type="http://schemas.microsoft.com/office/2007/relationships/media" Target="../media/media1.m4a"/><Relationship Id="rId4" Type="http://schemas.openxmlformats.org/officeDocument/2006/relationships/image" Target="../media/image6.pn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accent2">
            <a:lumMod val="75000"/>
            <a:alpha val="85243"/>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963C5A-0CDB-9C53-7173-50D1F82ED684}"/>
              </a:ext>
            </a:extLst>
          </p:cNvPr>
          <p:cNvSpPr>
            <a:spLocks noGrp="1"/>
          </p:cNvSpPr>
          <p:nvPr>
            <p:ph type="ctrTitle"/>
          </p:nvPr>
        </p:nvSpPr>
        <p:spPr>
          <a:xfrm>
            <a:off x="1884502" y="180892"/>
            <a:ext cx="8991600" cy="1645920"/>
          </a:xfrm>
        </p:spPr>
        <p:txBody>
          <a:bodyPr/>
          <a:lstStyle/>
          <a:p>
            <a:r>
              <a:rPr lang="en-TR" dirty="0">
                <a:latin typeface="AVENIR MEDIUM OBLIQUE" panose="02000503020000020003" pitchFamily="2" charset="0"/>
              </a:rPr>
              <a:t>DIGITAL PORTFOLIO</a:t>
            </a:r>
            <a:br>
              <a:rPr lang="en-TR" dirty="0">
                <a:latin typeface="AVENIR MEDIUM OBLIQUE" panose="02000503020000020003" pitchFamily="2" charset="0"/>
              </a:rPr>
            </a:br>
            <a:r>
              <a:rPr lang="en-TR" sz="3000" dirty="0"/>
              <a:t>(DS3 Assessment)</a:t>
            </a:r>
          </a:p>
        </p:txBody>
      </p:sp>
      <p:sp>
        <p:nvSpPr>
          <p:cNvPr id="3" name="Subtitle 2">
            <a:extLst>
              <a:ext uri="{FF2B5EF4-FFF2-40B4-BE49-F238E27FC236}">
                <a16:creationId xmlns:a16="http://schemas.microsoft.com/office/drawing/2014/main" id="{ED988DFA-CE31-E431-1ABD-D4BD5332D92F}"/>
              </a:ext>
            </a:extLst>
          </p:cNvPr>
          <p:cNvSpPr>
            <a:spLocks noGrp="1"/>
          </p:cNvSpPr>
          <p:nvPr>
            <p:ph type="subTitle" idx="1"/>
          </p:nvPr>
        </p:nvSpPr>
        <p:spPr>
          <a:xfrm>
            <a:off x="2099655" y="2630624"/>
            <a:ext cx="7740441" cy="4046484"/>
          </a:xfrm>
        </p:spPr>
        <p:txBody>
          <a:bodyPr>
            <a:normAutofit/>
          </a:bodyPr>
          <a:lstStyle/>
          <a:p>
            <a:pPr marL="1257300" lvl="2" indent="-342900" algn="just">
              <a:buFont typeface="Arial" panose="020B0604020202020204" pitchFamily="34" charset="0"/>
              <a:buChar char="•"/>
            </a:pPr>
            <a:r>
              <a:rPr lang="en-TR" sz="2400" dirty="0">
                <a:solidFill>
                  <a:schemeClr val="bg1"/>
                </a:solidFill>
              </a:rPr>
              <a:t>STUDENT NAME: KAAN JAMAL KOC</a:t>
            </a:r>
          </a:p>
          <a:p>
            <a:pPr marL="1257300" lvl="2" indent="-342900" algn="just">
              <a:buFont typeface="Arial" panose="020B0604020202020204" pitchFamily="34" charset="0"/>
              <a:buChar char="•"/>
            </a:pPr>
            <a:r>
              <a:rPr lang="en-TR" sz="2400" dirty="0">
                <a:solidFill>
                  <a:schemeClr val="bg1"/>
                </a:solidFill>
              </a:rPr>
              <a:t>STUDENT ID:  2543437</a:t>
            </a:r>
          </a:p>
          <a:p>
            <a:pPr marL="1257300" lvl="2" indent="-342900" algn="just">
              <a:buFont typeface="Arial" panose="020B0604020202020204" pitchFamily="34" charset="0"/>
              <a:buChar char="•"/>
            </a:pPr>
            <a:r>
              <a:rPr lang="en-TR" sz="2400" dirty="0">
                <a:solidFill>
                  <a:schemeClr val="bg1"/>
                </a:solidFill>
              </a:rPr>
              <a:t>GROUP: 7</a:t>
            </a:r>
          </a:p>
          <a:p>
            <a:pPr marL="1257300" lvl="2" indent="-342900" algn="just">
              <a:buFont typeface="Arial" panose="020B0604020202020204" pitchFamily="34" charset="0"/>
              <a:buChar char="•"/>
            </a:pPr>
            <a:r>
              <a:rPr lang="en-TR" sz="2400" dirty="0">
                <a:solidFill>
                  <a:schemeClr val="bg1"/>
                </a:solidFill>
              </a:rPr>
              <a:t>MODEL CODE: LCLM 4002.</a:t>
            </a:r>
          </a:p>
          <a:p>
            <a:pPr marL="1257300" lvl="2" indent="-342900" algn="just">
              <a:buFont typeface="Arial" panose="020B0604020202020204" pitchFamily="34" charset="0"/>
              <a:buChar char="•"/>
            </a:pPr>
            <a:r>
              <a:rPr lang="en-TR" sz="2400" dirty="0">
                <a:solidFill>
                  <a:schemeClr val="bg1"/>
                </a:solidFill>
              </a:rPr>
              <a:t>LECTURER’S NAME: KOUSHIK MODAK</a:t>
            </a:r>
          </a:p>
        </p:txBody>
      </p:sp>
    </p:spTree>
    <p:extLst>
      <p:ext uri="{BB962C8B-B14F-4D97-AF65-F5344CB8AC3E}">
        <p14:creationId xmlns:p14="http://schemas.microsoft.com/office/powerpoint/2010/main" val="354615637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accent2">
            <a:lumMod val="75000"/>
            <a:alpha val="85243"/>
          </a:schemeClr>
        </a:solidFill>
        <a:effectLst/>
      </p:bgPr>
    </p:bg>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D4F0A846-CFF9-2877-3FB6-2B0ECCC23E53}"/>
              </a:ext>
            </a:extLst>
          </p:cNvPr>
          <p:cNvPicPr>
            <a:picLocks noChangeAspect="1"/>
          </p:cNvPicPr>
          <p:nvPr/>
        </p:nvPicPr>
        <p:blipFill>
          <a:blip r:embed="rId2"/>
          <a:stretch>
            <a:fillRect/>
          </a:stretch>
        </p:blipFill>
        <p:spPr>
          <a:xfrm>
            <a:off x="135925" y="2842055"/>
            <a:ext cx="5626443" cy="3212757"/>
          </a:xfrm>
          <a:prstGeom prst="rect">
            <a:avLst/>
          </a:prstGeom>
        </p:spPr>
      </p:pic>
      <p:pic>
        <p:nvPicPr>
          <p:cNvPr id="5" name="Picture 4">
            <a:extLst>
              <a:ext uri="{FF2B5EF4-FFF2-40B4-BE49-F238E27FC236}">
                <a16:creationId xmlns:a16="http://schemas.microsoft.com/office/drawing/2014/main" id="{4BA20350-8BF4-9864-B58C-33377C7F8226}"/>
              </a:ext>
            </a:extLst>
          </p:cNvPr>
          <p:cNvPicPr>
            <a:picLocks noChangeAspect="1"/>
          </p:cNvPicPr>
          <p:nvPr/>
        </p:nvPicPr>
        <p:blipFill>
          <a:blip r:embed="rId3"/>
          <a:stretch>
            <a:fillRect/>
          </a:stretch>
        </p:blipFill>
        <p:spPr>
          <a:xfrm>
            <a:off x="5980670" y="2842054"/>
            <a:ext cx="5972432" cy="3212757"/>
          </a:xfrm>
          <a:prstGeom prst="rect">
            <a:avLst/>
          </a:prstGeom>
        </p:spPr>
      </p:pic>
      <p:cxnSp>
        <p:nvCxnSpPr>
          <p:cNvPr id="8" name="Straight Arrow Connector 7">
            <a:extLst>
              <a:ext uri="{FF2B5EF4-FFF2-40B4-BE49-F238E27FC236}">
                <a16:creationId xmlns:a16="http://schemas.microsoft.com/office/drawing/2014/main" id="{67C5D865-502E-B69B-D497-8311D91329AF}"/>
              </a:ext>
            </a:extLst>
          </p:cNvPr>
          <p:cNvCxnSpPr>
            <a:cxnSpLocks/>
          </p:cNvCxnSpPr>
          <p:nvPr/>
        </p:nvCxnSpPr>
        <p:spPr>
          <a:xfrm>
            <a:off x="5393965" y="681385"/>
            <a:ext cx="2329008" cy="1936496"/>
          </a:xfrm>
          <a:prstGeom prst="straightConnector1">
            <a:avLst/>
          </a:prstGeom>
          <a:ln>
            <a:tailEnd type="triangle"/>
          </a:ln>
        </p:spPr>
        <p:style>
          <a:lnRef idx="1">
            <a:schemeClr val="dk1"/>
          </a:lnRef>
          <a:fillRef idx="0">
            <a:schemeClr val="dk1"/>
          </a:fillRef>
          <a:effectRef idx="0">
            <a:schemeClr val="dk1"/>
          </a:effectRef>
          <a:fontRef idx="minor">
            <a:schemeClr val="tx1"/>
          </a:fontRef>
        </p:style>
      </p:cxnSp>
      <p:cxnSp>
        <p:nvCxnSpPr>
          <p:cNvPr id="11" name="Straight Arrow Connector 10">
            <a:extLst>
              <a:ext uri="{FF2B5EF4-FFF2-40B4-BE49-F238E27FC236}">
                <a16:creationId xmlns:a16="http://schemas.microsoft.com/office/drawing/2014/main" id="{DBCE4BC1-5A68-4C7D-EB07-BA61B2084813}"/>
              </a:ext>
            </a:extLst>
          </p:cNvPr>
          <p:cNvCxnSpPr>
            <a:cxnSpLocks/>
          </p:cNvCxnSpPr>
          <p:nvPr/>
        </p:nvCxnSpPr>
        <p:spPr>
          <a:xfrm flipH="1">
            <a:off x="3243651" y="681385"/>
            <a:ext cx="2150314" cy="1936496"/>
          </a:xfrm>
          <a:prstGeom prst="straightConnector1">
            <a:avLst/>
          </a:prstGeom>
          <a:ln>
            <a:tailEnd type="triangle"/>
          </a:ln>
        </p:spPr>
        <p:style>
          <a:lnRef idx="1">
            <a:schemeClr val="dk1"/>
          </a:lnRef>
          <a:fillRef idx="0">
            <a:schemeClr val="dk1"/>
          </a:fillRef>
          <a:effectRef idx="0">
            <a:schemeClr val="dk1"/>
          </a:effectRef>
          <a:fontRef idx="minor">
            <a:schemeClr val="tx1"/>
          </a:fontRef>
        </p:style>
      </p:cxnSp>
      <p:sp>
        <p:nvSpPr>
          <p:cNvPr id="17" name="TextBox 16">
            <a:extLst>
              <a:ext uri="{FF2B5EF4-FFF2-40B4-BE49-F238E27FC236}">
                <a16:creationId xmlns:a16="http://schemas.microsoft.com/office/drawing/2014/main" id="{19CB6BCA-300B-B010-F1C8-213FCDFAFCCA}"/>
              </a:ext>
            </a:extLst>
          </p:cNvPr>
          <p:cNvSpPr txBox="1"/>
          <p:nvPr/>
        </p:nvSpPr>
        <p:spPr>
          <a:xfrm>
            <a:off x="4226011" y="97057"/>
            <a:ext cx="6098058" cy="369332"/>
          </a:xfrm>
          <a:prstGeom prst="rect">
            <a:avLst/>
          </a:prstGeom>
          <a:noFill/>
        </p:spPr>
        <p:txBody>
          <a:bodyPr wrap="square">
            <a:spAutoFit/>
          </a:bodyPr>
          <a:lstStyle/>
          <a:p>
            <a:pPr algn="just"/>
            <a:r>
              <a:rPr lang="en-TR" b="1" dirty="0">
                <a:solidFill>
                  <a:schemeClr val="bg1"/>
                </a:solidFill>
                <a:latin typeface="+mj-lt"/>
              </a:rPr>
              <a:t>MICROSOFT WORD:</a:t>
            </a:r>
          </a:p>
        </p:txBody>
      </p:sp>
      <p:sp>
        <p:nvSpPr>
          <p:cNvPr id="26" name="TextBox 25">
            <a:extLst>
              <a:ext uri="{FF2B5EF4-FFF2-40B4-BE49-F238E27FC236}">
                <a16:creationId xmlns:a16="http://schemas.microsoft.com/office/drawing/2014/main" id="{44C6DC54-3E9F-5B39-B657-A58E8281A23C}"/>
              </a:ext>
            </a:extLst>
          </p:cNvPr>
          <p:cNvSpPr txBox="1"/>
          <p:nvPr/>
        </p:nvSpPr>
        <p:spPr>
          <a:xfrm>
            <a:off x="630194" y="1200062"/>
            <a:ext cx="3484606" cy="646331"/>
          </a:xfrm>
          <a:prstGeom prst="rect">
            <a:avLst/>
          </a:prstGeom>
          <a:noFill/>
        </p:spPr>
        <p:txBody>
          <a:bodyPr wrap="square" rtlCol="0">
            <a:spAutoFit/>
          </a:bodyPr>
          <a:lstStyle/>
          <a:p>
            <a:pPr marL="285750" indent="-285750">
              <a:buFont typeface="Arial" panose="020B0604020202020204" pitchFamily="34" charset="0"/>
              <a:buChar char="•"/>
            </a:pPr>
            <a:r>
              <a:rPr lang="en-TR" dirty="0">
                <a:solidFill>
                  <a:schemeClr val="bg1"/>
                </a:solidFill>
              </a:rPr>
              <a:t>I used Microsoft Word to complete the DS1 assignment.</a:t>
            </a:r>
          </a:p>
        </p:txBody>
      </p:sp>
      <p:sp>
        <p:nvSpPr>
          <p:cNvPr id="27" name="TextBox 26">
            <a:extLst>
              <a:ext uri="{FF2B5EF4-FFF2-40B4-BE49-F238E27FC236}">
                <a16:creationId xmlns:a16="http://schemas.microsoft.com/office/drawing/2014/main" id="{1EB990FD-E911-51F5-0DC7-BD985CD56B60}"/>
              </a:ext>
            </a:extLst>
          </p:cNvPr>
          <p:cNvSpPr txBox="1"/>
          <p:nvPr/>
        </p:nvSpPr>
        <p:spPr>
          <a:xfrm>
            <a:off x="7921923" y="863555"/>
            <a:ext cx="3813904" cy="1754326"/>
          </a:xfrm>
          <a:prstGeom prst="rect">
            <a:avLst/>
          </a:prstGeom>
          <a:noFill/>
        </p:spPr>
        <p:txBody>
          <a:bodyPr wrap="square" rtlCol="0">
            <a:spAutoFit/>
          </a:bodyPr>
          <a:lstStyle/>
          <a:p>
            <a:pPr marL="285750" indent="-285750">
              <a:buFont typeface="Arial" panose="020B0604020202020204" pitchFamily="34" charset="0"/>
              <a:buChar char="•"/>
            </a:pPr>
            <a:r>
              <a:rPr lang="en-US" dirty="0">
                <a:solidFill>
                  <a:schemeClr val="bg1"/>
                </a:solidFill>
              </a:rPr>
              <a:t>I used “INSERT” to insert the screenshots</a:t>
            </a:r>
            <a:r>
              <a:rPr lang="en-TR" dirty="0">
                <a:solidFill>
                  <a:schemeClr val="bg1"/>
                </a:solidFill>
              </a:rPr>
              <a:t> </a:t>
            </a:r>
            <a:r>
              <a:rPr lang="en-US" dirty="0">
                <a:solidFill>
                  <a:schemeClr val="bg1"/>
                </a:solidFill>
              </a:rPr>
              <a:t>that I took on my phone for this work.</a:t>
            </a:r>
          </a:p>
          <a:p>
            <a:pPr marL="285750" indent="-285750">
              <a:buFont typeface="Arial" panose="020B0604020202020204" pitchFamily="34" charset="0"/>
              <a:buChar char="•"/>
            </a:pPr>
            <a:r>
              <a:rPr lang="en-US" dirty="0">
                <a:solidFill>
                  <a:schemeClr val="bg1"/>
                </a:solidFill>
              </a:rPr>
              <a:t>I used “FONTS” to change the fonts and the sizes of the texts.</a:t>
            </a:r>
          </a:p>
          <a:p>
            <a:pPr marL="285750" indent="-285750">
              <a:buFont typeface="Arial" panose="020B0604020202020204" pitchFamily="34" charset="0"/>
              <a:buChar char="•"/>
            </a:pPr>
            <a:endParaRPr lang="en-US" dirty="0">
              <a:solidFill>
                <a:schemeClr val="bg1"/>
              </a:solidFill>
            </a:endParaRPr>
          </a:p>
        </p:txBody>
      </p:sp>
      <p:sp>
        <p:nvSpPr>
          <p:cNvPr id="37" name="TextBox 36">
            <a:extLst>
              <a:ext uri="{FF2B5EF4-FFF2-40B4-BE49-F238E27FC236}">
                <a16:creationId xmlns:a16="http://schemas.microsoft.com/office/drawing/2014/main" id="{251A2BC6-D77B-77D6-47F4-BFE94134BA32}"/>
              </a:ext>
            </a:extLst>
          </p:cNvPr>
          <p:cNvSpPr txBox="1"/>
          <p:nvPr/>
        </p:nvSpPr>
        <p:spPr>
          <a:xfrm>
            <a:off x="8362435" y="522307"/>
            <a:ext cx="6098058" cy="369332"/>
          </a:xfrm>
          <a:prstGeom prst="rect">
            <a:avLst/>
          </a:prstGeom>
          <a:noFill/>
        </p:spPr>
        <p:txBody>
          <a:bodyPr wrap="square">
            <a:spAutoFit/>
          </a:bodyPr>
          <a:lstStyle/>
          <a:p>
            <a:r>
              <a:rPr lang="en-US" b="1" dirty="0">
                <a:solidFill>
                  <a:schemeClr val="bg1"/>
                </a:solidFill>
                <a:latin typeface="+mj-lt"/>
              </a:rPr>
              <a:t>THE TOOLS I USED:</a:t>
            </a:r>
          </a:p>
        </p:txBody>
      </p:sp>
    </p:spTree>
    <p:extLst>
      <p:ext uri="{BB962C8B-B14F-4D97-AF65-F5344CB8AC3E}">
        <p14:creationId xmlns:p14="http://schemas.microsoft.com/office/powerpoint/2010/main" val="294350108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7D0E9C5F-A80E-2133-4C44-4C7052B7265C}"/>
              </a:ext>
            </a:extLst>
          </p:cNvPr>
          <p:cNvSpPr txBox="1"/>
          <p:nvPr/>
        </p:nvSpPr>
        <p:spPr>
          <a:xfrm>
            <a:off x="272162" y="801358"/>
            <a:ext cx="6148552" cy="6247864"/>
          </a:xfrm>
          <a:prstGeom prst="rect">
            <a:avLst/>
          </a:prstGeom>
          <a:noFill/>
        </p:spPr>
        <p:txBody>
          <a:bodyPr wrap="square" rtlCol="0">
            <a:spAutoFit/>
          </a:bodyPr>
          <a:lstStyle/>
          <a:p>
            <a:pPr marL="285750" indent="-285750" algn="l">
              <a:lnSpc>
                <a:spcPct val="200000"/>
              </a:lnSpc>
              <a:buFont typeface="Arial" panose="020B0604020202020204" pitchFamily="34" charset="0"/>
              <a:buChar char="•"/>
            </a:pPr>
            <a:r>
              <a:rPr lang="en-US" sz="1600" b="0" i="0" dirty="0">
                <a:solidFill>
                  <a:schemeClr val="bg1"/>
                </a:solidFill>
                <a:effectLst/>
                <a:latin typeface="Arial" panose="020B0604020202020204" pitchFamily="34" charset="0"/>
              </a:rPr>
              <a:t>I used Microsoft Word and Microsoft PowerPoint to complete the DS2 assignment. </a:t>
            </a:r>
          </a:p>
          <a:p>
            <a:pPr marL="285750" indent="-285750" algn="l">
              <a:lnSpc>
                <a:spcPct val="200000"/>
              </a:lnSpc>
              <a:buFont typeface="Arial" panose="020B0604020202020204" pitchFamily="34" charset="0"/>
              <a:buChar char="•"/>
            </a:pPr>
            <a:endParaRPr lang="en-US" sz="1600" b="0" i="0" dirty="0">
              <a:solidFill>
                <a:schemeClr val="bg1"/>
              </a:solidFill>
              <a:effectLst/>
              <a:latin typeface="Arial" panose="020B0604020202020204" pitchFamily="34" charset="0"/>
            </a:endParaRPr>
          </a:p>
          <a:p>
            <a:pPr marL="285750" indent="-285750" algn="l">
              <a:lnSpc>
                <a:spcPct val="200000"/>
              </a:lnSpc>
              <a:buFont typeface="Arial" panose="020B0604020202020204" pitchFamily="34" charset="0"/>
              <a:buChar char="•"/>
            </a:pPr>
            <a:r>
              <a:rPr lang="en-US" sz="1600" b="0" i="0" dirty="0">
                <a:solidFill>
                  <a:schemeClr val="bg1"/>
                </a:solidFill>
                <a:effectLst/>
                <a:latin typeface="Arial" panose="020B0604020202020204" pitchFamily="34" charset="0"/>
              </a:rPr>
              <a:t>For the "About Us" section required for this project, I created a slide in PowerPoint featuring a design that was simple and clear, yet engaging. </a:t>
            </a:r>
          </a:p>
          <a:p>
            <a:pPr algn="l"/>
            <a:endParaRPr lang="en-US" sz="1600" b="0" i="0" dirty="0">
              <a:solidFill>
                <a:schemeClr val="bg1"/>
              </a:solidFill>
              <a:effectLst/>
              <a:latin typeface="Arial" panose="020B0604020202020204" pitchFamily="34" charset="0"/>
            </a:endParaRPr>
          </a:p>
          <a:p>
            <a:r>
              <a:rPr lang="en-US" sz="1600" dirty="0">
                <a:solidFill>
                  <a:schemeClr val="bg1"/>
                </a:solidFill>
                <a:latin typeface="+mj-lt"/>
              </a:rPr>
              <a:t>                          </a:t>
            </a:r>
          </a:p>
          <a:p>
            <a:r>
              <a:rPr lang="en-US" sz="1600" b="1" dirty="0">
                <a:solidFill>
                  <a:schemeClr val="bg1"/>
                </a:solidFill>
                <a:latin typeface="+mj-lt"/>
              </a:rPr>
              <a:t>                          THE TOOLS I USED:</a:t>
            </a:r>
          </a:p>
          <a:p>
            <a:endParaRPr lang="en-US" sz="1600" dirty="0">
              <a:solidFill>
                <a:schemeClr val="bg1"/>
              </a:solidFill>
              <a:latin typeface="+mj-lt"/>
            </a:endParaRPr>
          </a:p>
          <a:p>
            <a:pPr marL="285750" indent="-285750">
              <a:buFont typeface="Arial" panose="020B0604020202020204" pitchFamily="34" charset="0"/>
              <a:buChar char="•"/>
            </a:pPr>
            <a:r>
              <a:rPr lang="en-US" sz="1600" dirty="0">
                <a:solidFill>
                  <a:schemeClr val="bg1"/>
                </a:solidFill>
                <a:latin typeface="+mj-lt"/>
              </a:rPr>
              <a:t>I used “DESIGN” to change the background of the slide.</a:t>
            </a:r>
          </a:p>
          <a:p>
            <a:pPr marL="285750" indent="-285750">
              <a:buFont typeface="Arial" panose="020B0604020202020204" pitchFamily="34" charset="0"/>
              <a:buChar char="•"/>
            </a:pPr>
            <a:endParaRPr lang="en-US" sz="1600" dirty="0">
              <a:solidFill>
                <a:schemeClr val="bg1"/>
              </a:solidFill>
              <a:latin typeface="+mj-lt"/>
            </a:endParaRPr>
          </a:p>
          <a:p>
            <a:pPr marL="285750" indent="-285750">
              <a:buFont typeface="Arial" panose="020B0604020202020204" pitchFamily="34" charset="0"/>
              <a:buChar char="•"/>
            </a:pPr>
            <a:r>
              <a:rPr lang="en-US" sz="1600" dirty="0">
                <a:solidFill>
                  <a:schemeClr val="bg1"/>
                </a:solidFill>
                <a:latin typeface="+mj-lt"/>
              </a:rPr>
              <a:t>I used “FONTS” to change the fonts and the sizes of the text. </a:t>
            </a:r>
          </a:p>
          <a:p>
            <a:pPr marL="285750" indent="-285750">
              <a:buFont typeface="Arial" panose="020B0604020202020204" pitchFamily="34" charset="0"/>
              <a:buChar char="•"/>
            </a:pPr>
            <a:endParaRPr lang="en-US" sz="1600" dirty="0">
              <a:solidFill>
                <a:schemeClr val="bg1"/>
              </a:solidFill>
              <a:latin typeface="+mj-lt"/>
            </a:endParaRPr>
          </a:p>
          <a:p>
            <a:pPr marL="285750" indent="-285750">
              <a:buFont typeface="Arial" panose="020B0604020202020204" pitchFamily="34" charset="0"/>
              <a:buChar char="•"/>
            </a:pPr>
            <a:r>
              <a:rPr lang="en-US" sz="1600" dirty="0">
                <a:solidFill>
                  <a:schemeClr val="bg1"/>
                </a:solidFill>
                <a:latin typeface="+mj-lt"/>
              </a:rPr>
              <a:t>I used “INSERT” to insert the image I found on Google images. </a:t>
            </a:r>
          </a:p>
          <a:p>
            <a:pPr marL="285750" indent="-285750">
              <a:buFont typeface="Arial" panose="020B0604020202020204" pitchFamily="34" charset="0"/>
              <a:buChar char="•"/>
            </a:pPr>
            <a:endParaRPr lang="en-US" sz="1600" dirty="0">
              <a:solidFill>
                <a:schemeClr val="bg1"/>
              </a:solidFill>
              <a:latin typeface="+mj-lt"/>
            </a:endParaRPr>
          </a:p>
          <a:p>
            <a:endParaRPr lang="en-US" sz="1600" dirty="0">
              <a:solidFill>
                <a:schemeClr val="bg1"/>
              </a:solidFill>
              <a:latin typeface="+mj-lt"/>
            </a:endParaRPr>
          </a:p>
          <a:p>
            <a:br>
              <a:rPr lang="en-US" sz="1600" dirty="0"/>
            </a:br>
            <a:endParaRPr lang="en-TR" sz="1600" dirty="0"/>
          </a:p>
        </p:txBody>
      </p:sp>
      <p:sp>
        <p:nvSpPr>
          <p:cNvPr id="5" name="TextBox 4">
            <a:extLst>
              <a:ext uri="{FF2B5EF4-FFF2-40B4-BE49-F238E27FC236}">
                <a16:creationId xmlns:a16="http://schemas.microsoft.com/office/drawing/2014/main" id="{BB71037C-C1CF-5427-C4B5-79D920D3DF43}"/>
              </a:ext>
            </a:extLst>
          </p:cNvPr>
          <p:cNvSpPr txBox="1"/>
          <p:nvPr/>
        </p:nvSpPr>
        <p:spPr>
          <a:xfrm>
            <a:off x="540626" y="155027"/>
            <a:ext cx="3825765" cy="646331"/>
          </a:xfrm>
          <a:prstGeom prst="rect">
            <a:avLst/>
          </a:prstGeom>
          <a:noFill/>
        </p:spPr>
        <p:txBody>
          <a:bodyPr wrap="square" rtlCol="0">
            <a:spAutoFit/>
          </a:bodyPr>
          <a:lstStyle/>
          <a:p>
            <a:pPr algn="just"/>
            <a:r>
              <a:rPr lang="en-TR" dirty="0">
                <a:solidFill>
                  <a:schemeClr val="bg1"/>
                </a:solidFill>
              </a:rPr>
              <a:t>   </a:t>
            </a:r>
            <a:r>
              <a:rPr lang="en-TR" b="1" dirty="0">
                <a:solidFill>
                  <a:schemeClr val="bg1"/>
                </a:solidFill>
                <a:latin typeface="+mj-lt"/>
              </a:rPr>
              <a:t>MICROSOFT POWERPOINT:</a:t>
            </a:r>
          </a:p>
          <a:p>
            <a:pPr algn="just"/>
            <a:r>
              <a:rPr lang="en-TR" dirty="0">
                <a:solidFill>
                  <a:schemeClr val="bg1"/>
                </a:solidFill>
              </a:rPr>
              <a:t> </a:t>
            </a:r>
          </a:p>
        </p:txBody>
      </p:sp>
      <p:pic>
        <p:nvPicPr>
          <p:cNvPr id="7" name="Picture 6">
            <a:extLst>
              <a:ext uri="{FF2B5EF4-FFF2-40B4-BE49-F238E27FC236}">
                <a16:creationId xmlns:a16="http://schemas.microsoft.com/office/drawing/2014/main" id="{CF635EA8-2DB0-E698-3E08-74172B298657}"/>
              </a:ext>
            </a:extLst>
          </p:cNvPr>
          <p:cNvPicPr>
            <a:picLocks noChangeAspect="1"/>
          </p:cNvPicPr>
          <p:nvPr/>
        </p:nvPicPr>
        <p:blipFill>
          <a:blip r:embed="rId2"/>
          <a:stretch>
            <a:fillRect/>
          </a:stretch>
        </p:blipFill>
        <p:spPr>
          <a:xfrm>
            <a:off x="6420715" y="1028700"/>
            <a:ext cx="5636546" cy="4914900"/>
          </a:xfrm>
          <a:prstGeom prst="rect">
            <a:avLst/>
          </a:prstGeom>
        </p:spPr>
      </p:pic>
    </p:spTree>
    <p:extLst>
      <p:ext uri="{BB962C8B-B14F-4D97-AF65-F5344CB8AC3E}">
        <p14:creationId xmlns:p14="http://schemas.microsoft.com/office/powerpoint/2010/main" val="115459965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Object 1">
            <a:extLst>
              <a:ext uri="{FF2B5EF4-FFF2-40B4-BE49-F238E27FC236}">
                <a16:creationId xmlns:a16="http://schemas.microsoft.com/office/drawing/2014/main" id="{52C447B7-AB07-3DAF-A201-DFCC6986809A}"/>
              </a:ext>
            </a:extLst>
          </p:cNvPr>
          <p:cNvGraphicFramePr>
            <a:graphicFrameLocks noChangeAspect="1"/>
          </p:cNvGraphicFramePr>
          <p:nvPr>
            <p:extLst>
              <p:ext uri="{D42A27DB-BD31-4B8C-83A1-F6EECF244321}">
                <p14:modId xmlns:p14="http://schemas.microsoft.com/office/powerpoint/2010/main" val="3652074728"/>
              </p:ext>
            </p:extLst>
          </p:nvPr>
        </p:nvGraphicFramePr>
        <p:xfrm>
          <a:off x="6096000" y="767254"/>
          <a:ext cx="5790150" cy="5655222"/>
        </p:xfrm>
        <a:graphic>
          <a:graphicData uri="http://schemas.openxmlformats.org/presentationml/2006/ole">
            <mc:AlternateContent xmlns:mc="http://schemas.openxmlformats.org/markup-compatibility/2006">
              <mc:Choice xmlns:v="urn:schemas-microsoft-com:vml" Requires="v">
                <p:oleObj name="Document" r:id="rId2" imgW="5943600" imgH="8089900" progId="Word.Document.12">
                  <p:embed/>
                </p:oleObj>
              </mc:Choice>
              <mc:Fallback>
                <p:oleObj name="Document" r:id="rId2" imgW="5943600" imgH="8089900" progId="Word.Document.12">
                  <p:embed/>
                  <p:pic>
                    <p:nvPicPr>
                      <p:cNvPr id="2" name="Object 1">
                        <a:extLst>
                          <a:ext uri="{FF2B5EF4-FFF2-40B4-BE49-F238E27FC236}">
                            <a16:creationId xmlns:a16="http://schemas.microsoft.com/office/drawing/2014/main" id="{52C447B7-AB07-3DAF-A201-DFCC6986809A}"/>
                          </a:ext>
                        </a:extLst>
                      </p:cNvPr>
                      <p:cNvPicPr/>
                      <p:nvPr/>
                    </p:nvPicPr>
                    <p:blipFill>
                      <a:blip r:embed="rId3"/>
                      <a:stretch>
                        <a:fillRect/>
                      </a:stretch>
                    </p:blipFill>
                    <p:spPr>
                      <a:xfrm>
                        <a:off x="6096000" y="767254"/>
                        <a:ext cx="5790150" cy="5655222"/>
                      </a:xfrm>
                      <a:prstGeom prst="rect">
                        <a:avLst/>
                      </a:prstGeom>
                    </p:spPr>
                  </p:pic>
                </p:oleObj>
              </mc:Fallback>
            </mc:AlternateContent>
          </a:graphicData>
        </a:graphic>
      </p:graphicFrame>
      <p:sp>
        <p:nvSpPr>
          <p:cNvPr id="3" name="TextBox 2">
            <a:extLst>
              <a:ext uri="{FF2B5EF4-FFF2-40B4-BE49-F238E27FC236}">
                <a16:creationId xmlns:a16="http://schemas.microsoft.com/office/drawing/2014/main" id="{7D0E9C5F-A80E-2133-4C44-4C7052B7265C}"/>
              </a:ext>
            </a:extLst>
          </p:cNvPr>
          <p:cNvSpPr txBox="1"/>
          <p:nvPr/>
        </p:nvSpPr>
        <p:spPr>
          <a:xfrm>
            <a:off x="0" y="614169"/>
            <a:ext cx="5728138" cy="6922280"/>
          </a:xfrm>
          <a:prstGeom prst="rect">
            <a:avLst/>
          </a:prstGeom>
          <a:noFill/>
        </p:spPr>
        <p:txBody>
          <a:bodyPr wrap="square" rtlCol="0">
            <a:spAutoFit/>
          </a:bodyPr>
          <a:lstStyle/>
          <a:p>
            <a:pPr marL="285750" indent="-285750" algn="just">
              <a:lnSpc>
                <a:spcPct val="150000"/>
              </a:lnSpc>
              <a:buFont typeface="Arial" panose="020B0604020202020204" pitchFamily="34" charset="0"/>
              <a:buChar char="•"/>
            </a:pPr>
            <a:r>
              <a:rPr lang="en-US" sz="1600" b="0" i="0" dirty="0">
                <a:solidFill>
                  <a:schemeClr val="bg1"/>
                </a:solidFill>
                <a:effectLst/>
                <a:latin typeface="Arial" panose="020B0604020202020204" pitchFamily="34" charset="0"/>
              </a:rPr>
              <a:t>I used Microsoft </a:t>
            </a:r>
            <a:r>
              <a:rPr lang="en-US" sz="1600" dirty="0">
                <a:solidFill>
                  <a:schemeClr val="bg1"/>
                </a:solidFill>
                <a:latin typeface="Arial" panose="020B0604020202020204" pitchFamily="34" charset="0"/>
              </a:rPr>
              <a:t>Word</a:t>
            </a:r>
            <a:r>
              <a:rPr lang="en-US" sz="1600" b="0" i="0" dirty="0">
                <a:solidFill>
                  <a:schemeClr val="bg1"/>
                </a:solidFill>
                <a:effectLst/>
                <a:latin typeface="Arial" panose="020B0604020202020204" pitchFamily="34" charset="0"/>
              </a:rPr>
              <a:t> to complete the DS2 assignment. </a:t>
            </a:r>
          </a:p>
          <a:p>
            <a:pPr marL="285750" indent="-285750" algn="just">
              <a:lnSpc>
                <a:spcPct val="150000"/>
              </a:lnSpc>
              <a:buFont typeface="Arial" panose="020B0604020202020204" pitchFamily="34" charset="0"/>
              <a:buChar char="•"/>
            </a:pPr>
            <a:endParaRPr lang="en-US" sz="1600" b="0" i="0" dirty="0">
              <a:solidFill>
                <a:schemeClr val="bg1"/>
              </a:solidFill>
              <a:effectLst/>
              <a:latin typeface="Arial" panose="020B0604020202020204" pitchFamily="34" charset="0"/>
            </a:endParaRPr>
          </a:p>
          <a:p>
            <a:pPr marL="285750" indent="-285750" algn="just">
              <a:lnSpc>
                <a:spcPct val="150000"/>
              </a:lnSpc>
              <a:buFont typeface="Arial" panose="020B0604020202020204" pitchFamily="34" charset="0"/>
              <a:buChar char="•"/>
            </a:pPr>
            <a:r>
              <a:rPr lang="en-US" sz="1600" b="0" i="0" dirty="0">
                <a:solidFill>
                  <a:schemeClr val="bg1"/>
                </a:solidFill>
                <a:effectLst/>
                <a:latin typeface="Arial" panose="020B0604020202020204" pitchFamily="34" charset="0"/>
              </a:rPr>
              <a:t>For the ”DS2 Decision &amp; Iteration Log required for this project, I </a:t>
            </a:r>
            <a:r>
              <a:rPr lang="en-US" sz="1600" dirty="0">
                <a:solidFill>
                  <a:schemeClr val="bg1"/>
                </a:solidFill>
                <a:latin typeface="Arial" panose="020B0604020202020204" pitchFamily="34" charset="0"/>
              </a:rPr>
              <a:t>used Microsoft Word to explain why I used Microsoft PowerPoint as my tool for this assessment </a:t>
            </a:r>
            <a:endParaRPr lang="en-US" sz="1600" b="0" i="0" dirty="0">
              <a:solidFill>
                <a:schemeClr val="bg1"/>
              </a:solidFill>
              <a:effectLst/>
              <a:latin typeface="Arial" panose="020B0604020202020204" pitchFamily="34" charset="0"/>
            </a:endParaRPr>
          </a:p>
          <a:p>
            <a:pPr algn="just">
              <a:lnSpc>
                <a:spcPct val="150000"/>
              </a:lnSpc>
            </a:pPr>
            <a:r>
              <a:rPr lang="en-US" dirty="0">
                <a:solidFill>
                  <a:schemeClr val="bg1"/>
                </a:solidFill>
                <a:latin typeface="+mj-lt"/>
              </a:rPr>
              <a:t>                          </a:t>
            </a:r>
          </a:p>
          <a:p>
            <a:pPr algn="just">
              <a:lnSpc>
                <a:spcPct val="150000"/>
              </a:lnSpc>
            </a:pPr>
            <a:r>
              <a:rPr lang="en-US" b="1" dirty="0">
                <a:solidFill>
                  <a:schemeClr val="bg1"/>
                </a:solidFill>
                <a:latin typeface="+mj-lt"/>
              </a:rPr>
              <a:t>                          THE TOOLS I USED:</a:t>
            </a:r>
          </a:p>
          <a:p>
            <a:pPr algn="just">
              <a:lnSpc>
                <a:spcPct val="150000"/>
              </a:lnSpc>
            </a:pPr>
            <a:endParaRPr lang="en-US" sz="1600" dirty="0">
              <a:solidFill>
                <a:schemeClr val="bg1"/>
              </a:solidFill>
              <a:latin typeface="+mj-lt"/>
            </a:endParaRPr>
          </a:p>
          <a:p>
            <a:pPr marL="285750" indent="-285750" algn="just">
              <a:lnSpc>
                <a:spcPct val="150000"/>
              </a:lnSpc>
              <a:buFont typeface="Arial" panose="020B0604020202020204" pitchFamily="34" charset="0"/>
              <a:buChar char="•"/>
            </a:pPr>
            <a:r>
              <a:rPr lang="en-US" sz="1600" dirty="0">
                <a:solidFill>
                  <a:schemeClr val="bg1"/>
                </a:solidFill>
                <a:latin typeface="+mj-lt"/>
              </a:rPr>
              <a:t>I used “FONT SIZE” to change the font size for the page to look more organized and easier to read.</a:t>
            </a:r>
          </a:p>
          <a:p>
            <a:pPr marL="285750" indent="-285750" algn="just">
              <a:lnSpc>
                <a:spcPct val="150000"/>
              </a:lnSpc>
              <a:buFont typeface="Arial" panose="020B0604020202020204" pitchFamily="34" charset="0"/>
              <a:buChar char="•"/>
            </a:pPr>
            <a:endParaRPr lang="en-US" sz="1600" dirty="0">
              <a:solidFill>
                <a:schemeClr val="bg1"/>
              </a:solidFill>
              <a:latin typeface="+mj-lt"/>
            </a:endParaRPr>
          </a:p>
          <a:p>
            <a:pPr marL="285750" indent="-285750" algn="just">
              <a:lnSpc>
                <a:spcPct val="150000"/>
              </a:lnSpc>
              <a:buFont typeface="Arial" panose="020B0604020202020204" pitchFamily="34" charset="0"/>
              <a:buChar char="•"/>
            </a:pPr>
            <a:r>
              <a:rPr lang="en-US" sz="1600" dirty="0">
                <a:solidFill>
                  <a:schemeClr val="bg1"/>
                </a:solidFill>
                <a:latin typeface="+mj-lt"/>
              </a:rPr>
              <a:t>I used “FONTS” to change the fonts and the sizes of the text. </a:t>
            </a:r>
          </a:p>
          <a:p>
            <a:pPr marL="285750" indent="-285750" algn="just">
              <a:lnSpc>
                <a:spcPct val="150000"/>
              </a:lnSpc>
              <a:buFont typeface="Arial" panose="020B0604020202020204" pitchFamily="34" charset="0"/>
              <a:buChar char="•"/>
            </a:pPr>
            <a:endParaRPr lang="en-US" sz="1600" dirty="0">
              <a:solidFill>
                <a:schemeClr val="bg1"/>
              </a:solidFill>
              <a:latin typeface="+mj-lt"/>
            </a:endParaRPr>
          </a:p>
          <a:p>
            <a:pPr marL="285750" indent="-285750" algn="just">
              <a:lnSpc>
                <a:spcPct val="150000"/>
              </a:lnSpc>
              <a:buFont typeface="Arial" panose="020B0604020202020204" pitchFamily="34" charset="0"/>
              <a:buChar char="•"/>
            </a:pPr>
            <a:r>
              <a:rPr lang="en-US" sz="1600" dirty="0">
                <a:solidFill>
                  <a:schemeClr val="bg1"/>
                </a:solidFill>
                <a:latin typeface="+mj-lt"/>
              </a:rPr>
              <a:t>I used “INSERT” to insert the screenshot of my work that I have done using Microsoft PowerPoint.</a:t>
            </a:r>
          </a:p>
          <a:p>
            <a:pPr>
              <a:lnSpc>
                <a:spcPct val="150000"/>
              </a:lnSpc>
            </a:pPr>
            <a:endParaRPr lang="en-US" dirty="0">
              <a:solidFill>
                <a:schemeClr val="bg1"/>
              </a:solidFill>
              <a:latin typeface="+mj-lt"/>
            </a:endParaRPr>
          </a:p>
          <a:p>
            <a:pPr>
              <a:lnSpc>
                <a:spcPct val="150000"/>
              </a:lnSpc>
            </a:pPr>
            <a:br>
              <a:rPr lang="en-US" dirty="0"/>
            </a:br>
            <a:endParaRPr lang="en-TR" dirty="0"/>
          </a:p>
        </p:txBody>
      </p:sp>
      <p:sp>
        <p:nvSpPr>
          <p:cNvPr id="5" name="TextBox 4">
            <a:extLst>
              <a:ext uri="{FF2B5EF4-FFF2-40B4-BE49-F238E27FC236}">
                <a16:creationId xmlns:a16="http://schemas.microsoft.com/office/drawing/2014/main" id="{BB71037C-C1CF-5427-C4B5-79D920D3DF43}"/>
              </a:ext>
            </a:extLst>
          </p:cNvPr>
          <p:cNvSpPr txBox="1"/>
          <p:nvPr/>
        </p:nvSpPr>
        <p:spPr>
          <a:xfrm>
            <a:off x="0" y="120923"/>
            <a:ext cx="3825765" cy="646331"/>
          </a:xfrm>
          <a:prstGeom prst="rect">
            <a:avLst/>
          </a:prstGeom>
          <a:noFill/>
        </p:spPr>
        <p:txBody>
          <a:bodyPr wrap="square" rtlCol="0">
            <a:spAutoFit/>
          </a:bodyPr>
          <a:lstStyle/>
          <a:p>
            <a:pPr algn="just"/>
            <a:r>
              <a:rPr lang="en-TR" dirty="0">
                <a:solidFill>
                  <a:schemeClr val="bg1"/>
                </a:solidFill>
              </a:rPr>
              <a:t>          </a:t>
            </a:r>
            <a:r>
              <a:rPr lang="en-TR" b="1" dirty="0">
                <a:solidFill>
                  <a:schemeClr val="bg1"/>
                </a:solidFill>
                <a:latin typeface="+mj-lt"/>
              </a:rPr>
              <a:t>MICROSOFT WORD:</a:t>
            </a:r>
          </a:p>
          <a:p>
            <a:pPr algn="just"/>
            <a:r>
              <a:rPr lang="en-TR" dirty="0">
                <a:solidFill>
                  <a:schemeClr val="bg1"/>
                </a:solidFill>
              </a:rPr>
              <a:t> </a:t>
            </a:r>
          </a:p>
        </p:txBody>
      </p:sp>
    </p:spTree>
    <p:extLst>
      <p:ext uri="{BB962C8B-B14F-4D97-AF65-F5344CB8AC3E}">
        <p14:creationId xmlns:p14="http://schemas.microsoft.com/office/powerpoint/2010/main" val="337794787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7D0E9C5F-A80E-2133-4C44-4C7052B7265C}"/>
              </a:ext>
            </a:extLst>
          </p:cNvPr>
          <p:cNvSpPr txBox="1"/>
          <p:nvPr/>
        </p:nvSpPr>
        <p:spPr>
          <a:xfrm>
            <a:off x="207579" y="478192"/>
            <a:ext cx="5728138" cy="3086614"/>
          </a:xfrm>
          <a:prstGeom prst="rect">
            <a:avLst/>
          </a:prstGeom>
          <a:noFill/>
        </p:spPr>
        <p:txBody>
          <a:bodyPr wrap="square" rtlCol="0">
            <a:spAutoFit/>
          </a:bodyPr>
          <a:lstStyle/>
          <a:p>
            <a:pPr marL="285750" indent="-285750" algn="just">
              <a:lnSpc>
                <a:spcPct val="200000"/>
              </a:lnSpc>
              <a:buFont typeface="Arial" panose="020B0604020202020204" pitchFamily="34" charset="0"/>
              <a:buChar char="•"/>
            </a:pPr>
            <a:r>
              <a:rPr lang="en-US" sz="1600" b="0" i="0" dirty="0">
                <a:solidFill>
                  <a:schemeClr val="bg1"/>
                </a:solidFill>
                <a:effectLst/>
                <a:latin typeface="Arial" panose="020B0604020202020204" pitchFamily="34" charset="0"/>
              </a:rPr>
              <a:t>I used Microsoft Exce</a:t>
            </a:r>
            <a:r>
              <a:rPr lang="en-US" sz="1600" dirty="0">
                <a:solidFill>
                  <a:schemeClr val="bg1"/>
                </a:solidFill>
                <a:latin typeface="Arial" panose="020B0604020202020204" pitchFamily="34" charset="0"/>
              </a:rPr>
              <a:t>l on Week 9 of Digital Skills course.</a:t>
            </a:r>
            <a:r>
              <a:rPr lang="en-US" sz="1600" b="0" i="0" dirty="0">
                <a:solidFill>
                  <a:schemeClr val="bg1"/>
                </a:solidFill>
                <a:effectLst/>
                <a:latin typeface="Arial" panose="020B0604020202020204" pitchFamily="34" charset="0"/>
              </a:rPr>
              <a:t> </a:t>
            </a:r>
          </a:p>
          <a:p>
            <a:pPr marL="285750" indent="-285750" algn="just">
              <a:lnSpc>
                <a:spcPct val="200000"/>
              </a:lnSpc>
              <a:buFont typeface="Arial" panose="020B0604020202020204" pitchFamily="34" charset="0"/>
              <a:buChar char="•"/>
            </a:pPr>
            <a:endParaRPr lang="en-US" sz="1600" b="0" i="0" dirty="0">
              <a:solidFill>
                <a:schemeClr val="bg1"/>
              </a:solidFill>
              <a:effectLst/>
              <a:latin typeface="Arial" panose="020B0604020202020204" pitchFamily="34" charset="0"/>
            </a:endParaRPr>
          </a:p>
          <a:p>
            <a:pPr marL="285750" indent="-285750" algn="just">
              <a:lnSpc>
                <a:spcPct val="200000"/>
              </a:lnSpc>
              <a:buFont typeface="Arial" panose="020B0604020202020204" pitchFamily="34" charset="0"/>
              <a:buChar char="•"/>
            </a:pPr>
            <a:r>
              <a:rPr lang="en-US" sz="1600" b="0" i="0" dirty="0">
                <a:solidFill>
                  <a:schemeClr val="bg1"/>
                </a:solidFill>
                <a:effectLst/>
                <a:latin typeface="Arial" panose="020B0604020202020204" pitchFamily="34" charset="0"/>
              </a:rPr>
              <a:t>I reorganized and made the graph simpler and clearer to understand.</a:t>
            </a:r>
          </a:p>
          <a:p>
            <a:pPr algn="just">
              <a:lnSpc>
                <a:spcPct val="200000"/>
              </a:lnSpc>
            </a:pPr>
            <a:r>
              <a:rPr lang="en-US" dirty="0">
                <a:solidFill>
                  <a:schemeClr val="bg1"/>
                </a:solidFill>
                <a:latin typeface="+mj-lt"/>
              </a:rPr>
              <a:t>                        </a:t>
            </a:r>
            <a:br>
              <a:rPr lang="en-US" dirty="0"/>
            </a:br>
            <a:endParaRPr lang="en-TR" dirty="0"/>
          </a:p>
        </p:txBody>
      </p:sp>
      <p:sp>
        <p:nvSpPr>
          <p:cNvPr id="5" name="TextBox 4">
            <a:extLst>
              <a:ext uri="{FF2B5EF4-FFF2-40B4-BE49-F238E27FC236}">
                <a16:creationId xmlns:a16="http://schemas.microsoft.com/office/drawing/2014/main" id="{BB71037C-C1CF-5427-C4B5-79D920D3DF43}"/>
              </a:ext>
            </a:extLst>
          </p:cNvPr>
          <p:cNvSpPr txBox="1"/>
          <p:nvPr/>
        </p:nvSpPr>
        <p:spPr>
          <a:xfrm>
            <a:off x="0" y="155027"/>
            <a:ext cx="3825765" cy="646331"/>
          </a:xfrm>
          <a:prstGeom prst="rect">
            <a:avLst/>
          </a:prstGeom>
          <a:noFill/>
        </p:spPr>
        <p:txBody>
          <a:bodyPr wrap="square" rtlCol="0">
            <a:spAutoFit/>
          </a:bodyPr>
          <a:lstStyle/>
          <a:p>
            <a:pPr algn="just"/>
            <a:r>
              <a:rPr lang="en-TR" dirty="0">
                <a:solidFill>
                  <a:schemeClr val="bg1"/>
                </a:solidFill>
              </a:rPr>
              <a:t>          </a:t>
            </a:r>
            <a:r>
              <a:rPr lang="en-TR" b="1" dirty="0">
                <a:solidFill>
                  <a:schemeClr val="bg1"/>
                </a:solidFill>
                <a:latin typeface="+mj-lt"/>
              </a:rPr>
              <a:t>MICROSOFT EXCEL:</a:t>
            </a:r>
          </a:p>
          <a:p>
            <a:pPr algn="just"/>
            <a:r>
              <a:rPr lang="en-TR" dirty="0">
                <a:solidFill>
                  <a:schemeClr val="bg1"/>
                </a:solidFill>
              </a:rPr>
              <a:t> </a:t>
            </a:r>
          </a:p>
        </p:txBody>
      </p:sp>
      <p:sp>
        <p:nvSpPr>
          <p:cNvPr id="4" name="TextBox 3">
            <a:extLst>
              <a:ext uri="{FF2B5EF4-FFF2-40B4-BE49-F238E27FC236}">
                <a16:creationId xmlns:a16="http://schemas.microsoft.com/office/drawing/2014/main" id="{EE55D5CE-0812-3D59-5778-0FDF3A77F5CB}"/>
              </a:ext>
            </a:extLst>
          </p:cNvPr>
          <p:cNvSpPr txBox="1"/>
          <p:nvPr/>
        </p:nvSpPr>
        <p:spPr>
          <a:xfrm>
            <a:off x="968265" y="2541553"/>
            <a:ext cx="3825765" cy="646331"/>
          </a:xfrm>
          <a:prstGeom prst="rect">
            <a:avLst/>
          </a:prstGeom>
          <a:noFill/>
        </p:spPr>
        <p:txBody>
          <a:bodyPr wrap="square" rtlCol="0">
            <a:spAutoFit/>
          </a:bodyPr>
          <a:lstStyle/>
          <a:p>
            <a:pPr algn="just"/>
            <a:r>
              <a:rPr lang="en-TR" dirty="0">
                <a:solidFill>
                  <a:schemeClr val="bg1"/>
                </a:solidFill>
              </a:rPr>
              <a:t>          </a:t>
            </a:r>
            <a:r>
              <a:rPr lang="en-TR" b="1" dirty="0">
                <a:solidFill>
                  <a:schemeClr val="bg1"/>
                </a:solidFill>
                <a:latin typeface="+mj-lt"/>
              </a:rPr>
              <a:t>THE TOOLS I USED:</a:t>
            </a:r>
          </a:p>
          <a:p>
            <a:pPr algn="just"/>
            <a:r>
              <a:rPr lang="en-TR" dirty="0">
                <a:solidFill>
                  <a:schemeClr val="bg1"/>
                </a:solidFill>
              </a:rPr>
              <a:t> </a:t>
            </a:r>
          </a:p>
        </p:txBody>
      </p:sp>
      <p:pic>
        <p:nvPicPr>
          <p:cNvPr id="7" name="Picture 6">
            <a:extLst>
              <a:ext uri="{FF2B5EF4-FFF2-40B4-BE49-F238E27FC236}">
                <a16:creationId xmlns:a16="http://schemas.microsoft.com/office/drawing/2014/main" id="{BC852A11-4742-4DFB-28CE-4C4A6FCA9774}"/>
              </a:ext>
            </a:extLst>
          </p:cNvPr>
          <p:cNvPicPr>
            <a:picLocks noChangeAspect="1"/>
          </p:cNvPicPr>
          <p:nvPr/>
        </p:nvPicPr>
        <p:blipFill>
          <a:blip r:embed="rId2"/>
          <a:stretch>
            <a:fillRect/>
          </a:stretch>
        </p:blipFill>
        <p:spPr>
          <a:xfrm>
            <a:off x="5935716" y="801358"/>
            <a:ext cx="6184003" cy="5540350"/>
          </a:xfrm>
          <a:prstGeom prst="rect">
            <a:avLst/>
          </a:prstGeom>
        </p:spPr>
      </p:pic>
      <p:sp>
        <p:nvSpPr>
          <p:cNvPr id="8" name="TextBox 7">
            <a:extLst>
              <a:ext uri="{FF2B5EF4-FFF2-40B4-BE49-F238E27FC236}">
                <a16:creationId xmlns:a16="http://schemas.microsoft.com/office/drawing/2014/main" id="{C2D14609-BBB9-06DB-6250-8062820AA2E4}"/>
              </a:ext>
            </a:extLst>
          </p:cNvPr>
          <p:cNvSpPr txBox="1"/>
          <p:nvPr/>
        </p:nvSpPr>
        <p:spPr>
          <a:xfrm>
            <a:off x="204622" y="2887564"/>
            <a:ext cx="5353050" cy="3293209"/>
          </a:xfrm>
          <a:prstGeom prst="rect">
            <a:avLst/>
          </a:prstGeom>
          <a:noFill/>
        </p:spPr>
        <p:txBody>
          <a:bodyPr wrap="square" rtlCol="0">
            <a:spAutoFit/>
          </a:bodyPr>
          <a:lstStyle/>
          <a:p>
            <a:pPr marL="285750" indent="-285750" algn="ctr">
              <a:buFont typeface="Arial" panose="020B0604020202020204" pitchFamily="34" charset="0"/>
              <a:buChar char="•"/>
            </a:pPr>
            <a:endParaRPr lang="en-TR" sz="1600" dirty="0">
              <a:solidFill>
                <a:schemeClr val="bg1"/>
              </a:solidFill>
            </a:endParaRPr>
          </a:p>
          <a:p>
            <a:pPr marL="285750" indent="-285750" algn="ctr">
              <a:buFont typeface="Arial" panose="020B0604020202020204" pitchFamily="34" charset="0"/>
              <a:buChar char="•"/>
            </a:pPr>
            <a:r>
              <a:rPr lang="en-TR" sz="1600" dirty="0">
                <a:solidFill>
                  <a:schemeClr val="bg1"/>
                </a:solidFill>
              </a:rPr>
              <a:t>I used “FONTS” to change the font. I applied “BOLD” formatting.</a:t>
            </a:r>
          </a:p>
          <a:p>
            <a:pPr marL="285750" indent="-285750" algn="ctr">
              <a:buFont typeface="Arial" panose="020B0604020202020204" pitchFamily="34" charset="0"/>
              <a:buChar char="•"/>
            </a:pPr>
            <a:endParaRPr lang="en-TR" sz="1600" dirty="0">
              <a:solidFill>
                <a:schemeClr val="bg1"/>
              </a:solidFill>
            </a:endParaRPr>
          </a:p>
          <a:p>
            <a:pPr marL="285750" indent="-285750" algn="ctr">
              <a:buFont typeface="Arial" panose="020B0604020202020204" pitchFamily="34" charset="0"/>
              <a:buChar char="•"/>
            </a:pPr>
            <a:r>
              <a:rPr lang="en-TR" sz="1600" dirty="0">
                <a:solidFill>
                  <a:schemeClr val="bg1"/>
                </a:solidFill>
              </a:rPr>
              <a:t>I inserted a row and a column at the beginning.</a:t>
            </a:r>
          </a:p>
          <a:p>
            <a:pPr marL="285750" indent="-285750" algn="ctr">
              <a:buFont typeface="Arial" panose="020B0604020202020204" pitchFamily="34" charset="0"/>
              <a:buChar char="•"/>
            </a:pPr>
            <a:endParaRPr lang="en-TR" sz="1600" dirty="0">
              <a:solidFill>
                <a:schemeClr val="bg1"/>
              </a:solidFill>
            </a:endParaRPr>
          </a:p>
          <a:p>
            <a:pPr marL="285750" indent="-285750" algn="ctr">
              <a:buFont typeface="Arial" panose="020B0604020202020204" pitchFamily="34" charset="0"/>
              <a:buChar char="•"/>
            </a:pPr>
            <a:r>
              <a:rPr lang="en-TR" sz="1600" dirty="0">
                <a:solidFill>
                  <a:schemeClr val="bg1"/>
                </a:solidFill>
              </a:rPr>
              <a:t>Reorganized and restructred the table in order.</a:t>
            </a:r>
          </a:p>
          <a:p>
            <a:pPr marL="285750" indent="-285750" algn="ctr">
              <a:buFont typeface="Arial" panose="020B0604020202020204" pitchFamily="34" charset="0"/>
              <a:buChar char="•"/>
            </a:pPr>
            <a:endParaRPr lang="en-TR" sz="1600" dirty="0">
              <a:solidFill>
                <a:schemeClr val="bg1"/>
              </a:solidFill>
            </a:endParaRPr>
          </a:p>
          <a:p>
            <a:pPr marL="285750" indent="-285750" algn="ctr">
              <a:buFont typeface="Arial" panose="020B0604020202020204" pitchFamily="34" charset="0"/>
              <a:buChar char="•"/>
            </a:pPr>
            <a:r>
              <a:rPr lang="en-TR" sz="1600" dirty="0">
                <a:solidFill>
                  <a:schemeClr val="bg1"/>
                </a:solidFill>
              </a:rPr>
              <a:t>Changed the color of the title to “red.</a:t>
            </a:r>
          </a:p>
          <a:p>
            <a:pPr marL="285750" indent="-285750" algn="ctr">
              <a:buFont typeface="Arial" panose="020B0604020202020204" pitchFamily="34" charset="0"/>
              <a:buChar char="•"/>
            </a:pPr>
            <a:endParaRPr lang="en-TR" sz="1600" dirty="0">
              <a:solidFill>
                <a:schemeClr val="bg1"/>
              </a:solidFill>
            </a:endParaRPr>
          </a:p>
          <a:p>
            <a:pPr marL="285750" indent="-285750" algn="ctr">
              <a:buFont typeface="Arial" panose="020B0604020202020204" pitchFamily="34" charset="0"/>
              <a:buChar char="•"/>
            </a:pPr>
            <a:r>
              <a:rPr lang="en-TR" sz="1600" dirty="0">
                <a:solidFill>
                  <a:schemeClr val="bg1"/>
                </a:solidFill>
              </a:rPr>
              <a:t>I used “HIGHLIGHTS” to highlight the cells with color.</a:t>
            </a:r>
          </a:p>
          <a:p>
            <a:pPr marL="285750" indent="-285750" algn="ctr">
              <a:buFont typeface="Arial" panose="020B0604020202020204" pitchFamily="34" charset="0"/>
              <a:buChar char="•"/>
            </a:pPr>
            <a:endParaRPr lang="en-TR" sz="1600" dirty="0">
              <a:solidFill>
                <a:schemeClr val="bg1"/>
              </a:solidFill>
            </a:endParaRPr>
          </a:p>
          <a:p>
            <a:pPr marL="285750" indent="-285750" algn="ctr">
              <a:buFont typeface="Arial" panose="020B0604020202020204" pitchFamily="34" charset="0"/>
              <a:buChar char="•"/>
            </a:pPr>
            <a:r>
              <a:rPr lang="en-TR" sz="1600" dirty="0">
                <a:solidFill>
                  <a:schemeClr val="bg1"/>
                </a:solidFill>
              </a:rPr>
              <a:t>I used “CHART DESIGN” to design the chart </a:t>
            </a:r>
            <a:r>
              <a:rPr lang="en-US" sz="1600" dirty="0">
                <a:solidFill>
                  <a:schemeClr val="bg1"/>
                </a:solidFill>
              </a:rPr>
              <a:t>I</a:t>
            </a:r>
            <a:r>
              <a:rPr lang="en-TR" sz="1600" dirty="0">
                <a:solidFill>
                  <a:schemeClr val="bg1"/>
                </a:solidFill>
              </a:rPr>
              <a:t> created.</a:t>
            </a:r>
          </a:p>
        </p:txBody>
      </p:sp>
    </p:spTree>
    <p:extLst>
      <p:ext uri="{BB962C8B-B14F-4D97-AF65-F5344CB8AC3E}">
        <p14:creationId xmlns:p14="http://schemas.microsoft.com/office/powerpoint/2010/main" val="240350853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extBox 8">
            <a:extLst>
              <a:ext uri="{FF2B5EF4-FFF2-40B4-BE49-F238E27FC236}">
                <a16:creationId xmlns:a16="http://schemas.microsoft.com/office/drawing/2014/main" id="{AB56400D-4ED9-1684-D0D2-1046AE03CC4D}"/>
              </a:ext>
            </a:extLst>
          </p:cNvPr>
          <p:cNvSpPr txBox="1"/>
          <p:nvPr/>
        </p:nvSpPr>
        <p:spPr>
          <a:xfrm>
            <a:off x="209549" y="457200"/>
            <a:ext cx="12442421" cy="584775"/>
          </a:xfrm>
          <a:prstGeom prst="rect">
            <a:avLst/>
          </a:prstGeom>
          <a:noFill/>
        </p:spPr>
        <p:txBody>
          <a:bodyPr wrap="square" rtlCol="0">
            <a:spAutoFit/>
          </a:bodyPr>
          <a:lstStyle/>
          <a:p>
            <a:r>
              <a:rPr lang="en-TR" sz="3200" b="1" dirty="0">
                <a:solidFill>
                  <a:schemeClr val="bg1"/>
                </a:solidFill>
              </a:rPr>
              <a:t>1- WHAT WAS THE HARDEST THINGS AT THE START:</a:t>
            </a:r>
          </a:p>
        </p:txBody>
      </p:sp>
      <p:sp>
        <p:nvSpPr>
          <p:cNvPr id="10" name="TextBox 9">
            <a:extLst>
              <a:ext uri="{FF2B5EF4-FFF2-40B4-BE49-F238E27FC236}">
                <a16:creationId xmlns:a16="http://schemas.microsoft.com/office/drawing/2014/main" id="{653725F9-FCE0-E155-52AD-AF52768C206D}"/>
              </a:ext>
            </a:extLst>
          </p:cNvPr>
          <p:cNvSpPr txBox="1"/>
          <p:nvPr/>
        </p:nvSpPr>
        <p:spPr>
          <a:xfrm>
            <a:off x="1276350" y="1684228"/>
            <a:ext cx="8534400" cy="3108543"/>
          </a:xfrm>
          <a:prstGeom prst="rect">
            <a:avLst/>
          </a:prstGeom>
          <a:noFill/>
        </p:spPr>
        <p:txBody>
          <a:bodyPr wrap="square" rtlCol="0">
            <a:spAutoFit/>
          </a:bodyPr>
          <a:lstStyle/>
          <a:p>
            <a:pPr marL="457200" indent="-457200">
              <a:buFont typeface="Arial" panose="020B0604020202020204" pitchFamily="34" charset="0"/>
              <a:buChar char="•"/>
            </a:pPr>
            <a:r>
              <a:rPr lang="en-TR" sz="2800" dirty="0">
                <a:solidFill>
                  <a:schemeClr val="bg1"/>
                </a:solidFill>
              </a:rPr>
              <a:t>At the start I faced a little bit of difficulty with Microsoft Excel because it is a bit different to Microsoft Word and Microsoft PowerPoint.</a:t>
            </a:r>
          </a:p>
          <a:p>
            <a:pPr marL="457200" indent="-457200">
              <a:buFont typeface="Arial" panose="020B0604020202020204" pitchFamily="34" charset="0"/>
              <a:buChar char="•"/>
            </a:pPr>
            <a:endParaRPr lang="en-TR" sz="2800" dirty="0">
              <a:solidFill>
                <a:schemeClr val="bg1"/>
              </a:solidFill>
            </a:endParaRPr>
          </a:p>
          <a:p>
            <a:pPr marL="457200" indent="-457200">
              <a:buFont typeface="Arial" panose="020B0604020202020204" pitchFamily="34" charset="0"/>
              <a:buChar char="•"/>
            </a:pPr>
            <a:r>
              <a:rPr lang="en-TR" sz="2800" dirty="0">
                <a:solidFill>
                  <a:schemeClr val="bg1"/>
                </a:solidFill>
              </a:rPr>
              <a:t>The second hardest thing for me was not being able to use “DESIGNER” tab on Microsoft PowerPoint to make better designs.</a:t>
            </a:r>
          </a:p>
        </p:txBody>
      </p:sp>
    </p:spTree>
    <p:extLst>
      <p:ext uri="{BB962C8B-B14F-4D97-AF65-F5344CB8AC3E}">
        <p14:creationId xmlns:p14="http://schemas.microsoft.com/office/powerpoint/2010/main" val="291197693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extBox 8">
            <a:extLst>
              <a:ext uri="{FF2B5EF4-FFF2-40B4-BE49-F238E27FC236}">
                <a16:creationId xmlns:a16="http://schemas.microsoft.com/office/drawing/2014/main" id="{AB56400D-4ED9-1684-D0D2-1046AE03CC4D}"/>
              </a:ext>
            </a:extLst>
          </p:cNvPr>
          <p:cNvSpPr txBox="1"/>
          <p:nvPr/>
        </p:nvSpPr>
        <p:spPr>
          <a:xfrm>
            <a:off x="742950" y="361950"/>
            <a:ext cx="10382250" cy="1323439"/>
          </a:xfrm>
          <a:prstGeom prst="rect">
            <a:avLst/>
          </a:prstGeom>
          <a:noFill/>
        </p:spPr>
        <p:txBody>
          <a:bodyPr wrap="square" rtlCol="0">
            <a:spAutoFit/>
          </a:bodyPr>
          <a:lstStyle/>
          <a:p>
            <a:r>
              <a:rPr lang="en-TR" sz="3600" b="1" dirty="0">
                <a:solidFill>
                  <a:schemeClr val="bg1"/>
                </a:solidFill>
              </a:rPr>
              <a:t>2-</a:t>
            </a:r>
            <a:r>
              <a:rPr lang="en-TR" sz="4400" b="1" dirty="0">
                <a:solidFill>
                  <a:schemeClr val="bg1"/>
                </a:solidFill>
              </a:rPr>
              <a:t> </a:t>
            </a:r>
            <a:r>
              <a:rPr lang="en-TR" sz="3600" b="1" dirty="0">
                <a:solidFill>
                  <a:schemeClr val="bg1"/>
                </a:solidFill>
              </a:rPr>
              <a:t>WHAT DIGITAL SKILLS I IMPROVED THIS COURSE</a:t>
            </a:r>
            <a:r>
              <a:rPr lang="en-TR" sz="3200" b="1" dirty="0">
                <a:solidFill>
                  <a:schemeClr val="bg1"/>
                </a:solidFill>
              </a:rPr>
              <a:t>:</a:t>
            </a:r>
          </a:p>
        </p:txBody>
      </p:sp>
      <p:sp>
        <p:nvSpPr>
          <p:cNvPr id="10" name="TextBox 9">
            <a:extLst>
              <a:ext uri="{FF2B5EF4-FFF2-40B4-BE49-F238E27FC236}">
                <a16:creationId xmlns:a16="http://schemas.microsoft.com/office/drawing/2014/main" id="{653725F9-FCE0-E155-52AD-AF52768C206D}"/>
              </a:ext>
            </a:extLst>
          </p:cNvPr>
          <p:cNvSpPr txBox="1"/>
          <p:nvPr/>
        </p:nvSpPr>
        <p:spPr>
          <a:xfrm>
            <a:off x="1314450" y="1685389"/>
            <a:ext cx="8534400" cy="4832092"/>
          </a:xfrm>
          <a:prstGeom prst="rect">
            <a:avLst/>
          </a:prstGeom>
          <a:noFill/>
        </p:spPr>
        <p:txBody>
          <a:bodyPr wrap="square" rtlCol="0">
            <a:spAutoFit/>
          </a:bodyPr>
          <a:lstStyle/>
          <a:p>
            <a:pPr marL="457200" indent="-457200">
              <a:buFont typeface="Arial" panose="020B0604020202020204" pitchFamily="34" charset="0"/>
              <a:buChar char="•"/>
            </a:pPr>
            <a:r>
              <a:rPr lang="en-TR" sz="2800" dirty="0">
                <a:solidFill>
                  <a:schemeClr val="bg1"/>
                </a:solidFill>
              </a:rPr>
              <a:t>I felt confident using Microsoft PowerPoint before this course but </a:t>
            </a:r>
            <a:r>
              <a:rPr lang="en-US" sz="2800" dirty="0">
                <a:solidFill>
                  <a:schemeClr val="bg1"/>
                </a:solidFill>
              </a:rPr>
              <a:t>I</a:t>
            </a:r>
            <a:r>
              <a:rPr lang="en-TR" sz="2800" dirty="0">
                <a:solidFill>
                  <a:schemeClr val="bg1"/>
                </a:solidFill>
              </a:rPr>
              <a:t> feel like </a:t>
            </a:r>
            <a:r>
              <a:rPr lang="en-US" sz="2800" dirty="0">
                <a:solidFill>
                  <a:schemeClr val="bg1"/>
                </a:solidFill>
              </a:rPr>
              <a:t>I</a:t>
            </a:r>
            <a:r>
              <a:rPr lang="en-TR" sz="2800" dirty="0">
                <a:solidFill>
                  <a:schemeClr val="bg1"/>
                </a:solidFill>
              </a:rPr>
              <a:t> am faster and better with it now. </a:t>
            </a:r>
          </a:p>
          <a:p>
            <a:pPr marL="457200" indent="-457200">
              <a:buFont typeface="Arial" panose="020B0604020202020204" pitchFamily="34" charset="0"/>
              <a:buChar char="•"/>
            </a:pPr>
            <a:endParaRPr lang="en-TR" sz="2800" dirty="0">
              <a:solidFill>
                <a:schemeClr val="bg1"/>
              </a:solidFill>
            </a:endParaRPr>
          </a:p>
          <a:p>
            <a:pPr marL="457200" indent="-457200">
              <a:buFont typeface="Arial" panose="020B0604020202020204" pitchFamily="34" charset="0"/>
              <a:buChar char="•"/>
            </a:pPr>
            <a:r>
              <a:rPr lang="en-TR" sz="2800" dirty="0">
                <a:solidFill>
                  <a:schemeClr val="bg1"/>
                </a:solidFill>
              </a:rPr>
              <a:t>I improved my digital skills on Microsoft Office like insterting files, images and etc. and </a:t>
            </a:r>
            <a:r>
              <a:rPr lang="en-US" sz="2800" dirty="0">
                <a:solidFill>
                  <a:schemeClr val="bg1"/>
                </a:solidFill>
              </a:rPr>
              <a:t>I</a:t>
            </a:r>
            <a:r>
              <a:rPr lang="en-TR" sz="2800" dirty="0">
                <a:solidFill>
                  <a:schemeClr val="bg1"/>
                </a:solidFill>
              </a:rPr>
              <a:t> think </a:t>
            </a:r>
            <a:r>
              <a:rPr lang="en-US" sz="2800" dirty="0">
                <a:solidFill>
                  <a:schemeClr val="bg1"/>
                </a:solidFill>
              </a:rPr>
              <a:t>I</a:t>
            </a:r>
            <a:r>
              <a:rPr lang="en-TR" sz="2800" dirty="0">
                <a:solidFill>
                  <a:schemeClr val="bg1"/>
                </a:solidFill>
              </a:rPr>
              <a:t> improved how to design the works </a:t>
            </a:r>
            <a:r>
              <a:rPr lang="en-US" sz="2800" dirty="0">
                <a:solidFill>
                  <a:schemeClr val="bg1"/>
                </a:solidFill>
              </a:rPr>
              <a:t>I</a:t>
            </a:r>
            <a:r>
              <a:rPr lang="en-TR" sz="2800" dirty="0">
                <a:solidFill>
                  <a:schemeClr val="bg1"/>
                </a:solidFill>
              </a:rPr>
              <a:t> do on Microsoft PowerPoint or </a:t>
            </a:r>
            <a:r>
              <a:rPr lang="en-TR" sz="2800">
                <a:solidFill>
                  <a:schemeClr val="bg1"/>
                </a:solidFill>
              </a:rPr>
              <a:t>Microsoft Word.</a:t>
            </a:r>
            <a:endParaRPr lang="en-TR" sz="2800" dirty="0">
              <a:solidFill>
                <a:schemeClr val="bg1"/>
              </a:solidFill>
            </a:endParaRPr>
          </a:p>
          <a:p>
            <a:pPr marL="457200" indent="-457200">
              <a:buFont typeface="Arial" panose="020B0604020202020204" pitchFamily="34" charset="0"/>
              <a:buChar char="•"/>
            </a:pPr>
            <a:endParaRPr lang="en-TR" sz="2800" dirty="0">
              <a:solidFill>
                <a:schemeClr val="bg1"/>
              </a:solidFill>
            </a:endParaRPr>
          </a:p>
          <a:p>
            <a:pPr marL="457200" indent="-457200">
              <a:buFont typeface="Arial" panose="020B0604020202020204" pitchFamily="34" charset="0"/>
              <a:buChar char="•"/>
            </a:pPr>
            <a:r>
              <a:rPr lang="en-TR" sz="2800" dirty="0">
                <a:solidFill>
                  <a:schemeClr val="bg1"/>
                </a:solidFill>
              </a:rPr>
              <a:t>This term I improved on tools like “INSERT, DESIGN SmartArt, RECORD, TEXT BOX” and more.</a:t>
            </a:r>
          </a:p>
        </p:txBody>
      </p:sp>
    </p:spTree>
    <p:extLst>
      <p:ext uri="{BB962C8B-B14F-4D97-AF65-F5344CB8AC3E}">
        <p14:creationId xmlns:p14="http://schemas.microsoft.com/office/powerpoint/2010/main" val="131331086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extBox 8">
            <a:extLst>
              <a:ext uri="{FF2B5EF4-FFF2-40B4-BE49-F238E27FC236}">
                <a16:creationId xmlns:a16="http://schemas.microsoft.com/office/drawing/2014/main" id="{AB56400D-4ED9-1684-D0D2-1046AE03CC4D}"/>
              </a:ext>
            </a:extLst>
          </p:cNvPr>
          <p:cNvSpPr txBox="1"/>
          <p:nvPr/>
        </p:nvSpPr>
        <p:spPr>
          <a:xfrm>
            <a:off x="742950" y="361950"/>
            <a:ext cx="10382250" cy="1323439"/>
          </a:xfrm>
          <a:prstGeom prst="rect">
            <a:avLst/>
          </a:prstGeom>
          <a:noFill/>
        </p:spPr>
        <p:txBody>
          <a:bodyPr wrap="square" rtlCol="0">
            <a:spAutoFit/>
          </a:bodyPr>
          <a:lstStyle/>
          <a:p>
            <a:r>
              <a:rPr lang="en-TR" sz="3600" b="1" dirty="0">
                <a:solidFill>
                  <a:schemeClr val="bg1"/>
                </a:solidFill>
              </a:rPr>
              <a:t>3-</a:t>
            </a:r>
            <a:r>
              <a:rPr lang="en-TR" sz="4400" b="1" dirty="0">
                <a:solidFill>
                  <a:schemeClr val="bg1"/>
                </a:solidFill>
              </a:rPr>
              <a:t> </a:t>
            </a:r>
            <a:r>
              <a:rPr lang="en-TR" sz="3600" b="1" dirty="0">
                <a:solidFill>
                  <a:schemeClr val="bg1"/>
                </a:solidFill>
              </a:rPr>
              <a:t>HOW WILL IT AFFECT MY FUTURE STUDY,  WORK &amp; PERSONAL LIFE:</a:t>
            </a:r>
            <a:endParaRPr lang="en-TR" sz="3200" b="1" dirty="0">
              <a:solidFill>
                <a:schemeClr val="bg1"/>
              </a:solidFill>
            </a:endParaRPr>
          </a:p>
        </p:txBody>
      </p:sp>
      <p:sp>
        <p:nvSpPr>
          <p:cNvPr id="4" name="TextBox 3">
            <a:extLst>
              <a:ext uri="{FF2B5EF4-FFF2-40B4-BE49-F238E27FC236}">
                <a16:creationId xmlns:a16="http://schemas.microsoft.com/office/drawing/2014/main" id="{A520A8F5-304F-754A-138C-DF164D44D0BB}"/>
              </a:ext>
            </a:extLst>
          </p:cNvPr>
          <p:cNvSpPr txBox="1"/>
          <p:nvPr/>
        </p:nvSpPr>
        <p:spPr>
          <a:xfrm>
            <a:off x="1314450" y="1685389"/>
            <a:ext cx="8534400" cy="4401205"/>
          </a:xfrm>
          <a:prstGeom prst="rect">
            <a:avLst/>
          </a:prstGeom>
          <a:noFill/>
        </p:spPr>
        <p:txBody>
          <a:bodyPr wrap="square" rtlCol="0">
            <a:spAutoFit/>
          </a:bodyPr>
          <a:lstStyle/>
          <a:p>
            <a:pPr marL="457200" indent="-457200">
              <a:buFont typeface="Arial" panose="020B0604020202020204" pitchFamily="34" charset="0"/>
              <a:buChar char="•"/>
            </a:pPr>
            <a:endParaRPr lang="en-US" sz="2800" dirty="0">
              <a:solidFill>
                <a:schemeClr val="bg1"/>
              </a:solidFill>
            </a:endParaRPr>
          </a:p>
          <a:p>
            <a:pPr marL="457200" indent="-457200">
              <a:buFont typeface="Arial" panose="020B0604020202020204" pitchFamily="34" charset="0"/>
              <a:buChar char="•"/>
            </a:pPr>
            <a:r>
              <a:rPr lang="en-US" sz="2800" dirty="0">
                <a:solidFill>
                  <a:schemeClr val="bg1"/>
                </a:solidFill>
              </a:rPr>
              <a:t>During this period, I learned some key techniques in Microsoft Office applications, which further enhanced my Microsoft Office knowledge. This has provided me with extra ease in future professional life, whether it's creating presentations or reports.</a:t>
            </a:r>
          </a:p>
          <a:p>
            <a:pPr marL="457200" indent="-457200">
              <a:buFont typeface="Arial" panose="020B0604020202020204" pitchFamily="34" charset="0"/>
              <a:buChar char="•"/>
            </a:pPr>
            <a:endParaRPr lang="en-US" sz="2800" dirty="0">
              <a:solidFill>
                <a:schemeClr val="bg1"/>
              </a:solidFill>
            </a:endParaRPr>
          </a:p>
          <a:p>
            <a:pPr marL="457200" indent="-457200">
              <a:buFont typeface="Arial" panose="020B0604020202020204" pitchFamily="34" charset="0"/>
              <a:buChar char="•"/>
            </a:pPr>
            <a:r>
              <a:rPr lang="en-US" sz="2800" dirty="0">
                <a:solidFill>
                  <a:schemeClr val="bg1"/>
                </a:solidFill>
              </a:rPr>
              <a:t>Academically, throughout the course, I plan to use Microsoft Office applications in many assessments and similar processes in the later stages.</a:t>
            </a:r>
            <a:endParaRPr lang="en-TR" sz="2800" dirty="0">
              <a:solidFill>
                <a:schemeClr val="bg1"/>
              </a:solidFill>
            </a:endParaRPr>
          </a:p>
        </p:txBody>
      </p:sp>
    </p:spTree>
    <p:extLst>
      <p:ext uri="{BB962C8B-B14F-4D97-AF65-F5344CB8AC3E}">
        <p14:creationId xmlns:p14="http://schemas.microsoft.com/office/powerpoint/2010/main" val="376674733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49D9CD41-60F6-68C7-A17C-4DF25B5B61E9}"/>
              </a:ext>
            </a:extLst>
          </p:cNvPr>
          <p:cNvSpPr txBox="1"/>
          <p:nvPr/>
        </p:nvSpPr>
        <p:spPr>
          <a:xfrm>
            <a:off x="2019641" y="2103461"/>
            <a:ext cx="7821827" cy="1938992"/>
          </a:xfrm>
          <a:prstGeom prst="rect">
            <a:avLst/>
          </a:prstGeom>
          <a:noFill/>
        </p:spPr>
        <p:txBody>
          <a:bodyPr wrap="square" rtlCol="0">
            <a:spAutoFit/>
          </a:bodyPr>
          <a:lstStyle/>
          <a:p>
            <a:pPr algn="ctr"/>
            <a:r>
              <a:rPr lang="en-TR" sz="4000" dirty="0">
                <a:solidFill>
                  <a:schemeClr val="bg1"/>
                </a:solidFill>
              </a:rPr>
              <a:t>AUDIO EXPLANATION: </a:t>
            </a:r>
          </a:p>
          <a:p>
            <a:pPr algn="ctr"/>
            <a:endParaRPr lang="en-TR" sz="4000" dirty="0">
              <a:solidFill>
                <a:schemeClr val="bg1"/>
              </a:solidFill>
            </a:endParaRPr>
          </a:p>
          <a:p>
            <a:pPr algn="ctr"/>
            <a:endParaRPr lang="en-TR" sz="4000" dirty="0">
              <a:solidFill>
                <a:schemeClr val="bg1"/>
              </a:solidFill>
            </a:endParaRPr>
          </a:p>
        </p:txBody>
      </p:sp>
      <p:pic>
        <p:nvPicPr>
          <p:cNvPr id="4" name="DS3 RECORDING 2">
            <a:hlinkClick r:id="" action="ppaction://media"/>
            <a:extLst>
              <a:ext uri="{FF2B5EF4-FFF2-40B4-BE49-F238E27FC236}">
                <a16:creationId xmlns:a16="http://schemas.microsoft.com/office/drawing/2014/main" id="{17FFB785-92C2-71D6-A68A-ECAFB4DB8465}"/>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5524154" y="3072957"/>
            <a:ext cx="812800" cy="812800"/>
          </a:xfrm>
          <a:prstGeom prst="rect">
            <a:avLst/>
          </a:prstGeom>
        </p:spPr>
      </p:pic>
    </p:spTree>
    <p:extLst>
      <p:ext uri="{BB962C8B-B14F-4D97-AF65-F5344CB8AC3E}">
        <p14:creationId xmlns:p14="http://schemas.microsoft.com/office/powerpoint/2010/main" val="236764779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283200"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theme/theme1.xml><?xml version="1.0" encoding="utf-8"?>
<a:theme xmlns:a="http://schemas.openxmlformats.org/drawingml/2006/main" name="Parcel">
  <a:themeElements>
    <a:clrScheme name="Parcel">
      <a:dk1>
        <a:srgbClr val="000000"/>
      </a:dk1>
      <a:lt1>
        <a:srgbClr val="FFFFFF"/>
      </a:lt1>
      <a:dk2>
        <a:srgbClr val="4A5356"/>
      </a:dk2>
      <a:lt2>
        <a:srgbClr val="E8E3CE"/>
      </a:lt2>
      <a:accent1>
        <a:srgbClr val="F6A21D"/>
      </a:accent1>
      <a:accent2>
        <a:srgbClr val="9BAFB5"/>
      </a:accent2>
      <a:accent3>
        <a:srgbClr val="C96731"/>
      </a:accent3>
      <a:accent4>
        <a:srgbClr val="9CA383"/>
      </a:accent4>
      <a:accent5>
        <a:srgbClr val="87795D"/>
      </a:accent5>
      <a:accent6>
        <a:srgbClr val="A0988C"/>
      </a:accent6>
      <a:hlink>
        <a:srgbClr val="00B0F0"/>
      </a:hlink>
      <a:folHlink>
        <a:srgbClr val="738F97"/>
      </a:folHlink>
    </a:clrScheme>
    <a:fontScheme name="Parcel">
      <a:maj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Parcel">
      <a:fillStyleLst>
        <a:solidFill>
          <a:schemeClr val="phClr"/>
        </a:solidFill>
        <a:gradFill rotWithShape="1">
          <a:gsLst>
            <a:gs pos="0">
              <a:schemeClr val="phClr">
                <a:tint val="80000"/>
                <a:satMod val="107000"/>
                <a:lumMod val="103000"/>
              </a:schemeClr>
            </a:gs>
            <a:gs pos="100000">
              <a:schemeClr val="phClr">
                <a:tint val="82000"/>
                <a:satMod val="109000"/>
                <a:lumMod val="103000"/>
              </a:schemeClr>
            </a:gs>
          </a:gsLst>
          <a:lin ang="5400000" scaled="0"/>
        </a:gradFill>
        <a:gradFill rotWithShape="1">
          <a:gsLst>
            <a:gs pos="0">
              <a:schemeClr val="phClr">
                <a:tint val="97000"/>
                <a:satMod val="100000"/>
                <a:lumMod val="102000"/>
              </a:schemeClr>
            </a:gs>
            <a:gs pos="50000">
              <a:schemeClr val="phClr">
                <a:shade val="100000"/>
                <a:satMod val="103000"/>
                <a:lumMod val="100000"/>
              </a:schemeClr>
            </a:gs>
            <a:gs pos="100000">
              <a:schemeClr val="phClr">
                <a:shade val="93000"/>
                <a:satMod val="110000"/>
                <a:lumMod val="99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31750" cap="flat" cmpd="sng" algn="ctr">
          <a:solidFill>
            <a:schemeClr val="phClr"/>
          </a:solidFill>
          <a:prstDash val="solid"/>
        </a:ln>
      </a:lnStyleLst>
      <a:effectStyleLst>
        <a:effectStyle>
          <a:effectLst/>
        </a:effectStyle>
        <a:effectStyle>
          <a:effectLst/>
        </a:effectStyle>
        <a:effectStyle>
          <a:effectLst>
            <a:outerShdw blurRad="55880" dist="15240" dir="5400000" algn="ctr" rotWithShape="0">
              <a:srgbClr val="000000">
                <a:alpha val="45000"/>
              </a:srgbClr>
            </a:outerShdw>
          </a:effectLst>
          <a:scene3d>
            <a:camera prst="orthographicFront">
              <a:rot lat="0" lon="0" rev="0"/>
            </a:camera>
            <a:lightRig rig="brightRoom" dir="tl"/>
          </a:scene3d>
          <a:sp3d prstMaterial="dkEdge">
            <a:bevelT w="0" h="0"/>
          </a:sp3d>
        </a:effectStyle>
      </a:effectStyleLst>
      <a:bgFillStyleLst>
        <a:solidFill>
          <a:schemeClr val="phClr"/>
        </a:solidFill>
        <a:solidFill>
          <a:schemeClr val="phClr">
            <a:tint val="95000"/>
            <a:satMod val="170000"/>
          </a:schemeClr>
        </a:solidFill>
        <a:gradFill rotWithShape="1">
          <a:gsLst>
            <a:gs pos="0">
              <a:schemeClr val="phClr">
                <a:tint val="97000"/>
                <a:shade val="100000"/>
                <a:satMod val="185000"/>
                <a:lumMod val="120000"/>
              </a:schemeClr>
            </a:gs>
            <a:gs pos="100000">
              <a:schemeClr val="phClr">
                <a:tint val="96000"/>
                <a:shade val="95000"/>
                <a:satMod val="215000"/>
                <a:lumMod val="80000"/>
              </a:schemeClr>
            </a:gs>
          </a:gsLst>
          <a:path path="circle">
            <a:fillToRect l="50000" t="55000" r="125000" b="100000"/>
          </a:path>
        </a:gradFill>
      </a:bgFillStyleLst>
    </a:fmtScheme>
  </a:themeElements>
  <a:objectDefaults/>
  <a:extraClrSchemeLst/>
  <a:extLst>
    <a:ext uri="{05A4C25C-085E-4340-85A3-A5531E510DB2}">
      <thm15:themeFamily xmlns:thm15="http://schemas.microsoft.com/office/thememl/2012/main" name="Parcel" id="{8BEC4385-4EB9-4D53-BFB5-0EA123736B6D}" vid="{4DB32801-28C0-48B0-8C1D-A9A58613615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{53788AB2-8D88-2C45-BDA5-035E9BDC5F6F}tf10001120</Template>
  <TotalTime>16674</TotalTime>
  <Words>634</Words>
  <Application>Microsoft Macintosh PowerPoint</Application>
  <PresentationFormat>Widescreen</PresentationFormat>
  <Paragraphs>79</Paragraphs>
  <Slides>9</Slides>
  <Notes>0</Notes>
  <HiddenSlides>0</HiddenSlides>
  <MMClips>1</MMClips>
  <ScaleCrop>false</ScaleCrop>
  <HeadingPairs>
    <vt:vector size="8" baseType="variant">
      <vt:variant>
        <vt:lpstr>Fonts Used</vt:lpstr>
      </vt:variant>
      <vt:variant>
        <vt:i4>4</vt:i4>
      </vt:variant>
      <vt:variant>
        <vt:lpstr>Theme</vt:lpstr>
      </vt:variant>
      <vt:variant>
        <vt:i4>1</vt:i4>
      </vt:variant>
      <vt:variant>
        <vt:lpstr>Embedded OLE Servers</vt:lpstr>
      </vt:variant>
      <vt:variant>
        <vt:i4>1</vt:i4>
      </vt:variant>
      <vt:variant>
        <vt:lpstr>Slide Titles</vt:lpstr>
      </vt:variant>
      <vt:variant>
        <vt:i4>9</vt:i4>
      </vt:variant>
    </vt:vector>
  </HeadingPairs>
  <TitlesOfParts>
    <vt:vector size="15" baseType="lpstr">
      <vt:lpstr>Arial</vt:lpstr>
      <vt:lpstr>AVENIR MEDIUM OBLIQUE</vt:lpstr>
      <vt:lpstr>Calibri</vt:lpstr>
      <vt:lpstr>Gill Sans MT</vt:lpstr>
      <vt:lpstr>Parcel</vt:lpstr>
      <vt:lpstr>Document</vt:lpstr>
      <vt:lpstr>DIGITAL PORTFOLIO (DS3 Assessment)</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DIGITAL PORTFOLIO (DS3 Assessment)</dc:title>
  <dc:creator>Microsoft Office User</dc:creator>
  <cp:lastModifiedBy>Microsoft Office User</cp:lastModifiedBy>
  <cp:revision>6</cp:revision>
  <dcterms:created xsi:type="dcterms:W3CDTF">2026-07-30T10:58:34Z</dcterms:created>
  <dcterms:modified xsi:type="dcterms:W3CDTF">2026-08-14T23:47:11Z</dcterms:modified>
</cp:coreProperties>
</file>