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1" r:id="rId5"/>
    <p:sldId id="262" r:id="rId6"/>
    <p:sldId id="259" r:id="rId7"/>
    <p:sldId id="260"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B7ED5B2-1C40-498F-9AF7-B4EECF481ADD}" v="4" dt="2023-11-17T08:34:51.710"/>
    <p1510:client id="{65AB488F-6C6E-484D-8771-87CC9E62B35C}" v="1768" dt="2023-11-17T09:26:32.657"/>
    <p1510:client id="{E2FB9A9F-88E9-C72C-EB29-3CD2BC07955D}" v="843" dt="2023-11-17T09:25:22.04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han Willis (2103532)" userId="S::2103532@student.uwtsd.ac.uk::e207d753-8ec4-490c-9536-cb9287f30986" providerId="AD" clId="Web-{E2FB9A9F-88E9-C72C-EB29-3CD2BC07955D}"/>
    <pc:docChg chg="addSld modSld sldOrd">
      <pc:chgData name="Nathan Willis (2103532)" userId="S::2103532@student.uwtsd.ac.uk::e207d753-8ec4-490c-9536-cb9287f30986" providerId="AD" clId="Web-{E2FB9A9F-88E9-C72C-EB29-3CD2BC07955D}" dt="2023-11-17T09:25:22.044" v="902"/>
      <pc:docMkLst>
        <pc:docMk/>
      </pc:docMkLst>
      <pc:sldChg chg="addSp delSp modSp mod setBg addAnim delAnim">
        <pc:chgData name="Nathan Willis (2103532)" userId="S::2103532@student.uwtsd.ac.uk::e207d753-8ec4-490c-9536-cb9287f30986" providerId="AD" clId="Web-{E2FB9A9F-88E9-C72C-EB29-3CD2BC07955D}" dt="2023-11-17T09:11:05.681" v="670"/>
        <pc:sldMkLst>
          <pc:docMk/>
          <pc:sldMk cId="109857222" sldId="256"/>
        </pc:sldMkLst>
        <pc:spChg chg="mod">
          <ac:chgData name="Nathan Willis (2103532)" userId="S::2103532@student.uwtsd.ac.uk::e207d753-8ec4-490c-9536-cb9287f30986" providerId="AD" clId="Web-{E2FB9A9F-88E9-C72C-EB29-3CD2BC07955D}" dt="2023-11-17T09:11:05.681" v="670"/>
          <ac:spMkLst>
            <pc:docMk/>
            <pc:sldMk cId="109857222" sldId="256"/>
            <ac:spMk id="2" creationId="{00000000-0000-0000-0000-000000000000}"/>
          </ac:spMkLst>
        </pc:spChg>
        <pc:spChg chg="mod">
          <ac:chgData name="Nathan Willis (2103532)" userId="S::2103532@student.uwtsd.ac.uk::e207d753-8ec4-490c-9536-cb9287f30986" providerId="AD" clId="Web-{E2FB9A9F-88E9-C72C-EB29-3CD2BC07955D}" dt="2023-11-17T09:11:05.681" v="670"/>
          <ac:spMkLst>
            <pc:docMk/>
            <pc:sldMk cId="109857222" sldId="256"/>
            <ac:spMk id="3" creationId="{00000000-0000-0000-0000-000000000000}"/>
          </ac:spMkLst>
        </pc:spChg>
        <pc:spChg chg="add del">
          <ac:chgData name="Nathan Willis (2103532)" userId="S::2103532@student.uwtsd.ac.uk::e207d753-8ec4-490c-9536-cb9287f30986" providerId="AD" clId="Web-{E2FB9A9F-88E9-C72C-EB29-3CD2BC07955D}" dt="2023-11-17T09:10:57.946" v="663"/>
          <ac:spMkLst>
            <pc:docMk/>
            <pc:sldMk cId="109857222" sldId="256"/>
            <ac:spMk id="8" creationId="{6F5A5072-7B47-4D32-B52A-4EBBF590B8A5}"/>
          </ac:spMkLst>
        </pc:spChg>
        <pc:spChg chg="add del">
          <ac:chgData name="Nathan Willis (2103532)" userId="S::2103532@student.uwtsd.ac.uk::e207d753-8ec4-490c-9536-cb9287f30986" providerId="AD" clId="Web-{E2FB9A9F-88E9-C72C-EB29-3CD2BC07955D}" dt="2023-11-17T09:10:55.524" v="659"/>
          <ac:spMkLst>
            <pc:docMk/>
            <pc:sldMk cId="109857222" sldId="256"/>
            <ac:spMk id="9" creationId="{C1DD1A8A-57D5-4A81-AD04-532B043C5611}"/>
          </ac:spMkLst>
        </pc:spChg>
        <pc:spChg chg="add del">
          <ac:chgData name="Nathan Willis (2103532)" userId="S::2103532@student.uwtsd.ac.uk::e207d753-8ec4-490c-9536-cb9287f30986" providerId="AD" clId="Web-{E2FB9A9F-88E9-C72C-EB29-3CD2BC07955D}" dt="2023-11-17T09:10:49.524" v="653"/>
          <ac:spMkLst>
            <pc:docMk/>
            <pc:sldMk cId="109857222" sldId="256"/>
            <ac:spMk id="10" creationId="{65219498-D544-41AC-98FE-8F956EF66A62}"/>
          </ac:spMkLst>
        </pc:spChg>
        <pc:spChg chg="add del">
          <ac:chgData name="Nathan Willis (2103532)" userId="S::2103532@student.uwtsd.ac.uk::e207d753-8ec4-490c-9536-cb9287f30986" providerId="AD" clId="Web-{E2FB9A9F-88E9-C72C-EB29-3CD2BC07955D}" dt="2023-11-17T09:10:55.524" v="659"/>
          <ac:spMkLst>
            <pc:docMk/>
            <pc:sldMk cId="109857222" sldId="256"/>
            <ac:spMk id="11" creationId="{007891EC-4501-44ED-A8C8-B11B6DB767AB}"/>
          </ac:spMkLst>
        </pc:spChg>
        <pc:spChg chg="add del">
          <ac:chgData name="Nathan Willis (2103532)" userId="S::2103532@student.uwtsd.ac.uk::e207d753-8ec4-490c-9536-cb9287f30986" providerId="AD" clId="Web-{E2FB9A9F-88E9-C72C-EB29-3CD2BC07955D}" dt="2023-11-17T09:10:49.524" v="653"/>
          <ac:spMkLst>
            <pc:docMk/>
            <pc:sldMk cId="109857222" sldId="256"/>
            <ac:spMk id="12" creationId="{F500DBFC-17A9-4E0A-AEE2-A49F9AEEF0FD}"/>
          </ac:spMkLst>
        </pc:spChg>
        <pc:spChg chg="add del">
          <ac:chgData name="Nathan Willis (2103532)" userId="S::2103532@student.uwtsd.ac.uk::e207d753-8ec4-490c-9536-cb9287f30986" providerId="AD" clId="Web-{E2FB9A9F-88E9-C72C-EB29-3CD2BC07955D}" dt="2023-11-17T09:10:56.602" v="661"/>
          <ac:spMkLst>
            <pc:docMk/>
            <pc:sldMk cId="109857222" sldId="256"/>
            <ac:spMk id="13" creationId="{A3363022-C969-41E9-8EB2-E4C94908C1FA}"/>
          </ac:spMkLst>
        </pc:spChg>
        <pc:spChg chg="add del">
          <ac:chgData name="Nathan Willis (2103532)" userId="S::2103532@student.uwtsd.ac.uk::e207d753-8ec4-490c-9536-cb9287f30986" providerId="AD" clId="Web-{E2FB9A9F-88E9-C72C-EB29-3CD2BC07955D}" dt="2023-11-17T09:10:57.946" v="663"/>
          <ac:spMkLst>
            <pc:docMk/>
            <pc:sldMk cId="109857222" sldId="256"/>
            <ac:spMk id="16" creationId="{DC631C0B-6DA6-4E57-8231-CE32B3434A7E}"/>
          </ac:spMkLst>
        </pc:spChg>
        <pc:spChg chg="add del">
          <ac:chgData name="Nathan Willis (2103532)" userId="S::2103532@student.uwtsd.ac.uk::e207d753-8ec4-490c-9536-cb9287f30986" providerId="AD" clId="Web-{E2FB9A9F-88E9-C72C-EB29-3CD2BC07955D}" dt="2023-11-17T09:10:56.602" v="661"/>
          <ac:spMkLst>
            <pc:docMk/>
            <pc:sldMk cId="109857222" sldId="256"/>
            <ac:spMk id="18" creationId="{8D1AD6B3-BE88-4CEB-BA17-790657CC4729}"/>
          </ac:spMkLst>
        </pc:spChg>
        <pc:spChg chg="add del">
          <ac:chgData name="Nathan Willis (2103532)" userId="S::2103532@student.uwtsd.ac.uk::e207d753-8ec4-490c-9536-cb9287f30986" providerId="AD" clId="Web-{E2FB9A9F-88E9-C72C-EB29-3CD2BC07955D}" dt="2023-11-17T09:10:57.946" v="663"/>
          <ac:spMkLst>
            <pc:docMk/>
            <pc:sldMk cId="109857222" sldId="256"/>
            <ac:spMk id="22" creationId="{9715DAF0-AE1B-46C9-8A6B-DB2AA05AB91D}"/>
          </ac:spMkLst>
        </pc:spChg>
        <pc:spChg chg="add del">
          <ac:chgData name="Nathan Willis (2103532)" userId="S::2103532@student.uwtsd.ac.uk::e207d753-8ec4-490c-9536-cb9287f30986" providerId="AD" clId="Web-{E2FB9A9F-88E9-C72C-EB29-3CD2BC07955D}" dt="2023-11-17T09:10:57.946" v="663"/>
          <ac:spMkLst>
            <pc:docMk/>
            <pc:sldMk cId="109857222" sldId="256"/>
            <ac:spMk id="23" creationId="{6016219D-510E-4184-9090-6D5578A87BD1}"/>
          </ac:spMkLst>
        </pc:spChg>
        <pc:spChg chg="add del">
          <ac:chgData name="Nathan Willis (2103532)" userId="S::2103532@student.uwtsd.ac.uk::e207d753-8ec4-490c-9536-cb9287f30986" providerId="AD" clId="Web-{E2FB9A9F-88E9-C72C-EB29-3CD2BC07955D}" dt="2023-11-17T09:10:57.946" v="663"/>
          <ac:spMkLst>
            <pc:docMk/>
            <pc:sldMk cId="109857222" sldId="256"/>
            <ac:spMk id="24" creationId="{AFF4A713-7B75-4B21-90D7-5AB19547C728}"/>
          </ac:spMkLst>
        </pc:spChg>
        <pc:spChg chg="add del">
          <ac:chgData name="Nathan Willis (2103532)" userId="S::2103532@student.uwtsd.ac.uk::e207d753-8ec4-490c-9536-cb9287f30986" providerId="AD" clId="Web-{E2FB9A9F-88E9-C72C-EB29-3CD2BC07955D}" dt="2023-11-17T09:10:57.946" v="663"/>
          <ac:spMkLst>
            <pc:docMk/>
            <pc:sldMk cId="109857222" sldId="256"/>
            <ac:spMk id="25" creationId="{C29501E6-A978-4A61-9689-9085AF97A53A}"/>
          </ac:spMkLst>
        </pc:spChg>
        <pc:spChg chg="add del">
          <ac:chgData name="Nathan Willis (2103532)" userId="S::2103532@student.uwtsd.ac.uk::e207d753-8ec4-490c-9536-cb9287f30986" providerId="AD" clId="Web-{E2FB9A9F-88E9-C72C-EB29-3CD2BC07955D}" dt="2023-11-17T09:10:59.149" v="665"/>
          <ac:spMkLst>
            <pc:docMk/>
            <pc:sldMk cId="109857222" sldId="256"/>
            <ac:spMk id="27" creationId="{FFD48BC7-DC40-47DE-87EE-9F4B6ECB9ABB}"/>
          </ac:spMkLst>
        </pc:spChg>
        <pc:spChg chg="add del">
          <ac:chgData name="Nathan Willis (2103532)" userId="S::2103532@student.uwtsd.ac.uk::e207d753-8ec4-490c-9536-cb9287f30986" providerId="AD" clId="Web-{E2FB9A9F-88E9-C72C-EB29-3CD2BC07955D}" dt="2023-11-17T09:10:59.149" v="665"/>
          <ac:spMkLst>
            <pc:docMk/>
            <pc:sldMk cId="109857222" sldId="256"/>
            <ac:spMk id="28" creationId="{E502BBC7-2C76-46F3-BC24-5985BC13DB88}"/>
          </ac:spMkLst>
        </pc:spChg>
        <pc:spChg chg="add del">
          <ac:chgData name="Nathan Willis (2103532)" userId="S::2103532@student.uwtsd.ac.uk::e207d753-8ec4-490c-9536-cb9287f30986" providerId="AD" clId="Web-{E2FB9A9F-88E9-C72C-EB29-3CD2BC07955D}" dt="2023-11-17T09:10:59.149" v="665"/>
          <ac:spMkLst>
            <pc:docMk/>
            <pc:sldMk cId="109857222" sldId="256"/>
            <ac:spMk id="29" creationId="{C7F28D52-2A5F-4D23-81AE-7CB8B591C7AF}"/>
          </ac:spMkLst>
        </pc:spChg>
        <pc:spChg chg="add del">
          <ac:chgData name="Nathan Willis (2103532)" userId="S::2103532@student.uwtsd.ac.uk::e207d753-8ec4-490c-9536-cb9287f30986" providerId="AD" clId="Web-{E2FB9A9F-88E9-C72C-EB29-3CD2BC07955D}" dt="2023-11-17T09:10:59.149" v="665"/>
          <ac:spMkLst>
            <pc:docMk/>
            <pc:sldMk cId="109857222" sldId="256"/>
            <ac:spMk id="30" creationId="{3629484E-3792-4B3D-89AD-7C8A1ED0E0D4}"/>
          </ac:spMkLst>
        </pc:spChg>
        <pc:spChg chg="add del">
          <ac:chgData name="Nathan Willis (2103532)" userId="S::2103532@student.uwtsd.ac.uk::e207d753-8ec4-490c-9536-cb9287f30986" providerId="AD" clId="Web-{E2FB9A9F-88E9-C72C-EB29-3CD2BC07955D}" dt="2023-11-17T09:11:03.837" v="667"/>
          <ac:spMkLst>
            <pc:docMk/>
            <pc:sldMk cId="109857222" sldId="256"/>
            <ac:spMk id="32" creationId="{A8DB9CD9-59B1-4D73-BC4C-98796A48EF9B}"/>
          </ac:spMkLst>
        </pc:spChg>
        <pc:spChg chg="add del">
          <ac:chgData name="Nathan Willis (2103532)" userId="S::2103532@student.uwtsd.ac.uk::e207d753-8ec4-490c-9536-cb9287f30986" providerId="AD" clId="Web-{E2FB9A9F-88E9-C72C-EB29-3CD2BC07955D}" dt="2023-11-17T09:11:03.837" v="667"/>
          <ac:spMkLst>
            <pc:docMk/>
            <pc:sldMk cId="109857222" sldId="256"/>
            <ac:spMk id="33" creationId="{8874A6A9-41FF-4E33-AFA8-F9F81436A59E}"/>
          </ac:spMkLst>
        </pc:spChg>
        <pc:spChg chg="add del">
          <ac:chgData name="Nathan Willis (2103532)" userId="S::2103532@student.uwtsd.ac.uk::e207d753-8ec4-490c-9536-cb9287f30986" providerId="AD" clId="Web-{E2FB9A9F-88E9-C72C-EB29-3CD2BC07955D}" dt="2023-11-17T09:11:05.649" v="669"/>
          <ac:spMkLst>
            <pc:docMk/>
            <pc:sldMk cId="109857222" sldId="256"/>
            <ac:spMk id="41" creationId="{6F5A5072-7B47-4D32-B52A-4EBBF590B8A5}"/>
          </ac:spMkLst>
        </pc:spChg>
        <pc:spChg chg="add del">
          <ac:chgData name="Nathan Willis (2103532)" userId="S::2103532@student.uwtsd.ac.uk::e207d753-8ec4-490c-9536-cb9287f30986" providerId="AD" clId="Web-{E2FB9A9F-88E9-C72C-EB29-3CD2BC07955D}" dt="2023-11-17T09:11:05.649" v="669"/>
          <ac:spMkLst>
            <pc:docMk/>
            <pc:sldMk cId="109857222" sldId="256"/>
            <ac:spMk id="42" creationId="{9715DAF0-AE1B-46C9-8A6B-DB2AA05AB91D}"/>
          </ac:spMkLst>
        </pc:spChg>
        <pc:spChg chg="add del">
          <ac:chgData name="Nathan Willis (2103532)" userId="S::2103532@student.uwtsd.ac.uk::e207d753-8ec4-490c-9536-cb9287f30986" providerId="AD" clId="Web-{E2FB9A9F-88E9-C72C-EB29-3CD2BC07955D}" dt="2023-11-17T09:11:05.649" v="669"/>
          <ac:spMkLst>
            <pc:docMk/>
            <pc:sldMk cId="109857222" sldId="256"/>
            <ac:spMk id="43" creationId="{6016219D-510E-4184-9090-6D5578A87BD1}"/>
          </ac:spMkLst>
        </pc:spChg>
        <pc:spChg chg="add del">
          <ac:chgData name="Nathan Willis (2103532)" userId="S::2103532@student.uwtsd.ac.uk::e207d753-8ec4-490c-9536-cb9287f30986" providerId="AD" clId="Web-{E2FB9A9F-88E9-C72C-EB29-3CD2BC07955D}" dt="2023-11-17T09:11:05.649" v="669"/>
          <ac:spMkLst>
            <pc:docMk/>
            <pc:sldMk cId="109857222" sldId="256"/>
            <ac:spMk id="44" creationId="{AFF4A713-7B75-4B21-90D7-5AB19547C728}"/>
          </ac:spMkLst>
        </pc:spChg>
        <pc:spChg chg="add del">
          <ac:chgData name="Nathan Willis (2103532)" userId="S::2103532@student.uwtsd.ac.uk::e207d753-8ec4-490c-9536-cb9287f30986" providerId="AD" clId="Web-{E2FB9A9F-88E9-C72C-EB29-3CD2BC07955D}" dt="2023-11-17T09:11:05.649" v="669"/>
          <ac:spMkLst>
            <pc:docMk/>
            <pc:sldMk cId="109857222" sldId="256"/>
            <ac:spMk id="45" creationId="{DC631C0B-6DA6-4E57-8231-CE32B3434A7E}"/>
          </ac:spMkLst>
        </pc:spChg>
        <pc:spChg chg="add del">
          <ac:chgData name="Nathan Willis (2103532)" userId="S::2103532@student.uwtsd.ac.uk::e207d753-8ec4-490c-9536-cb9287f30986" providerId="AD" clId="Web-{E2FB9A9F-88E9-C72C-EB29-3CD2BC07955D}" dt="2023-11-17T09:11:05.649" v="669"/>
          <ac:spMkLst>
            <pc:docMk/>
            <pc:sldMk cId="109857222" sldId="256"/>
            <ac:spMk id="46" creationId="{C29501E6-A978-4A61-9689-9085AF97A53A}"/>
          </ac:spMkLst>
        </pc:spChg>
        <pc:spChg chg="add">
          <ac:chgData name="Nathan Willis (2103532)" userId="S::2103532@student.uwtsd.ac.uk::e207d753-8ec4-490c-9536-cb9287f30986" providerId="AD" clId="Web-{E2FB9A9F-88E9-C72C-EB29-3CD2BC07955D}" dt="2023-11-17T09:11:05.681" v="670"/>
          <ac:spMkLst>
            <pc:docMk/>
            <pc:sldMk cId="109857222" sldId="256"/>
            <ac:spMk id="48" creationId="{A3363022-C969-41E9-8EB2-E4C94908C1FA}"/>
          </ac:spMkLst>
        </pc:spChg>
        <pc:spChg chg="add">
          <ac:chgData name="Nathan Willis (2103532)" userId="S::2103532@student.uwtsd.ac.uk::e207d753-8ec4-490c-9536-cb9287f30986" providerId="AD" clId="Web-{E2FB9A9F-88E9-C72C-EB29-3CD2BC07955D}" dt="2023-11-17T09:11:05.681" v="670"/>
          <ac:spMkLst>
            <pc:docMk/>
            <pc:sldMk cId="109857222" sldId="256"/>
            <ac:spMk id="49" creationId="{8D1AD6B3-BE88-4CEB-BA17-790657CC4729}"/>
          </ac:spMkLst>
        </pc:spChg>
        <pc:grpChg chg="add del">
          <ac:chgData name="Nathan Willis (2103532)" userId="S::2103532@student.uwtsd.ac.uk::e207d753-8ec4-490c-9536-cb9287f30986" providerId="AD" clId="Web-{E2FB9A9F-88E9-C72C-EB29-3CD2BC07955D}" dt="2023-11-17T09:10:49.524" v="653"/>
          <ac:grpSpMkLst>
            <pc:docMk/>
            <pc:sldMk cId="109857222" sldId="256"/>
            <ac:grpSpMk id="14" creationId="{D74613BB-817C-4C4F-8A24-4936F2F064C0}"/>
          </ac:grpSpMkLst>
        </pc:grpChg>
        <pc:grpChg chg="add del">
          <ac:chgData name="Nathan Willis (2103532)" userId="S::2103532@student.uwtsd.ac.uk::e207d753-8ec4-490c-9536-cb9287f30986" providerId="AD" clId="Web-{E2FB9A9F-88E9-C72C-EB29-3CD2BC07955D}" dt="2023-11-17T09:10:56.602" v="661"/>
          <ac:grpSpMkLst>
            <pc:docMk/>
            <pc:sldMk cId="109857222" sldId="256"/>
            <ac:grpSpMk id="20" creationId="{89D1390B-7E13-4B4F-9CB2-391063412E54}"/>
          </ac:grpSpMkLst>
        </pc:grpChg>
        <pc:grpChg chg="add del">
          <ac:chgData name="Nathan Willis (2103532)" userId="S::2103532@student.uwtsd.ac.uk::e207d753-8ec4-490c-9536-cb9287f30986" providerId="AD" clId="Web-{E2FB9A9F-88E9-C72C-EB29-3CD2BC07955D}" dt="2023-11-17T09:11:03.837" v="667"/>
          <ac:grpSpMkLst>
            <pc:docMk/>
            <pc:sldMk cId="109857222" sldId="256"/>
            <ac:grpSpMk id="34" creationId="{721D730E-1F97-4071-B143-B05E6D2599BC}"/>
          </ac:grpSpMkLst>
        </pc:grpChg>
        <pc:grpChg chg="add">
          <ac:chgData name="Nathan Willis (2103532)" userId="S::2103532@student.uwtsd.ac.uk::e207d753-8ec4-490c-9536-cb9287f30986" providerId="AD" clId="Web-{E2FB9A9F-88E9-C72C-EB29-3CD2BC07955D}" dt="2023-11-17T09:11:05.681" v="670"/>
          <ac:grpSpMkLst>
            <pc:docMk/>
            <pc:sldMk cId="109857222" sldId="256"/>
            <ac:grpSpMk id="51" creationId="{89D1390B-7E13-4B4F-9CB2-391063412E54}"/>
          </ac:grpSpMkLst>
        </pc:grpChg>
        <pc:picChg chg="add del">
          <ac:chgData name="Nathan Willis (2103532)" userId="S::2103532@student.uwtsd.ac.uk::e207d753-8ec4-490c-9536-cb9287f30986" providerId="AD" clId="Web-{E2FB9A9F-88E9-C72C-EB29-3CD2BC07955D}" dt="2023-11-17T09:10:55.524" v="659"/>
          <ac:picMkLst>
            <pc:docMk/>
            <pc:sldMk cId="109857222" sldId="256"/>
            <ac:picMk id="5" creationId="{3EC18C7B-317C-5F79-9A43-AED50EE81F43}"/>
          </ac:picMkLst>
        </pc:picChg>
        <pc:picChg chg="add del">
          <ac:chgData name="Nathan Willis (2103532)" userId="S::2103532@student.uwtsd.ac.uk::e207d753-8ec4-490c-9536-cb9287f30986" providerId="AD" clId="Web-{E2FB9A9F-88E9-C72C-EB29-3CD2BC07955D}" dt="2023-11-17T09:10:49.524" v="653"/>
          <ac:picMkLst>
            <pc:docMk/>
            <pc:sldMk cId="109857222" sldId="256"/>
            <ac:picMk id="7" creationId="{F3004D61-DF12-5EEC-FCB9-49BA2B7D5984}"/>
          </ac:picMkLst>
        </pc:picChg>
        <pc:picChg chg="add del">
          <ac:chgData name="Nathan Willis (2103532)" userId="S::2103532@student.uwtsd.ac.uk::e207d753-8ec4-490c-9536-cb9287f30986" providerId="AD" clId="Web-{E2FB9A9F-88E9-C72C-EB29-3CD2BC07955D}" dt="2023-11-17T09:10:56.602" v="661"/>
          <ac:picMkLst>
            <pc:docMk/>
            <pc:sldMk cId="109857222" sldId="256"/>
            <ac:picMk id="19" creationId="{53888A8C-4FB9-6598-48B3-42A435D06C22}"/>
          </ac:picMkLst>
        </pc:picChg>
        <pc:picChg chg="add">
          <ac:chgData name="Nathan Willis (2103532)" userId="S::2103532@student.uwtsd.ac.uk::e207d753-8ec4-490c-9536-cb9287f30986" providerId="AD" clId="Web-{E2FB9A9F-88E9-C72C-EB29-3CD2BC07955D}" dt="2023-11-17T09:11:05.681" v="670"/>
          <ac:picMkLst>
            <pc:docMk/>
            <pc:sldMk cId="109857222" sldId="256"/>
            <ac:picMk id="50" creationId="{53888A8C-4FB9-6598-48B3-42A435D06C22}"/>
          </ac:picMkLst>
        </pc:picChg>
      </pc:sldChg>
      <pc:sldChg chg="addSp modSp mod setBg">
        <pc:chgData name="Nathan Willis (2103532)" userId="S::2103532@student.uwtsd.ac.uk::e207d753-8ec4-490c-9536-cb9287f30986" providerId="AD" clId="Web-{E2FB9A9F-88E9-C72C-EB29-3CD2BC07955D}" dt="2023-11-17T09:11:55.588" v="689"/>
        <pc:sldMkLst>
          <pc:docMk/>
          <pc:sldMk cId="1216182188" sldId="257"/>
        </pc:sldMkLst>
        <pc:spChg chg="add">
          <ac:chgData name="Nathan Willis (2103532)" userId="S::2103532@student.uwtsd.ac.uk::e207d753-8ec4-490c-9536-cb9287f30986" providerId="AD" clId="Web-{E2FB9A9F-88E9-C72C-EB29-3CD2BC07955D}" dt="2023-11-17T09:11:55.588" v="689"/>
          <ac:spMkLst>
            <pc:docMk/>
            <pc:sldMk cId="1216182188" sldId="257"/>
            <ac:spMk id="9" creationId="{F3060C83-F051-4F0E-ABAD-AA0DFC48B218}"/>
          </ac:spMkLst>
        </pc:spChg>
        <pc:spChg chg="add">
          <ac:chgData name="Nathan Willis (2103532)" userId="S::2103532@student.uwtsd.ac.uk::e207d753-8ec4-490c-9536-cb9287f30986" providerId="AD" clId="Web-{E2FB9A9F-88E9-C72C-EB29-3CD2BC07955D}" dt="2023-11-17T09:11:55.588" v="689"/>
          <ac:spMkLst>
            <pc:docMk/>
            <pc:sldMk cId="1216182188" sldId="257"/>
            <ac:spMk id="11" creationId="{83C98ABE-055B-441F-B07E-44F97F083C39}"/>
          </ac:spMkLst>
        </pc:spChg>
        <pc:spChg chg="add">
          <ac:chgData name="Nathan Willis (2103532)" userId="S::2103532@student.uwtsd.ac.uk::e207d753-8ec4-490c-9536-cb9287f30986" providerId="AD" clId="Web-{E2FB9A9F-88E9-C72C-EB29-3CD2BC07955D}" dt="2023-11-17T09:11:55.588" v="689"/>
          <ac:spMkLst>
            <pc:docMk/>
            <pc:sldMk cId="1216182188" sldId="257"/>
            <ac:spMk id="13" creationId="{29FDB030-9B49-4CED-8CCD-4D99382388AC}"/>
          </ac:spMkLst>
        </pc:spChg>
        <pc:spChg chg="add">
          <ac:chgData name="Nathan Willis (2103532)" userId="S::2103532@student.uwtsd.ac.uk::e207d753-8ec4-490c-9536-cb9287f30986" providerId="AD" clId="Web-{E2FB9A9F-88E9-C72C-EB29-3CD2BC07955D}" dt="2023-11-17T09:11:55.588" v="689"/>
          <ac:spMkLst>
            <pc:docMk/>
            <pc:sldMk cId="1216182188" sldId="257"/>
            <ac:spMk id="15" creationId="{3783CA14-24A1-485C-8B30-D6A5D87987AD}"/>
          </ac:spMkLst>
        </pc:spChg>
        <pc:spChg chg="add">
          <ac:chgData name="Nathan Willis (2103532)" userId="S::2103532@student.uwtsd.ac.uk::e207d753-8ec4-490c-9536-cb9287f30986" providerId="AD" clId="Web-{E2FB9A9F-88E9-C72C-EB29-3CD2BC07955D}" dt="2023-11-17T09:11:55.588" v="689"/>
          <ac:spMkLst>
            <pc:docMk/>
            <pc:sldMk cId="1216182188" sldId="257"/>
            <ac:spMk id="17" creationId="{9A97C86A-04D6-40F7-AE84-31AB43E6A846}"/>
          </ac:spMkLst>
        </pc:spChg>
        <pc:spChg chg="add">
          <ac:chgData name="Nathan Willis (2103532)" userId="S::2103532@student.uwtsd.ac.uk::e207d753-8ec4-490c-9536-cb9287f30986" providerId="AD" clId="Web-{E2FB9A9F-88E9-C72C-EB29-3CD2BC07955D}" dt="2023-11-17T09:11:55.588" v="689"/>
          <ac:spMkLst>
            <pc:docMk/>
            <pc:sldMk cId="1216182188" sldId="257"/>
            <ac:spMk id="19" creationId="{FF9F2414-84E8-453E-B1F3-389FDE8192D9}"/>
          </ac:spMkLst>
        </pc:spChg>
        <pc:spChg chg="add">
          <ac:chgData name="Nathan Willis (2103532)" userId="S::2103532@student.uwtsd.ac.uk::e207d753-8ec4-490c-9536-cb9287f30986" providerId="AD" clId="Web-{E2FB9A9F-88E9-C72C-EB29-3CD2BC07955D}" dt="2023-11-17T09:11:55.588" v="689"/>
          <ac:spMkLst>
            <pc:docMk/>
            <pc:sldMk cId="1216182188" sldId="257"/>
            <ac:spMk id="21" creationId="{3ECA69A1-7536-43AC-85EF-C7106179F5ED}"/>
          </ac:spMkLst>
        </pc:spChg>
        <pc:picChg chg="mod">
          <ac:chgData name="Nathan Willis (2103532)" userId="S::2103532@student.uwtsd.ac.uk::e207d753-8ec4-490c-9536-cb9287f30986" providerId="AD" clId="Web-{E2FB9A9F-88E9-C72C-EB29-3CD2BC07955D}" dt="2023-11-17T09:11:55.588" v="689"/>
          <ac:picMkLst>
            <pc:docMk/>
            <pc:sldMk cId="1216182188" sldId="257"/>
            <ac:picMk id="4" creationId="{101C58BE-23C6-670A-693F-DDB6CD1FA98C}"/>
          </ac:picMkLst>
        </pc:picChg>
      </pc:sldChg>
      <pc:sldChg chg="addSp delSp modSp mod modTransition setBg">
        <pc:chgData name="Nathan Willis (2103532)" userId="S::2103532@student.uwtsd.ac.uk::e207d753-8ec4-490c-9536-cb9287f30986" providerId="AD" clId="Web-{E2FB9A9F-88E9-C72C-EB29-3CD2BC07955D}" dt="2023-11-17T09:21:33.460" v="901" actId="20577"/>
        <pc:sldMkLst>
          <pc:docMk/>
          <pc:sldMk cId="205920980" sldId="258"/>
        </pc:sldMkLst>
        <pc:spChg chg="mod">
          <ac:chgData name="Nathan Willis (2103532)" userId="S::2103532@student.uwtsd.ac.uk::e207d753-8ec4-490c-9536-cb9287f30986" providerId="AD" clId="Web-{E2FB9A9F-88E9-C72C-EB29-3CD2BC07955D}" dt="2023-11-17T09:21:33.460" v="901" actId="20577"/>
          <ac:spMkLst>
            <pc:docMk/>
            <pc:sldMk cId="205920980" sldId="258"/>
            <ac:spMk id="2" creationId="{D8C0A98E-C895-FC5E-5953-31D4DBD8879B}"/>
          </ac:spMkLst>
        </pc:spChg>
        <pc:spChg chg="add del mod">
          <ac:chgData name="Nathan Willis (2103532)" userId="S::2103532@student.uwtsd.ac.uk::e207d753-8ec4-490c-9536-cb9287f30986" providerId="AD" clId="Web-{E2FB9A9F-88E9-C72C-EB29-3CD2BC07955D}" dt="2023-11-17T09:11:34.978" v="687"/>
          <ac:spMkLst>
            <pc:docMk/>
            <pc:sldMk cId="205920980" sldId="258"/>
            <ac:spMk id="3" creationId="{4FC782E8-FFE5-9F94-406D-375ED0929A3B}"/>
          </ac:spMkLst>
        </pc:spChg>
        <pc:spChg chg="add del">
          <ac:chgData name="Nathan Willis (2103532)" userId="S::2103532@student.uwtsd.ac.uk::e207d753-8ec4-490c-9536-cb9287f30986" providerId="AD" clId="Web-{E2FB9A9F-88E9-C72C-EB29-3CD2BC07955D}" dt="2023-11-17T09:11:14.978" v="672"/>
          <ac:spMkLst>
            <pc:docMk/>
            <pc:sldMk cId="205920980" sldId="258"/>
            <ac:spMk id="9" creationId="{1607EC0B-6F18-4CC6-A161-42CC6FAB22E9}"/>
          </ac:spMkLst>
        </pc:spChg>
        <pc:spChg chg="add del">
          <ac:chgData name="Nathan Willis (2103532)" userId="S::2103532@student.uwtsd.ac.uk::e207d753-8ec4-490c-9536-cb9287f30986" providerId="AD" clId="Web-{E2FB9A9F-88E9-C72C-EB29-3CD2BC07955D}" dt="2023-11-17T09:11:23.150" v="676"/>
          <ac:spMkLst>
            <pc:docMk/>
            <pc:sldMk cId="205920980" sldId="258"/>
            <ac:spMk id="10" creationId="{E112DF30-5C96-46A5-81A0-341076AFC891}"/>
          </ac:spMkLst>
        </pc:spChg>
        <pc:spChg chg="add del">
          <ac:chgData name="Nathan Willis (2103532)" userId="S::2103532@student.uwtsd.ac.uk::e207d753-8ec4-490c-9536-cb9287f30986" providerId="AD" clId="Web-{E2FB9A9F-88E9-C72C-EB29-3CD2BC07955D}" dt="2023-11-17T09:11:23.150" v="676"/>
          <ac:spMkLst>
            <pc:docMk/>
            <pc:sldMk cId="205920980" sldId="258"/>
            <ac:spMk id="12" creationId="{9E44E6C6-920F-4AC8-83F4-7F94687E7A89}"/>
          </ac:spMkLst>
        </pc:spChg>
        <pc:spChg chg="add del">
          <ac:chgData name="Nathan Willis (2103532)" userId="S::2103532@student.uwtsd.ac.uk::e207d753-8ec4-490c-9536-cb9287f30986" providerId="AD" clId="Web-{E2FB9A9F-88E9-C72C-EB29-3CD2BC07955D}" dt="2023-11-17T09:11:21.806" v="674"/>
          <ac:spMkLst>
            <pc:docMk/>
            <pc:sldMk cId="205920980" sldId="258"/>
            <ac:spMk id="18" creationId="{C0763A76-9F1C-4FC5-82B7-DD475DA461B2}"/>
          </ac:spMkLst>
        </pc:spChg>
        <pc:spChg chg="add del">
          <ac:chgData name="Nathan Willis (2103532)" userId="S::2103532@student.uwtsd.ac.uk::e207d753-8ec4-490c-9536-cb9287f30986" providerId="AD" clId="Web-{E2FB9A9F-88E9-C72C-EB29-3CD2BC07955D}" dt="2023-11-17T09:11:21.806" v="674"/>
          <ac:spMkLst>
            <pc:docMk/>
            <pc:sldMk cId="205920980" sldId="258"/>
            <ac:spMk id="19" creationId="{E81BF4F6-F2CF-4984-9D14-D6966D92F99F}"/>
          </ac:spMkLst>
        </pc:spChg>
        <pc:spChg chg="add del">
          <ac:chgData name="Nathan Willis (2103532)" userId="S::2103532@student.uwtsd.ac.uk::e207d753-8ec4-490c-9536-cb9287f30986" providerId="AD" clId="Web-{E2FB9A9F-88E9-C72C-EB29-3CD2BC07955D}" dt="2023-11-17T09:11:26.291" v="678"/>
          <ac:spMkLst>
            <pc:docMk/>
            <pc:sldMk cId="205920980" sldId="258"/>
            <ac:spMk id="28" creationId="{B14C2221-2B8C-494D-9442-F812DF4E8794}"/>
          </ac:spMkLst>
        </pc:spChg>
        <pc:spChg chg="add del">
          <ac:chgData name="Nathan Willis (2103532)" userId="S::2103532@student.uwtsd.ac.uk::e207d753-8ec4-490c-9536-cb9287f30986" providerId="AD" clId="Web-{E2FB9A9F-88E9-C72C-EB29-3CD2BC07955D}" dt="2023-11-17T09:11:30.884" v="684"/>
          <ac:spMkLst>
            <pc:docMk/>
            <pc:sldMk cId="205920980" sldId="258"/>
            <ac:spMk id="35" creationId="{245A9F99-D9B1-4094-A2E2-B90AC1DB7B9C}"/>
          </ac:spMkLst>
        </pc:spChg>
        <pc:spChg chg="add del">
          <ac:chgData name="Nathan Willis (2103532)" userId="S::2103532@student.uwtsd.ac.uk::e207d753-8ec4-490c-9536-cb9287f30986" providerId="AD" clId="Web-{E2FB9A9F-88E9-C72C-EB29-3CD2BC07955D}" dt="2023-11-17T09:11:30.884" v="684"/>
          <ac:spMkLst>
            <pc:docMk/>
            <pc:sldMk cId="205920980" sldId="258"/>
            <ac:spMk id="36" creationId="{B7FAF607-473A-4A43-A23D-BBFF5C4117BB}"/>
          </ac:spMkLst>
        </pc:spChg>
        <pc:spChg chg="add del">
          <ac:chgData name="Nathan Willis (2103532)" userId="S::2103532@student.uwtsd.ac.uk::e207d753-8ec4-490c-9536-cb9287f30986" providerId="AD" clId="Web-{E2FB9A9F-88E9-C72C-EB29-3CD2BC07955D}" dt="2023-11-17T09:11:30.884" v="684"/>
          <ac:spMkLst>
            <pc:docMk/>
            <pc:sldMk cId="205920980" sldId="258"/>
            <ac:spMk id="38" creationId="{4FC782E8-FFE5-9F94-406D-375ED0929A3B}"/>
          </ac:spMkLst>
        </pc:spChg>
        <pc:spChg chg="add del">
          <ac:chgData name="Nathan Willis (2103532)" userId="S::2103532@student.uwtsd.ac.uk::e207d753-8ec4-490c-9536-cb9287f30986" providerId="AD" clId="Web-{E2FB9A9F-88E9-C72C-EB29-3CD2BC07955D}" dt="2023-11-17T09:11:34.963" v="686"/>
          <ac:spMkLst>
            <pc:docMk/>
            <pc:sldMk cId="205920980" sldId="258"/>
            <ac:spMk id="41" creationId="{E112DF30-5C96-46A5-81A0-341076AFC891}"/>
          </ac:spMkLst>
        </pc:spChg>
        <pc:spChg chg="add del">
          <ac:chgData name="Nathan Willis (2103532)" userId="S::2103532@student.uwtsd.ac.uk::e207d753-8ec4-490c-9536-cb9287f30986" providerId="AD" clId="Web-{E2FB9A9F-88E9-C72C-EB29-3CD2BC07955D}" dt="2023-11-17T09:11:34.963" v="686"/>
          <ac:spMkLst>
            <pc:docMk/>
            <pc:sldMk cId="205920980" sldId="258"/>
            <ac:spMk id="42" creationId="{9E44E6C6-920F-4AC8-83F4-7F94687E7A89}"/>
          </ac:spMkLst>
        </pc:spChg>
        <pc:spChg chg="add del">
          <ac:chgData name="Nathan Willis (2103532)" userId="S::2103532@student.uwtsd.ac.uk::e207d753-8ec4-490c-9536-cb9287f30986" providerId="AD" clId="Web-{E2FB9A9F-88E9-C72C-EB29-3CD2BC07955D}" dt="2023-11-17T09:11:34.963" v="686"/>
          <ac:spMkLst>
            <pc:docMk/>
            <pc:sldMk cId="205920980" sldId="258"/>
            <ac:spMk id="46" creationId="{4FC782E8-FFE5-9F94-406D-375ED0929A3B}"/>
          </ac:spMkLst>
        </pc:spChg>
        <pc:spChg chg="add">
          <ac:chgData name="Nathan Willis (2103532)" userId="S::2103532@student.uwtsd.ac.uk::e207d753-8ec4-490c-9536-cb9287f30986" providerId="AD" clId="Web-{E2FB9A9F-88E9-C72C-EB29-3CD2BC07955D}" dt="2023-11-17T09:11:34.978" v="687"/>
          <ac:spMkLst>
            <pc:docMk/>
            <pc:sldMk cId="205920980" sldId="258"/>
            <ac:spMk id="49" creationId="{B14C2221-2B8C-494D-9442-F812DF4E8794}"/>
          </ac:spMkLst>
        </pc:spChg>
        <pc:spChg chg="add">
          <ac:chgData name="Nathan Willis (2103532)" userId="S::2103532@student.uwtsd.ac.uk::e207d753-8ec4-490c-9536-cb9287f30986" providerId="AD" clId="Web-{E2FB9A9F-88E9-C72C-EB29-3CD2BC07955D}" dt="2023-11-17T09:11:34.978" v="687"/>
          <ac:spMkLst>
            <pc:docMk/>
            <pc:sldMk cId="205920980" sldId="258"/>
            <ac:spMk id="51" creationId="{4FC782E8-FFE5-9F94-406D-375ED0929A3B}"/>
          </ac:spMkLst>
        </pc:spChg>
        <pc:grpChg chg="add del">
          <ac:chgData name="Nathan Willis (2103532)" userId="S::2103532@student.uwtsd.ac.uk::e207d753-8ec4-490c-9536-cb9287f30986" providerId="AD" clId="Web-{E2FB9A9F-88E9-C72C-EB29-3CD2BC07955D}" dt="2023-11-17T09:11:14.978" v="672"/>
          <ac:grpSpMkLst>
            <pc:docMk/>
            <pc:sldMk cId="205920980" sldId="258"/>
            <ac:grpSpMk id="11" creationId="{2F263D67-9B31-4F2B-B228-27FD3112D7EC}"/>
          </ac:grpSpMkLst>
        </pc:grpChg>
        <pc:grpChg chg="add del">
          <ac:chgData name="Nathan Willis (2103532)" userId="S::2103532@student.uwtsd.ac.uk::e207d753-8ec4-490c-9536-cb9287f30986" providerId="AD" clId="Web-{E2FB9A9F-88E9-C72C-EB29-3CD2BC07955D}" dt="2023-11-17T09:11:23.150" v="676"/>
          <ac:grpSpMkLst>
            <pc:docMk/>
            <pc:sldMk cId="205920980" sldId="258"/>
            <ac:grpSpMk id="14" creationId="{68DE60DE-A968-4121-AFBB-E1A35832ED30}"/>
          </ac:grpSpMkLst>
        </pc:grpChg>
        <pc:grpChg chg="add del">
          <ac:chgData name="Nathan Willis (2103532)" userId="S::2103532@student.uwtsd.ac.uk::e207d753-8ec4-490c-9536-cb9287f30986" providerId="AD" clId="Web-{E2FB9A9F-88E9-C72C-EB29-3CD2BC07955D}" dt="2023-11-17T09:11:23.150" v="676"/>
          <ac:grpSpMkLst>
            <pc:docMk/>
            <pc:sldMk cId="205920980" sldId="258"/>
            <ac:grpSpMk id="26" creationId="{69E22CE9-7281-4287-84CA-AE7F8031099F}"/>
          </ac:grpSpMkLst>
        </pc:grpChg>
        <pc:grpChg chg="add del">
          <ac:chgData name="Nathan Willis (2103532)" userId="S::2103532@student.uwtsd.ac.uk::e207d753-8ec4-490c-9536-cb9287f30986" providerId="AD" clId="Web-{E2FB9A9F-88E9-C72C-EB29-3CD2BC07955D}" dt="2023-11-17T09:11:30.884" v="684"/>
          <ac:grpSpMkLst>
            <pc:docMk/>
            <pc:sldMk cId="205920980" sldId="258"/>
            <ac:grpSpMk id="39" creationId="{C5F6476F-D303-44D3-B30F-1BA348F0F64A}"/>
          </ac:grpSpMkLst>
        </pc:grpChg>
        <pc:grpChg chg="add del">
          <ac:chgData name="Nathan Willis (2103532)" userId="S::2103532@student.uwtsd.ac.uk::e207d753-8ec4-490c-9536-cb9287f30986" providerId="AD" clId="Web-{E2FB9A9F-88E9-C72C-EB29-3CD2BC07955D}" dt="2023-11-17T09:11:34.963" v="686"/>
          <ac:grpSpMkLst>
            <pc:docMk/>
            <pc:sldMk cId="205920980" sldId="258"/>
            <ac:grpSpMk id="43" creationId="{68DE60DE-A968-4121-AFBB-E1A35832ED30}"/>
          </ac:grpSpMkLst>
        </pc:grpChg>
        <pc:grpChg chg="add del">
          <ac:chgData name="Nathan Willis (2103532)" userId="S::2103532@student.uwtsd.ac.uk::e207d753-8ec4-490c-9536-cb9287f30986" providerId="AD" clId="Web-{E2FB9A9F-88E9-C72C-EB29-3CD2BC07955D}" dt="2023-11-17T09:11:34.963" v="686"/>
          <ac:grpSpMkLst>
            <pc:docMk/>
            <pc:sldMk cId="205920980" sldId="258"/>
            <ac:grpSpMk id="47" creationId="{69E22CE9-7281-4287-84CA-AE7F8031099F}"/>
          </ac:grpSpMkLst>
        </pc:grpChg>
        <pc:graphicFrameChg chg="add del">
          <ac:chgData name="Nathan Willis (2103532)" userId="S::2103532@student.uwtsd.ac.uk::e207d753-8ec4-490c-9536-cb9287f30986" providerId="AD" clId="Web-{E2FB9A9F-88E9-C72C-EB29-3CD2BC07955D}" dt="2023-11-17T09:11:27.681" v="680"/>
          <ac:graphicFrameMkLst>
            <pc:docMk/>
            <pc:sldMk cId="205920980" sldId="258"/>
            <ac:graphicFrameMk id="31" creationId="{4802E1A1-E88E-124A-1113-0768D1A01DCC}"/>
          </ac:graphicFrameMkLst>
        </pc:graphicFrameChg>
        <pc:graphicFrameChg chg="add del">
          <ac:chgData name="Nathan Willis (2103532)" userId="S::2103532@student.uwtsd.ac.uk::e207d753-8ec4-490c-9536-cb9287f30986" providerId="AD" clId="Web-{E2FB9A9F-88E9-C72C-EB29-3CD2BC07955D}" dt="2023-11-17T09:11:29.072" v="682"/>
          <ac:graphicFrameMkLst>
            <pc:docMk/>
            <pc:sldMk cId="205920980" sldId="258"/>
            <ac:graphicFrameMk id="33" creationId="{56F42E32-6B95-D95B-26DA-725CA3B93675}"/>
          </ac:graphicFrameMkLst>
        </pc:graphicFrameChg>
        <pc:picChg chg="add del">
          <ac:chgData name="Nathan Willis (2103532)" userId="S::2103532@student.uwtsd.ac.uk::e207d753-8ec4-490c-9536-cb9287f30986" providerId="AD" clId="Web-{E2FB9A9F-88E9-C72C-EB29-3CD2BC07955D}" dt="2023-11-17T09:11:14.978" v="672"/>
          <ac:picMkLst>
            <pc:docMk/>
            <pc:sldMk cId="205920980" sldId="258"/>
            <ac:picMk id="5" creationId="{39DCA7BF-96A3-5E06-2CBF-000FF37127C8}"/>
          </ac:picMkLst>
        </pc:picChg>
        <pc:picChg chg="add del">
          <ac:chgData name="Nathan Willis (2103532)" userId="S::2103532@student.uwtsd.ac.uk::e207d753-8ec4-490c-9536-cb9287f30986" providerId="AD" clId="Web-{E2FB9A9F-88E9-C72C-EB29-3CD2BC07955D}" dt="2023-11-17T09:11:23.150" v="676"/>
          <ac:picMkLst>
            <pc:docMk/>
            <pc:sldMk cId="205920980" sldId="258"/>
            <ac:picMk id="7" creationId="{5DBF37D2-DC72-CF89-820C-414C29BD5F51}"/>
          </ac:picMkLst>
        </pc:picChg>
        <pc:picChg chg="add del">
          <ac:chgData name="Nathan Willis (2103532)" userId="S::2103532@student.uwtsd.ac.uk::e207d753-8ec4-490c-9536-cb9287f30986" providerId="AD" clId="Web-{E2FB9A9F-88E9-C72C-EB29-3CD2BC07955D}" dt="2023-11-17T09:11:21.806" v="674"/>
          <ac:picMkLst>
            <pc:docMk/>
            <pc:sldMk cId="205920980" sldId="258"/>
            <ac:picMk id="20" creationId="{B88350AE-D9B7-3026-4044-C87EDB4B774F}"/>
          </ac:picMkLst>
        </pc:picChg>
        <pc:picChg chg="add del">
          <ac:chgData name="Nathan Willis (2103532)" userId="S::2103532@student.uwtsd.ac.uk::e207d753-8ec4-490c-9536-cb9287f30986" providerId="AD" clId="Web-{E2FB9A9F-88E9-C72C-EB29-3CD2BC07955D}" dt="2023-11-17T09:11:26.291" v="678"/>
          <ac:picMkLst>
            <pc:docMk/>
            <pc:sldMk cId="205920980" sldId="258"/>
            <ac:picMk id="29" creationId="{3DE28F88-70F1-17E3-5BF8-A3341BB4EE45}"/>
          </ac:picMkLst>
        </pc:picChg>
        <pc:picChg chg="add del">
          <ac:chgData name="Nathan Willis (2103532)" userId="S::2103532@student.uwtsd.ac.uk::e207d753-8ec4-490c-9536-cb9287f30986" providerId="AD" clId="Web-{E2FB9A9F-88E9-C72C-EB29-3CD2BC07955D}" dt="2023-11-17T09:11:30.884" v="684"/>
          <ac:picMkLst>
            <pc:docMk/>
            <pc:sldMk cId="205920980" sldId="258"/>
            <ac:picMk id="37" creationId="{A72642FC-E3D6-63BE-09B5-37A63C7BF335}"/>
          </ac:picMkLst>
        </pc:picChg>
        <pc:picChg chg="add del">
          <ac:chgData name="Nathan Willis (2103532)" userId="S::2103532@student.uwtsd.ac.uk::e207d753-8ec4-490c-9536-cb9287f30986" providerId="AD" clId="Web-{E2FB9A9F-88E9-C72C-EB29-3CD2BC07955D}" dt="2023-11-17T09:11:34.963" v="686"/>
          <ac:picMkLst>
            <pc:docMk/>
            <pc:sldMk cId="205920980" sldId="258"/>
            <ac:picMk id="45" creationId="{5DBF37D2-DC72-CF89-820C-414C29BD5F51}"/>
          </ac:picMkLst>
        </pc:picChg>
        <pc:picChg chg="add">
          <ac:chgData name="Nathan Willis (2103532)" userId="S::2103532@student.uwtsd.ac.uk::e207d753-8ec4-490c-9536-cb9287f30986" providerId="AD" clId="Web-{E2FB9A9F-88E9-C72C-EB29-3CD2BC07955D}" dt="2023-11-17T09:11:34.978" v="687"/>
          <ac:picMkLst>
            <pc:docMk/>
            <pc:sldMk cId="205920980" sldId="258"/>
            <ac:picMk id="50" creationId="{3DE28F88-70F1-17E3-5BF8-A3341BB4EE45}"/>
          </ac:picMkLst>
        </pc:picChg>
      </pc:sldChg>
      <pc:sldChg chg="addSp delSp modSp mod ord setBg">
        <pc:chgData name="Nathan Willis (2103532)" userId="S::2103532@student.uwtsd.ac.uk::e207d753-8ec4-490c-9536-cb9287f30986" providerId="AD" clId="Web-{E2FB9A9F-88E9-C72C-EB29-3CD2BC07955D}" dt="2023-11-17T09:12:07.557" v="690"/>
        <pc:sldMkLst>
          <pc:docMk/>
          <pc:sldMk cId="3120223896" sldId="261"/>
        </pc:sldMkLst>
        <pc:spChg chg="mod">
          <ac:chgData name="Nathan Willis (2103532)" userId="S::2103532@student.uwtsd.ac.uk::e207d753-8ec4-490c-9536-cb9287f30986" providerId="AD" clId="Web-{E2FB9A9F-88E9-C72C-EB29-3CD2BC07955D}" dt="2023-11-17T09:12:07.557" v="690"/>
          <ac:spMkLst>
            <pc:docMk/>
            <pc:sldMk cId="3120223896" sldId="261"/>
            <ac:spMk id="2" creationId="{C677B95C-16C2-591A-2AB7-D82A63BE065C}"/>
          </ac:spMkLst>
        </pc:spChg>
        <pc:spChg chg="mod">
          <ac:chgData name="Nathan Willis (2103532)" userId="S::2103532@student.uwtsd.ac.uk::e207d753-8ec4-490c-9536-cb9287f30986" providerId="AD" clId="Web-{E2FB9A9F-88E9-C72C-EB29-3CD2BC07955D}" dt="2023-11-17T09:12:07.557" v="690"/>
          <ac:spMkLst>
            <pc:docMk/>
            <pc:sldMk cId="3120223896" sldId="261"/>
            <ac:spMk id="3" creationId="{76CFF3AF-64D3-71F5-EA4E-22E009DB17A6}"/>
          </ac:spMkLst>
        </pc:spChg>
        <pc:spChg chg="add del">
          <ac:chgData name="Nathan Willis (2103532)" userId="S::2103532@student.uwtsd.ac.uk::e207d753-8ec4-490c-9536-cb9287f30986" providerId="AD" clId="Web-{E2FB9A9F-88E9-C72C-EB29-3CD2BC07955D}" dt="2023-11-17T09:12:07.557" v="690"/>
          <ac:spMkLst>
            <pc:docMk/>
            <pc:sldMk cId="3120223896" sldId="261"/>
            <ac:spMk id="10" creationId="{B14C2221-2B8C-494D-9442-F812DF4E8794}"/>
          </ac:spMkLst>
        </pc:spChg>
        <pc:spChg chg="add">
          <ac:chgData name="Nathan Willis (2103532)" userId="S::2103532@student.uwtsd.ac.uk::e207d753-8ec4-490c-9536-cb9287f30986" providerId="AD" clId="Web-{E2FB9A9F-88E9-C72C-EB29-3CD2BC07955D}" dt="2023-11-17T09:12:07.557" v="690"/>
          <ac:spMkLst>
            <pc:docMk/>
            <pc:sldMk cId="3120223896" sldId="261"/>
            <ac:spMk id="15" creationId="{1CD81A2A-6ED4-4EF4-A14C-912D31E14800}"/>
          </ac:spMkLst>
        </pc:spChg>
        <pc:spChg chg="add">
          <ac:chgData name="Nathan Willis (2103532)" userId="S::2103532@student.uwtsd.ac.uk::e207d753-8ec4-490c-9536-cb9287f30986" providerId="AD" clId="Web-{E2FB9A9F-88E9-C72C-EB29-3CD2BC07955D}" dt="2023-11-17T09:12:07.557" v="690"/>
          <ac:spMkLst>
            <pc:docMk/>
            <pc:sldMk cId="3120223896" sldId="261"/>
            <ac:spMk id="17" creationId="{1661932C-CA15-4E17-B115-FAE7CBEE4789}"/>
          </ac:spMkLst>
        </pc:spChg>
        <pc:spChg chg="add">
          <ac:chgData name="Nathan Willis (2103532)" userId="S::2103532@student.uwtsd.ac.uk::e207d753-8ec4-490c-9536-cb9287f30986" providerId="AD" clId="Web-{E2FB9A9F-88E9-C72C-EB29-3CD2BC07955D}" dt="2023-11-17T09:12:07.557" v="690"/>
          <ac:spMkLst>
            <pc:docMk/>
            <pc:sldMk cId="3120223896" sldId="261"/>
            <ac:spMk id="19" creationId="{8590ADD5-9383-4D3D-9047-3DA2593CCB5D}"/>
          </ac:spMkLst>
        </pc:spChg>
        <pc:spChg chg="add">
          <ac:chgData name="Nathan Willis (2103532)" userId="S::2103532@student.uwtsd.ac.uk::e207d753-8ec4-490c-9536-cb9287f30986" providerId="AD" clId="Web-{E2FB9A9F-88E9-C72C-EB29-3CD2BC07955D}" dt="2023-11-17T09:12:07.557" v="690"/>
          <ac:spMkLst>
            <pc:docMk/>
            <pc:sldMk cId="3120223896" sldId="261"/>
            <ac:spMk id="21" creationId="{DABE3E45-88CF-45D8-8D40-C773324D93F6}"/>
          </ac:spMkLst>
        </pc:spChg>
        <pc:spChg chg="add">
          <ac:chgData name="Nathan Willis (2103532)" userId="S::2103532@student.uwtsd.ac.uk::e207d753-8ec4-490c-9536-cb9287f30986" providerId="AD" clId="Web-{E2FB9A9F-88E9-C72C-EB29-3CD2BC07955D}" dt="2023-11-17T09:12:07.557" v="690"/>
          <ac:spMkLst>
            <pc:docMk/>
            <pc:sldMk cId="3120223896" sldId="261"/>
            <ac:spMk id="25" creationId="{B91ECDA9-56DC-4270-8F33-01C5637B8CEB}"/>
          </ac:spMkLst>
        </pc:spChg>
        <pc:spChg chg="add">
          <ac:chgData name="Nathan Willis (2103532)" userId="S::2103532@student.uwtsd.ac.uk::e207d753-8ec4-490c-9536-cb9287f30986" providerId="AD" clId="Web-{E2FB9A9F-88E9-C72C-EB29-3CD2BC07955D}" dt="2023-11-17T09:12:07.557" v="690"/>
          <ac:spMkLst>
            <pc:docMk/>
            <pc:sldMk cId="3120223896" sldId="261"/>
            <ac:spMk id="27" creationId="{75F47824-961D-465D-84F9-EAE11BC6173B}"/>
          </ac:spMkLst>
        </pc:spChg>
        <pc:spChg chg="add">
          <ac:chgData name="Nathan Willis (2103532)" userId="S::2103532@student.uwtsd.ac.uk::e207d753-8ec4-490c-9536-cb9287f30986" providerId="AD" clId="Web-{E2FB9A9F-88E9-C72C-EB29-3CD2BC07955D}" dt="2023-11-17T09:12:07.557" v="690"/>
          <ac:spMkLst>
            <pc:docMk/>
            <pc:sldMk cId="3120223896" sldId="261"/>
            <ac:spMk id="29" creationId="{FEC9DA3E-C1D7-472D-B7C0-F71AE41FBA23}"/>
          </ac:spMkLst>
        </pc:spChg>
        <pc:picChg chg="add mod ord">
          <ac:chgData name="Nathan Willis (2103532)" userId="S::2103532@student.uwtsd.ac.uk::e207d753-8ec4-490c-9536-cb9287f30986" providerId="AD" clId="Web-{E2FB9A9F-88E9-C72C-EB29-3CD2BC07955D}" dt="2023-11-17T09:12:07.557" v="690"/>
          <ac:picMkLst>
            <pc:docMk/>
            <pc:sldMk cId="3120223896" sldId="261"/>
            <ac:picMk id="7" creationId="{A5144C72-65F9-BE20-BC21-EB1BEB27F287}"/>
          </ac:picMkLst>
        </pc:picChg>
        <pc:cxnChg chg="add">
          <ac:chgData name="Nathan Willis (2103532)" userId="S::2103532@student.uwtsd.ac.uk::e207d753-8ec4-490c-9536-cb9287f30986" providerId="AD" clId="Web-{E2FB9A9F-88E9-C72C-EB29-3CD2BC07955D}" dt="2023-11-17T09:12:07.557" v="690"/>
          <ac:cxnSpMkLst>
            <pc:docMk/>
            <pc:sldMk cId="3120223896" sldId="261"/>
            <ac:cxnSpMk id="23" creationId="{49CD1692-827B-4C8D-B4A1-134FD04CF45C}"/>
          </ac:cxnSpMkLst>
        </pc:cxnChg>
      </pc:sldChg>
      <pc:sldChg chg="addSp delSp modSp new mod setBg">
        <pc:chgData name="Nathan Willis (2103532)" userId="S::2103532@student.uwtsd.ac.uk::e207d753-8ec4-490c-9536-cb9287f30986" providerId="AD" clId="Web-{E2FB9A9F-88E9-C72C-EB29-3CD2BC07955D}" dt="2023-11-17T09:18:09.831" v="881" actId="20577"/>
        <pc:sldMkLst>
          <pc:docMk/>
          <pc:sldMk cId="3475076357" sldId="262"/>
        </pc:sldMkLst>
        <pc:spChg chg="mod">
          <ac:chgData name="Nathan Willis (2103532)" userId="S::2103532@student.uwtsd.ac.uk::e207d753-8ec4-490c-9536-cb9287f30986" providerId="AD" clId="Web-{E2FB9A9F-88E9-C72C-EB29-3CD2BC07955D}" dt="2023-11-17T09:18:00.252" v="877"/>
          <ac:spMkLst>
            <pc:docMk/>
            <pc:sldMk cId="3475076357" sldId="262"/>
            <ac:spMk id="2" creationId="{AC4DFAB0-600A-0E9B-78BF-3BAEAE2E9665}"/>
          </ac:spMkLst>
        </pc:spChg>
        <pc:spChg chg="add del mod">
          <ac:chgData name="Nathan Willis (2103532)" userId="S::2103532@student.uwtsd.ac.uk::e207d753-8ec4-490c-9536-cb9287f30986" providerId="AD" clId="Web-{E2FB9A9F-88E9-C72C-EB29-3CD2BC07955D}" dt="2023-11-17T09:18:09.831" v="881" actId="20577"/>
          <ac:spMkLst>
            <pc:docMk/>
            <pc:sldMk cId="3475076357" sldId="262"/>
            <ac:spMk id="3" creationId="{FCF6CF18-D8EC-CADC-8B50-DDD5BEC9F2D0}"/>
          </ac:spMkLst>
        </pc:spChg>
        <pc:spChg chg="add del">
          <ac:chgData name="Nathan Willis (2103532)" userId="S::2103532@student.uwtsd.ac.uk::e207d753-8ec4-490c-9536-cb9287f30986" providerId="AD" clId="Web-{E2FB9A9F-88E9-C72C-EB29-3CD2BC07955D}" dt="2023-11-17T09:18:00.252" v="877"/>
          <ac:spMkLst>
            <pc:docMk/>
            <pc:sldMk cId="3475076357" sldId="262"/>
            <ac:spMk id="8" creationId="{100EDD19-6802-4EC3-95CE-CFFAB042CFD6}"/>
          </ac:spMkLst>
        </pc:spChg>
        <pc:spChg chg="add del">
          <ac:chgData name="Nathan Willis (2103532)" userId="S::2103532@student.uwtsd.ac.uk::e207d753-8ec4-490c-9536-cb9287f30986" providerId="AD" clId="Web-{E2FB9A9F-88E9-C72C-EB29-3CD2BC07955D}" dt="2023-11-17T09:16:51.969" v="864"/>
          <ac:spMkLst>
            <pc:docMk/>
            <pc:sldMk cId="3475076357" sldId="262"/>
            <ac:spMk id="10" creationId="{2EB492CD-616E-47F8-933B-5E2D952A0593}"/>
          </ac:spMkLst>
        </pc:spChg>
        <pc:spChg chg="add del">
          <ac:chgData name="Nathan Willis (2103532)" userId="S::2103532@student.uwtsd.ac.uk::e207d753-8ec4-490c-9536-cb9287f30986" providerId="AD" clId="Web-{E2FB9A9F-88E9-C72C-EB29-3CD2BC07955D}" dt="2023-11-17T09:16:51.969" v="864"/>
          <ac:spMkLst>
            <pc:docMk/>
            <pc:sldMk cId="3475076357" sldId="262"/>
            <ac:spMk id="12" creationId="{59383CF9-23B5-4335-9B21-1791C4CF1C75}"/>
          </ac:spMkLst>
        </pc:spChg>
        <pc:spChg chg="add del">
          <ac:chgData name="Nathan Willis (2103532)" userId="S::2103532@student.uwtsd.ac.uk::e207d753-8ec4-490c-9536-cb9287f30986" providerId="AD" clId="Web-{E2FB9A9F-88E9-C72C-EB29-3CD2BC07955D}" dt="2023-11-17T09:16:51.969" v="864"/>
          <ac:spMkLst>
            <pc:docMk/>
            <pc:sldMk cId="3475076357" sldId="262"/>
            <ac:spMk id="14" creationId="{0007FE00-9498-4706-B255-6437B0252C02}"/>
          </ac:spMkLst>
        </pc:spChg>
        <pc:spChg chg="add del">
          <ac:chgData name="Nathan Willis (2103532)" userId="S::2103532@student.uwtsd.ac.uk::e207d753-8ec4-490c-9536-cb9287f30986" providerId="AD" clId="Web-{E2FB9A9F-88E9-C72C-EB29-3CD2BC07955D}" dt="2023-11-17T09:18:00.252" v="877"/>
          <ac:spMkLst>
            <pc:docMk/>
            <pc:sldMk cId="3475076357" sldId="262"/>
            <ac:spMk id="16" creationId="{DB17E863-922E-4C26-BD64-E8FD41D28661}"/>
          </ac:spMkLst>
        </pc:spChg>
        <pc:spChg chg="add del">
          <ac:chgData name="Nathan Willis (2103532)" userId="S::2103532@student.uwtsd.ac.uk::e207d753-8ec4-490c-9536-cb9287f30986" providerId="AD" clId="Web-{E2FB9A9F-88E9-C72C-EB29-3CD2BC07955D}" dt="2023-11-17T09:17:57.643" v="874"/>
          <ac:spMkLst>
            <pc:docMk/>
            <pc:sldMk cId="3475076357" sldId="262"/>
            <ac:spMk id="21" creationId="{6128F3BD-7564-4310-B528-888E64F87576}"/>
          </ac:spMkLst>
        </pc:spChg>
        <pc:spChg chg="add del">
          <ac:chgData name="Nathan Willis (2103532)" userId="S::2103532@student.uwtsd.ac.uk::e207d753-8ec4-490c-9536-cb9287f30986" providerId="AD" clId="Web-{E2FB9A9F-88E9-C72C-EB29-3CD2BC07955D}" dt="2023-11-17T09:17:57.643" v="874"/>
          <ac:spMkLst>
            <pc:docMk/>
            <pc:sldMk cId="3475076357" sldId="262"/>
            <ac:spMk id="23" creationId="{82AA3C4E-019E-440F-87AB-67EFA9BE6C81}"/>
          </ac:spMkLst>
        </pc:spChg>
        <pc:spChg chg="add del">
          <ac:chgData name="Nathan Willis (2103532)" userId="S::2103532@student.uwtsd.ac.uk::e207d753-8ec4-490c-9536-cb9287f30986" providerId="AD" clId="Web-{E2FB9A9F-88E9-C72C-EB29-3CD2BC07955D}" dt="2023-11-17T09:18:00.236" v="876"/>
          <ac:spMkLst>
            <pc:docMk/>
            <pc:sldMk cId="3475076357" sldId="262"/>
            <ac:spMk id="25" creationId="{663E89A1-984A-4500-9453-4203AD1B83BE}"/>
          </ac:spMkLst>
        </pc:spChg>
        <pc:spChg chg="add del">
          <ac:chgData name="Nathan Willis (2103532)" userId="S::2103532@student.uwtsd.ac.uk::e207d753-8ec4-490c-9536-cb9287f30986" providerId="AD" clId="Web-{E2FB9A9F-88E9-C72C-EB29-3CD2BC07955D}" dt="2023-11-17T09:18:00.236" v="876"/>
          <ac:spMkLst>
            <pc:docMk/>
            <pc:sldMk cId="3475076357" sldId="262"/>
            <ac:spMk id="26" creationId="{203CBE6E-E6B2-417D-A61A-D5F70F02A402}"/>
          </ac:spMkLst>
        </pc:spChg>
        <pc:spChg chg="add del">
          <ac:chgData name="Nathan Willis (2103532)" userId="S::2103532@student.uwtsd.ac.uk::e207d753-8ec4-490c-9536-cb9287f30986" providerId="AD" clId="Web-{E2FB9A9F-88E9-C72C-EB29-3CD2BC07955D}" dt="2023-11-17T09:18:00.236" v="876"/>
          <ac:spMkLst>
            <pc:docMk/>
            <pc:sldMk cId="3475076357" sldId="262"/>
            <ac:spMk id="27" creationId="{B3FD642B-C569-4ABB-AE20-EFA6BC995903}"/>
          </ac:spMkLst>
        </pc:spChg>
        <pc:spChg chg="add del">
          <ac:chgData name="Nathan Willis (2103532)" userId="S::2103532@student.uwtsd.ac.uk::e207d753-8ec4-490c-9536-cb9287f30986" providerId="AD" clId="Web-{E2FB9A9F-88E9-C72C-EB29-3CD2BC07955D}" dt="2023-11-17T09:18:00.236" v="876"/>
          <ac:spMkLst>
            <pc:docMk/>
            <pc:sldMk cId="3475076357" sldId="262"/>
            <ac:spMk id="28" creationId="{1466BE98-0341-4CFA-8601-3E68FB730704}"/>
          </ac:spMkLst>
        </pc:spChg>
        <pc:spChg chg="add del">
          <ac:chgData name="Nathan Willis (2103532)" userId="S::2103532@student.uwtsd.ac.uk::e207d753-8ec4-490c-9536-cb9287f30986" providerId="AD" clId="Web-{E2FB9A9F-88E9-C72C-EB29-3CD2BC07955D}" dt="2023-11-17T09:18:00.236" v="876"/>
          <ac:spMkLst>
            <pc:docMk/>
            <pc:sldMk cId="3475076357" sldId="262"/>
            <ac:spMk id="29" creationId="{AA92FED3-1F18-4138-B4E4-627D78B00203}"/>
          </ac:spMkLst>
        </pc:spChg>
        <pc:spChg chg="add">
          <ac:chgData name="Nathan Willis (2103532)" userId="S::2103532@student.uwtsd.ac.uk::e207d753-8ec4-490c-9536-cb9287f30986" providerId="AD" clId="Web-{E2FB9A9F-88E9-C72C-EB29-3CD2BC07955D}" dt="2023-11-17T09:18:00.252" v="877"/>
          <ac:spMkLst>
            <pc:docMk/>
            <pc:sldMk cId="3475076357" sldId="262"/>
            <ac:spMk id="31" creationId="{907EF6B7-1338-4443-8C46-6A318D952DFD}"/>
          </ac:spMkLst>
        </pc:spChg>
        <pc:spChg chg="add">
          <ac:chgData name="Nathan Willis (2103532)" userId="S::2103532@student.uwtsd.ac.uk::e207d753-8ec4-490c-9536-cb9287f30986" providerId="AD" clId="Web-{E2FB9A9F-88E9-C72C-EB29-3CD2BC07955D}" dt="2023-11-17T09:18:00.252" v="877"/>
          <ac:spMkLst>
            <pc:docMk/>
            <pc:sldMk cId="3475076357" sldId="262"/>
            <ac:spMk id="32" creationId="{DAAE4CDD-124C-4DCF-9584-B6033B545DD5}"/>
          </ac:spMkLst>
        </pc:spChg>
        <pc:spChg chg="add">
          <ac:chgData name="Nathan Willis (2103532)" userId="S::2103532@student.uwtsd.ac.uk::e207d753-8ec4-490c-9536-cb9287f30986" providerId="AD" clId="Web-{E2FB9A9F-88E9-C72C-EB29-3CD2BC07955D}" dt="2023-11-17T09:18:00.252" v="877"/>
          <ac:spMkLst>
            <pc:docMk/>
            <pc:sldMk cId="3475076357" sldId="262"/>
            <ac:spMk id="33" creationId="{081E4A58-353D-44AE-B2FC-2A74E2E400F7}"/>
          </ac:spMkLst>
        </pc:spChg>
        <pc:graphicFrameChg chg="add del">
          <ac:chgData name="Nathan Willis (2103532)" userId="S::2103532@student.uwtsd.ac.uk::e207d753-8ec4-490c-9536-cb9287f30986" providerId="AD" clId="Web-{E2FB9A9F-88E9-C72C-EB29-3CD2BC07955D}" dt="2023-11-17T09:12:28.245" v="692"/>
          <ac:graphicFrameMkLst>
            <pc:docMk/>
            <pc:sldMk cId="3475076357" sldId="262"/>
            <ac:graphicFrameMk id="5" creationId="{EB576538-4E8E-4951-7302-4989F157132B}"/>
          </ac:graphicFrameMkLst>
        </pc:graphicFrameChg>
        <pc:picChg chg="add del">
          <ac:chgData name="Nathan Willis (2103532)" userId="S::2103532@student.uwtsd.ac.uk::e207d753-8ec4-490c-9536-cb9287f30986" providerId="AD" clId="Web-{E2FB9A9F-88E9-C72C-EB29-3CD2BC07955D}" dt="2023-11-17T09:16:51.969" v="864"/>
          <ac:picMkLst>
            <pc:docMk/>
            <pc:sldMk cId="3475076357" sldId="262"/>
            <ac:picMk id="7" creationId="{83D8F87F-C67F-983F-1A14-09EEA35854C1}"/>
          </ac:picMkLst>
        </pc:picChg>
      </pc:sldChg>
      <pc:sldChg chg="addSp delSp modSp new mod ord modTransition setBg">
        <pc:chgData name="Nathan Willis (2103532)" userId="S::2103532@student.uwtsd.ac.uk::e207d753-8ec4-490c-9536-cb9287f30986" providerId="AD" clId="Web-{E2FB9A9F-88E9-C72C-EB29-3CD2BC07955D}" dt="2023-11-17T09:25:22.044" v="902"/>
        <pc:sldMkLst>
          <pc:docMk/>
          <pc:sldMk cId="786406762" sldId="263"/>
        </pc:sldMkLst>
        <pc:spChg chg="mod">
          <ac:chgData name="Nathan Willis (2103532)" userId="S::2103532@student.uwtsd.ac.uk::e207d753-8ec4-490c-9536-cb9287f30986" providerId="AD" clId="Web-{E2FB9A9F-88E9-C72C-EB29-3CD2BC07955D}" dt="2023-11-17T09:20:09.896" v="896"/>
          <ac:spMkLst>
            <pc:docMk/>
            <pc:sldMk cId="786406762" sldId="263"/>
            <ac:spMk id="2" creationId="{EA5EF3A2-CA43-83D1-2E53-11341B6519A4}"/>
          </ac:spMkLst>
        </pc:spChg>
        <pc:spChg chg="del">
          <ac:chgData name="Nathan Willis (2103532)" userId="S::2103532@student.uwtsd.ac.uk::e207d753-8ec4-490c-9536-cb9287f30986" providerId="AD" clId="Web-{E2FB9A9F-88E9-C72C-EB29-3CD2BC07955D}" dt="2023-11-17T09:19:30.754" v="884"/>
          <ac:spMkLst>
            <pc:docMk/>
            <pc:sldMk cId="786406762" sldId="263"/>
            <ac:spMk id="3" creationId="{D3A4DE5C-6622-D8D3-32F2-603BC153365C}"/>
          </ac:spMkLst>
        </pc:spChg>
        <pc:spChg chg="add">
          <ac:chgData name="Nathan Willis (2103532)" userId="S::2103532@student.uwtsd.ac.uk::e207d753-8ec4-490c-9536-cb9287f30986" providerId="AD" clId="Web-{E2FB9A9F-88E9-C72C-EB29-3CD2BC07955D}" dt="2023-11-17T09:20:09.896" v="896"/>
          <ac:spMkLst>
            <pc:docMk/>
            <pc:sldMk cId="786406762" sldId="263"/>
            <ac:spMk id="9" creationId="{BCC81228-CEA3-402B-B8E5-688F5BFA7876}"/>
          </ac:spMkLst>
        </pc:spChg>
        <pc:spChg chg="add">
          <ac:chgData name="Nathan Willis (2103532)" userId="S::2103532@student.uwtsd.ac.uk::e207d753-8ec4-490c-9536-cb9287f30986" providerId="AD" clId="Web-{E2FB9A9F-88E9-C72C-EB29-3CD2BC07955D}" dt="2023-11-17T09:20:09.896" v="896"/>
          <ac:spMkLst>
            <pc:docMk/>
            <pc:sldMk cId="786406762" sldId="263"/>
            <ac:spMk id="11" creationId="{BC0916B8-FF7A-4ECB-9FD7-C7668658D9B4}"/>
          </ac:spMkLst>
        </pc:spChg>
        <pc:spChg chg="add">
          <ac:chgData name="Nathan Willis (2103532)" userId="S::2103532@student.uwtsd.ac.uk::e207d753-8ec4-490c-9536-cb9287f30986" providerId="AD" clId="Web-{E2FB9A9F-88E9-C72C-EB29-3CD2BC07955D}" dt="2023-11-17T09:20:09.896" v="896"/>
          <ac:spMkLst>
            <pc:docMk/>
            <pc:sldMk cId="786406762" sldId="263"/>
            <ac:spMk id="13" creationId="{9DC011D4-C95F-4B2E-9A3C-A46DCDE956DC}"/>
          </ac:spMkLst>
        </pc:spChg>
        <pc:picChg chg="add">
          <ac:chgData name="Nathan Willis (2103532)" userId="S::2103532@student.uwtsd.ac.uk::e207d753-8ec4-490c-9536-cb9287f30986" providerId="AD" clId="Web-{E2FB9A9F-88E9-C72C-EB29-3CD2BC07955D}" dt="2023-11-17T09:20:09.896" v="896"/>
          <ac:picMkLst>
            <pc:docMk/>
            <pc:sldMk cId="786406762" sldId="263"/>
            <ac:picMk id="6" creationId="{630C0A95-9E4F-E4E9-75B6-26036ABC18A8}"/>
          </ac:picMkLst>
        </pc:picChg>
      </pc:sldChg>
    </pc:docChg>
  </pc:docChgLst>
  <pc:docChgLst>
    <pc:chgData name="Michal Pfeiffer (2204569)" userId="S::2204569@student.uwtsd.ac.uk::40cc8f4e-b505-4d48-9a33-64f0f5d2f9dc" providerId="AD" clId="Web-{65AB488F-6C6E-484D-8771-87CC9E62B35C}"/>
    <pc:docChg chg="addSld modSld sldOrd">
      <pc:chgData name="Michal Pfeiffer (2204569)" userId="S::2204569@student.uwtsd.ac.uk::40cc8f4e-b505-4d48-9a33-64f0f5d2f9dc" providerId="AD" clId="Web-{65AB488F-6C6E-484D-8771-87CC9E62B35C}" dt="2023-11-17T09:26:30.656" v="1752" actId="20577"/>
      <pc:docMkLst>
        <pc:docMk/>
      </pc:docMkLst>
      <pc:sldChg chg="modSp">
        <pc:chgData name="Michal Pfeiffer (2204569)" userId="S::2204569@student.uwtsd.ac.uk::40cc8f4e-b505-4d48-9a33-64f0f5d2f9dc" providerId="AD" clId="Web-{65AB488F-6C6E-484D-8771-87CC9E62B35C}" dt="2023-11-17T09:26:30.656" v="1752" actId="20577"/>
        <pc:sldMkLst>
          <pc:docMk/>
          <pc:sldMk cId="109857222" sldId="256"/>
        </pc:sldMkLst>
        <pc:spChg chg="mod">
          <ac:chgData name="Michal Pfeiffer (2204569)" userId="S::2204569@student.uwtsd.ac.uk::40cc8f4e-b505-4d48-9a33-64f0f5d2f9dc" providerId="AD" clId="Web-{65AB488F-6C6E-484D-8771-87CC9E62B35C}" dt="2023-11-17T08:41:48.134" v="12" actId="20577"/>
          <ac:spMkLst>
            <pc:docMk/>
            <pc:sldMk cId="109857222" sldId="256"/>
            <ac:spMk id="2" creationId="{00000000-0000-0000-0000-000000000000}"/>
          </ac:spMkLst>
        </pc:spChg>
        <pc:spChg chg="mod">
          <ac:chgData name="Michal Pfeiffer (2204569)" userId="S::2204569@student.uwtsd.ac.uk::40cc8f4e-b505-4d48-9a33-64f0f5d2f9dc" providerId="AD" clId="Web-{65AB488F-6C6E-484D-8771-87CC9E62B35C}" dt="2023-11-17T09:26:30.656" v="1752" actId="20577"/>
          <ac:spMkLst>
            <pc:docMk/>
            <pc:sldMk cId="109857222" sldId="256"/>
            <ac:spMk id="3" creationId="{00000000-0000-0000-0000-000000000000}"/>
          </ac:spMkLst>
        </pc:spChg>
      </pc:sldChg>
      <pc:sldChg chg="addSp delSp modSp">
        <pc:chgData name="Michal Pfeiffer (2204569)" userId="S::2204569@student.uwtsd.ac.uk::40cc8f4e-b505-4d48-9a33-64f0f5d2f9dc" providerId="AD" clId="Web-{65AB488F-6C6E-484D-8771-87CC9E62B35C}" dt="2023-11-17T08:38:41.472" v="8" actId="1076"/>
        <pc:sldMkLst>
          <pc:docMk/>
          <pc:sldMk cId="1216182188" sldId="257"/>
        </pc:sldMkLst>
        <pc:spChg chg="del">
          <ac:chgData name="Michal Pfeiffer (2204569)" userId="S::2204569@student.uwtsd.ac.uk::40cc8f4e-b505-4d48-9a33-64f0f5d2f9dc" providerId="AD" clId="Web-{65AB488F-6C6E-484D-8771-87CC9E62B35C}" dt="2023-11-17T08:37:56.846" v="0"/>
          <ac:spMkLst>
            <pc:docMk/>
            <pc:sldMk cId="1216182188" sldId="257"/>
            <ac:spMk id="2" creationId="{F5BC6733-3C74-1C6A-26C0-325353B78BDB}"/>
          </ac:spMkLst>
        </pc:spChg>
        <pc:spChg chg="del">
          <ac:chgData name="Michal Pfeiffer (2204569)" userId="S::2204569@student.uwtsd.ac.uk::40cc8f4e-b505-4d48-9a33-64f0f5d2f9dc" providerId="AD" clId="Web-{65AB488F-6C6E-484D-8771-87CC9E62B35C}" dt="2023-11-17T08:38:00.080" v="1"/>
          <ac:spMkLst>
            <pc:docMk/>
            <pc:sldMk cId="1216182188" sldId="257"/>
            <ac:spMk id="3" creationId="{A161FD56-5EF8-93F9-8C03-3595145DA443}"/>
          </ac:spMkLst>
        </pc:spChg>
        <pc:picChg chg="add mod ord modCrop">
          <ac:chgData name="Michal Pfeiffer (2204569)" userId="S::2204569@student.uwtsd.ac.uk::40cc8f4e-b505-4d48-9a33-64f0f5d2f9dc" providerId="AD" clId="Web-{65AB488F-6C6E-484D-8771-87CC9E62B35C}" dt="2023-11-17T08:38:41.472" v="8" actId="1076"/>
          <ac:picMkLst>
            <pc:docMk/>
            <pc:sldMk cId="1216182188" sldId="257"/>
            <ac:picMk id="4" creationId="{101C58BE-23C6-670A-693F-DDB6CD1FA98C}"/>
          </ac:picMkLst>
        </pc:picChg>
      </pc:sldChg>
      <pc:sldChg chg="addSp delSp modSp mod setBg">
        <pc:chgData name="Michal Pfeiffer (2204569)" userId="S::2204569@student.uwtsd.ac.uk::40cc8f4e-b505-4d48-9a33-64f0f5d2f9dc" providerId="AD" clId="Web-{65AB488F-6C6E-484D-8771-87CC9E62B35C}" dt="2023-11-17T09:25:44.889" v="1743" actId="1076"/>
        <pc:sldMkLst>
          <pc:docMk/>
          <pc:sldMk cId="3062135352" sldId="259"/>
        </pc:sldMkLst>
        <pc:spChg chg="mod">
          <ac:chgData name="Michal Pfeiffer (2204569)" userId="S::2204569@student.uwtsd.ac.uk::40cc8f4e-b505-4d48-9a33-64f0f5d2f9dc" providerId="AD" clId="Web-{65AB488F-6C6E-484D-8771-87CC9E62B35C}" dt="2023-11-17T09:23:49.464" v="1727"/>
          <ac:spMkLst>
            <pc:docMk/>
            <pc:sldMk cId="3062135352" sldId="259"/>
            <ac:spMk id="2" creationId="{80C88176-3AEF-4FA3-F23C-86D3FB3DCECD}"/>
          </ac:spMkLst>
        </pc:spChg>
        <pc:spChg chg="mod">
          <ac:chgData name="Michal Pfeiffer (2204569)" userId="S::2204569@student.uwtsd.ac.uk::40cc8f4e-b505-4d48-9a33-64f0f5d2f9dc" providerId="AD" clId="Web-{65AB488F-6C6E-484D-8771-87CC9E62B35C}" dt="2023-11-17T09:24:40.856" v="1735" actId="14100"/>
          <ac:spMkLst>
            <pc:docMk/>
            <pc:sldMk cId="3062135352" sldId="259"/>
            <ac:spMk id="3" creationId="{AF534008-F732-66BE-E2FA-D5B0FC096E5B}"/>
          </ac:spMkLst>
        </pc:spChg>
        <pc:spChg chg="add del mod">
          <ac:chgData name="Michal Pfeiffer (2204569)" userId="S::2204569@student.uwtsd.ac.uk::40cc8f4e-b505-4d48-9a33-64f0f5d2f9dc" providerId="AD" clId="Web-{65AB488F-6C6E-484D-8771-87CC9E62B35C}" dt="2023-11-17T09:00:43.858" v="324"/>
          <ac:spMkLst>
            <pc:docMk/>
            <pc:sldMk cId="3062135352" sldId="259"/>
            <ac:spMk id="4" creationId="{FC465705-9AAB-72D1-EE0C-2D450B38BC54}"/>
          </ac:spMkLst>
        </pc:spChg>
        <pc:spChg chg="add del mod">
          <ac:chgData name="Michal Pfeiffer (2204569)" userId="S::2204569@student.uwtsd.ac.uk::40cc8f4e-b505-4d48-9a33-64f0f5d2f9dc" providerId="AD" clId="Web-{65AB488F-6C6E-484D-8771-87CC9E62B35C}" dt="2023-11-17T09:00:44.373" v="325"/>
          <ac:spMkLst>
            <pc:docMk/>
            <pc:sldMk cId="3062135352" sldId="259"/>
            <ac:spMk id="5" creationId="{BFE77250-848F-7729-A333-33071F93A28E}"/>
          </ac:spMkLst>
        </pc:spChg>
        <pc:spChg chg="add mod">
          <ac:chgData name="Michal Pfeiffer (2204569)" userId="S::2204569@student.uwtsd.ac.uk::40cc8f4e-b505-4d48-9a33-64f0f5d2f9dc" providerId="AD" clId="Web-{65AB488F-6C6E-484D-8771-87CC9E62B35C}" dt="2023-11-17T09:25:41.249" v="1742" actId="1076"/>
          <ac:spMkLst>
            <pc:docMk/>
            <pc:sldMk cId="3062135352" sldId="259"/>
            <ac:spMk id="7" creationId="{63802EAF-36FE-6CEC-413A-3B939B9FA5CA}"/>
          </ac:spMkLst>
        </pc:spChg>
        <pc:spChg chg="add mod">
          <ac:chgData name="Michal Pfeiffer (2204569)" userId="S::2204569@student.uwtsd.ac.uk::40cc8f4e-b505-4d48-9a33-64f0f5d2f9dc" providerId="AD" clId="Web-{65AB488F-6C6E-484D-8771-87CC9E62B35C}" dt="2023-11-17T09:25:44.889" v="1743" actId="1076"/>
          <ac:spMkLst>
            <pc:docMk/>
            <pc:sldMk cId="3062135352" sldId="259"/>
            <ac:spMk id="9" creationId="{22A450C4-9436-7D1C-6E38-F178A117EB9B}"/>
          </ac:spMkLst>
        </pc:spChg>
        <pc:spChg chg="add">
          <ac:chgData name="Michal Pfeiffer (2204569)" userId="S::2204569@student.uwtsd.ac.uk::40cc8f4e-b505-4d48-9a33-64f0f5d2f9dc" providerId="AD" clId="Web-{65AB488F-6C6E-484D-8771-87CC9E62B35C}" dt="2023-11-17T09:23:49.464" v="1727"/>
          <ac:spMkLst>
            <pc:docMk/>
            <pc:sldMk cId="3062135352" sldId="259"/>
            <ac:spMk id="14" creationId="{7301F447-EEF7-48F5-AF73-7566EE7F64AD}"/>
          </ac:spMkLst>
        </pc:spChg>
        <pc:spChg chg="add">
          <ac:chgData name="Michal Pfeiffer (2204569)" userId="S::2204569@student.uwtsd.ac.uk::40cc8f4e-b505-4d48-9a33-64f0f5d2f9dc" providerId="AD" clId="Web-{65AB488F-6C6E-484D-8771-87CC9E62B35C}" dt="2023-11-17T09:23:49.464" v="1727"/>
          <ac:spMkLst>
            <pc:docMk/>
            <pc:sldMk cId="3062135352" sldId="259"/>
            <ac:spMk id="16" creationId="{F7117410-A2A4-4085-9ADC-46744551DBDE}"/>
          </ac:spMkLst>
        </pc:spChg>
        <pc:spChg chg="add">
          <ac:chgData name="Michal Pfeiffer (2204569)" userId="S::2204569@student.uwtsd.ac.uk::40cc8f4e-b505-4d48-9a33-64f0f5d2f9dc" providerId="AD" clId="Web-{65AB488F-6C6E-484D-8771-87CC9E62B35C}" dt="2023-11-17T09:23:49.464" v="1727"/>
          <ac:spMkLst>
            <pc:docMk/>
            <pc:sldMk cId="3062135352" sldId="259"/>
            <ac:spMk id="18" creationId="{99F74EB5-E547-4FB4-95F5-BCC788F3C4A0}"/>
          </ac:spMkLst>
        </pc:spChg>
      </pc:sldChg>
      <pc:sldChg chg="addSp modSp mod ord setBg">
        <pc:chgData name="Michal Pfeiffer (2204569)" userId="S::2204569@student.uwtsd.ac.uk::40cc8f4e-b505-4d48-9a33-64f0f5d2f9dc" providerId="AD" clId="Web-{65AB488F-6C6E-484D-8771-87CC9E62B35C}" dt="2023-11-17T09:25:30.842" v="1741"/>
        <pc:sldMkLst>
          <pc:docMk/>
          <pc:sldMk cId="1647467497" sldId="260"/>
        </pc:sldMkLst>
        <pc:spChg chg="mod">
          <ac:chgData name="Michal Pfeiffer (2204569)" userId="S::2204569@student.uwtsd.ac.uk::40cc8f4e-b505-4d48-9a33-64f0f5d2f9dc" providerId="AD" clId="Web-{65AB488F-6C6E-484D-8771-87CC9E62B35C}" dt="2023-11-17T09:25:12.404" v="1740"/>
          <ac:spMkLst>
            <pc:docMk/>
            <pc:sldMk cId="1647467497" sldId="260"/>
            <ac:spMk id="2" creationId="{4997C3F7-D8D9-37B8-8D8F-25AFD3373AE8}"/>
          </ac:spMkLst>
        </pc:spChg>
        <pc:spChg chg="mod">
          <ac:chgData name="Michal Pfeiffer (2204569)" userId="S::2204569@student.uwtsd.ac.uk::40cc8f4e-b505-4d48-9a33-64f0f5d2f9dc" providerId="AD" clId="Web-{65AB488F-6C6E-484D-8771-87CC9E62B35C}" dt="2023-11-17T09:25:12.404" v="1740"/>
          <ac:spMkLst>
            <pc:docMk/>
            <pc:sldMk cId="1647467497" sldId="260"/>
            <ac:spMk id="3" creationId="{39A0D40C-CFF7-5E1E-E9E5-E6B88E4EEBC2}"/>
          </ac:spMkLst>
        </pc:spChg>
        <pc:spChg chg="add">
          <ac:chgData name="Michal Pfeiffer (2204569)" userId="S::2204569@student.uwtsd.ac.uk::40cc8f4e-b505-4d48-9a33-64f0f5d2f9dc" providerId="AD" clId="Web-{65AB488F-6C6E-484D-8771-87CC9E62B35C}" dt="2023-11-17T09:25:12.404" v="1740"/>
          <ac:spMkLst>
            <pc:docMk/>
            <pc:sldMk cId="1647467497" sldId="260"/>
            <ac:spMk id="8" creationId="{100EDD19-6802-4EC3-95CE-CFFAB042CFD6}"/>
          </ac:spMkLst>
        </pc:spChg>
        <pc:spChg chg="add">
          <ac:chgData name="Michal Pfeiffer (2204569)" userId="S::2204569@student.uwtsd.ac.uk::40cc8f4e-b505-4d48-9a33-64f0f5d2f9dc" providerId="AD" clId="Web-{65AB488F-6C6E-484D-8771-87CC9E62B35C}" dt="2023-11-17T09:25:12.404" v="1740"/>
          <ac:spMkLst>
            <pc:docMk/>
            <pc:sldMk cId="1647467497" sldId="260"/>
            <ac:spMk id="10" creationId="{DB17E863-922E-4C26-BD64-E8FD41D28661}"/>
          </ac:spMkLst>
        </pc:spChg>
      </pc:sldChg>
      <pc:sldChg chg="new">
        <pc:chgData name="Michal Pfeiffer (2204569)" userId="S::2204569@student.uwtsd.ac.uk::40cc8f4e-b505-4d48-9a33-64f0f5d2f9dc" providerId="AD" clId="Web-{65AB488F-6C6E-484D-8771-87CC9E62B35C}" dt="2023-11-17T08:46:36.550" v="25"/>
        <pc:sldMkLst>
          <pc:docMk/>
          <pc:sldMk cId="3120223896" sldId="261"/>
        </pc:sldMkLst>
      </pc:sldChg>
    </pc:docChg>
  </pc:docChgLst>
  <pc:docChgLst>
    <pc:chgData name="Michal Pfeiffer (2204569)" userId="S::2204569@student.uwtsd.ac.uk::40cc8f4e-b505-4d48-9a33-64f0f5d2f9dc" providerId="AD" clId="Web-{3B7ED5B2-1C40-498F-9AF7-B4EECF481ADD}"/>
    <pc:docChg chg="addSld">
      <pc:chgData name="Michal Pfeiffer (2204569)" userId="S::2204569@student.uwtsd.ac.uk::40cc8f4e-b505-4d48-9a33-64f0f5d2f9dc" providerId="AD" clId="Web-{3B7ED5B2-1C40-498F-9AF7-B4EECF481ADD}" dt="2023-11-17T08:34:51.710" v="3"/>
      <pc:docMkLst>
        <pc:docMk/>
      </pc:docMkLst>
      <pc:sldChg chg="new">
        <pc:chgData name="Michal Pfeiffer (2204569)" userId="S::2204569@student.uwtsd.ac.uk::40cc8f4e-b505-4d48-9a33-64f0f5d2f9dc" providerId="AD" clId="Web-{3B7ED5B2-1C40-498F-9AF7-B4EECF481ADD}" dt="2023-11-17T08:34:48.647" v="0"/>
        <pc:sldMkLst>
          <pc:docMk/>
          <pc:sldMk cId="1216182188" sldId="257"/>
        </pc:sldMkLst>
      </pc:sldChg>
      <pc:sldChg chg="new">
        <pc:chgData name="Michal Pfeiffer (2204569)" userId="S::2204569@student.uwtsd.ac.uk::40cc8f4e-b505-4d48-9a33-64f0f5d2f9dc" providerId="AD" clId="Web-{3B7ED5B2-1C40-498F-9AF7-B4EECF481ADD}" dt="2023-11-17T08:34:50.569" v="1"/>
        <pc:sldMkLst>
          <pc:docMk/>
          <pc:sldMk cId="205920980" sldId="258"/>
        </pc:sldMkLst>
      </pc:sldChg>
      <pc:sldChg chg="new">
        <pc:chgData name="Michal Pfeiffer (2204569)" userId="S::2204569@student.uwtsd.ac.uk::40cc8f4e-b505-4d48-9a33-64f0f5d2f9dc" providerId="AD" clId="Web-{3B7ED5B2-1C40-498F-9AF7-B4EECF481ADD}" dt="2023-11-17T08:34:51.163" v="2"/>
        <pc:sldMkLst>
          <pc:docMk/>
          <pc:sldMk cId="3062135352" sldId="259"/>
        </pc:sldMkLst>
      </pc:sldChg>
      <pc:sldChg chg="new">
        <pc:chgData name="Michal Pfeiffer (2204569)" userId="S::2204569@student.uwtsd.ac.uk::40cc8f4e-b505-4d48-9a33-64f0f5d2f9dc" providerId="AD" clId="Web-{3B7ED5B2-1C40-498F-9AF7-B4EECF481ADD}" dt="2023-11-17T08:34:51.710" v="3"/>
        <pc:sldMkLst>
          <pc:docMk/>
          <pc:sldMk cId="1647467497" sldId="260"/>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11/17/2023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11/17/2023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11/17/2023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11/17/2023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11/17/2023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11/17/2023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11/17/2023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11/17/2023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11/17/2023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 name="Rectangle 47">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590662" y="4267832"/>
            <a:ext cx="4805996" cy="1297115"/>
          </a:xfrm>
        </p:spPr>
        <p:txBody>
          <a:bodyPr anchor="t">
            <a:normAutofit/>
          </a:bodyPr>
          <a:lstStyle/>
          <a:p>
            <a:pPr algn="l"/>
            <a:r>
              <a:rPr lang="en-US" sz="4000">
                <a:solidFill>
                  <a:schemeClr val="tx2"/>
                </a:solidFill>
                <a:cs typeface="Calibri Light"/>
              </a:rPr>
              <a:t>Security Framework</a:t>
            </a:r>
            <a:endParaRPr lang="en-US" sz="4000">
              <a:solidFill>
                <a:schemeClr val="tx2"/>
              </a:solidFill>
            </a:endParaRPr>
          </a:p>
        </p:txBody>
      </p:sp>
      <p:sp>
        <p:nvSpPr>
          <p:cNvPr id="3" name="Subtitle 2"/>
          <p:cNvSpPr>
            <a:spLocks noGrp="1"/>
          </p:cNvSpPr>
          <p:nvPr>
            <p:ph type="subTitle" idx="1"/>
          </p:nvPr>
        </p:nvSpPr>
        <p:spPr>
          <a:xfrm>
            <a:off x="6590966" y="3428999"/>
            <a:ext cx="4805691" cy="838831"/>
          </a:xfrm>
        </p:spPr>
        <p:txBody>
          <a:bodyPr vert="horz" lIns="91440" tIns="45720" rIns="91440" bIns="45720" rtlCol="0" anchor="b">
            <a:normAutofit/>
          </a:bodyPr>
          <a:lstStyle/>
          <a:p>
            <a:pPr algn="l"/>
            <a:r>
              <a:rPr lang="en-US" sz="2000">
                <a:solidFill>
                  <a:schemeClr val="tx2"/>
                </a:solidFill>
                <a:cs typeface="Calibri"/>
              </a:rPr>
              <a:t>By Michal &amp; Nathan</a:t>
            </a:r>
            <a:endParaRPr lang="en-US" sz="2000">
              <a:solidFill>
                <a:schemeClr val="tx2"/>
              </a:solidFill>
            </a:endParaRPr>
          </a:p>
        </p:txBody>
      </p:sp>
      <p:pic>
        <p:nvPicPr>
          <p:cNvPr id="50" name="Graphic 49" descr="Lock">
            <a:extLst>
              <a:ext uri="{FF2B5EF4-FFF2-40B4-BE49-F238E27FC236}">
                <a16:creationId xmlns:a16="http://schemas.microsoft.com/office/drawing/2014/main" id="{53888A8C-4FB9-6598-48B3-42A435D06C2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40470" y="1815320"/>
            <a:ext cx="4141760" cy="4141760"/>
          </a:xfrm>
          <a:custGeom>
            <a:avLst/>
            <a:gdLst/>
            <a:ahLst/>
            <a:cxnLst/>
            <a:rect l="l" t="t" r="r" b="b"/>
            <a:pathLst>
              <a:path w="4141760" h="4377846">
                <a:moveTo>
                  <a:pt x="0" y="0"/>
                </a:moveTo>
                <a:lnTo>
                  <a:pt x="4141760" y="0"/>
                </a:lnTo>
                <a:lnTo>
                  <a:pt x="4141760" y="4377846"/>
                </a:lnTo>
                <a:lnTo>
                  <a:pt x="0" y="4377846"/>
                </a:lnTo>
                <a:close/>
              </a:path>
            </a:pathLst>
          </a:custGeom>
        </p:spPr>
      </p:pic>
      <p:grpSp>
        <p:nvGrpSpPr>
          <p:cNvPr id="51" name="Group 50">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53" y="-5977"/>
            <a:ext cx="6238675" cy="6863979"/>
            <a:chOff x="305" y="-5977"/>
            <a:chExt cx="6238675" cy="6863979"/>
          </a:xfrm>
        </p:grpSpPr>
        <p:sp>
          <p:nvSpPr>
            <p:cNvPr id="15" name="Freeform: Shape 14">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Freeform: Shape 51">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screenshot of a computer&#10;&#10;Description automatically generated">
            <a:extLst>
              <a:ext uri="{FF2B5EF4-FFF2-40B4-BE49-F238E27FC236}">
                <a16:creationId xmlns:a16="http://schemas.microsoft.com/office/drawing/2014/main" id="{101C58BE-23C6-670A-693F-DDB6CD1FA98C}"/>
              </a:ext>
            </a:extLst>
          </p:cNvPr>
          <p:cNvPicPr>
            <a:picLocks noGrp="1" noChangeAspect="1"/>
          </p:cNvPicPr>
          <p:nvPr>
            <p:ph idx="1"/>
          </p:nvPr>
        </p:nvPicPr>
        <p:blipFill rotWithShape="1">
          <a:blip r:embed="rId2"/>
          <a:srcRect l="56772" t="41914" r="9276" b="42904"/>
          <a:stretch/>
        </p:blipFill>
        <p:spPr>
          <a:xfrm>
            <a:off x="643467" y="2057534"/>
            <a:ext cx="10905066" cy="2742930"/>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161821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Rectangle 48">
            <a:extLst>
              <a:ext uri="{FF2B5EF4-FFF2-40B4-BE49-F238E27FC236}">
                <a16:creationId xmlns:a16="http://schemas.microsoft.com/office/drawing/2014/main" id="{B14C2221-2B8C-494D-9442-F812DF4E87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C0A98E-C895-FC5E-5953-31D4DBD8879B}"/>
              </a:ext>
            </a:extLst>
          </p:cNvPr>
          <p:cNvSpPr>
            <a:spLocks noGrp="1"/>
          </p:cNvSpPr>
          <p:nvPr>
            <p:ph type="title"/>
          </p:nvPr>
        </p:nvSpPr>
        <p:spPr>
          <a:xfrm>
            <a:off x="838200" y="3513931"/>
            <a:ext cx="3143250" cy="2601119"/>
          </a:xfrm>
        </p:spPr>
        <p:txBody>
          <a:bodyPr anchor="t">
            <a:normAutofit fontScale="90000"/>
          </a:bodyPr>
          <a:lstStyle/>
          <a:p>
            <a:pPr algn="ctr"/>
            <a:r>
              <a:rPr lang="en-US" sz="4000">
                <a:ea typeface="Calibri Light"/>
                <a:cs typeface="Calibri Light"/>
              </a:rPr>
              <a:t>Security Frameworks and Infrastructures </a:t>
            </a:r>
            <a:endParaRPr lang="en-US" sz="4000"/>
          </a:p>
        </p:txBody>
      </p:sp>
      <p:pic>
        <p:nvPicPr>
          <p:cNvPr id="50" name="Graphic 49" descr="Laptop Secure">
            <a:extLst>
              <a:ext uri="{FF2B5EF4-FFF2-40B4-BE49-F238E27FC236}">
                <a16:creationId xmlns:a16="http://schemas.microsoft.com/office/drawing/2014/main" id="{3DE28F88-70F1-17E3-5BF8-A3341BB4EE4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981200" y="2429670"/>
            <a:ext cx="914400" cy="914400"/>
          </a:xfrm>
          <a:prstGeom prst="rect">
            <a:avLst/>
          </a:prstGeom>
        </p:spPr>
      </p:pic>
      <p:sp>
        <p:nvSpPr>
          <p:cNvPr id="51" name="Content Placeholder 2">
            <a:extLst>
              <a:ext uri="{FF2B5EF4-FFF2-40B4-BE49-F238E27FC236}">
                <a16:creationId xmlns:a16="http://schemas.microsoft.com/office/drawing/2014/main" id="{4FC782E8-FFE5-9F94-406D-375ED0929A3B}"/>
              </a:ext>
            </a:extLst>
          </p:cNvPr>
          <p:cNvSpPr>
            <a:spLocks noGrp="1"/>
          </p:cNvSpPr>
          <p:nvPr>
            <p:ph idx="1"/>
          </p:nvPr>
        </p:nvSpPr>
        <p:spPr>
          <a:xfrm>
            <a:off x="4200652" y="730249"/>
            <a:ext cx="7153147" cy="5384801"/>
          </a:xfrm>
        </p:spPr>
        <p:txBody>
          <a:bodyPr vert="horz" lIns="91440" tIns="45720" rIns="91440" bIns="45720" rtlCol="0" anchor="ctr">
            <a:normAutofit/>
          </a:bodyPr>
          <a:lstStyle/>
          <a:p>
            <a:pPr marL="0" indent="0">
              <a:buNone/>
            </a:pPr>
            <a:r>
              <a:rPr lang="en-US" sz="1800">
                <a:ea typeface="+mn-lt"/>
                <a:cs typeface="+mn-lt"/>
              </a:rPr>
              <a:t>A security framework provides a structured approach to designing, implementing, and managing an organization's security infrastructure.</a:t>
            </a:r>
            <a:r>
              <a:rPr lang="en-US" sz="1800">
                <a:ea typeface="Calibri" panose="020F0502020204030204"/>
                <a:cs typeface="Calibri" panose="020F0502020204030204"/>
              </a:rPr>
              <a:t> Here are ways in which a security framework can assist in the design and implementation of a security infrastructure:</a:t>
            </a:r>
          </a:p>
          <a:p>
            <a:pPr marL="457200" indent="-457200"/>
            <a:r>
              <a:rPr lang="en-US" sz="1800">
                <a:ea typeface="Calibri" panose="020F0502020204030204"/>
                <a:cs typeface="Calibri" panose="020F0502020204030204"/>
              </a:rPr>
              <a:t>Risk Assessment</a:t>
            </a:r>
          </a:p>
          <a:p>
            <a:pPr marL="914400" lvl="1"/>
            <a:r>
              <a:rPr lang="en-US" sz="1800">
                <a:ea typeface="Calibri" panose="020F0502020204030204"/>
                <a:cs typeface="Calibri" panose="020F0502020204030204"/>
              </a:rPr>
              <a:t>Security frameworks often include ways of conducting risk assessments.</a:t>
            </a:r>
          </a:p>
          <a:p>
            <a:pPr marL="914400" lvl="1"/>
            <a:r>
              <a:rPr lang="en-US" sz="1800">
                <a:ea typeface="Calibri" panose="020F0502020204030204"/>
                <a:cs typeface="Calibri" panose="020F0502020204030204"/>
              </a:rPr>
              <a:t>These are useful for identifying potential risks and vulnerabilities.</a:t>
            </a:r>
          </a:p>
          <a:p>
            <a:pPr marL="457200" indent="-457200"/>
            <a:r>
              <a:rPr lang="en-US" sz="1800">
                <a:ea typeface="Calibri" panose="020F0502020204030204"/>
                <a:cs typeface="Calibri" panose="020F0502020204030204"/>
              </a:rPr>
              <a:t>Policy Development</a:t>
            </a:r>
          </a:p>
          <a:p>
            <a:pPr marL="914400" lvl="1"/>
            <a:r>
              <a:rPr lang="en-US" sz="1800">
                <a:ea typeface="Calibri" panose="020F0502020204030204"/>
                <a:cs typeface="Calibri" panose="020F0502020204030204"/>
              </a:rPr>
              <a:t>Security frameworks provide a foundation for developing comprehensive security policies and procedures.</a:t>
            </a:r>
          </a:p>
          <a:p>
            <a:pPr marL="914400" lvl="1"/>
            <a:r>
              <a:rPr lang="en-US" sz="1800">
                <a:ea typeface="Calibri" panose="020F0502020204030204"/>
                <a:cs typeface="Calibri" panose="020F0502020204030204"/>
              </a:rPr>
              <a:t>Clear policies help maintain a solid security infrastructure </a:t>
            </a:r>
          </a:p>
          <a:p>
            <a:pPr marL="457200" indent="-457200"/>
            <a:r>
              <a:rPr lang="en-US" sz="1800">
                <a:ea typeface="Calibri" panose="020F0502020204030204"/>
                <a:cs typeface="Calibri" panose="020F0502020204030204"/>
              </a:rPr>
              <a:t>Training</a:t>
            </a:r>
          </a:p>
          <a:p>
            <a:pPr marL="914400" lvl="1"/>
            <a:r>
              <a:rPr lang="en-US" sz="1800">
                <a:ea typeface="Calibri" panose="020F0502020204030204"/>
                <a:cs typeface="Calibri" panose="020F0502020204030204"/>
              </a:rPr>
              <a:t>Security frameworks often emphasize the importance of security awareness and training programs for employees. </a:t>
            </a:r>
          </a:p>
          <a:p>
            <a:pPr marL="914400" lvl="1"/>
            <a:r>
              <a:rPr lang="en-US" sz="1800">
                <a:ea typeface="Calibri" panose="020F0502020204030204"/>
                <a:cs typeface="Calibri" panose="020F0502020204030204"/>
              </a:rPr>
              <a:t>Such programs are necessary for keeping employees informed of security best practices.</a:t>
            </a:r>
          </a:p>
        </p:txBody>
      </p:sp>
    </p:spTree>
    <p:extLst>
      <p:ext uri="{BB962C8B-B14F-4D97-AF65-F5344CB8AC3E}">
        <p14:creationId xmlns:p14="http://schemas.microsoft.com/office/powerpoint/2010/main" val="20592098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C677B95C-16C2-591A-2AB7-D82A63BE065C}"/>
              </a:ext>
            </a:extLst>
          </p:cNvPr>
          <p:cNvSpPr>
            <a:spLocks noGrp="1"/>
          </p:cNvSpPr>
          <p:nvPr>
            <p:ph type="title"/>
          </p:nvPr>
        </p:nvSpPr>
        <p:spPr>
          <a:xfrm>
            <a:off x="838200" y="365125"/>
            <a:ext cx="5393361" cy="1325563"/>
          </a:xfrm>
        </p:spPr>
        <p:txBody>
          <a:bodyPr>
            <a:normAutofit/>
          </a:bodyPr>
          <a:lstStyle/>
          <a:p>
            <a:r>
              <a:rPr lang="en-US">
                <a:ea typeface="Calibri Light"/>
                <a:cs typeface="Calibri Light"/>
              </a:rPr>
              <a:t>Information Security Governance</a:t>
            </a:r>
            <a:endParaRPr lang="en-US"/>
          </a:p>
        </p:txBody>
      </p:sp>
      <p:sp>
        <p:nvSpPr>
          <p:cNvPr id="17" name="Freeform: Shape 16">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76CFF3AF-64D3-71F5-EA4E-22E009DB17A6}"/>
              </a:ext>
            </a:extLst>
          </p:cNvPr>
          <p:cNvSpPr>
            <a:spLocks noGrp="1"/>
          </p:cNvSpPr>
          <p:nvPr>
            <p:ph idx="1"/>
          </p:nvPr>
        </p:nvSpPr>
        <p:spPr>
          <a:xfrm>
            <a:off x="838200" y="1825625"/>
            <a:ext cx="5393361" cy="4351338"/>
          </a:xfrm>
        </p:spPr>
        <p:txBody>
          <a:bodyPr vert="horz" lIns="91440" tIns="45720" rIns="91440" bIns="45720" rtlCol="0">
            <a:normAutofit/>
          </a:bodyPr>
          <a:lstStyle/>
          <a:p>
            <a:pPr marL="0" indent="0">
              <a:buNone/>
            </a:pPr>
            <a:r>
              <a:rPr lang="en-US">
                <a:ea typeface="Calibri" panose="020F0502020204030204"/>
                <a:cs typeface="Calibri" panose="020F0502020204030204"/>
              </a:rPr>
              <a:t>Information security governance refers to the system by which an organization's information security activities are directed, controlled, and monitored. It is a critical component of overall corporate governance and involves the coordination of people, processes, and technology to manage and safeguard information.</a:t>
            </a:r>
            <a:endParaRPr lang="en-US"/>
          </a:p>
        </p:txBody>
      </p:sp>
      <p:sp>
        <p:nvSpPr>
          <p:cNvPr id="19" name="Oval 18">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Laptop Secure">
            <a:extLst>
              <a:ext uri="{FF2B5EF4-FFF2-40B4-BE49-F238E27FC236}">
                <a16:creationId xmlns:a16="http://schemas.microsoft.com/office/drawing/2014/main" id="{A5144C72-65F9-BE20-BC21-EB1BEB27F28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887184" y="1216485"/>
            <a:ext cx="3781051" cy="3781051"/>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21" name="Freeform: Shape 20">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23" name="Straight Connector 22">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5" name="Freeform: Shape 24">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Shape 28">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31202238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1">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4DFAB0-600A-0E9B-78BF-3BAEAE2E9665}"/>
              </a:ext>
            </a:extLst>
          </p:cNvPr>
          <p:cNvSpPr>
            <a:spLocks noGrp="1"/>
          </p:cNvSpPr>
          <p:nvPr>
            <p:ph type="title"/>
          </p:nvPr>
        </p:nvSpPr>
        <p:spPr>
          <a:xfrm>
            <a:off x="686834" y="1153572"/>
            <a:ext cx="3200400" cy="4461163"/>
          </a:xfrm>
        </p:spPr>
        <p:txBody>
          <a:bodyPr>
            <a:normAutofit/>
          </a:bodyPr>
          <a:lstStyle/>
          <a:p>
            <a:r>
              <a:rPr lang="en-US">
                <a:solidFill>
                  <a:srgbClr val="FFFFFF"/>
                </a:solidFill>
                <a:ea typeface="Calibri Light"/>
                <a:cs typeface="Calibri Light"/>
              </a:rPr>
              <a:t>Who is Responsible?</a:t>
            </a:r>
            <a:endParaRPr lang="en-US">
              <a:solidFill>
                <a:srgbClr val="FFFFFF"/>
              </a:solidFill>
            </a:endParaRPr>
          </a:p>
        </p:txBody>
      </p:sp>
      <p:sp>
        <p:nvSpPr>
          <p:cNvPr id="33" name="Arc 3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CF6CF18-D8EC-CADC-8B50-DDD5BEC9F2D0}"/>
              </a:ext>
            </a:extLst>
          </p:cNvPr>
          <p:cNvSpPr>
            <a:spLocks noGrp="1"/>
          </p:cNvSpPr>
          <p:nvPr>
            <p:ph idx="1"/>
          </p:nvPr>
        </p:nvSpPr>
        <p:spPr>
          <a:xfrm>
            <a:off x="4447308" y="591344"/>
            <a:ext cx="6906491" cy="5585619"/>
          </a:xfrm>
        </p:spPr>
        <p:txBody>
          <a:bodyPr vert="horz" lIns="91440" tIns="45720" rIns="91440" bIns="45720" rtlCol="0" anchor="ctr">
            <a:noAutofit/>
          </a:bodyPr>
          <a:lstStyle/>
          <a:p>
            <a:r>
              <a:rPr lang="en-US" sz="2000">
                <a:ea typeface="Calibri"/>
                <a:cs typeface="Calibri"/>
              </a:rPr>
              <a:t>Executives</a:t>
            </a:r>
          </a:p>
          <a:p>
            <a:pPr lvl="1" indent="-342900"/>
            <a:r>
              <a:rPr lang="en-US" sz="2000">
                <a:ea typeface="+mn-lt"/>
                <a:cs typeface="+mn-lt"/>
              </a:rPr>
              <a:t>Ideally information security governance should be lead from the top down with the CEO, CIO and other executives sending broad strokes down the chain of command.</a:t>
            </a:r>
          </a:p>
          <a:p>
            <a:r>
              <a:rPr lang="en-US" sz="2000">
                <a:ea typeface="+mn-lt"/>
                <a:cs typeface="+mn-lt"/>
              </a:rPr>
              <a:t>Information Security Officers (ISOs) or Chief Information Security Officers (CISOs)</a:t>
            </a:r>
          </a:p>
          <a:p>
            <a:pPr lvl="1" indent="-342900"/>
            <a:r>
              <a:rPr lang="en-US" sz="2000">
                <a:ea typeface="Calibri"/>
                <a:cs typeface="Calibri"/>
              </a:rPr>
              <a:t>The ISOs and CISOs are often responsible for changes and updates to things like training policy development and risk assessment.</a:t>
            </a:r>
          </a:p>
          <a:p>
            <a:r>
              <a:rPr lang="en-US" sz="2000">
                <a:ea typeface="Calibri"/>
                <a:cs typeface="Calibri"/>
              </a:rPr>
              <a:t>Human Resources (HR)</a:t>
            </a:r>
          </a:p>
          <a:p>
            <a:pPr lvl="1" indent="-342900"/>
            <a:r>
              <a:rPr lang="en-US" sz="2000">
                <a:ea typeface="Calibri"/>
                <a:cs typeface="Calibri"/>
              </a:rPr>
              <a:t>HR is involved in promoting a security-aware culture by developing and implementing security awareness training programs. They also are primarily in charge of ensuring that hiring and termination processes stick to security policies.</a:t>
            </a:r>
          </a:p>
          <a:p>
            <a:r>
              <a:rPr lang="en-US" sz="2000">
                <a:ea typeface="Calibri"/>
                <a:cs typeface="Calibri"/>
              </a:rPr>
              <a:t>All Employees</a:t>
            </a:r>
          </a:p>
          <a:p>
            <a:pPr lvl="1" indent="-342900"/>
            <a:r>
              <a:rPr lang="en-US" sz="2000">
                <a:ea typeface="Calibri"/>
                <a:cs typeface="Calibri"/>
              </a:rPr>
              <a:t>Every employee has a role in information security governance by adhering to security policies and practices.</a:t>
            </a:r>
          </a:p>
        </p:txBody>
      </p:sp>
    </p:spTree>
    <p:extLst>
      <p:ext uri="{BB962C8B-B14F-4D97-AF65-F5344CB8AC3E}">
        <p14:creationId xmlns:p14="http://schemas.microsoft.com/office/powerpoint/2010/main" val="34750763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7301F447-EEF7-48F5-AF73-7566EE7F64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C88176-3AEF-4FA3-F23C-86D3FB3DCECD}"/>
              </a:ext>
            </a:extLst>
          </p:cNvPr>
          <p:cNvSpPr>
            <a:spLocks noGrp="1"/>
          </p:cNvSpPr>
          <p:nvPr>
            <p:ph type="title"/>
          </p:nvPr>
        </p:nvSpPr>
        <p:spPr>
          <a:xfrm>
            <a:off x="841248" y="334644"/>
            <a:ext cx="10509504" cy="1076914"/>
          </a:xfrm>
        </p:spPr>
        <p:txBody>
          <a:bodyPr anchor="ctr">
            <a:normAutofit/>
          </a:bodyPr>
          <a:lstStyle/>
          <a:p>
            <a:r>
              <a:rPr lang="en-US" sz="4000">
                <a:cs typeface="Calibri Light"/>
              </a:rPr>
              <a:t>Types of security controls:</a:t>
            </a:r>
          </a:p>
        </p:txBody>
      </p:sp>
      <p:sp>
        <p:nvSpPr>
          <p:cNvPr id="16" name="Rectangle 15">
            <a:extLst>
              <a:ext uri="{FF2B5EF4-FFF2-40B4-BE49-F238E27FC236}">
                <a16:creationId xmlns:a16="http://schemas.microsoft.com/office/drawing/2014/main" id="{F7117410-A2A4-4085-9ADC-46744551D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772" y="0"/>
            <a:ext cx="10506456" cy="19138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8" name="Rectangle 17">
            <a:extLst>
              <a:ext uri="{FF2B5EF4-FFF2-40B4-BE49-F238E27FC236}">
                <a16:creationId xmlns:a16="http://schemas.microsoft.com/office/drawing/2014/main" id="{99F74EB5-E547-4FB4-95F5-BCC788F3C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512994"/>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AF534008-F732-66BE-E2FA-D5B0FC096E5B}"/>
              </a:ext>
            </a:extLst>
          </p:cNvPr>
          <p:cNvSpPr>
            <a:spLocks/>
          </p:cNvSpPr>
          <p:nvPr/>
        </p:nvSpPr>
        <p:spPr>
          <a:xfrm>
            <a:off x="1004490" y="1511583"/>
            <a:ext cx="3285248" cy="4650496"/>
          </a:xfrm>
          <a:prstGeom prst="rect">
            <a:avLst/>
          </a:prstGeom>
        </p:spPr>
        <p:txBody>
          <a:bodyPr vert="horz" lIns="91440" tIns="45720" rIns="91440" bIns="45720" rtlCol="0" anchor="t">
            <a:noAutofit/>
          </a:bodyPr>
          <a:lstStyle/>
          <a:p>
            <a:pPr marL="285750" indent="-285750" defTabSz="795528">
              <a:spcAft>
                <a:spcPts val="600"/>
              </a:spcAft>
              <a:buFont typeface="Arial"/>
              <a:buChar char="•"/>
            </a:pPr>
            <a:r>
              <a:rPr lang="en-GB" sz="1700" kern="1200">
                <a:latin typeface="+mn-lt"/>
                <a:ea typeface="+mn-ea"/>
                <a:cs typeface="Calibri"/>
              </a:rPr>
              <a:t>Technical:</a:t>
            </a:r>
            <a:endParaRPr lang="en-US"/>
          </a:p>
          <a:p>
            <a:pPr marL="683260" lvl="1" indent="-285750" defTabSz="795528">
              <a:spcAft>
                <a:spcPts val="600"/>
              </a:spcAft>
              <a:buFont typeface="Arial"/>
              <a:buChar char="•"/>
            </a:pPr>
            <a:r>
              <a:rPr lang="en-GB" sz="1700" kern="1200">
                <a:latin typeface="+mn-lt"/>
                <a:ea typeface="+mn-ea"/>
                <a:cs typeface="Calibri"/>
              </a:rPr>
              <a:t>Encryption - used to protect the confidentiality of data in a network, server or computer</a:t>
            </a:r>
            <a:endParaRPr lang="en-GB" sz="1700" kern="1200">
              <a:latin typeface="+mn-lt"/>
              <a:cs typeface="Calibri"/>
            </a:endParaRPr>
          </a:p>
          <a:p>
            <a:pPr marL="683260" lvl="1" indent="-285750" defTabSz="795528">
              <a:spcAft>
                <a:spcPts val="600"/>
              </a:spcAft>
              <a:buFont typeface="Arial"/>
              <a:buChar char="•"/>
            </a:pPr>
            <a:r>
              <a:rPr lang="en-GB" sz="1700" kern="1200">
                <a:latin typeface="+mn-lt"/>
                <a:ea typeface="+mn-ea"/>
                <a:cs typeface="Calibri"/>
              </a:rPr>
              <a:t>Antivirus software - protection against malware</a:t>
            </a:r>
            <a:endParaRPr lang="en-GB" sz="1700" kern="1200">
              <a:latin typeface="+mn-lt"/>
              <a:cs typeface="Calibri"/>
            </a:endParaRPr>
          </a:p>
          <a:p>
            <a:pPr marL="683260" lvl="1" indent="-285750" defTabSz="795528">
              <a:spcAft>
                <a:spcPts val="600"/>
              </a:spcAft>
              <a:buFont typeface="Arial"/>
              <a:buChar char="•"/>
            </a:pPr>
            <a:r>
              <a:rPr lang="en-GB" sz="1700" kern="1200">
                <a:latin typeface="+mn-lt"/>
                <a:ea typeface="+mn-ea"/>
                <a:cs typeface="Calibri"/>
              </a:rPr>
              <a:t>Intrusion Detection System (IDS) - monitors the network and offers protection against threats</a:t>
            </a:r>
            <a:endParaRPr lang="en-GB" sz="1700" kern="1200">
              <a:latin typeface="+mn-lt"/>
              <a:cs typeface="Calibri"/>
            </a:endParaRPr>
          </a:p>
          <a:p>
            <a:pPr marL="683260" lvl="1" indent="-285750" defTabSz="795528">
              <a:spcAft>
                <a:spcPts val="600"/>
              </a:spcAft>
              <a:buFont typeface="Arial"/>
              <a:buChar char="•"/>
            </a:pPr>
            <a:r>
              <a:rPr lang="en-GB" sz="1700" kern="1200">
                <a:latin typeface="+mn-lt"/>
                <a:ea typeface="+mn-ea"/>
                <a:cs typeface="Calibri"/>
              </a:rPr>
              <a:t>Firewalls - restricts traffic in and out of a network</a:t>
            </a:r>
            <a:endParaRPr lang="en-GB" sz="1700" kern="1200">
              <a:latin typeface="+mn-lt"/>
              <a:cs typeface="Calibri"/>
            </a:endParaRPr>
          </a:p>
          <a:p>
            <a:pPr marL="683260" lvl="1" indent="-285750" defTabSz="795528">
              <a:spcAft>
                <a:spcPts val="600"/>
              </a:spcAft>
              <a:buFont typeface="Arial"/>
              <a:buChar char="•"/>
            </a:pPr>
            <a:r>
              <a:rPr lang="en-GB" sz="1700" kern="1200">
                <a:latin typeface="+mn-lt"/>
                <a:ea typeface="+mn-ea"/>
                <a:cs typeface="Calibri"/>
              </a:rPr>
              <a:t>Privileges – gives people certain rights/permissions of what they can do on a system/network</a:t>
            </a:r>
            <a:endParaRPr lang="en-GB" sz="1700">
              <a:cs typeface="Calibri"/>
            </a:endParaRPr>
          </a:p>
        </p:txBody>
      </p:sp>
      <p:sp>
        <p:nvSpPr>
          <p:cNvPr id="7" name="Content Placeholder 2">
            <a:extLst>
              <a:ext uri="{FF2B5EF4-FFF2-40B4-BE49-F238E27FC236}">
                <a16:creationId xmlns:a16="http://schemas.microsoft.com/office/drawing/2014/main" id="{63802EAF-36FE-6CEC-413A-3B939B9FA5CA}"/>
              </a:ext>
            </a:extLst>
          </p:cNvPr>
          <p:cNvSpPr txBox="1">
            <a:spLocks/>
          </p:cNvSpPr>
          <p:nvPr/>
        </p:nvSpPr>
        <p:spPr>
          <a:xfrm>
            <a:off x="4292245" y="1533348"/>
            <a:ext cx="3441660" cy="4893502"/>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98882" indent="-198882" defTabSz="795528">
              <a:spcBef>
                <a:spcPts val="870"/>
              </a:spcBef>
            </a:pPr>
            <a:r>
              <a:rPr lang="en-GB" sz="1700" kern="1200">
                <a:solidFill>
                  <a:schemeClr val="tx1"/>
                </a:solidFill>
                <a:latin typeface="+mn-lt"/>
                <a:ea typeface="+mn-ea"/>
                <a:cs typeface="Calibri"/>
              </a:rPr>
              <a:t>Management:</a:t>
            </a:r>
          </a:p>
          <a:p>
            <a:pPr marL="596646" lvl="1" indent="-198882" defTabSz="795528">
              <a:spcBef>
                <a:spcPts val="435"/>
              </a:spcBef>
            </a:pPr>
            <a:r>
              <a:rPr lang="en-GB" sz="1700" kern="1200">
                <a:solidFill>
                  <a:schemeClr val="tx1"/>
                </a:solidFill>
                <a:latin typeface="+mn-lt"/>
                <a:ea typeface="+mn-ea"/>
                <a:cs typeface="Calibri"/>
              </a:rPr>
              <a:t>Risk assessments - helps in quantifying and qualifying risks, quantify is based on asset value and qualify is based on probability and impact </a:t>
            </a:r>
          </a:p>
          <a:p>
            <a:pPr marL="596646" lvl="1" indent="-198882" defTabSz="795528">
              <a:spcBef>
                <a:spcPts val="435"/>
              </a:spcBef>
            </a:pPr>
            <a:r>
              <a:rPr lang="en-GB" sz="1700" kern="1200">
                <a:solidFill>
                  <a:schemeClr val="tx1"/>
                </a:solidFill>
                <a:latin typeface="+mn-lt"/>
                <a:ea typeface="+mn-ea"/>
                <a:cs typeface="Calibri"/>
              </a:rPr>
              <a:t>Vulnerability assessments - attempts to find any vulnerabilities or weaknesses in the network/organisation</a:t>
            </a:r>
          </a:p>
          <a:p>
            <a:pPr marL="596646" lvl="1" indent="-198882" defTabSz="795528">
              <a:spcBef>
                <a:spcPts val="435"/>
              </a:spcBef>
            </a:pPr>
            <a:r>
              <a:rPr lang="en-GB" sz="1700" kern="1200">
                <a:solidFill>
                  <a:schemeClr val="tx1"/>
                </a:solidFill>
                <a:latin typeface="+mn-lt"/>
                <a:ea typeface="+mn-ea"/>
                <a:cs typeface="Calibri"/>
              </a:rPr>
              <a:t>Penetration tests – acts on vulnerability assessments to test what the possible risk could entail</a:t>
            </a:r>
            <a:endParaRPr lang="en-GB" sz="1700">
              <a:cs typeface="Calibri"/>
            </a:endParaRPr>
          </a:p>
        </p:txBody>
      </p:sp>
      <p:sp>
        <p:nvSpPr>
          <p:cNvPr id="9" name="Content Placeholder 2">
            <a:extLst>
              <a:ext uri="{FF2B5EF4-FFF2-40B4-BE49-F238E27FC236}">
                <a16:creationId xmlns:a16="http://schemas.microsoft.com/office/drawing/2014/main" id="{22A450C4-9436-7D1C-6E38-F178A117EB9B}"/>
              </a:ext>
            </a:extLst>
          </p:cNvPr>
          <p:cNvSpPr txBox="1">
            <a:spLocks/>
          </p:cNvSpPr>
          <p:nvPr/>
        </p:nvSpPr>
        <p:spPr>
          <a:xfrm>
            <a:off x="7736706" y="1533201"/>
            <a:ext cx="3441660" cy="5153508"/>
          </a:xfrm>
          <a:prstGeom prst="rect">
            <a:avLst/>
          </a:prstGeom>
        </p:spPr>
        <p:txBody>
          <a:bodyPr vert="horz" lIns="91440" tIns="45720" rIns="91440" bIns="45720" rtlCol="0" anchor="t">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98755" indent="-198755" defTabSz="795528">
              <a:spcBef>
                <a:spcPts val="870"/>
              </a:spcBef>
            </a:pPr>
            <a:r>
              <a:rPr lang="en-GB" sz="1700" kern="1200">
                <a:latin typeface="+mn-lt"/>
                <a:ea typeface="+mn-ea"/>
                <a:cs typeface="Calibri"/>
              </a:rPr>
              <a:t>Operational:</a:t>
            </a:r>
            <a:endParaRPr lang="en-US" sz="1700">
              <a:ea typeface="+mn-ea"/>
            </a:endParaRPr>
          </a:p>
          <a:p>
            <a:pPr marL="596265" lvl="1" indent="-198755" defTabSz="795528">
              <a:spcBef>
                <a:spcPts val="435"/>
              </a:spcBef>
            </a:pPr>
            <a:r>
              <a:rPr lang="en-GB" sz="1700" kern="1200">
                <a:latin typeface="+mn-lt"/>
                <a:ea typeface="+mn-ea"/>
                <a:cs typeface="Calibri"/>
              </a:rPr>
              <a:t>Awareness and training - helps users understand and reduce possible risks</a:t>
            </a:r>
            <a:endParaRPr lang="en-GB" sz="1700" kern="1200">
              <a:latin typeface="+mn-lt"/>
              <a:cs typeface="Calibri"/>
            </a:endParaRPr>
          </a:p>
          <a:p>
            <a:pPr marL="596265" lvl="1" indent="-198755" defTabSz="795528">
              <a:spcBef>
                <a:spcPts val="435"/>
              </a:spcBef>
            </a:pPr>
            <a:r>
              <a:rPr lang="en-GB" sz="1700" kern="1200">
                <a:latin typeface="+mn-lt"/>
                <a:ea typeface="+mn-ea"/>
                <a:cs typeface="Calibri"/>
              </a:rPr>
              <a:t>Configuration &amp; change management – helps in making sure systems start off secure and if changes do occur, it doesn't result in misconfigurations</a:t>
            </a:r>
            <a:endParaRPr lang="en-GB" sz="1700" kern="1200">
              <a:latin typeface="+mn-lt"/>
              <a:cs typeface="Calibri"/>
            </a:endParaRPr>
          </a:p>
          <a:p>
            <a:pPr marL="596265" lvl="1" indent="-198755" defTabSz="795528">
              <a:spcBef>
                <a:spcPts val="435"/>
              </a:spcBef>
            </a:pPr>
            <a:r>
              <a:rPr lang="en-GB" sz="1700" kern="1200">
                <a:latin typeface="+mn-lt"/>
                <a:ea typeface="+mn-ea"/>
                <a:cs typeface="Calibri"/>
              </a:rPr>
              <a:t>Contingency planning – helps in preparing for any possible outages and reduces overall impact on the organisation</a:t>
            </a:r>
            <a:endParaRPr lang="en-GB" sz="1700" kern="1200">
              <a:latin typeface="+mn-lt"/>
              <a:cs typeface="Calibri"/>
            </a:endParaRPr>
          </a:p>
          <a:p>
            <a:pPr marL="596265" lvl="1" indent="-198755" defTabSz="795528">
              <a:spcBef>
                <a:spcPts val="435"/>
              </a:spcBef>
            </a:pPr>
            <a:r>
              <a:rPr lang="en-GB" sz="1700" kern="1200">
                <a:latin typeface="+mn-lt"/>
                <a:ea typeface="+mn-ea"/>
                <a:cs typeface="Calibri"/>
              </a:rPr>
              <a:t>Media protection – such as; USB flash drives, external/internal drives etc.</a:t>
            </a:r>
            <a:endParaRPr lang="en-GB" sz="1700" kern="1200">
              <a:latin typeface="+mn-lt"/>
              <a:cs typeface="Calibri"/>
            </a:endParaRPr>
          </a:p>
          <a:p>
            <a:pPr marL="596265" lvl="1" indent="-198755" defTabSz="795528">
              <a:spcBef>
                <a:spcPts val="435"/>
              </a:spcBef>
            </a:pPr>
            <a:r>
              <a:rPr lang="en-GB" sz="1700" kern="1200">
                <a:latin typeface="+mn-lt"/>
                <a:ea typeface="+mn-ea"/>
                <a:cs typeface="Calibri"/>
              </a:rPr>
              <a:t>Physical &amp; environmental protection – such as; cameras, door locks, heating, ventilation etc.</a:t>
            </a:r>
            <a:endParaRPr lang="en-GB" sz="1700">
              <a:cs typeface="Calibri"/>
            </a:endParaRPr>
          </a:p>
        </p:txBody>
      </p:sp>
    </p:spTree>
    <p:extLst>
      <p:ext uri="{BB962C8B-B14F-4D97-AF65-F5344CB8AC3E}">
        <p14:creationId xmlns:p14="http://schemas.microsoft.com/office/powerpoint/2010/main" val="30621353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97C3F7-D8D9-37B8-8D8F-25AFD3373AE8}"/>
              </a:ext>
            </a:extLst>
          </p:cNvPr>
          <p:cNvSpPr>
            <a:spLocks noGrp="1"/>
          </p:cNvSpPr>
          <p:nvPr>
            <p:ph type="title"/>
          </p:nvPr>
        </p:nvSpPr>
        <p:spPr>
          <a:xfrm>
            <a:off x="838200" y="365125"/>
            <a:ext cx="10515600" cy="1325563"/>
          </a:xfrm>
        </p:spPr>
        <p:txBody>
          <a:bodyPr>
            <a:normAutofit/>
          </a:bodyPr>
          <a:lstStyle/>
          <a:p>
            <a:r>
              <a:rPr lang="en-US" sz="5400">
                <a:cs typeface="Calibri Light"/>
              </a:rPr>
              <a:t>How/When can they be applied?</a:t>
            </a:r>
            <a:endParaRPr lang="en-US" sz="54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9A0D40C-CFF7-5E1E-E9E5-E6B88E4EEBC2}"/>
              </a:ext>
            </a:extLst>
          </p:cNvPr>
          <p:cNvSpPr>
            <a:spLocks noGrp="1"/>
          </p:cNvSpPr>
          <p:nvPr>
            <p:ph idx="1"/>
          </p:nvPr>
        </p:nvSpPr>
        <p:spPr>
          <a:xfrm>
            <a:off x="838200" y="1929384"/>
            <a:ext cx="10515600" cy="4251960"/>
          </a:xfrm>
        </p:spPr>
        <p:txBody>
          <a:bodyPr vert="horz" lIns="91440" tIns="45720" rIns="91440" bIns="45720" rtlCol="0">
            <a:normAutofit/>
          </a:bodyPr>
          <a:lstStyle/>
          <a:p>
            <a:r>
              <a:rPr lang="en-GB" sz="2000">
                <a:cs typeface="Calibri" panose="020F0502020204030204"/>
              </a:rPr>
              <a:t>These should be applied whenever possible to reduce any potential risk, such as data leaks or outages.</a:t>
            </a:r>
          </a:p>
          <a:p>
            <a:r>
              <a:rPr lang="en-GB" sz="2000">
                <a:cs typeface="Calibri" panose="020F0502020204030204"/>
              </a:rPr>
              <a:t>Technical control should be applied when first creating the network, so that you have already set a rules for what systems can and can't do, data is safely transferred from device to another within the network and that no threat goes unnoticed.</a:t>
            </a:r>
          </a:p>
          <a:p>
            <a:r>
              <a:rPr lang="en-GB" sz="2000">
                <a:cs typeface="Calibri" panose="020F0502020204030204"/>
              </a:rPr>
              <a:t>Management control should be applied whenever possible, as this is primarily used to assess possible risks and vulnerabilities in an organisations network/security and to also test to what extent those vulnerabilities and risks can impact the organisation.</a:t>
            </a:r>
          </a:p>
          <a:p>
            <a:r>
              <a:rPr lang="en-GB" sz="2000">
                <a:cs typeface="Calibri" panose="020F0502020204030204"/>
              </a:rPr>
              <a:t>Operational control should always be applied with employees and new devices being added into the network, as not only do the employees know what to do when an outage happens (contingency plan), but they know how to prevent some basic attacks like phishing and new devices are configured to already be secure when implementing them into the network.</a:t>
            </a:r>
          </a:p>
        </p:txBody>
      </p:sp>
    </p:spTree>
    <p:extLst>
      <p:ext uri="{BB962C8B-B14F-4D97-AF65-F5344CB8AC3E}">
        <p14:creationId xmlns:p14="http://schemas.microsoft.com/office/powerpoint/2010/main" val="16474674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CC81228-CEA3-402B-B8E5-688F5BFA7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Arc 10">
            <a:extLst>
              <a:ext uri="{FF2B5EF4-FFF2-40B4-BE49-F238E27FC236}">
                <a16:creationId xmlns:a16="http://schemas.microsoft.com/office/drawing/2014/main" id="{BC0916B8-FF7A-4ECB-9FD7-C7668658D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011959" flipH="1">
            <a:off x="548353" y="314719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A5EF3A2-CA43-83D1-2E53-11341B6519A4}"/>
              </a:ext>
            </a:extLst>
          </p:cNvPr>
          <p:cNvSpPr>
            <a:spLocks noGrp="1"/>
          </p:cNvSpPr>
          <p:nvPr>
            <p:ph type="title"/>
          </p:nvPr>
        </p:nvSpPr>
        <p:spPr>
          <a:xfrm>
            <a:off x="874815" y="2322864"/>
            <a:ext cx="5491090" cy="2387600"/>
          </a:xfrm>
        </p:spPr>
        <p:txBody>
          <a:bodyPr vert="horz" lIns="91440" tIns="45720" rIns="91440" bIns="45720" rtlCol="0" anchor="b">
            <a:normAutofit/>
          </a:bodyPr>
          <a:lstStyle/>
          <a:p>
            <a:r>
              <a:rPr lang="en-US" sz="6000" kern="1200">
                <a:solidFill>
                  <a:schemeClr val="tx1"/>
                </a:solidFill>
                <a:latin typeface="+mj-lt"/>
                <a:ea typeface="+mj-ea"/>
                <a:cs typeface="+mj-cs"/>
              </a:rPr>
              <a:t>Questions?</a:t>
            </a:r>
          </a:p>
        </p:txBody>
      </p:sp>
      <p:pic>
        <p:nvPicPr>
          <p:cNvPr id="6" name="Graphic 5" descr="Questionnaire">
            <a:extLst>
              <a:ext uri="{FF2B5EF4-FFF2-40B4-BE49-F238E27FC236}">
                <a16:creationId xmlns:a16="http://schemas.microsoft.com/office/drawing/2014/main" id="{630C0A95-9E4F-E4E9-75B6-26036ABC18A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417733" y="654567"/>
            <a:ext cx="5169282" cy="5169282"/>
          </a:xfrm>
          <a:custGeom>
            <a:avLst/>
            <a:gdLst/>
            <a:ahLst/>
            <a:cxnLst/>
            <a:rect l="l" t="t" r="r" b="b"/>
            <a:pathLst>
              <a:path w="4579832" h="5347063">
                <a:moveTo>
                  <a:pt x="106985" y="0"/>
                </a:moveTo>
                <a:lnTo>
                  <a:pt x="4472847" y="0"/>
                </a:lnTo>
                <a:cubicBezTo>
                  <a:pt x="4531933" y="0"/>
                  <a:pt x="4579832" y="47899"/>
                  <a:pt x="4579832" y="106985"/>
                </a:cubicBezTo>
                <a:lnTo>
                  <a:pt x="4579832" y="5240078"/>
                </a:lnTo>
                <a:cubicBezTo>
                  <a:pt x="4579832" y="5299164"/>
                  <a:pt x="4531933" y="5347063"/>
                  <a:pt x="4472847" y="5347063"/>
                </a:cubicBezTo>
                <a:lnTo>
                  <a:pt x="106985" y="5347063"/>
                </a:lnTo>
                <a:cubicBezTo>
                  <a:pt x="47899" y="5347063"/>
                  <a:pt x="0" y="5299164"/>
                  <a:pt x="0" y="5240078"/>
                </a:cubicBezTo>
                <a:lnTo>
                  <a:pt x="0" y="106985"/>
                </a:lnTo>
                <a:cubicBezTo>
                  <a:pt x="0" y="47899"/>
                  <a:pt x="47899" y="0"/>
                  <a:pt x="106985" y="0"/>
                </a:cubicBezTo>
                <a:close/>
              </a:path>
            </a:pathLst>
          </a:custGeom>
        </p:spPr>
      </p:pic>
      <p:sp>
        <p:nvSpPr>
          <p:cNvPr id="13" name="Rectangle 12">
            <a:extLst>
              <a:ext uri="{FF2B5EF4-FFF2-40B4-BE49-F238E27FC236}">
                <a16:creationId xmlns:a16="http://schemas.microsoft.com/office/drawing/2014/main" id="{9DC011D4-C95F-4B2E-9A3C-A46DCDE956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38584" y="447363"/>
            <a:ext cx="734141" cy="734141"/>
          </a:xfrm>
          <a:prstGeom prst="rect">
            <a:avLst/>
          </a:prstGeom>
          <a:noFill/>
          <a:ln w="127000">
            <a:solidFill>
              <a:schemeClr val="accent6"/>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86406762"/>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8</Slides>
  <Notes>0</Notes>
  <HiddenSlides>0</HiddenSlide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Security Framework</vt:lpstr>
      <vt:lpstr>PowerPoint Presentation</vt:lpstr>
      <vt:lpstr>Security Frameworks and Infrastructures </vt:lpstr>
      <vt:lpstr>Information Security Governance</vt:lpstr>
      <vt:lpstr>Who is Responsible?</vt:lpstr>
      <vt:lpstr>Types of security controls:</vt:lpstr>
      <vt:lpstr>How/When can they be applied?</vt:lpstr>
      <vt:lpstr>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2023-11-17T08:31:20Z</dcterms:created>
  <dcterms:modified xsi:type="dcterms:W3CDTF">2023-11-17T09:26:43Z</dcterms:modified>
</cp:coreProperties>
</file>