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58" r:id="rId11"/>
    <p:sldId id="260" r:id="rId12"/>
    <p:sldId id="259" r:id="rId13"/>
    <p:sldId id="257" r:id="rId14"/>
    <p:sldId id="264" r:id="rId15"/>
    <p:sldId id="265" r:id="rId16"/>
    <p:sldId id="267" r:id="rId17"/>
    <p:sldId id="279" r:id="rId18"/>
    <p:sldId id="280" r:id="rId19"/>
    <p:sldId id="281" r:id="rId20"/>
    <p:sldId id="282" r:id="rId21"/>
    <p:sldId id="283" r:id="rId22"/>
    <p:sldId id="284" r:id="rId23"/>
    <p:sldId id="268" r:id="rId24"/>
    <p:sldId id="269" r:id="rId25"/>
    <p:sldId id="270" r:id="rId26"/>
    <p:sldId id="271" r:id="rId27"/>
    <p:sldId id="272" r:id="rId28"/>
    <p:sldId id="273" r:id="rId29"/>
    <p:sldId id="285" r:id="rId30"/>
    <p:sldId id="274" r:id="rId31"/>
    <p:sldId id="275" r:id="rId32"/>
    <p:sldId id="276" r:id="rId33"/>
    <p:sldId id="26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5"/>
    <p:restoredTop sz="96327"/>
  </p:normalViewPr>
  <p:slideViewPr>
    <p:cSldViewPr snapToGrid="0" snapToObjects="1">
      <p:cViewPr varScale="1">
        <p:scale>
          <a:sx n="117" d="100"/>
          <a:sy n="117" d="100"/>
        </p:scale>
        <p:origin x="108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6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7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63.svg"/><Relationship Id="rId9" Type="http://schemas.openxmlformats.org/officeDocument/2006/relationships/image" Target="../media/image68.pn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73.svg"/><Relationship Id="rId5" Type="http://schemas.openxmlformats.org/officeDocument/2006/relationships/image" Target="../media/image72.png"/><Relationship Id="rId4" Type="http://schemas.openxmlformats.org/officeDocument/2006/relationships/image" Target="../media/image71.sv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4" Type="http://schemas.openxmlformats.org/officeDocument/2006/relationships/image" Target="../media/image7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6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7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63.svg"/><Relationship Id="rId9" Type="http://schemas.openxmlformats.org/officeDocument/2006/relationships/image" Target="../media/image68.pn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73.svg"/><Relationship Id="rId5" Type="http://schemas.openxmlformats.org/officeDocument/2006/relationships/image" Target="../media/image72.png"/><Relationship Id="rId4" Type="http://schemas.openxmlformats.org/officeDocument/2006/relationships/image" Target="../media/image71.sv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4" Type="http://schemas.openxmlformats.org/officeDocument/2006/relationships/image" Target="../media/image7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D2D599-5854-4BD1-9C49-A088C73B999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523EA00-2A30-496B-B73B-3D89CDD34BBB}">
      <dgm:prSet/>
      <dgm:spPr/>
      <dgm:t>
        <a:bodyPr/>
        <a:lstStyle/>
        <a:p>
          <a:r>
            <a:rPr lang="en-US"/>
            <a:t>Planning</a:t>
          </a:r>
        </a:p>
      </dgm:t>
    </dgm:pt>
    <dgm:pt modelId="{739AB79C-CAFC-4234-BE47-0750092ADBF3}" type="parTrans" cxnId="{398DBDED-DC18-402C-AD1C-84FC2D05F016}">
      <dgm:prSet/>
      <dgm:spPr/>
      <dgm:t>
        <a:bodyPr/>
        <a:lstStyle/>
        <a:p>
          <a:endParaRPr lang="en-US"/>
        </a:p>
      </dgm:t>
    </dgm:pt>
    <dgm:pt modelId="{9BD9F022-A0AE-4BCC-851D-3EDE8A6FD4F4}" type="sibTrans" cxnId="{398DBDED-DC18-402C-AD1C-84FC2D05F016}">
      <dgm:prSet/>
      <dgm:spPr/>
      <dgm:t>
        <a:bodyPr/>
        <a:lstStyle/>
        <a:p>
          <a:endParaRPr lang="en-US"/>
        </a:p>
      </dgm:t>
    </dgm:pt>
    <dgm:pt modelId="{F570B183-8C7A-4895-8F55-B245B274C3EF}">
      <dgm:prSet/>
      <dgm:spPr/>
      <dgm:t>
        <a:bodyPr/>
        <a:lstStyle/>
        <a:p>
          <a:r>
            <a:rPr lang="en-US"/>
            <a:t>Deliverables</a:t>
          </a:r>
        </a:p>
      </dgm:t>
    </dgm:pt>
    <dgm:pt modelId="{0493EF1A-F216-4153-BB07-A8FE09E0E3F2}" type="parTrans" cxnId="{44083884-2552-41C0-82EC-5EC4BA53E980}">
      <dgm:prSet/>
      <dgm:spPr/>
      <dgm:t>
        <a:bodyPr/>
        <a:lstStyle/>
        <a:p>
          <a:endParaRPr lang="en-US"/>
        </a:p>
      </dgm:t>
    </dgm:pt>
    <dgm:pt modelId="{E2006BE3-E81E-4EB3-A962-A01EB0BD9FBD}" type="sibTrans" cxnId="{44083884-2552-41C0-82EC-5EC4BA53E980}">
      <dgm:prSet/>
      <dgm:spPr/>
      <dgm:t>
        <a:bodyPr/>
        <a:lstStyle/>
        <a:p>
          <a:endParaRPr lang="en-US"/>
        </a:p>
      </dgm:t>
    </dgm:pt>
    <dgm:pt modelId="{91633D87-CFBA-4379-835A-08EEE329C189}">
      <dgm:prSet/>
      <dgm:spPr/>
      <dgm:t>
        <a:bodyPr/>
        <a:lstStyle/>
        <a:p>
          <a:r>
            <a:rPr lang="en-US"/>
            <a:t>Audience</a:t>
          </a:r>
        </a:p>
      </dgm:t>
    </dgm:pt>
    <dgm:pt modelId="{4B950EA7-20EE-4766-A05E-52E34CD04825}" type="parTrans" cxnId="{D7E9D1A8-B93A-4393-8677-1AEC8DD5AF95}">
      <dgm:prSet/>
      <dgm:spPr/>
      <dgm:t>
        <a:bodyPr/>
        <a:lstStyle/>
        <a:p>
          <a:endParaRPr lang="en-US"/>
        </a:p>
      </dgm:t>
    </dgm:pt>
    <dgm:pt modelId="{3C6DD333-68C7-42B5-87FF-EAE5F0D1EB5A}" type="sibTrans" cxnId="{D7E9D1A8-B93A-4393-8677-1AEC8DD5AF95}">
      <dgm:prSet/>
      <dgm:spPr/>
      <dgm:t>
        <a:bodyPr/>
        <a:lstStyle/>
        <a:p>
          <a:endParaRPr lang="en-US"/>
        </a:p>
      </dgm:t>
    </dgm:pt>
    <dgm:pt modelId="{D36EBA70-0BE3-4445-B70E-D144C97E16AB}">
      <dgm:prSet/>
      <dgm:spPr/>
      <dgm:t>
        <a:bodyPr/>
        <a:lstStyle/>
        <a:p>
          <a:r>
            <a:rPr lang="en-US"/>
            <a:t>Accountability</a:t>
          </a:r>
        </a:p>
      </dgm:t>
    </dgm:pt>
    <dgm:pt modelId="{B7F27EBC-63C8-49F1-BC6F-EDD9A6FE836C}" type="parTrans" cxnId="{59A316AB-01DA-4C63-BF39-F71AA54E5A9A}">
      <dgm:prSet/>
      <dgm:spPr/>
      <dgm:t>
        <a:bodyPr/>
        <a:lstStyle/>
        <a:p>
          <a:endParaRPr lang="en-US"/>
        </a:p>
      </dgm:t>
    </dgm:pt>
    <dgm:pt modelId="{B375C2D2-5413-447A-91D2-6FFD00259628}" type="sibTrans" cxnId="{59A316AB-01DA-4C63-BF39-F71AA54E5A9A}">
      <dgm:prSet/>
      <dgm:spPr/>
      <dgm:t>
        <a:bodyPr/>
        <a:lstStyle/>
        <a:p>
          <a:endParaRPr lang="en-US"/>
        </a:p>
      </dgm:t>
    </dgm:pt>
    <dgm:pt modelId="{8DAEF179-3901-4FAE-91F4-6D9DFB6EBD9B}">
      <dgm:prSet/>
      <dgm:spPr/>
      <dgm:t>
        <a:bodyPr/>
        <a:lstStyle/>
        <a:p>
          <a:r>
            <a:rPr lang="en-US"/>
            <a:t>Targeting</a:t>
          </a:r>
        </a:p>
      </dgm:t>
    </dgm:pt>
    <dgm:pt modelId="{7353F1B9-1715-45BE-9810-DF57FE2B53E9}" type="parTrans" cxnId="{422E5F03-9283-495C-9EBD-44A2B5CA0798}">
      <dgm:prSet/>
      <dgm:spPr/>
      <dgm:t>
        <a:bodyPr/>
        <a:lstStyle/>
        <a:p>
          <a:endParaRPr lang="en-US"/>
        </a:p>
      </dgm:t>
    </dgm:pt>
    <dgm:pt modelId="{C5226ECF-996B-4C11-B439-359895CAFFF3}" type="sibTrans" cxnId="{422E5F03-9283-495C-9EBD-44A2B5CA0798}">
      <dgm:prSet/>
      <dgm:spPr/>
      <dgm:t>
        <a:bodyPr/>
        <a:lstStyle/>
        <a:p>
          <a:endParaRPr lang="en-US"/>
        </a:p>
      </dgm:t>
    </dgm:pt>
    <dgm:pt modelId="{7D44156B-8A9F-41B9-9428-6B6AC5C84E2B}">
      <dgm:prSet/>
      <dgm:spPr/>
      <dgm:t>
        <a:bodyPr/>
        <a:lstStyle/>
        <a:p>
          <a:r>
            <a:rPr lang="en-US"/>
            <a:t>Evaluation</a:t>
          </a:r>
        </a:p>
      </dgm:t>
    </dgm:pt>
    <dgm:pt modelId="{91A08ED5-74F7-45F5-918D-F24271691854}" type="parTrans" cxnId="{0D1C2520-DB2D-43D1-9E97-8855F1D519FD}">
      <dgm:prSet/>
      <dgm:spPr/>
      <dgm:t>
        <a:bodyPr/>
        <a:lstStyle/>
        <a:p>
          <a:endParaRPr lang="en-US"/>
        </a:p>
      </dgm:t>
    </dgm:pt>
    <dgm:pt modelId="{02CAEE19-482D-4D45-8355-4DD4B5BD8848}" type="sibTrans" cxnId="{0D1C2520-DB2D-43D1-9E97-8855F1D519FD}">
      <dgm:prSet/>
      <dgm:spPr/>
      <dgm:t>
        <a:bodyPr/>
        <a:lstStyle/>
        <a:p>
          <a:endParaRPr lang="en-US"/>
        </a:p>
      </dgm:t>
    </dgm:pt>
    <dgm:pt modelId="{EBCBEDFA-1C8B-4914-BC04-7683CBED4874}">
      <dgm:prSet/>
      <dgm:spPr/>
      <dgm:t>
        <a:bodyPr/>
        <a:lstStyle/>
        <a:p>
          <a:r>
            <a:rPr lang="en-US"/>
            <a:t>Data Collection </a:t>
          </a:r>
        </a:p>
      </dgm:t>
    </dgm:pt>
    <dgm:pt modelId="{32C415BE-652C-422F-BB69-36BEC44F4277}" type="parTrans" cxnId="{CEA6E3ED-1478-401A-AB70-70B109CBA385}">
      <dgm:prSet/>
      <dgm:spPr/>
      <dgm:t>
        <a:bodyPr/>
        <a:lstStyle/>
        <a:p>
          <a:endParaRPr lang="en-US"/>
        </a:p>
      </dgm:t>
    </dgm:pt>
    <dgm:pt modelId="{261AF9ED-7B6D-4E70-B5B2-12522D9E3A7A}" type="sibTrans" cxnId="{CEA6E3ED-1478-401A-AB70-70B109CBA385}">
      <dgm:prSet/>
      <dgm:spPr/>
      <dgm:t>
        <a:bodyPr/>
        <a:lstStyle/>
        <a:p>
          <a:endParaRPr lang="en-US"/>
        </a:p>
      </dgm:t>
    </dgm:pt>
    <dgm:pt modelId="{0A9568A2-B959-479C-B80C-4BFDF6C88D28}">
      <dgm:prSet/>
      <dgm:spPr/>
      <dgm:t>
        <a:bodyPr/>
        <a:lstStyle/>
        <a:p>
          <a:r>
            <a:rPr lang="en-US"/>
            <a:t>Feedback</a:t>
          </a:r>
        </a:p>
      </dgm:t>
    </dgm:pt>
    <dgm:pt modelId="{0F7C349E-C50E-4A23-ABD4-1F507A25F4DD}" type="parTrans" cxnId="{D105E197-9B8A-4075-A87C-C8606BDDA5B4}">
      <dgm:prSet/>
      <dgm:spPr/>
      <dgm:t>
        <a:bodyPr/>
        <a:lstStyle/>
        <a:p>
          <a:endParaRPr lang="en-US"/>
        </a:p>
      </dgm:t>
    </dgm:pt>
    <dgm:pt modelId="{FE4FC0DB-B366-43D1-A6B6-16C0F5C21271}" type="sibTrans" cxnId="{D105E197-9B8A-4075-A87C-C8606BDDA5B4}">
      <dgm:prSet/>
      <dgm:spPr/>
      <dgm:t>
        <a:bodyPr/>
        <a:lstStyle/>
        <a:p>
          <a:endParaRPr lang="en-US"/>
        </a:p>
      </dgm:t>
    </dgm:pt>
    <dgm:pt modelId="{FEDA1241-4468-6B47-854B-D28DB6F03155}" type="pres">
      <dgm:prSet presAssocID="{2CD2D599-5854-4BD1-9C49-A088C73B999D}" presName="linear" presStyleCnt="0">
        <dgm:presLayoutVars>
          <dgm:animLvl val="lvl"/>
          <dgm:resizeHandles val="exact"/>
        </dgm:presLayoutVars>
      </dgm:prSet>
      <dgm:spPr/>
    </dgm:pt>
    <dgm:pt modelId="{BB157F23-5EFC-974F-BF94-7A64716B84EC}" type="pres">
      <dgm:prSet presAssocID="{3523EA00-2A30-496B-B73B-3D89CDD34BBB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0DB5453-A98F-F84B-9DD2-0CCD3F7717D4}" type="pres">
      <dgm:prSet presAssocID="{9BD9F022-A0AE-4BCC-851D-3EDE8A6FD4F4}" presName="spacer" presStyleCnt="0"/>
      <dgm:spPr/>
    </dgm:pt>
    <dgm:pt modelId="{C9E87ED1-8816-024F-A1C2-3F9757500158}" type="pres">
      <dgm:prSet presAssocID="{F570B183-8C7A-4895-8F55-B245B274C3EF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2EF078D-2F51-A74B-8BCD-C43E28EBB0BA}" type="pres">
      <dgm:prSet presAssocID="{E2006BE3-E81E-4EB3-A962-A01EB0BD9FBD}" presName="spacer" presStyleCnt="0"/>
      <dgm:spPr/>
    </dgm:pt>
    <dgm:pt modelId="{794E0F87-92C5-7F49-92B6-6B1FF4C384EF}" type="pres">
      <dgm:prSet presAssocID="{91633D87-CFBA-4379-835A-08EEE329C18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FEA6D700-D671-6441-8B80-D59F441E4445}" type="pres">
      <dgm:prSet presAssocID="{3C6DD333-68C7-42B5-87FF-EAE5F0D1EB5A}" presName="spacer" presStyleCnt="0"/>
      <dgm:spPr/>
    </dgm:pt>
    <dgm:pt modelId="{87C18D6C-8503-0A47-AAE1-03B7BE7BD823}" type="pres">
      <dgm:prSet presAssocID="{D36EBA70-0BE3-4445-B70E-D144C97E16A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5F227C9-D912-0E4D-9AB3-9A5635414274}" type="pres">
      <dgm:prSet presAssocID="{B375C2D2-5413-447A-91D2-6FFD00259628}" presName="spacer" presStyleCnt="0"/>
      <dgm:spPr/>
    </dgm:pt>
    <dgm:pt modelId="{171CBDD4-3DCF-F745-BE08-58F097AC58E2}" type="pres">
      <dgm:prSet presAssocID="{8DAEF179-3901-4FAE-91F4-6D9DFB6EBD9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19942151-4DB9-3B43-9D94-60DC590C847F}" type="pres">
      <dgm:prSet presAssocID="{C5226ECF-996B-4C11-B439-359895CAFFF3}" presName="spacer" presStyleCnt="0"/>
      <dgm:spPr/>
    </dgm:pt>
    <dgm:pt modelId="{3D352255-DB61-634E-B9F6-26867EBB9A51}" type="pres">
      <dgm:prSet presAssocID="{7D44156B-8A9F-41B9-9428-6B6AC5C84E2B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2463E4E-B37F-0E42-B7D6-8B6E2B2C7E5A}" type="pres">
      <dgm:prSet presAssocID="{02CAEE19-482D-4D45-8355-4DD4B5BD8848}" presName="spacer" presStyleCnt="0"/>
      <dgm:spPr/>
    </dgm:pt>
    <dgm:pt modelId="{3230D060-3093-D14B-B1CD-88988845B0F9}" type="pres">
      <dgm:prSet presAssocID="{EBCBEDFA-1C8B-4914-BC04-7683CBED487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02D51962-2E87-DE4F-9345-8CBAEDFCED33}" type="pres">
      <dgm:prSet presAssocID="{261AF9ED-7B6D-4E70-B5B2-12522D9E3A7A}" presName="spacer" presStyleCnt="0"/>
      <dgm:spPr/>
    </dgm:pt>
    <dgm:pt modelId="{211DF7D2-F81D-0741-B388-8BD8BA04E20B}" type="pres">
      <dgm:prSet presAssocID="{0A9568A2-B959-479C-B80C-4BFDF6C88D2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422E5F03-9283-495C-9EBD-44A2B5CA0798}" srcId="{2CD2D599-5854-4BD1-9C49-A088C73B999D}" destId="{8DAEF179-3901-4FAE-91F4-6D9DFB6EBD9B}" srcOrd="4" destOrd="0" parTransId="{7353F1B9-1715-45BE-9810-DF57FE2B53E9}" sibTransId="{C5226ECF-996B-4C11-B439-359895CAFFF3}"/>
    <dgm:cxn modelId="{72B93C1C-A558-934C-AC15-2B5B998E56C2}" type="presOf" srcId="{7D44156B-8A9F-41B9-9428-6B6AC5C84E2B}" destId="{3D352255-DB61-634E-B9F6-26867EBB9A51}" srcOrd="0" destOrd="0" presId="urn:microsoft.com/office/officeart/2005/8/layout/vList2"/>
    <dgm:cxn modelId="{835A1A20-ED06-0C4E-B335-78CE9DBBC4F8}" type="presOf" srcId="{D36EBA70-0BE3-4445-B70E-D144C97E16AB}" destId="{87C18D6C-8503-0A47-AAE1-03B7BE7BD823}" srcOrd="0" destOrd="0" presId="urn:microsoft.com/office/officeart/2005/8/layout/vList2"/>
    <dgm:cxn modelId="{0D1C2520-DB2D-43D1-9E97-8855F1D519FD}" srcId="{2CD2D599-5854-4BD1-9C49-A088C73B999D}" destId="{7D44156B-8A9F-41B9-9428-6B6AC5C84E2B}" srcOrd="5" destOrd="0" parTransId="{91A08ED5-74F7-45F5-918D-F24271691854}" sibTransId="{02CAEE19-482D-4D45-8355-4DD4B5BD8848}"/>
    <dgm:cxn modelId="{107BC544-D221-1B40-9E56-6F5627FD67E0}" type="presOf" srcId="{3523EA00-2A30-496B-B73B-3D89CDD34BBB}" destId="{BB157F23-5EFC-974F-BF94-7A64716B84EC}" srcOrd="0" destOrd="0" presId="urn:microsoft.com/office/officeart/2005/8/layout/vList2"/>
    <dgm:cxn modelId="{0E850F58-A38F-7F48-A98C-4480F3ABD4F1}" type="presOf" srcId="{EBCBEDFA-1C8B-4914-BC04-7683CBED4874}" destId="{3230D060-3093-D14B-B1CD-88988845B0F9}" srcOrd="0" destOrd="0" presId="urn:microsoft.com/office/officeart/2005/8/layout/vList2"/>
    <dgm:cxn modelId="{0536AF59-4454-D048-8CF0-A08A4EBF0B02}" type="presOf" srcId="{2CD2D599-5854-4BD1-9C49-A088C73B999D}" destId="{FEDA1241-4468-6B47-854B-D28DB6F03155}" srcOrd="0" destOrd="0" presId="urn:microsoft.com/office/officeart/2005/8/layout/vList2"/>
    <dgm:cxn modelId="{25346A80-1D87-8649-9746-15A4C1895052}" type="presOf" srcId="{91633D87-CFBA-4379-835A-08EEE329C189}" destId="{794E0F87-92C5-7F49-92B6-6B1FF4C384EF}" srcOrd="0" destOrd="0" presId="urn:microsoft.com/office/officeart/2005/8/layout/vList2"/>
    <dgm:cxn modelId="{44083884-2552-41C0-82EC-5EC4BA53E980}" srcId="{2CD2D599-5854-4BD1-9C49-A088C73B999D}" destId="{F570B183-8C7A-4895-8F55-B245B274C3EF}" srcOrd="1" destOrd="0" parTransId="{0493EF1A-F216-4153-BB07-A8FE09E0E3F2}" sibTransId="{E2006BE3-E81E-4EB3-A962-A01EB0BD9FBD}"/>
    <dgm:cxn modelId="{D105E197-9B8A-4075-A87C-C8606BDDA5B4}" srcId="{2CD2D599-5854-4BD1-9C49-A088C73B999D}" destId="{0A9568A2-B959-479C-B80C-4BFDF6C88D28}" srcOrd="7" destOrd="0" parTransId="{0F7C349E-C50E-4A23-ABD4-1F507A25F4DD}" sibTransId="{FE4FC0DB-B366-43D1-A6B6-16C0F5C21271}"/>
    <dgm:cxn modelId="{D7E9D1A8-B93A-4393-8677-1AEC8DD5AF95}" srcId="{2CD2D599-5854-4BD1-9C49-A088C73B999D}" destId="{91633D87-CFBA-4379-835A-08EEE329C189}" srcOrd="2" destOrd="0" parTransId="{4B950EA7-20EE-4766-A05E-52E34CD04825}" sibTransId="{3C6DD333-68C7-42B5-87FF-EAE5F0D1EB5A}"/>
    <dgm:cxn modelId="{59A316AB-01DA-4C63-BF39-F71AA54E5A9A}" srcId="{2CD2D599-5854-4BD1-9C49-A088C73B999D}" destId="{D36EBA70-0BE3-4445-B70E-D144C97E16AB}" srcOrd="3" destOrd="0" parTransId="{B7F27EBC-63C8-49F1-BC6F-EDD9A6FE836C}" sibTransId="{B375C2D2-5413-447A-91D2-6FFD00259628}"/>
    <dgm:cxn modelId="{974509CB-8FAF-F340-8053-15080CA634F4}" type="presOf" srcId="{0A9568A2-B959-479C-B80C-4BFDF6C88D28}" destId="{211DF7D2-F81D-0741-B388-8BD8BA04E20B}" srcOrd="0" destOrd="0" presId="urn:microsoft.com/office/officeart/2005/8/layout/vList2"/>
    <dgm:cxn modelId="{398DBDED-DC18-402C-AD1C-84FC2D05F016}" srcId="{2CD2D599-5854-4BD1-9C49-A088C73B999D}" destId="{3523EA00-2A30-496B-B73B-3D89CDD34BBB}" srcOrd="0" destOrd="0" parTransId="{739AB79C-CAFC-4234-BE47-0750092ADBF3}" sibTransId="{9BD9F022-A0AE-4BCC-851D-3EDE8A6FD4F4}"/>
    <dgm:cxn modelId="{CEA6E3ED-1478-401A-AB70-70B109CBA385}" srcId="{2CD2D599-5854-4BD1-9C49-A088C73B999D}" destId="{EBCBEDFA-1C8B-4914-BC04-7683CBED4874}" srcOrd="6" destOrd="0" parTransId="{32C415BE-652C-422F-BB69-36BEC44F4277}" sibTransId="{261AF9ED-7B6D-4E70-B5B2-12522D9E3A7A}"/>
    <dgm:cxn modelId="{FB02EEF9-E841-D347-8AC0-90BFD01540A8}" type="presOf" srcId="{8DAEF179-3901-4FAE-91F4-6D9DFB6EBD9B}" destId="{171CBDD4-3DCF-F745-BE08-58F097AC58E2}" srcOrd="0" destOrd="0" presId="urn:microsoft.com/office/officeart/2005/8/layout/vList2"/>
    <dgm:cxn modelId="{61CE2FFA-6C68-3148-B818-FC1041101446}" type="presOf" srcId="{F570B183-8C7A-4895-8F55-B245B274C3EF}" destId="{C9E87ED1-8816-024F-A1C2-3F9757500158}" srcOrd="0" destOrd="0" presId="urn:microsoft.com/office/officeart/2005/8/layout/vList2"/>
    <dgm:cxn modelId="{C2A4F050-6745-854D-8822-5D34361EEB2C}" type="presParOf" srcId="{FEDA1241-4468-6B47-854B-D28DB6F03155}" destId="{BB157F23-5EFC-974F-BF94-7A64716B84EC}" srcOrd="0" destOrd="0" presId="urn:microsoft.com/office/officeart/2005/8/layout/vList2"/>
    <dgm:cxn modelId="{DD12926D-4CD4-F44E-9D69-9688001FCAD0}" type="presParOf" srcId="{FEDA1241-4468-6B47-854B-D28DB6F03155}" destId="{80DB5453-A98F-F84B-9DD2-0CCD3F7717D4}" srcOrd="1" destOrd="0" presId="urn:microsoft.com/office/officeart/2005/8/layout/vList2"/>
    <dgm:cxn modelId="{A576B19F-1369-3E49-A98A-EE9395C83033}" type="presParOf" srcId="{FEDA1241-4468-6B47-854B-D28DB6F03155}" destId="{C9E87ED1-8816-024F-A1C2-3F9757500158}" srcOrd="2" destOrd="0" presId="urn:microsoft.com/office/officeart/2005/8/layout/vList2"/>
    <dgm:cxn modelId="{D9E76D3B-9A25-2F41-AAE6-D1E8E4C82BB8}" type="presParOf" srcId="{FEDA1241-4468-6B47-854B-D28DB6F03155}" destId="{12EF078D-2F51-A74B-8BCD-C43E28EBB0BA}" srcOrd="3" destOrd="0" presId="urn:microsoft.com/office/officeart/2005/8/layout/vList2"/>
    <dgm:cxn modelId="{B7709105-A569-2144-8099-59AE232C8DE1}" type="presParOf" srcId="{FEDA1241-4468-6B47-854B-D28DB6F03155}" destId="{794E0F87-92C5-7F49-92B6-6B1FF4C384EF}" srcOrd="4" destOrd="0" presId="urn:microsoft.com/office/officeart/2005/8/layout/vList2"/>
    <dgm:cxn modelId="{A470C1DE-E592-3840-89CA-41F37F921A4E}" type="presParOf" srcId="{FEDA1241-4468-6B47-854B-D28DB6F03155}" destId="{FEA6D700-D671-6441-8B80-D59F441E4445}" srcOrd="5" destOrd="0" presId="urn:microsoft.com/office/officeart/2005/8/layout/vList2"/>
    <dgm:cxn modelId="{997378C4-776E-3142-9642-769EB28D42CA}" type="presParOf" srcId="{FEDA1241-4468-6B47-854B-D28DB6F03155}" destId="{87C18D6C-8503-0A47-AAE1-03B7BE7BD823}" srcOrd="6" destOrd="0" presId="urn:microsoft.com/office/officeart/2005/8/layout/vList2"/>
    <dgm:cxn modelId="{F5EFA11F-4695-4940-9F4C-C0CA39EC4E60}" type="presParOf" srcId="{FEDA1241-4468-6B47-854B-D28DB6F03155}" destId="{A5F227C9-D912-0E4D-9AB3-9A5635414274}" srcOrd="7" destOrd="0" presId="urn:microsoft.com/office/officeart/2005/8/layout/vList2"/>
    <dgm:cxn modelId="{E55FF62F-C674-EC45-A79D-E0A97736C466}" type="presParOf" srcId="{FEDA1241-4468-6B47-854B-D28DB6F03155}" destId="{171CBDD4-3DCF-F745-BE08-58F097AC58E2}" srcOrd="8" destOrd="0" presId="urn:microsoft.com/office/officeart/2005/8/layout/vList2"/>
    <dgm:cxn modelId="{A7863862-2952-2F41-B3C0-191C7EDD910B}" type="presParOf" srcId="{FEDA1241-4468-6B47-854B-D28DB6F03155}" destId="{19942151-4DB9-3B43-9D94-60DC590C847F}" srcOrd="9" destOrd="0" presId="urn:microsoft.com/office/officeart/2005/8/layout/vList2"/>
    <dgm:cxn modelId="{64764C74-F607-FB4E-8ABB-549B4195F616}" type="presParOf" srcId="{FEDA1241-4468-6B47-854B-D28DB6F03155}" destId="{3D352255-DB61-634E-B9F6-26867EBB9A51}" srcOrd="10" destOrd="0" presId="urn:microsoft.com/office/officeart/2005/8/layout/vList2"/>
    <dgm:cxn modelId="{D0ECA212-8C79-B846-8CD2-1345C168ACF6}" type="presParOf" srcId="{FEDA1241-4468-6B47-854B-D28DB6F03155}" destId="{52463E4E-B37F-0E42-B7D6-8B6E2B2C7E5A}" srcOrd="11" destOrd="0" presId="urn:microsoft.com/office/officeart/2005/8/layout/vList2"/>
    <dgm:cxn modelId="{E9BDCAB9-E03F-E84E-AD92-D33A4917EA76}" type="presParOf" srcId="{FEDA1241-4468-6B47-854B-D28DB6F03155}" destId="{3230D060-3093-D14B-B1CD-88988845B0F9}" srcOrd="12" destOrd="0" presId="urn:microsoft.com/office/officeart/2005/8/layout/vList2"/>
    <dgm:cxn modelId="{690AA9C5-10B0-0C43-9F26-8DC194D003B7}" type="presParOf" srcId="{FEDA1241-4468-6B47-854B-D28DB6F03155}" destId="{02D51962-2E87-DE4F-9345-8CBAEDFCED33}" srcOrd="13" destOrd="0" presId="urn:microsoft.com/office/officeart/2005/8/layout/vList2"/>
    <dgm:cxn modelId="{1E8FB00D-939E-364C-9D67-E4BFB257142E}" type="presParOf" srcId="{FEDA1241-4468-6B47-854B-D28DB6F03155}" destId="{211DF7D2-F81D-0741-B388-8BD8BA04E20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C464CE-BFC9-4E31-8388-3D6B2BE07F7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3CF422-02C9-4819-A732-204558F2181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Campaigns are a means of effecting a change</a:t>
          </a:r>
        </a:p>
      </dgm:t>
    </dgm:pt>
    <dgm:pt modelId="{F5E68060-C2C2-4745-A6C4-AECEDB38764C}" type="parTrans" cxnId="{FBB7F847-2AEF-4AD7-95F3-6EAF97BCD456}">
      <dgm:prSet/>
      <dgm:spPr/>
      <dgm:t>
        <a:bodyPr/>
        <a:lstStyle/>
        <a:p>
          <a:endParaRPr lang="en-US"/>
        </a:p>
      </dgm:t>
    </dgm:pt>
    <dgm:pt modelId="{189293F7-B400-46B4-A3A7-AE462EC2A137}" type="sibTrans" cxnId="{FBB7F847-2AEF-4AD7-95F3-6EAF97BCD456}">
      <dgm:prSet/>
      <dgm:spPr/>
      <dgm:t>
        <a:bodyPr/>
        <a:lstStyle/>
        <a:p>
          <a:endParaRPr lang="en-US"/>
        </a:p>
      </dgm:t>
    </dgm:pt>
    <dgm:pt modelId="{DAD2945D-EF68-4DCF-8D85-494B40DDBD0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Without having a clear idea of what you would like to change a campaign is irrelevant</a:t>
          </a:r>
        </a:p>
      </dgm:t>
    </dgm:pt>
    <dgm:pt modelId="{F832DB4B-9A96-4D0E-B862-55F2471AD956}" type="parTrans" cxnId="{6463C457-642C-4D6D-BFAB-567152378A23}">
      <dgm:prSet/>
      <dgm:spPr/>
      <dgm:t>
        <a:bodyPr/>
        <a:lstStyle/>
        <a:p>
          <a:endParaRPr lang="en-US"/>
        </a:p>
      </dgm:t>
    </dgm:pt>
    <dgm:pt modelId="{F7BCF0A6-7DDB-4A35-9D6E-E6DAD0C1D586}" type="sibTrans" cxnId="{6463C457-642C-4D6D-BFAB-567152378A23}">
      <dgm:prSet/>
      <dgm:spPr/>
      <dgm:t>
        <a:bodyPr/>
        <a:lstStyle/>
        <a:p>
          <a:endParaRPr lang="en-US"/>
        </a:p>
      </dgm:t>
    </dgm:pt>
    <dgm:pt modelId="{AE781946-16C3-40C2-86D0-5A3B78F31BB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Once you have an idea, a sensible methodical approach should be taken to ensure that the correct course of action is taken to make effective change</a:t>
          </a:r>
        </a:p>
      </dgm:t>
    </dgm:pt>
    <dgm:pt modelId="{1591C8BB-2BA6-4A0F-BB25-4749BDF1DDE8}" type="parTrans" cxnId="{D9636536-ADA0-4267-81DC-75652521A815}">
      <dgm:prSet/>
      <dgm:spPr/>
      <dgm:t>
        <a:bodyPr/>
        <a:lstStyle/>
        <a:p>
          <a:endParaRPr lang="en-US"/>
        </a:p>
      </dgm:t>
    </dgm:pt>
    <dgm:pt modelId="{DD2B125D-896D-4B94-B189-416880BE4D6C}" type="sibTrans" cxnId="{D9636536-ADA0-4267-81DC-75652521A815}">
      <dgm:prSet/>
      <dgm:spPr/>
      <dgm:t>
        <a:bodyPr/>
        <a:lstStyle/>
        <a:p>
          <a:endParaRPr lang="en-US"/>
        </a:p>
      </dgm:t>
    </dgm:pt>
    <dgm:pt modelId="{0A60C629-F442-DF4A-867F-C80A7FDCA73D}" type="pres">
      <dgm:prSet presAssocID="{F4C464CE-BFC9-4E31-8388-3D6B2BE07F79}" presName="vert0" presStyleCnt="0">
        <dgm:presLayoutVars>
          <dgm:dir/>
          <dgm:animOne val="branch"/>
          <dgm:animLvl val="lvl"/>
        </dgm:presLayoutVars>
      </dgm:prSet>
      <dgm:spPr/>
    </dgm:pt>
    <dgm:pt modelId="{3F97CD6B-EF92-1E43-AD15-D237FD8127FE}" type="pres">
      <dgm:prSet presAssocID="{573CF422-02C9-4819-A732-204558F2181D}" presName="thickLine" presStyleLbl="alignNode1" presStyleIdx="0" presStyleCnt="3"/>
      <dgm:spPr/>
    </dgm:pt>
    <dgm:pt modelId="{441AAB37-32E9-FB48-ACBE-C09DA0E8E34B}" type="pres">
      <dgm:prSet presAssocID="{573CF422-02C9-4819-A732-204558F2181D}" presName="horz1" presStyleCnt="0"/>
      <dgm:spPr/>
    </dgm:pt>
    <dgm:pt modelId="{1613923E-6E5B-704D-A4C3-8D4CED409E4C}" type="pres">
      <dgm:prSet presAssocID="{573CF422-02C9-4819-A732-204558F2181D}" presName="tx1" presStyleLbl="revTx" presStyleIdx="0" presStyleCnt="3"/>
      <dgm:spPr/>
    </dgm:pt>
    <dgm:pt modelId="{6762C6A4-DAE4-0043-A3F4-EE14D7148D4A}" type="pres">
      <dgm:prSet presAssocID="{573CF422-02C9-4819-A732-204558F2181D}" presName="vert1" presStyleCnt="0"/>
      <dgm:spPr/>
    </dgm:pt>
    <dgm:pt modelId="{49F8B9D4-DC22-DA41-BB9B-4E93FD93C70F}" type="pres">
      <dgm:prSet presAssocID="{DAD2945D-EF68-4DCF-8D85-494B40DDBD0E}" presName="thickLine" presStyleLbl="alignNode1" presStyleIdx="1" presStyleCnt="3"/>
      <dgm:spPr/>
    </dgm:pt>
    <dgm:pt modelId="{ED3A92F7-F6AB-D440-BB26-A0997F9CEF97}" type="pres">
      <dgm:prSet presAssocID="{DAD2945D-EF68-4DCF-8D85-494B40DDBD0E}" presName="horz1" presStyleCnt="0"/>
      <dgm:spPr/>
    </dgm:pt>
    <dgm:pt modelId="{C08E5EB7-AA27-0743-9D61-3B26FC7EB5BB}" type="pres">
      <dgm:prSet presAssocID="{DAD2945D-EF68-4DCF-8D85-494B40DDBD0E}" presName="tx1" presStyleLbl="revTx" presStyleIdx="1" presStyleCnt="3"/>
      <dgm:spPr/>
    </dgm:pt>
    <dgm:pt modelId="{8BB4BE45-8477-EF46-A7A5-DD5BA3FA86D1}" type="pres">
      <dgm:prSet presAssocID="{DAD2945D-EF68-4DCF-8D85-494B40DDBD0E}" presName="vert1" presStyleCnt="0"/>
      <dgm:spPr/>
    </dgm:pt>
    <dgm:pt modelId="{B9A3C84B-46E8-EF44-B9B6-0E0DC379B883}" type="pres">
      <dgm:prSet presAssocID="{AE781946-16C3-40C2-86D0-5A3B78F31BBD}" presName="thickLine" presStyleLbl="alignNode1" presStyleIdx="2" presStyleCnt="3"/>
      <dgm:spPr/>
    </dgm:pt>
    <dgm:pt modelId="{F94E6967-A331-DA4A-83CD-DFC38F82AA6D}" type="pres">
      <dgm:prSet presAssocID="{AE781946-16C3-40C2-86D0-5A3B78F31BBD}" presName="horz1" presStyleCnt="0"/>
      <dgm:spPr/>
    </dgm:pt>
    <dgm:pt modelId="{4C504F7B-81B4-A744-9981-EAECB8D7A71F}" type="pres">
      <dgm:prSet presAssocID="{AE781946-16C3-40C2-86D0-5A3B78F31BBD}" presName="tx1" presStyleLbl="revTx" presStyleIdx="2" presStyleCnt="3"/>
      <dgm:spPr/>
    </dgm:pt>
    <dgm:pt modelId="{372D1C40-38BE-754A-BEA7-939577805B42}" type="pres">
      <dgm:prSet presAssocID="{AE781946-16C3-40C2-86D0-5A3B78F31BBD}" presName="vert1" presStyleCnt="0"/>
      <dgm:spPr/>
    </dgm:pt>
  </dgm:ptLst>
  <dgm:cxnLst>
    <dgm:cxn modelId="{D901C007-B178-5E4B-94F0-38F0DB766882}" type="presOf" srcId="{F4C464CE-BFC9-4E31-8388-3D6B2BE07F79}" destId="{0A60C629-F442-DF4A-867F-C80A7FDCA73D}" srcOrd="0" destOrd="0" presId="urn:microsoft.com/office/officeart/2008/layout/LinedList"/>
    <dgm:cxn modelId="{D9636536-ADA0-4267-81DC-75652521A815}" srcId="{F4C464CE-BFC9-4E31-8388-3D6B2BE07F79}" destId="{AE781946-16C3-40C2-86D0-5A3B78F31BBD}" srcOrd="2" destOrd="0" parTransId="{1591C8BB-2BA6-4A0F-BB25-4749BDF1DDE8}" sibTransId="{DD2B125D-896D-4B94-B189-416880BE4D6C}"/>
    <dgm:cxn modelId="{41FD8B36-A970-AB42-B284-5DCC7878FCCC}" type="presOf" srcId="{573CF422-02C9-4819-A732-204558F2181D}" destId="{1613923E-6E5B-704D-A4C3-8D4CED409E4C}" srcOrd="0" destOrd="0" presId="urn:microsoft.com/office/officeart/2008/layout/LinedList"/>
    <dgm:cxn modelId="{FBB7F847-2AEF-4AD7-95F3-6EAF97BCD456}" srcId="{F4C464CE-BFC9-4E31-8388-3D6B2BE07F79}" destId="{573CF422-02C9-4819-A732-204558F2181D}" srcOrd="0" destOrd="0" parTransId="{F5E68060-C2C2-4745-A6C4-AECEDB38764C}" sibTransId="{189293F7-B400-46B4-A3A7-AE462EC2A137}"/>
    <dgm:cxn modelId="{6463C457-642C-4D6D-BFAB-567152378A23}" srcId="{F4C464CE-BFC9-4E31-8388-3D6B2BE07F79}" destId="{DAD2945D-EF68-4DCF-8D85-494B40DDBD0E}" srcOrd="1" destOrd="0" parTransId="{F832DB4B-9A96-4D0E-B862-55F2471AD956}" sibTransId="{F7BCF0A6-7DDB-4A35-9D6E-E6DAD0C1D586}"/>
    <dgm:cxn modelId="{2E825EA9-542E-554D-8F10-7F73B2054BFE}" type="presOf" srcId="{AE781946-16C3-40C2-86D0-5A3B78F31BBD}" destId="{4C504F7B-81B4-A744-9981-EAECB8D7A71F}" srcOrd="0" destOrd="0" presId="urn:microsoft.com/office/officeart/2008/layout/LinedList"/>
    <dgm:cxn modelId="{40911AF2-9D5E-C64D-8705-CA38350E3262}" type="presOf" srcId="{DAD2945D-EF68-4DCF-8D85-494B40DDBD0E}" destId="{C08E5EB7-AA27-0743-9D61-3B26FC7EB5BB}" srcOrd="0" destOrd="0" presId="urn:microsoft.com/office/officeart/2008/layout/LinedList"/>
    <dgm:cxn modelId="{77F2BE4D-7236-A14C-B964-296844426EDE}" type="presParOf" srcId="{0A60C629-F442-DF4A-867F-C80A7FDCA73D}" destId="{3F97CD6B-EF92-1E43-AD15-D237FD8127FE}" srcOrd="0" destOrd="0" presId="urn:microsoft.com/office/officeart/2008/layout/LinedList"/>
    <dgm:cxn modelId="{E2EE1CD5-45FC-AA41-9E81-9C21B81BFDBA}" type="presParOf" srcId="{0A60C629-F442-DF4A-867F-C80A7FDCA73D}" destId="{441AAB37-32E9-FB48-ACBE-C09DA0E8E34B}" srcOrd="1" destOrd="0" presId="urn:microsoft.com/office/officeart/2008/layout/LinedList"/>
    <dgm:cxn modelId="{434484A9-A0ED-1A4A-B401-3FD2034E549D}" type="presParOf" srcId="{441AAB37-32E9-FB48-ACBE-C09DA0E8E34B}" destId="{1613923E-6E5B-704D-A4C3-8D4CED409E4C}" srcOrd="0" destOrd="0" presId="urn:microsoft.com/office/officeart/2008/layout/LinedList"/>
    <dgm:cxn modelId="{56E603F8-F6CA-3C45-A27E-21995DE82CF0}" type="presParOf" srcId="{441AAB37-32E9-FB48-ACBE-C09DA0E8E34B}" destId="{6762C6A4-DAE4-0043-A3F4-EE14D7148D4A}" srcOrd="1" destOrd="0" presId="urn:microsoft.com/office/officeart/2008/layout/LinedList"/>
    <dgm:cxn modelId="{8A2C82FA-5192-9145-ADE0-E274A31CEA5F}" type="presParOf" srcId="{0A60C629-F442-DF4A-867F-C80A7FDCA73D}" destId="{49F8B9D4-DC22-DA41-BB9B-4E93FD93C70F}" srcOrd="2" destOrd="0" presId="urn:microsoft.com/office/officeart/2008/layout/LinedList"/>
    <dgm:cxn modelId="{BD2B17E2-D6D9-0542-8FE0-264239E08B11}" type="presParOf" srcId="{0A60C629-F442-DF4A-867F-C80A7FDCA73D}" destId="{ED3A92F7-F6AB-D440-BB26-A0997F9CEF97}" srcOrd="3" destOrd="0" presId="urn:microsoft.com/office/officeart/2008/layout/LinedList"/>
    <dgm:cxn modelId="{843318BF-378B-DD4D-9EF4-ECB06A0C14CE}" type="presParOf" srcId="{ED3A92F7-F6AB-D440-BB26-A0997F9CEF97}" destId="{C08E5EB7-AA27-0743-9D61-3B26FC7EB5BB}" srcOrd="0" destOrd="0" presId="urn:microsoft.com/office/officeart/2008/layout/LinedList"/>
    <dgm:cxn modelId="{914FAFC9-0E4D-9945-960F-278C1D6DA632}" type="presParOf" srcId="{ED3A92F7-F6AB-D440-BB26-A0997F9CEF97}" destId="{8BB4BE45-8477-EF46-A7A5-DD5BA3FA86D1}" srcOrd="1" destOrd="0" presId="urn:microsoft.com/office/officeart/2008/layout/LinedList"/>
    <dgm:cxn modelId="{201BC11D-9FE5-D248-A722-01C8D1EAC4AC}" type="presParOf" srcId="{0A60C629-F442-DF4A-867F-C80A7FDCA73D}" destId="{B9A3C84B-46E8-EF44-B9B6-0E0DC379B883}" srcOrd="4" destOrd="0" presId="urn:microsoft.com/office/officeart/2008/layout/LinedList"/>
    <dgm:cxn modelId="{3CB45737-EBE1-5E4E-8E70-273012BE8820}" type="presParOf" srcId="{0A60C629-F442-DF4A-867F-C80A7FDCA73D}" destId="{F94E6967-A331-DA4A-83CD-DFC38F82AA6D}" srcOrd="5" destOrd="0" presId="urn:microsoft.com/office/officeart/2008/layout/LinedList"/>
    <dgm:cxn modelId="{1C13B22E-3854-BA4E-B83B-EDE438104467}" type="presParOf" srcId="{F94E6967-A331-DA4A-83CD-DFC38F82AA6D}" destId="{4C504F7B-81B4-A744-9981-EAECB8D7A71F}" srcOrd="0" destOrd="0" presId="urn:microsoft.com/office/officeart/2008/layout/LinedList"/>
    <dgm:cxn modelId="{4813305F-970D-834C-96CB-BC32D177B80C}" type="presParOf" srcId="{F94E6967-A331-DA4A-83CD-DFC38F82AA6D}" destId="{372D1C40-38BE-754A-BEA7-939577805B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6AF6AD-ABE8-421F-A6D4-AF9B9B2E7CF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AEB09D-10DB-4A9A-A096-FB692DE5B1B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We have discussed the importance of knowing the audience previously</a:t>
          </a:r>
        </a:p>
      </dgm:t>
    </dgm:pt>
    <dgm:pt modelId="{7A19514A-5684-41FE-A530-BE47D6187FA9}" type="parTrans" cxnId="{98A5D196-FFDF-4A51-90FF-AAAF3CC7F465}">
      <dgm:prSet/>
      <dgm:spPr/>
      <dgm:t>
        <a:bodyPr/>
        <a:lstStyle/>
        <a:p>
          <a:endParaRPr lang="en-US"/>
        </a:p>
      </dgm:t>
    </dgm:pt>
    <dgm:pt modelId="{F4ABCAA2-1473-403B-B297-4632BFBBD465}" type="sibTrans" cxnId="{98A5D196-FFDF-4A51-90FF-AAAF3CC7F465}">
      <dgm:prSet/>
      <dgm:spPr/>
      <dgm:t>
        <a:bodyPr/>
        <a:lstStyle/>
        <a:p>
          <a:endParaRPr lang="en-US"/>
        </a:p>
      </dgm:t>
    </dgm:pt>
    <dgm:pt modelId="{C844CE96-74BC-4704-B0CA-DA2D8369EFE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All audiences are different and respond to different messages</a:t>
          </a:r>
        </a:p>
      </dgm:t>
    </dgm:pt>
    <dgm:pt modelId="{CD391F85-8564-481E-95F2-2525528A5610}" type="parTrans" cxnId="{D0E73A83-32A3-4A40-A4B7-D3704ECD0183}">
      <dgm:prSet/>
      <dgm:spPr/>
      <dgm:t>
        <a:bodyPr/>
        <a:lstStyle/>
        <a:p>
          <a:endParaRPr lang="en-US"/>
        </a:p>
      </dgm:t>
    </dgm:pt>
    <dgm:pt modelId="{DEF9DA06-B34C-4C48-A9CE-CA1134D541BF}" type="sibTrans" cxnId="{D0E73A83-32A3-4A40-A4B7-D3704ECD0183}">
      <dgm:prSet/>
      <dgm:spPr/>
      <dgm:t>
        <a:bodyPr/>
        <a:lstStyle/>
        <a:p>
          <a:endParaRPr lang="en-US"/>
        </a:p>
      </dgm:t>
    </dgm:pt>
    <dgm:pt modelId="{76BCDF55-2EB9-4229-B5CD-6A758D7F693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Knowing your audience can mean the difference between a particularly effective campaign and that of discarded information</a:t>
          </a:r>
        </a:p>
      </dgm:t>
    </dgm:pt>
    <dgm:pt modelId="{86FA6901-89DB-4330-86FD-1C6DEFD9626A}" type="parTrans" cxnId="{47CB8D92-A6AE-4BF0-9CDB-95C9234D0D4B}">
      <dgm:prSet/>
      <dgm:spPr/>
      <dgm:t>
        <a:bodyPr/>
        <a:lstStyle/>
        <a:p>
          <a:endParaRPr lang="en-US"/>
        </a:p>
      </dgm:t>
    </dgm:pt>
    <dgm:pt modelId="{A98E5CF5-88F1-416A-8558-1AEA2C1AB45B}" type="sibTrans" cxnId="{47CB8D92-A6AE-4BF0-9CDB-95C9234D0D4B}">
      <dgm:prSet/>
      <dgm:spPr/>
      <dgm:t>
        <a:bodyPr/>
        <a:lstStyle/>
        <a:p>
          <a:endParaRPr lang="en-US"/>
        </a:p>
      </dgm:t>
    </dgm:pt>
    <dgm:pt modelId="{5481424D-A696-4D46-9F90-3C558A41DA5A}">
      <dgm:prSet/>
      <dgm:spPr/>
      <dgm:t>
        <a:bodyPr/>
        <a:lstStyle/>
        <a:p>
          <a:r>
            <a:rPr 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Do your homework !</a:t>
          </a:r>
        </a:p>
      </dgm:t>
    </dgm:pt>
    <dgm:pt modelId="{7BDB4244-CE60-4DA1-AC84-5FD567CF8F9A}" type="parTrans" cxnId="{24BC8D81-BF09-4457-B8FB-FBF3B5255276}">
      <dgm:prSet/>
      <dgm:spPr/>
      <dgm:t>
        <a:bodyPr/>
        <a:lstStyle/>
        <a:p>
          <a:endParaRPr lang="en-US"/>
        </a:p>
      </dgm:t>
    </dgm:pt>
    <dgm:pt modelId="{CBED117A-9177-4A53-960A-A240EEC0803D}" type="sibTrans" cxnId="{24BC8D81-BF09-4457-B8FB-FBF3B5255276}">
      <dgm:prSet/>
      <dgm:spPr/>
      <dgm:t>
        <a:bodyPr/>
        <a:lstStyle/>
        <a:p>
          <a:endParaRPr lang="en-US"/>
        </a:p>
      </dgm:t>
    </dgm:pt>
    <dgm:pt modelId="{9292FEA4-F3E9-9948-82B4-FF93292AC0D6}" type="pres">
      <dgm:prSet presAssocID="{D86AF6AD-ABE8-421F-A6D4-AF9B9B2E7CFC}" presName="linear" presStyleCnt="0">
        <dgm:presLayoutVars>
          <dgm:animLvl val="lvl"/>
          <dgm:resizeHandles val="exact"/>
        </dgm:presLayoutVars>
      </dgm:prSet>
      <dgm:spPr/>
    </dgm:pt>
    <dgm:pt modelId="{EABFF4E7-95E3-644D-BC39-E686FAEDBB98}" type="pres">
      <dgm:prSet presAssocID="{94AEB09D-10DB-4A9A-A096-FB692DE5B1B2}" presName="parentText" presStyleLbl="node1" presStyleIdx="0" presStyleCnt="4" custLinFactNeighborX="167" custLinFactNeighborY="-36975">
        <dgm:presLayoutVars>
          <dgm:chMax val="0"/>
          <dgm:bulletEnabled val="1"/>
        </dgm:presLayoutVars>
      </dgm:prSet>
      <dgm:spPr/>
    </dgm:pt>
    <dgm:pt modelId="{CF725368-84F0-1343-A80A-FB2231FC50BF}" type="pres">
      <dgm:prSet presAssocID="{F4ABCAA2-1473-403B-B297-4632BFBBD465}" presName="spacer" presStyleCnt="0"/>
      <dgm:spPr/>
    </dgm:pt>
    <dgm:pt modelId="{E91AB417-A138-2B4D-B699-539841F26F7C}" type="pres">
      <dgm:prSet presAssocID="{C844CE96-74BC-4704-B0CA-DA2D8369EF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84307FA-A681-6F47-929E-EBF3428E44B3}" type="pres">
      <dgm:prSet presAssocID="{DEF9DA06-B34C-4C48-A9CE-CA1134D541BF}" presName="spacer" presStyleCnt="0"/>
      <dgm:spPr/>
    </dgm:pt>
    <dgm:pt modelId="{68B7E8C0-FF53-BC45-997D-68C51A88B1D7}" type="pres">
      <dgm:prSet presAssocID="{76BCDF55-2EB9-4229-B5CD-6A758D7F693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D73745-19AB-DA46-ACC3-787A7156C6D5}" type="pres">
      <dgm:prSet presAssocID="{A98E5CF5-88F1-416A-8558-1AEA2C1AB45B}" presName="spacer" presStyleCnt="0"/>
      <dgm:spPr/>
    </dgm:pt>
    <dgm:pt modelId="{74FC46DC-5D4C-0D40-BC5D-7C6CA238F4D5}" type="pres">
      <dgm:prSet presAssocID="{5481424D-A696-4D46-9F90-3C558A41DA5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BE60543-A0AB-464D-A413-D8CCE9DF65FA}" type="presOf" srcId="{C844CE96-74BC-4704-B0CA-DA2D8369EFE8}" destId="{E91AB417-A138-2B4D-B699-539841F26F7C}" srcOrd="0" destOrd="0" presId="urn:microsoft.com/office/officeart/2005/8/layout/vList2"/>
    <dgm:cxn modelId="{03930150-084C-3942-943A-FF174D7ACBDF}" type="presOf" srcId="{5481424D-A696-4D46-9F90-3C558A41DA5A}" destId="{74FC46DC-5D4C-0D40-BC5D-7C6CA238F4D5}" srcOrd="0" destOrd="0" presId="urn:microsoft.com/office/officeart/2005/8/layout/vList2"/>
    <dgm:cxn modelId="{F8071B7A-2AEF-294F-AB96-4F19A63D086D}" type="presOf" srcId="{D86AF6AD-ABE8-421F-A6D4-AF9B9B2E7CFC}" destId="{9292FEA4-F3E9-9948-82B4-FF93292AC0D6}" srcOrd="0" destOrd="0" presId="urn:microsoft.com/office/officeart/2005/8/layout/vList2"/>
    <dgm:cxn modelId="{91A2A57D-A5E5-104A-BBC2-97AA58C89A82}" type="presOf" srcId="{94AEB09D-10DB-4A9A-A096-FB692DE5B1B2}" destId="{EABFF4E7-95E3-644D-BC39-E686FAEDBB98}" srcOrd="0" destOrd="0" presId="urn:microsoft.com/office/officeart/2005/8/layout/vList2"/>
    <dgm:cxn modelId="{24BC8D81-BF09-4457-B8FB-FBF3B5255276}" srcId="{D86AF6AD-ABE8-421F-A6D4-AF9B9B2E7CFC}" destId="{5481424D-A696-4D46-9F90-3C558A41DA5A}" srcOrd="3" destOrd="0" parTransId="{7BDB4244-CE60-4DA1-AC84-5FD567CF8F9A}" sibTransId="{CBED117A-9177-4A53-960A-A240EEC0803D}"/>
    <dgm:cxn modelId="{D0E73A83-32A3-4A40-A4B7-D3704ECD0183}" srcId="{D86AF6AD-ABE8-421F-A6D4-AF9B9B2E7CFC}" destId="{C844CE96-74BC-4704-B0CA-DA2D8369EFE8}" srcOrd="1" destOrd="0" parTransId="{CD391F85-8564-481E-95F2-2525528A5610}" sibTransId="{DEF9DA06-B34C-4C48-A9CE-CA1134D541BF}"/>
    <dgm:cxn modelId="{47CB8D92-A6AE-4BF0-9CDB-95C9234D0D4B}" srcId="{D86AF6AD-ABE8-421F-A6D4-AF9B9B2E7CFC}" destId="{76BCDF55-2EB9-4229-B5CD-6A758D7F6933}" srcOrd="2" destOrd="0" parTransId="{86FA6901-89DB-4330-86FD-1C6DEFD9626A}" sibTransId="{A98E5CF5-88F1-416A-8558-1AEA2C1AB45B}"/>
    <dgm:cxn modelId="{98A5D196-FFDF-4A51-90FF-AAAF3CC7F465}" srcId="{D86AF6AD-ABE8-421F-A6D4-AF9B9B2E7CFC}" destId="{94AEB09D-10DB-4A9A-A096-FB692DE5B1B2}" srcOrd="0" destOrd="0" parTransId="{7A19514A-5684-41FE-A530-BE47D6187FA9}" sibTransId="{F4ABCAA2-1473-403B-B297-4632BFBBD465}"/>
    <dgm:cxn modelId="{E7B283CB-60C0-3943-B07D-6562BFB3F71B}" type="presOf" srcId="{76BCDF55-2EB9-4229-B5CD-6A758D7F6933}" destId="{68B7E8C0-FF53-BC45-997D-68C51A88B1D7}" srcOrd="0" destOrd="0" presId="urn:microsoft.com/office/officeart/2005/8/layout/vList2"/>
    <dgm:cxn modelId="{5B733C65-2B07-C443-BC98-743EFA0C1F23}" type="presParOf" srcId="{9292FEA4-F3E9-9948-82B4-FF93292AC0D6}" destId="{EABFF4E7-95E3-644D-BC39-E686FAEDBB98}" srcOrd="0" destOrd="0" presId="urn:microsoft.com/office/officeart/2005/8/layout/vList2"/>
    <dgm:cxn modelId="{1D29FC31-33CD-5F4B-BD58-1A767DA87495}" type="presParOf" srcId="{9292FEA4-F3E9-9948-82B4-FF93292AC0D6}" destId="{CF725368-84F0-1343-A80A-FB2231FC50BF}" srcOrd="1" destOrd="0" presId="urn:microsoft.com/office/officeart/2005/8/layout/vList2"/>
    <dgm:cxn modelId="{988AF38F-CC1B-CD48-AEB3-B94FCABAFD2E}" type="presParOf" srcId="{9292FEA4-F3E9-9948-82B4-FF93292AC0D6}" destId="{E91AB417-A138-2B4D-B699-539841F26F7C}" srcOrd="2" destOrd="0" presId="urn:microsoft.com/office/officeart/2005/8/layout/vList2"/>
    <dgm:cxn modelId="{E9FB9CA8-2EC5-844F-89A7-8019E01F2B7D}" type="presParOf" srcId="{9292FEA4-F3E9-9948-82B4-FF93292AC0D6}" destId="{284307FA-A681-6F47-929E-EBF3428E44B3}" srcOrd="3" destOrd="0" presId="urn:microsoft.com/office/officeart/2005/8/layout/vList2"/>
    <dgm:cxn modelId="{12051C4B-DE85-1640-A4A1-EEA700744786}" type="presParOf" srcId="{9292FEA4-F3E9-9948-82B4-FF93292AC0D6}" destId="{68B7E8C0-FF53-BC45-997D-68C51A88B1D7}" srcOrd="4" destOrd="0" presId="urn:microsoft.com/office/officeart/2005/8/layout/vList2"/>
    <dgm:cxn modelId="{0BC082F5-84A5-064E-B878-AB90F730DBE4}" type="presParOf" srcId="{9292FEA4-F3E9-9948-82B4-FF93292AC0D6}" destId="{44D73745-19AB-DA46-ACC3-787A7156C6D5}" srcOrd="5" destOrd="0" presId="urn:microsoft.com/office/officeart/2005/8/layout/vList2"/>
    <dgm:cxn modelId="{271F9F5B-F2B0-2A43-A31F-023932546C44}" type="presParOf" srcId="{9292FEA4-F3E9-9948-82B4-FF93292AC0D6}" destId="{74FC46DC-5D4C-0D40-BC5D-7C6CA238F4D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CC946A-565D-4220-A252-4FD178EDDB76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9479A2D-185E-4F40-9E9F-2E87E737E44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What are you trying to achieve ?</a:t>
          </a:r>
        </a:p>
      </dgm:t>
    </dgm:pt>
    <dgm:pt modelId="{B324B3EE-712F-4697-9315-EEDF050753C2}" type="parTrans" cxnId="{ACA486FF-C2B9-4259-B764-2E12EDB336EF}">
      <dgm:prSet/>
      <dgm:spPr/>
      <dgm:t>
        <a:bodyPr/>
        <a:lstStyle/>
        <a:p>
          <a:endParaRPr lang="en-US"/>
        </a:p>
      </dgm:t>
    </dgm:pt>
    <dgm:pt modelId="{6C07F139-4BFE-48B2-824F-B73925C11F05}" type="sibTrans" cxnId="{ACA486FF-C2B9-4259-B764-2E12EDB336EF}">
      <dgm:prSet/>
      <dgm:spPr/>
      <dgm:t>
        <a:bodyPr/>
        <a:lstStyle/>
        <a:p>
          <a:endParaRPr lang="en-US"/>
        </a:p>
      </dgm:t>
    </dgm:pt>
    <dgm:pt modelId="{D8A81517-A448-4D8C-A150-07CF86D6963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What is the purpose of the campaign ?</a:t>
          </a:r>
        </a:p>
      </dgm:t>
    </dgm:pt>
    <dgm:pt modelId="{0C2A8151-5526-40C6-A6E9-041DA92BB8B9}" type="parTrans" cxnId="{9775D5CB-CC2C-4CD3-8A0E-64E274624E4C}">
      <dgm:prSet/>
      <dgm:spPr/>
      <dgm:t>
        <a:bodyPr/>
        <a:lstStyle/>
        <a:p>
          <a:endParaRPr lang="en-US"/>
        </a:p>
      </dgm:t>
    </dgm:pt>
    <dgm:pt modelId="{3807FEB8-69A9-4BE5-946D-A8FD5B42D866}" type="sibTrans" cxnId="{9775D5CB-CC2C-4CD3-8A0E-64E274624E4C}">
      <dgm:prSet/>
      <dgm:spPr/>
      <dgm:t>
        <a:bodyPr/>
        <a:lstStyle/>
        <a:p>
          <a:endParaRPr lang="en-US"/>
        </a:p>
      </dgm:t>
    </dgm:pt>
    <dgm:pt modelId="{1502BFEE-E186-49A3-8753-D1846B06993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What are you intending to change ?</a:t>
          </a:r>
        </a:p>
      </dgm:t>
    </dgm:pt>
    <dgm:pt modelId="{A7C89F75-BE52-4DE5-877B-5C2B10E2E653}" type="parTrans" cxnId="{8EFAA0A6-6965-4EFC-A86B-89ACA44673D2}">
      <dgm:prSet/>
      <dgm:spPr/>
      <dgm:t>
        <a:bodyPr/>
        <a:lstStyle/>
        <a:p>
          <a:endParaRPr lang="en-US"/>
        </a:p>
      </dgm:t>
    </dgm:pt>
    <dgm:pt modelId="{5A332866-0375-40CE-8631-C7D2AFBACA28}" type="sibTrans" cxnId="{8EFAA0A6-6965-4EFC-A86B-89ACA44673D2}">
      <dgm:prSet/>
      <dgm:spPr/>
      <dgm:t>
        <a:bodyPr/>
        <a:lstStyle/>
        <a:p>
          <a:endParaRPr lang="en-US"/>
        </a:p>
      </dgm:t>
    </dgm:pt>
    <dgm:pt modelId="{88611E32-B68E-4033-80FA-FB52FE26876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Is this change feasible ?</a:t>
          </a:r>
        </a:p>
      </dgm:t>
    </dgm:pt>
    <dgm:pt modelId="{5989D2E5-CD10-4269-AED7-DA4238101DE8}" type="parTrans" cxnId="{9AA99CCF-F56C-4887-8714-98E257C72579}">
      <dgm:prSet/>
      <dgm:spPr/>
      <dgm:t>
        <a:bodyPr/>
        <a:lstStyle/>
        <a:p>
          <a:endParaRPr lang="en-US"/>
        </a:p>
      </dgm:t>
    </dgm:pt>
    <dgm:pt modelId="{CB0C0007-8D7B-4AA6-8D20-16A93D411A90}" type="sibTrans" cxnId="{9AA99CCF-F56C-4887-8714-98E257C72579}">
      <dgm:prSet/>
      <dgm:spPr/>
      <dgm:t>
        <a:bodyPr/>
        <a:lstStyle/>
        <a:p>
          <a:endParaRPr lang="en-US"/>
        </a:p>
      </dgm:t>
    </dgm:pt>
    <dgm:pt modelId="{E288D731-EB2E-4819-A509-9F67AF6AC31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Consider the timescale</a:t>
          </a:r>
        </a:p>
      </dgm:t>
    </dgm:pt>
    <dgm:pt modelId="{5199B965-8A5E-497D-ACAA-B4D7A0617918}" type="parTrans" cxnId="{ABE610DC-9C35-4333-AC91-A90727DF64C8}">
      <dgm:prSet/>
      <dgm:spPr/>
      <dgm:t>
        <a:bodyPr/>
        <a:lstStyle/>
        <a:p>
          <a:endParaRPr lang="en-US"/>
        </a:p>
      </dgm:t>
    </dgm:pt>
    <dgm:pt modelId="{D404E792-B9C0-4B77-9597-9B5D6362F85E}" type="sibTrans" cxnId="{ABE610DC-9C35-4333-AC91-A90727DF64C8}">
      <dgm:prSet/>
      <dgm:spPr/>
      <dgm:t>
        <a:bodyPr/>
        <a:lstStyle/>
        <a:p>
          <a:endParaRPr lang="en-US"/>
        </a:p>
      </dgm:t>
    </dgm:pt>
    <dgm:pt modelId="{10F83885-1662-E74C-9E23-7CBE457E2E27}" type="pres">
      <dgm:prSet presAssocID="{81CC946A-565D-4220-A252-4FD178EDDB76}" presName="compositeShape" presStyleCnt="0">
        <dgm:presLayoutVars>
          <dgm:chMax val="7"/>
          <dgm:dir/>
          <dgm:resizeHandles val="exact"/>
        </dgm:presLayoutVars>
      </dgm:prSet>
      <dgm:spPr/>
    </dgm:pt>
    <dgm:pt modelId="{5577B178-4E58-C047-AF22-F79CC992FF11}" type="pres">
      <dgm:prSet presAssocID="{81CC946A-565D-4220-A252-4FD178EDDB76}" presName="wedge1" presStyleLbl="node1" presStyleIdx="0" presStyleCnt="5" custScaleX="100675" custScaleY="105788"/>
      <dgm:spPr/>
    </dgm:pt>
    <dgm:pt modelId="{9412E265-17E4-DF4D-9091-3DDDE10CC149}" type="pres">
      <dgm:prSet presAssocID="{81CC946A-565D-4220-A252-4FD178EDDB76}" presName="dummy1a" presStyleCnt="0"/>
      <dgm:spPr/>
    </dgm:pt>
    <dgm:pt modelId="{EA8BD175-0666-144F-BCC9-CF2DCA83FA84}" type="pres">
      <dgm:prSet presAssocID="{81CC946A-565D-4220-A252-4FD178EDDB76}" presName="dummy1b" presStyleCnt="0"/>
      <dgm:spPr/>
    </dgm:pt>
    <dgm:pt modelId="{199F02CB-389B-5440-959B-9DB55C3B66CB}" type="pres">
      <dgm:prSet presAssocID="{81CC946A-565D-4220-A252-4FD178EDDB7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1F5FD8F6-8941-4B4A-9733-04C4889E0D7E}" type="pres">
      <dgm:prSet presAssocID="{81CC946A-565D-4220-A252-4FD178EDDB76}" presName="wedge2" presStyleLbl="node1" presStyleIdx="1" presStyleCnt="5" custScaleX="99060"/>
      <dgm:spPr/>
    </dgm:pt>
    <dgm:pt modelId="{237AD50D-D523-5C4A-836B-B31CFAFA39AD}" type="pres">
      <dgm:prSet presAssocID="{81CC946A-565D-4220-A252-4FD178EDDB76}" presName="dummy2a" presStyleCnt="0"/>
      <dgm:spPr/>
    </dgm:pt>
    <dgm:pt modelId="{BCFBDC5A-7F6E-1D4E-B3F4-DF2266640BA3}" type="pres">
      <dgm:prSet presAssocID="{81CC946A-565D-4220-A252-4FD178EDDB76}" presName="dummy2b" presStyleCnt="0"/>
      <dgm:spPr/>
    </dgm:pt>
    <dgm:pt modelId="{9B6457AD-13D4-DF4A-94D0-B6C6CE72FD26}" type="pres">
      <dgm:prSet presAssocID="{81CC946A-565D-4220-A252-4FD178EDDB7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5ADDAF9A-3F18-314A-BEF7-1DFD084996C8}" type="pres">
      <dgm:prSet presAssocID="{81CC946A-565D-4220-A252-4FD178EDDB76}" presName="wedge3" presStyleLbl="node1" presStyleIdx="2" presStyleCnt="5"/>
      <dgm:spPr/>
    </dgm:pt>
    <dgm:pt modelId="{B29685B7-8818-3D4B-89CA-EDEE46F9ACB4}" type="pres">
      <dgm:prSet presAssocID="{81CC946A-565D-4220-A252-4FD178EDDB76}" presName="dummy3a" presStyleCnt="0"/>
      <dgm:spPr/>
    </dgm:pt>
    <dgm:pt modelId="{1FAE5E54-2A89-D64B-AB27-5818B0E8A360}" type="pres">
      <dgm:prSet presAssocID="{81CC946A-565D-4220-A252-4FD178EDDB76}" presName="dummy3b" presStyleCnt="0"/>
      <dgm:spPr/>
    </dgm:pt>
    <dgm:pt modelId="{541809E6-8C86-5F4A-A5F4-74DC8664FF70}" type="pres">
      <dgm:prSet presAssocID="{81CC946A-565D-4220-A252-4FD178EDDB7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C074281D-3D9B-2440-95F9-3FE8A7054052}" type="pres">
      <dgm:prSet presAssocID="{81CC946A-565D-4220-A252-4FD178EDDB76}" presName="wedge4" presStyleLbl="node1" presStyleIdx="3" presStyleCnt="5"/>
      <dgm:spPr/>
    </dgm:pt>
    <dgm:pt modelId="{2E0DD03C-24DF-2443-9782-C13E7DE92515}" type="pres">
      <dgm:prSet presAssocID="{81CC946A-565D-4220-A252-4FD178EDDB76}" presName="dummy4a" presStyleCnt="0"/>
      <dgm:spPr/>
    </dgm:pt>
    <dgm:pt modelId="{E83062CB-A6BC-ED49-B36C-BC4F847B54BF}" type="pres">
      <dgm:prSet presAssocID="{81CC946A-565D-4220-A252-4FD178EDDB76}" presName="dummy4b" presStyleCnt="0"/>
      <dgm:spPr/>
    </dgm:pt>
    <dgm:pt modelId="{10E1D37C-3FBF-6F4C-8A2C-CA6839A4FB21}" type="pres">
      <dgm:prSet presAssocID="{81CC946A-565D-4220-A252-4FD178EDDB7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48B50322-6A35-C248-A2E7-A1E5D52D8C34}" type="pres">
      <dgm:prSet presAssocID="{81CC946A-565D-4220-A252-4FD178EDDB76}" presName="wedge5" presStyleLbl="node1" presStyleIdx="4" presStyleCnt="5"/>
      <dgm:spPr/>
    </dgm:pt>
    <dgm:pt modelId="{D230CE1C-81CD-1144-AE0C-40CDA9F1C80A}" type="pres">
      <dgm:prSet presAssocID="{81CC946A-565D-4220-A252-4FD178EDDB76}" presName="dummy5a" presStyleCnt="0"/>
      <dgm:spPr/>
    </dgm:pt>
    <dgm:pt modelId="{305DE5AB-2C27-184F-9CDF-95FF8D2D1EED}" type="pres">
      <dgm:prSet presAssocID="{81CC946A-565D-4220-A252-4FD178EDDB76}" presName="dummy5b" presStyleCnt="0"/>
      <dgm:spPr/>
    </dgm:pt>
    <dgm:pt modelId="{61B0556F-0202-324D-BEFB-A7BBF37E83E6}" type="pres">
      <dgm:prSet presAssocID="{81CC946A-565D-4220-A252-4FD178EDDB7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8D3F5F7F-F08F-6A4A-8087-07742090DED3}" type="pres">
      <dgm:prSet presAssocID="{6C07F139-4BFE-48B2-824F-B73925C11F05}" presName="arrowWedge1" presStyleLbl="fgSibTrans2D1" presStyleIdx="0" presStyleCnt="5"/>
      <dgm:spPr/>
    </dgm:pt>
    <dgm:pt modelId="{63E34E95-3395-7143-99C6-708636379B97}" type="pres">
      <dgm:prSet presAssocID="{3807FEB8-69A9-4BE5-946D-A8FD5B42D866}" presName="arrowWedge2" presStyleLbl="fgSibTrans2D1" presStyleIdx="1" presStyleCnt="5"/>
      <dgm:spPr/>
    </dgm:pt>
    <dgm:pt modelId="{C67DFEBD-D338-FA44-9BD2-CE3C9C9EBCE4}" type="pres">
      <dgm:prSet presAssocID="{5A332866-0375-40CE-8631-C7D2AFBACA28}" presName="arrowWedge3" presStyleLbl="fgSibTrans2D1" presStyleIdx="2" presStyleCnt="5"/>
      <dgm:spPr/>
    </dgm:pt>
    <dgm:pt modelId="{A9F66A8E-70B0-E74C-89C6-630D998F52AF}" type="pres">
      <dgm:prSet presAssocID="{CB0C0007-8D7B-4AA6-8D20-16A93D411A90}" presName="arrowWedge4" presStyleLbl="fgSibTrans2D1" presStyleIdx="3" presStyleCnt="5"/>
      <dgm:spPr/>
    </dgm:pt>
    <dgm:pt modelId="{3E2B0BDC-32AE-814D-A750-C5A8263A8F64}" type="pres">
      <dgm:prSet presAssocID="{D404E792-B9C0-4B77-9597-9B5D6362F85E}" presName="arrowWedge5" presStyleLbl="fgSibTrans2D1" presStyleIdx="4" presStyleCnt="5" custLinFactNeighborX="-498" custLinFactNeighborY="-332"/>
      <dgm:spPr/>
    </dgm:pt>
  </dgm:ptLst>
  <dgm:cxnLst>
    <dgm:cxn modelId="{AC978909-6256-BD4A-862A-7EE6584CBABD}" type="presOf" srcId="{E288D731-EB2E-4819-A509-9F67AF6AC31F}" destId="{61B0556F-0202-324D-BEFB-A7BBF37E83E6}" srcOrd="1" destOrd="0" presId="urn:microsoft.com/office/officeart/2005/8/layout/cycle8"/>
    <dgm:cxn modelId="{42273D1D-7E7B-BA45-A496-69993DF5BE40}" type="presOf" srcId="{88611E32-B68E-4033-80FA-FB52FE268768}" destId="{10E1D37C-3FBF-6F4C-8A2C-CA6839A4FB21}" srcOrd="1" destOrd="0" presId="urn:microsoft.com/office/officeart/2005/8/layout/cycle8"/>
    <dgm:cxn modelId="{78800427-5C90-A94E-A995-123B5B77C5EA}" type="presOf" srcId="{1502BFEE-E186-49A3-8753-D1846B06993A}" destId="{541809E6-8C86-5F4A-A5F4-74DC8664FF70}" srcOrd="1" destOrd="0" presId="urn:microsoft.com/office/officeart/2005/8/layout/cycle8"/>
    <dgm:cxn modelId="{2DB78232-3D48-6442-9B49-662B3290A600}" type="presOf" srcId="{D8A81517-A448-4D8C-A150-07CF86D69630}" destId="{1F5FD8F6-8941-4B4A-9733-04C4889E0D7E}" srcOrd="0" destOrd="0" presId="urn:microsoft.com/office/officeart/2005/8/layout/cycle8"/>
    <dgm:cxn modelId="{4801493E-6248-C242-A610-327219DDBBAE}" type="presOf" srcId="{B9479A2D-185E-4F40-9E9F-2E87E737E44C}" destId="{5577B178-4E58-C047-AF22-F79CC992FF11}" srcOrd="0" destOrd="0" presId="urn:microsoft.com/office/officeart/2005/8/layout/cycle8"/>
    <dgm:cxn modelId="{21EA5941-2A22-DA4C-998D-81A9D1861725}" type="presOf" srcId="{E288D731-EB2E-4819-A509-9F67AF6AC31F}" destId="{48B50322-6A35-C248-A2E7-A1E5D52D8C34}" srcOrd="0" destOrd="0" presId="urn:microsoft.com/office/officeart/2005/8/layout/cycle8"/>
    <dgm:cxn modelId="{0D628E79-74AA-924C-8301-1FA2D8788B0C}" type="presOf" srcId="{81CC946A-565D-4220-A252-4FD178EDDB76}" destId="{10F83885-1662-E74C-9E23-7CBE457E2E27}" srcOrd="0" destOrd="0" presId="urn:microsoft.com/office/officeart/2005/8/layout/cycle8"/>
    <dgm:cxn modelId="{F4BAC47E-8531-8049-AED4-3A8A14CB587B}" type="presOf" srcId="{D8A81517-A448-4D8C-A150-07CF86D69630}" destId="{9B6457AD-13D4-DF4A-94D0-B6C6CE72FD26}" srcOrd="1" destOrd="0" presId="urn:microsoft.com/office/officeart/2005/8/layout/cycle8"/>
    <dgm:cxn modelId="{71F2C088-DB45-6147-BA7D-E5D51139CB92}" type="presOf" srcId="{88611E32-B68E-4033-80FA-FB52FE268768}" destId="{C074281D-3D9B-2440-95F9-3FE8A7054052}" srcOrd="0" destOrd="0" presId="urn:microsoft.com/office/officeart/2005/8/layout/cycle8"/>
    <dgm:cxn modelId="{8EFAA0A6-6965-4EFC-A86B-89ACA44673D2}" srcId="{81CC946A-565D-4220-A252-4FD178EDDB76}" destId="{1502BFEE-E186-49A3-8753-D1846B06993A}" srcOrd="2" destOrd="0" parTransId="{A7C89F75-BE52-4DE5-877B-5C2B10E2E653}" sibTransId="{5A332866-0375-40CE-8631-C7D2AFBACA28}"/>
    <dgm:cxn modelId="{9775D5CB-CC2C-4CD3-8A0E-64E274624E4C}" srcId="{81CC946A-565D-4220-A252-4FD178EDDB76}" destId="{D8A81517-A448-4D8C-A150-07CF86D69630}" srcOrd="1" destOrd="0" parTransId="{0C2A8151-5526-40C6-A6E9-041DA92BB8B9}" sibTransId="{3807FEB8-69A9-4BE5-946D-A8FD5B42D866}"/>
    <dgm:cxn modelId="{9AA99CCF-F56C-4887-8714-98E257C72579}" srcId="{81CC946A-565D-4220-A252-4FD178EDDB76}" destId="{88611E32-B68E-4033-80FA-FB52FE268768}" srcOrd="3" destOrd="0" parTransId="{5989D2E5-CD10-4269-AED7-DA4238101DE8}" sibTransId="{CB0C0007-8D7B-4AA6-8D20-16A93D411A90}"/>
    <dgm:cxn modelId="{A78210D8-35F9-184C-81D7-F7359D55E7C5}" type="presOf" srcId="{1502BFEE-E186-49A3-8753-D1846B06993A}" destId="{5ADDAF9A-3F18-314A-BEF7-1DFD084996C8}" srcOrd="0" destOrd="0" presId="urn:microsoft.com/office/officeart/2005/8/layout/cycle8"/>
    <dgm:cxn modelId="{ABE610DC-9C35-4333-AC91-A90727DF64C8}" srcId="{81CC946A-565D-4220-A252-4FD178EDDB76}" destId="{E288D731-EB2E-4819-A509-9F67AF6AC31F}" srcOrd="4" destOrd="0" parTransId="{5199B965-8A5E-497D-ACAA-B4D7A0617918}" sibTransId="{D404E792-B9C0-4B77-9597-9B5D6362F85E}"/>
    <dgm:cxn modelId="{615ED5E0-C9E1-BE4F-AAA0-EA79B787DA51}" type="presOf" srcId="{B9479A2D-185E-4F40-9E9F-2E87E737E44C}" destId="{199F02CB-389B-5440-959B-9DB55C3B66CB}" srcOrd="1" destOrd="0" presId="urn:microsoft.com/office/officeart/2005/8/layout/cycle8"/>
    <dgm:cxn modelId="{ACA486FF-C2B9-4259-B764-2E12EDB336EF}" srcId="{81CC946A-565D-4220-A252-4FD178EDDB76}" destId="{B9479A2D-185E-4F40-9E9F-2E87E737E44C}" srcOrd="0" destOrd="0" parTransId="{B324B3EE-712F-4697-9315-EEDF050753C2}" sibTransId="{6C07F139-4BFE-48B2-824F-B73925C11F05}"/>
    <dgm:cxn modelId="{79E37A38-2662-8343-917C-96C5D5ADD677}" type="presParOf" srcId="{10F83885-1662-E74C-9E23-7CBE457E2E27}" destId="{5577B178-4E58-C047-AF22-F79CC992FF11}" srcOrd="0" destOrd="0" presId="urn:microsoft.com/office/officeart/2005/8/layout/cycle8"/>
    <dgm:cxn modelId="{8696BAB3-AFD0-0C45-B578-B986A731CE53}" type="presParOf" srcId="{10F83885-1662-E74C-9E23-7CBE457E2E27}" destId="{9412E265-17E4-DF4D-9091-3DDDE10CC149}" srcOrd="1" destOrd="0" presId="urn:microsoft.com/office/officeart/2005/8/layout/cycle8"/>
    <dgm:cxn modelId="{4C68394F-44C9-F04C-9406-11D7ED6ED2AC}" type="presParOf" srcId="{10F83885-1662-E74C-9E23-7CBE457E2E27}" destId="{EA8BD175-0666-144F-BCC9-CF2DCA83FA84}" srcOrd="2" destOrd="0" presId="urn:microsoft.com/office/officeart/2005/8/layout/cycle8"/>
    <dgm:cxn modelId="{3B5212DB-A2B0-D148-914A-A880046B8CB2}" type="presParOf" srcId="{10F83885-1662-E74C-9E23-7CBE457E2E27}" destId="{199F02CB-389B-5440-959B-9DB55C3B66CB}" srcOrd="3" destOrd="0" presId="urn:microsoft.com/office/officeart/2005/8/layout/cycle8"/>
    <dgm:cxn modelId="{47009C1E-9753-C344-94F2-E56805BC8C23}" type="presParOf" srcId="{10F83885-1662-E74C-9E23-7CBE457E2E27}" destId="{1F5FD8F6-8941-4B4A-9733-04C4889E0D7E}" srcOrd="4" destOrd="0" presId="urn:microsoft.com/office/officeart/2005/8/layout/cycle8"/>
    <dgm:cxn modelId="{36B9748F-960E-D446-AF47-42D9045B8B54}" type="presParOf" srcId="{10F83885-1662-E74C-9E23-7CBE457E2E27}" destId="{237AD50D-D523-5C4A-836B-B31CFAFA39AD}" srcOrd="5" destOrd="0" presId="urn:microsoft.com/office/officeart/2005/8/layout/cycle8"/>
    <dgm:cxn modelId="{EAD1AE59-BD3F-5C42-82ED-1B171F6036A6}" type="presParOf" srcId="{10F83885-1662-E74C-9E23-7CBE457E2E27}" destId="{BCFBDC5A-7F6E-1D4E-B3F4-DF2266640BA3}" srcOrd="6" destOrd="0" presId="urn:microsoft.com/office/officeart/2005/8/layout/cycle8"/>
    <dgm:cxn modelId="{FB320C82-BA16-C24A-A705-920AA9D4011C}" type="presParOf" srcId="{10F83885-1662-E74C-9E23-7CBE457E2E27}" destId="{9B6457AD-13D4-DF4A-94D0-B6C6CE72FD26}" srcOrd="7" destOrd="0" presId="urn:microsoft.com/office/officeart/2005/8/layout/cycle8"/>
    <dgm:cxn modelId="{60B3EB78-A213-174B-BFE0-CAB9EF16FDC5}" type="presParOf" srcId="{10F83885-1662-E74C-9E23-7CBE457E2E27}" destId="{5ADDAF9A-3F18-314A-BEF7-1DFD084996C8}" srcOrd="8" destOrd="0" presId="urn:microsoft.com/office/officeart/2005/8/layout/cycle8"/>
    <dgm:cxn modelId="{F7EACA69-0D87-5544-B1E8-7096E2A7646A}" type="presParOf" srcId="{10F83885-1662-E74C-9E23-7CBE457E2E27}" destId="{B29685B7-8818-3D4B-89CA-EDEE46F9ACB4}" srcOrd="9" destOrd="0" presId="urn:microsoft.com/office/officeart/2005/8/layout/cycle8"/>
    <dgm:cxn modelId="{317D88A2-76A5-B341-BD8E-F361C823E0A2}" type="presParOf" srcId="{10F83885-1662-E74C-9E23-7CBE457E2E27}" destId="{1FAE5E54-2A89-D64B-AB27-5818B0E8A360}" srcOrd="10" destOrd="0" presId="urn:microsoft.com/office/officeart/2005/8/layout/cycle8"/>
    <dgm:cxn modelId="{D3E5D9D4-AEB0-D44B-AA50-797153BDC9BC}" type="presParOf" srcId="{10F83885-1662-E74C-9E23-7CBE457E2E27}" destId="{541809E6-8C86-5F4A-A5F4-74DC8664FF70}" srcOrd="11" destOrd="0" presId="urn:microsoft.com/office/officeart/2005/8/layout/cycle8"/>
    <dgm:cxn modelId="{3374C639-00B1-3945-AA24-6C2455EEAA07}" type="presParOf" srcId="{10F83885-1662-E74C-9E23-7CBE457E2E27}" destId="{C074281D-3D9B-2440-95F9-3FE8A7054052}" srcOrd="12" destOrd="0" presId="urn:microsoft.com/office/officeart/2005/8/layout/cycle8"/>
    <dgm:cxn modelId="{98ECBD97-C58C-4642-AE13-4307AB25EDAD}" type="presParOf" srcId="{10F83885-1662-E74C-9E23-7CBE457E2E27}" destId="{2E0DD03C-24DF-2443-9782-C13E7DE92515}" srcOrd="13" destOrd="0" presId="urn:microsoft.com/office/officeart/2005/8/layout/cycle8"/>
    <dgm:cxn modelId="{F217F4FE-407A-E348-ABEF-AA22A83C9DDE}" type="presParOf" srcId="{10F83885-1662-E74C-9E23-7CBE457E2E27}" destId="{E83062CB-A6BC-ED49-B36C-BC4F847B54BF}" srcOrd="14" destOrd="0" presId="urn:microsoft.com/office/officeart/2005/8/layout/cycle8"/>
    <dgm:cxn modelId="{1CA0465F-6A85-F048-B7B4-ABB80E9C4F87}" type="presParOf" srcId="{10F83885-1662-E74C-9E23-7CBE457E2E27}" destId="{10E1D37C-3FBF-6F4C-8A2C-CA6839A4FB21}" srcOrd="15" destOrd="0" presId="urn:microsoft.com/office/officeart/2005/8/layout/cycle8"/>
    <dgm:cxn modelId="{909612A6-BEBA-0946-914E-7ADDE3DFB9D1}" type="presParOf" srcId="{10F83885-1662-E74C-9E23-7CBE457E2E27}" destId="{48B50322-6A35-C248-A2E7-A1E5D52D8C34}" srcOrd="16" destOrd="0" presId="urn:microsoft.com/office/officeart/2005/8/layout/cycle8"/>
    <dgm:cxn modelId="{D12C0810-BD92-6543-8F38-335F45F3C54C}" type="presParOf" srcId="{10F83885-1662-E74C-9E23-7CBE457E2E27}" destId="{D230CE1C-81CD-1144-AE0C-40CDA9F1C80A}" srcOrd="17" destOrd="0" presId="urn:microsoft.com/office/officeart/2005/8/layout/cycle8"/>
    <dgm:cxn modelId="{21FD1C53-450E-8D4F-BBE8-715393195D64}" type="presParOf" srcId="{10F83885-1662-E74C-9E23-7CBE457E2E27}" destId="{305DE5AB-2C27-184F-9CDF-95FF8D2D1EED}" srcOrd="18" destOrd="0" presId="urn:microsoft.com/office/officeart/2005/8/layout/cycle8"/>
    <dgm:cxn modelId="{2CD84DC4-0C06-9E4E-A594-75FB29DCD38E}" type="presParOf" srcId="{10F83885-1662-E74C-9E23-7CBE457E2E27}" destId="{61B0556F-0202-324D-BEFB-A7BBF37E83E6}" srcOrd="19" destOrd="0" presId="urn:microsoft.com/office/officeart/2005/8/layout/cycle8"/>
    <dgm:cxn modelId="{1F81F914-D892-BD46-8DF6-9D449292D316}" type="presParOf" srcId="{10F83885-1662-E74C-9E23-7CBE457E2E27}" destId="{8D3F5F7F-F08F-6A4A-8087-07742090DED3}" srcOrd="20" destOrd="0" presId="urn:microsoft.com/office/officeart/2005/8/layout/cycle8"/>
    <dgm:cxn modelId="{E5877681-6855-6144-9881-7F36576166B8}" type="presParOf" srcId="{10F83885-1662-E74C-9E23-7CBE457E2E27}" destId="{63E34E95-3395-7143-99C6-708636379B97}" srcOrd="21" destOrd="0" presId="urn:microsoft.com/office/officeart/2005/8/layout/cycle8"/>
    <dgm:cxn modelId="{9BDDF93A-15E0-7940-BA13-97E9C4FD9B47}" type="presParOf" srcId="{10F83885-1662-E74C-9E23-7CBE457E2E27}" destId="{C67DFEBD-D338-FA44-9BD2-CE3C9C9EBCE4}" srcOrd="22" destOrd="0" presId="urn:microsoft.com/office/officeart/2005/8/layout/cycle8"/>
    <dgm:cxn modelId="{54086398-8797-C643-9297-0608902A9B97}" type="presParOf" srcId="{10F83885-1662-E74C-9E23-7CBE457E2E27}" destId="{A9F66A8E-70B0-E74C-89C6-630D998F52AF}" srcOrd="23" destOrd="0" presId="urn:microsoft.com/office/officeart/2005/8/layout/cycle8"/>
    <dgm:cxn modelId="{80524902-31E3-2A45-A47D-F8A82A81E22C}" type="presParOf" srcId="{10F83885-1662-E74C-9E23-7CBE457E2E27}" destId="{3E2B0BDC-32AE-814D-A750-C5A8263A8F64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6AF6AD-ABE8-421F-A6D4-AF9B9B2E7CF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92FEA4-F3E9-9948-82B4-FF93292AC0D6}" type="pres">
      <dgm:prSet presAssocID="{D86AF6AD-ABE8-421F-A6D4-AF9B9B2E7CFC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F8071B7A-2AEF-294F-AB96-4F19A63D086D}" type="presOf" srcId="{D86AF6AD-ABE8-421F-A6D4-AF9B9B2E7CFC}" destId="{9292FEA4-F3E9-9948-82B4-FF93292AC0D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4801981-4AAB-4477-9C3F-3511360BD4A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58B9F8B-B645-4329-BF54-A888F1CE020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 campaign should be focused on a specific issue</a:t>
          </a:r>
        </a:p>
      </dgm:t>
    </dgm:pt>
    <dgm:pt modelId="{8634B389-2C44-476B-A347-A69657B62A03}" type="parTrans" cxnId="{B8C2CEB8-8A58-4A09-8401-DC5C0B4B8D12}">
      <dgm:prSet/>
      <dgm:spPr/>
      <dgm:t>
        <a:bodyPr/>
        <a:lstStyle/>
        <a:p>
          <a:endParaRPr lang="en-US"/>
        </a:p>
      </dgm:t>
    </dgm:pt>
    <dgm:pt modelId="{43E3B7EA-9BC9-4D0C-B1BE-05BDA1EB635B}" type="sibTrans" cxnId="{B8C2CEB8-8A58-4A09-8401-DC5C0B4B8D12}">
      <dgm:prSet/>
      <dgm:spPr/>
      <dgm:t>
        <a:bodyPr/>
        <a:lstStyle/>
        <a:p>
          <a:endParaRPr lang="en-US"/>
        </a:p>
      </dgm:t>
    </dgm:pt>
    <dgm:pt modelId="{39A3C212-C085-46CA-A411-94DD582E140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Consider the stop smoking campaigns</a:t>
          </a:r>
        </a:p>
      </dgm:t>
    </dgm:pt>
    <dgm:pt modelId="{BC8983CC-7E37-43DD-9520-6F58958EAB50}" type="parTrans" cxnId="{50A4A7AB-F595-4FCB-AA59-E2CBE10EDDDB}">
      <dgm:prSet/>
      <dgm:spPr/>
      <dgm:t>
        <a:bodyPr/>
        <a:lstStyle/>
        <a:p>
          <a:endParaRPr lang="en-US"/>
        </a:p>
      </dgm:t>
    </dgm:pt>
    <dgm:pt modelId="{D0A55C2E-5F3F-4943-8345-1E10AE779305}" type="sibTrans" cxnId="{50A4A7AB-F595-4FCB-AA59-E2CBE10EDDDB}">
      <dgm:prSet/>
      <dgm:spPr/>
      <dgm:t>
        <a:bodyPr/>
        <a:lstStyle/>
        <a:p>
          <a:endParaRPr lang="en-US"/>
        </a:p>
      </dgm:t>
    </dgm:pt>
    <dgm:pt modelId="{D3593237-C8EB-41BA-A23A-7613687109D9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What is their key message ?</a:t>
          </a:r>
        </a:p>
      </dgm:t>
    </dgm:pt>
    <dgm:pt modelId="{1E23FD87-ADEB-4AD9-9836-F65A44A12B3F}" type="parTrans" cxnId="{6B9B1240-BC82-45D7-A1A0-6BAA205674B7}">
      <dgm:prSet/>
      <dgm:spPr/>
      <dgm:t>
        <a:bodyPr/>
        <a:lstStyle/>
        <a:p>
          <a:endParaRPr lang="en-US"/>
        </a:p>
      </dgm:t>
    </dgm:pt>
    <dgm:pt modelId="{C2E34DFF-4D2D-4EF0-A501-0E64C4072399}" type="sibTrans" cxnId="{6B9B1240-BC82-45D7-A1A0-6BAA205674B7}">
      <dgm:prSet/>
      <dgm:spPr/>
      <dgm:t>
        <a:bodyPr/>
        <a:lstStyle/>
        <a:p>
          <a:endParaRPr lang="en-US"/>
        </a:p>
      </dgm:t>
    </dgm:pt>
    <dgm:pt modelId="{919F52AE-7BFF-44FE-8453-0B6F3713BBC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Confusing the message with other material may result in an unsuccessful campaign</a:t>
          </a:r>
        </a:p>
      </dgm:t>
    </dgm:pt>
    <dgm:pt modelId="{4002FBC7-A09C-4423-B028-98F88295D696}" type="parTrans" cxnId="{FAB99093-91C1-4FA8-BD56-7BE563CCA848}">
      <dgm:prSet/>
      <dgm:spPr/>
      <dgm:t>
        <a:bodyPr/>
        <a:lstStyle/>
        <a:p>
          <a:endParaRPr lang="en-US"/>
        </a:p>
      </dgm:t>
    </dgm:pt>
    <dgm:pt modelId="{6399CD34-E834-4DA2-A603-214885584494}" type="sibTrans" cxnId="{FAB99093-91C1-4FA8-BD56-7BE563CCA848}">
      <dgm:prSet/>
      <dgm:spPr/>
      <dgm:t>
        <a:bodyPr/>
        <a:lstStyle/>
        <a:p>
          <a:endParaRPr lang="en-US"/>
        </a:p>
      </dgm:t>
    </dgm:pt>
    <dgm:pt modelId="{58E0F155-847D-9C48-8EE1-B3FE2C1A98E3}" type="pres">
      <dgm:prSet presAssocID="{B4801981-4AAB-4477-9C3F-3511360BD4A7}" presName="linear" presStyleCnt="0">
        <dgm:presLayoutVars>
          <dgm:animLvl val="lvl"/>
          <dgm:resizeHandles val="exact"/>
        </dgm:presLayoutVars>
      </dgm:prSet>
      <dgm:spPr/>
    </dgm:pt>
    <dgm:pt modelId="{9C549DB5-BB9D-B443-B5B8-31C73E83033F}" type="pres">
      <dgm:prSet presAssocID="{F58B9F8B-B645-4329-BF54-A888F1CE020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A3C1618-1FB2-3C45-960B-476FD8E18387}" type="pres">
      <dgm:prSet presAssocID="{43E3B7EA-9BC9-4D0C-B1BE-05BDA1EB635B}" presName="spacer" presStyleCnt="0"/>
      <dgm:spPr/>
    </dgm:pt>
    <dgm:pt modelId="{C23EAE0B-EE04-354D-A058-53BDB9F84068}" type="pres">
      <dgm:prSet presAssocID="{39A3C212-C085-46CA-A411-94DD582E140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FE52378-05C7-2848-B854-8CB174531BFE}" type="pres">
      <dgm:prSet presAssocID="{39A3C212-C085-46CA-A411-94DD582E140C}" presName="childText" presStyleLbl="revTx" presStyleIdx="0" presStyleCnt="1">
        <dgm:presLayoutVars>
          <dgm:bulletEnabled val="1"/>
        </dgm:presLayoutVars>
      </dgm:prSet>
      <dgm:spPr/>
    </dgm:pt>
    <dgm:pt modelId="{1A9FB413-0661-DF4A-B2FA-B1EED3C25BB3}" type="pres">
      <dgm:prSet presAssocID="{919F52AE-7BFF-44FE-8453-0B6F3713BBC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8A5BC28-5323-E442-8530-3F85971ACB7E}" type="presOf" srcId="{B4801981-4AAB-4477-9C3F-3511360BD4A7}" destId="{58E0F155-847D-9C48-8EE1-B3FE2C1A98E3}" srcOrd="0" destOrd="0" presId="urn:microsoft.com/office/officeart/2005/8/layout/vList2"/>
    <dgm:cxn modelId="{6B9B1240-BC82-45D7-A1A0-6BAA205674B7}" srcId="{39A3C212-C085-46CA-A411-94DD582E140C}" destId="{D3593237-C8EB-41BA-A23A-7613687109D9}" srcOrd="0" destOrd="0" parTransId="{1E23FD87-ADEB-4AD9-9836-F65A44A12B3F}" sibTransId="{C2E34DFF-4D2D-4EF0-A501-0E64C4072399}"/>
    <dgm:cxn modelId="{DC50875B-8341-2E4F-AA43-D4E861EDDC24}" type="presOf" srcId="{F58B9F8B-B645-4329-BF54-A888F1CE0203}" destId="{9C549DB5-BB9D-B443-B5B8-31C73E83033F}" srcOrd="0" destOrd="0" presId="urn:microsoft.com/office/officeart/2005/8/layout/vList2"/>
    <dgm:cxn modelId="{993B4A7C-2EB6-034E-BB44-D7ED41BD425D}" type="presOf" srcId="{919F52AE-7BFF-44FE-8453-0B6F3713BBC8}" destId="{1A9FB413-0661-DF4A-B2FA-B1EED3C25BB3}" srcOrd="0" destOrd="0" presId="urn:microsoft.com/office/officeart/2005/8/layout/vList2"/>
    <dgm:cxn modelId="{FAB99093-91C1-4FA8-BD56-7BE563CCA848}" srcId="{B4801981-4AAB-4477-9C3F-3511360BD4A7}" destId="{919F52AE-7BFF-44FE-8453-0B6F3713BBC8}" srcOrd="2" destOrd="0" parTransId="{4002FBC7-A09C-4423-B028-98F88295D696}" sibTransId="{6399CD34-E834-4DA2-A603-214885584494}"/>
    <dgm:cxn modelId="{70E714A4-ED3A-E149-B8E7-34582CCDE70A}" type="presOf" srcId="{39A3C212-C085-46CA-A411-94DD582E140C}" destId="{C23EAE0B-EE04-354D-A058-53BDB9F84068}" srcOrd="0" destOrd="0" presId="urn:microsoft.com/office/officeart/2005/8/layout/vList2"/>
    <dgm:cxn modelId="{50A4A7AB-F595-4FCB-AA59-E2CBE10EDDDB}" srcId="{B4801981-4AAB-4477-9C3F-3511360BD4A7}" destId="{39A3C212-C085-46CA-A411-94DD582E140C}" srcOrd="1" destOrd="0" parTransId="{BC8983CC-7E37-43DD-9520-6F58958EAB50}" sibTransId="{D0A55C2E-5F3F-4943-8345-1E10AE779305}"/>
    <dgm:cxn modelId="{B8C2CEB8-8A58-4A09-8401-DC5C0B4B8D12}" srcId="{B4801981-4AAB-4477-9C3F-3511360BD4A7}" destId="{F58B9F8B-B645-4329-BF54-A888F1CE0203}" srcOrd="0" destOrd="0" parTransId="{8634B389-2C44-476B-A347-A69657B62A03}" sibTransId="{43E3B7EA-9BC9-4D0C-B1BE-05BDA1EB635B}"/>
    <dgm:cxn modelId="{E790D3F8-7D0E-E640-BC93-6FB145D55E0E}" type="presOf" srcId="{D3593237-C8EB-41BA-A23A-7613687109D9}" destId="{8FE52378-05C7-2848-B854-8CB174531BFE}" srcOrd="0" destOrd="0" presId="urn:microsoft.com/office/officeart/2005/8/layout/vList2"/>
    <dgm:cxn modelId="{20AFF99C-BC74-B148-A685-C8A221D3D4ED}" type="presParOf" srcId="{58E0F155-847D-9C48-8EE1-B3FE2C1A98E3}" destId="{9C549DB5-BB9D-B443-B5B8-31C73E83033F}" srcOrd="0" destOrd="0" presId="urn:microsoft.com/office/officeart/2005/8/layout/vList2"/>
    <dgm:cxn modelId="{1E5E4B80-8DC0-3345-AEC1-9FDEFCD454E9}" type="presParOf" srcId="{58E0F155-847D-9C48-8EE1-B3FE2C1A98E3}" destId="{1A3C1618-1FB2-3C45-960B-476FD8E18387}" srcOrd="1" destOrd="0" presId="urn:microsoft.com/office/officeart/2005/8/layout/vList2"/>
    <dgm:cxn modelId="{662F97EF-934B-3347-9E0A-1B40B3007252}" type="presParOf" srcId="{58E0F155-847D-9C48-8EE1-B3FE2C1A98E3}" destId="{C23EAE0B-EE04-354D-A058-53BDB9F84068}" srcOrd="2" destOrd="0" presId="urn:microsoft.com/office/officeart/2005/8/layout/vList2"/>
    <dgm:cxn modelId="{A472B3C0-4F35-9649-A7CB-CDA066079B8F}" type="presParOf" srcId="{58E0F155-847D-9C48-8EE1-B3FE2C1A98E3}" destId="{8FE52378-05C7-2848-B854-8CB174531BFE}" srcOrd="3" destOrd="0" presId="urn:microsoft.com/office/officeart/2005/8/layout/vList2"/>
    <dgm:cxn modelId="{AF5160AB-378A-4B41-B27B-BB3F469318FE}" type="presParOf" srcId="{58E0F155-847D-9C48-8EE1-B3FE2C1A98E3}" destId="{1A9FB413-0661-DF4A-B2FA-B1EED3C25BB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4C464CE-BFC9-4E31-8388-3D6B2BE07F7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3CF422-02C9-4819-A732-204558F2181D}">
      <dgm:prSet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E68060-C2C2-4745-A6C4-AECEDB38764C}" type="parTrans" cxnId="{FBB7F847-2AEF-4AD7-95F3-6EAF97BCD456}">
      <dgm:prSet/>
      <dgm:spPr/>
      <dgm:t>
        <a:bodyPr/>
        <a:lstStyle/>
        <a:p>
          <a:endParaRPr lang="en-US"/>
        </a:p>
      </dgm:t>
    </dgm:pt>
    <dgm:pt modelId="{189293F7-B400-46B4-A3A7-AE462EC2A137}" type="sibTrans" cxnId="{FBB7F847-2AEF-4AD7-95F3-6EAF97BCD456}">
      <dgm:prSet/>
      <dgm:spPr/>
      <dgm:t>
        <a:bodyPr/>
        <a:lstStyle/>
        <a:p>
          <a:endParaRPr lang="en-US"/>
        </a:p>
      </dgm:t>
    </dgm:pt>
    <dgm:pt modelId="{0A60C629-F442-DF4A-867F-C80A7FDCA73D}" type="pres">
      <dgm:prSet presAssocID="{F4C464CE-BFC9-4E31-8388-3D6B2BE07F79}" presName="vert0" presStyleCnt="0">
        <dgm:presLayoutVars>
          <dgm:dir/>
          <dgm:animOne val="branch"/>
          <dgm:animLvl val="lvl"/>
        </dgm:presLayoutVars>
      </dgm:prSet>
      <dgm:spPr/>
    </dgm:pt>
    <dgm:pt modelId="{3F97CD6B-EF92-1E43-AD15-D237FD8127FE}" type="pres">
      <dgm:prSet presAssocID="{573CF422-02C9-4819-A732-204558F2181D}" presName="thickLine" presStyleLbl="alignNode1" presStyleIdx="0" presStyleCnt="1"/>
      <dgm:spPr/>
    </dgm:pt>
    <dgm:pt modelId="{441AAB37-32E9-FB48-ACBE-C09DA0E8E34B}" type="pres">
      <dgm:prSet presAssocID="{573CF422-02C9-4819-A732-204558F2181D}" presName="horz1" presStyleCnt="0"/>
      <dgm:spPr/>
    </dgm:pt>
    <dgm:pt modelId="{1613923E-6E5B-704D-A4C3-8D4CED409E4C}" type="pres">
      <dgm:prSet presAssocID="{573CF422-02C9-4819-A732-204558F2181D}" presName="tx1" presStyleLbl="revTx" presStyleIdx="0" presStyleCnt="1"/>
      <dgm:spPr/>
    </dgm:pt>
    <dgm:pt modelId="{6762C6A4-DAE4-0043-A3F4-EE14D7148D4A}" type="pres">
      <dgm:prSet presAssocID="{573CF422-02C9-4819-A732-204558F2181D}" presName="vert1" presStyleCnt="0"/>
      <dgm:spPr/>
    </dgm:pt>
  </dgm:ptLst>
  <dgm:cxnLst>
    <dgm:cxn modelId="{D901C007-B178-5E4B-94F0-38F0DB766882}" type="presOf" srcId="{F4C464CE-BFC9-4E31-8388-3D6B2BE07F79}" destId="{0A60C629-F442-DF4A-867F-C80A7FDCA73D}" srcOrd="0" destOrd="0" presId="urn:microsoft.com/office/officeart/2008/layout/LinedList"/>
    <dgm:cxn modelId="{41FD8B36-A970-AB42-B284-5DCC7878FCCC}" type="presOf" srcId="{573CF422-02C9-4819-A732-204558F2181D}" destId="{1613923E-6E5B-704D-A4C3-8D4CED409E4C}" srcOrd="0" destOrd="0" presId="urn:microsoft.com/office/officeart/2008/layout/LinedList"/>
    <dgm:cxn modelId="{FBB7F847-2AEF-4AD7-95F3-6EAF97BCD456}" srcId="{F4C464CE-BFC9-4E31-8388-3D6B2BE07F79}" destId="{573CF422-02C9-4819-A732-204558F2181D}" srcOrd="0" destOrd="0" parTransId="{F5E68060-C2C2-4745-A6C4-AECEDB38764C}" sibTransId="{189293F7-B400-46B4-A3A7-AE462EC2A137}"/>
    <dgm:cxn modelId="{77F2BE4D-7236-A14C-B964-296844426EDE}" type="presParOf" srcId="{0A60C629-F442-DF4A-867F-C80A7FDCA73D}" destId="{3F97CD6B-EF92-1E43-AD15-D237FD8127FE}" srcOrd="0" destOrd="0" presId="urn:microsoft.com/office/officeart/2008/layout/LinedList"/>
    <dgm:cxn modelId="{E2EE1CD5-45FC-AA41-9E81-9C21B81BFDBA}" type="presParOf" srcId="{0A60C629-F442-DF4A-867F-C80A7FDCA73D}" destId="{441AAB37-32E9-FB48-ACBE-C09DA0E8E34B}" srcOrd="1" destOrd="0" presId="urn:microsoft.com/office/officeart/2008/layout/LinedList"/>
    <dgm:cxn modelId="{434484A9-A0ED-1A4A-B401-3FD2034E549D}" type="presParOf" srcId="{441AAB37-32E9-FB48-ACBE-C09DA0E8E34B}" destId="{1613923E-6E5B-704D-A4C3-8D4CED409E4C}" srcOrd="0" destOrd="0" presId="urn:microsoft.com/office/officeart/2008/layout/LinedList"/>
    <dgm:cxn modelId="{56E603F8-F6CA-3C45-A27E-21995DE82CF0}" type="presParOf" srcId="{441AAB37-32E9-FB48-ACBE-C09DA0E8E34B}" destId="{6762C6A4-DAE4-0043-A3F4-EE14D7148D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9946192-0848-459A-8B3D-9F4DE38804AB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6290551-C0BE-482D-B2E6-44F48785D22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Provide a clear outline of who holds responsibility for which task in the campaign</a:t>
          </a:r>
        </a:p>
      </dgm:t>
    </dgm:pt>
    <dgm:pt modelId="{EE2FA6D5-3F0B-4EE0-99C5-20AAC6120D40}" type="parTrans" cxnId="{5D44C258-7689-49A7-BD7C-CA6BEE1BDF99}">
      <dgm:prSet/>
      <dgm:spPr/>
      <dgm:t>
        <a:bodyPr/>
        <a:lstStyle/>
        <a:p>
          <a:endParaRPr lang="en-US"/>
        </a:p>
      </dgm:t>
    </dgm:pt>
    <dgm:pt modelId="{0DAA70EF-CD66-4AB9-A4AE-90F540680E5B}" type="sibTrans" cxnId="{5D44C258-7689-49A7-BD7C-CA6BEE1BDF99}">
      <dgm:prSet/>
      <dgm:spPr/>
      <dgm:t>
        <a:bodyPr/>
        <a:lstStyle/>
        <a:p>
          <a:endParaRPr lang="en-US"/>
        </a:p>
      </dgm:t>
    </dgm:pt>
    <dgm:pt modelId="{BEFEAC4C-7A8B-4F81-AD1A-7B2337D64D0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 clear indication of responsibility makes it far easier to identify areas of concern</a:t>
          </a:r>
        </a:p>
      </dgm:t>
    </dgm:pt>
    <dgm:pt modelId="{E870D546-B80D-4116-82A1-44677735F3C3}" type="parTrans" cxnId="{E65E4D99-A0FB-4DE2-87E5-BD36BE0A79A8}">
      <dgm:prSet/>
      <dgm:spPr/>
      <dgm:t>
        <a:bodyPr/>
        <a:lstStyle/>
        <a:p>
          <a:endParaRPr lang="en-US"/>
        </a:p>
      </dgm:t>
    </dgm:pt>
    <dgm:pt modelId="{A13BD494-7D2D-4E7F-AEA1-2EC88AF41671}" type="sibTrans" cxnId="{E65E4D99-A0FB-4DE2-87E5-BD36BE0A79A8}">
      <dgm:prSet/>
      <dgm:spPr/>
      <dgm:t>
        <a:bodyPr/>
        <a:lstStyle/>
        <a:p>
          <a:endParaRPr lang="en-US"/>
        </a:p>
      </dgm:t>
    </dgm:pt>
    <dgm:pt modelId="{8EF6A80A-3D09-45D4-B93C-C9BF5B14AAB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Upon completion of a campaign this makes it far easier to identify failures in the efforts and how to resolve them in future</a:t>
          </a:r>
        </a:p>
      </dgm:t>
    </dgm:pt>
    <dgm:pt modelId="{16AC8AF7-38A0-40A8-9397-71E477D4E683}" type="parTrans" cxnId="{697EA271-9BB0-4CEB-B3F3-C8645495A40B}">
      <dgm:prSet/>
      <dgm:spPr/>
      <dgm:t>
        <a:bodyPr/>
        <a:lstStyle/>
        <a:p>
          <a:endParaRPr lang="en-US"/>
        </a:p>
      </dgm:t>
    </dgm:pt>
    <dgm:pt modelId="{7C42EBC1-EBA5-4CF5-B7D7-2C1A41E25F92}" type="sibTrans" cxnId="{697EA271-9BB0-4CEB-B3F3-C8645495A40B}">
      <dgm:prSet/>
      <dgm:spPr/>
      <dgm:t>
        <a:bodyPr/>
        <a:lstStyle/>
        <a:p>
          <a:endParaRPr lang="en-US"/>
        </a:p>
      </dgm:t>
    </dgm:pt>
    <dgm:pt modelId="{26107A8A-01BF-0649-B026-2793305A2A72}" type="pres">
      <dgm:prSet presAssocID="{E9946192-0848-459A-8B3D-9F4DE38804AB}" presName="vert0" presStyleCnt="0">
        <dgm:presLayoutVars>
          <dgm:dir/>
          <dgm:animOne val="branch"/>
          <dgm:animLvl val="lvl"/>
        </dgm:presLayoutVars>
      </dgm:prSet>
      <dgm:spPr/>
    </dgm:pt>
    <dgm:pt modelId="{1B5CA378-B4ED-9A4A-9582-16BD7FEE8E23}" type="pres">
      <dgm:prSet presAssocID="{76290551-C0BE-482D-B2E6-44F48785D22E}" presName="thickLine" presStyleLbl="alignNode1" presStyleIdx="0" presStyleCnt="3"/>
      <dgm:spPr/>
    </dgm:pt>
    <dgm:pt modelId="{71B0B178-36C7-8A46-9BD0-B5970BF89B91}" type="pres">
      <dgm:prSet presAssocID="{76290551-C0BE-482D-B2E6-44F48785D22E}" presName="horz1" presStyleCnt="0"/>
      <dgm:spPr/>
    </dgm:pt>
    <dgm:pt modelId="{561900BD-F1F3-0A48-8D1F-C456F1EF265E}" type="pres">
      <dgm:prSet presAssocID="{76290551-C0BE-482D-B2E6-44F48785D22E}" presName="tx1" presStyleLbl="revTx" presStyleIdx="0" presStyleCnt="3" custLinFactNeighborX="-254" custLinFactNeighborY="942"/>
      <dgm:spPr/>
    </dgm:pt>
    <dgm:pt modelId="{E03C4887-EE5E-384C-99B4-046DCFA18C6A}" type="pres">
      <dgm:prSet presAssocID="{76290551-C0BE-482D-B2E6-44F48785D22E}" presName="vert1" presStyleCnt="0"/>
      <dgm:spPr/>
    </dgm:pt>
    <dgm:pt modelId="{6082D510-EB2F-EC4E-95E6-1B6FE6EB40F3}" type="pres">
      <dgm:prSet presAssocID="{BEFEAC4C-7A8B-4F81-AD1A-7B2337D64D06}" presName="thickLine" presStyleLbl="alignNode1" presStyleIdx="1" presStyleCnt="3"/>
      <dgm:spPr/>
    </dgm:pt>
    <dgm:pt modelId="{CC2E0444-EF60-B348-8E91-B14193407FD7}" type="pres">
      <dgm:prSet presAssocID="{BEFEAC4C-7A8B-4F81-AD1A-7B2337D64D06}" presName="horz1" presStyleCnt="0"/>
      <dgm:spPr/>
    </dgm:pt>
    <dgm:pt modelId="{29A6FB95-66AF-A844-8723-8736D0BAEA82}" type="pres">
      <dgm:prSet presAssocID="{BEFEAC4C-7A8B-4F81-AD1A-7B2337D64D06}" presName="tx1" presStyleLbl="revTx" presStyleIdx="1" presStyleCnt="3" custLinFactNeighborY="-467"/>
      <dgm:spPr/>
    </dgm:pt>
    <dgm:pt modelId="{5B9FDC2E-0BE2-844F-99BE-C145DB407D81}" type="pres">
      <dgm:prSet presAssocID="{BEFEAC4C-7A8B-4F81-AD1A-7B2337D64D06}" presName="vert1" presStyleCnt="0"/>
      <dgm:spPr/>
    </dgm:pt>
    <dgm:pt modelId="{6D163B52-313E-C946-BD5F-6CF714775E4E}" type="pres">
      <dgm:prSet presAssocID="{8EF6A80A-3D09-45D4-B93C-C9BF5B14AABC}" presName="thickLine" presStyleLbl="alignNode1" presStyleIdx="2" presStyleCnt="3"/>
      <dgm:spPr/>
    </dgm:pt>
    <dgm:pt modelId="{E7FD9B44-BAEE-EC42-A66D-095316E06003}" type="pres">
      <dgm:prSet presAssocID="{8EF6A80A-3D09-45D4-B93C-C9BF5B14AABC}" presName="horz1" presStyleCnt="0"/>
      <dgm:spPr/>
    </dgm:pt>
    <dgm:pt modelId="{70D7AC9E-E2AA-B44F-841C-977F9E8C0709}" type="pres">
      <dgm:prSet presAssocID="{8EF6A80A-3D09-45D4-B93C-C9BF5B14AABC}" presName="tx1" presStyleLbl="revTx" presStyleIdx="2" presStyleCnt="3"/>
      <dgm:spPr/>
    </dgm:pt>
    <dgm:pt modelId="{6F39BB61-7485-DE44-BBD9-2DE93EF5991B}" type="pres">
      <dgm:prSet presAssocID="{8EF6A80A-3D09-45D4-B93C-C9BF5B14AABC}" presName="vert1" presStyleCnt="0"/>
      <dgm:spPr/>
    </dgm:pt>
  </dgm:ptLst>
  <dgm:cxnLst>
    <dgm:cxn modelId="{6BC31A0B-6098-BF4F-9855-252A18D9A527}" type="presOf" srcId="{76290551-C0BE-482D-B2E6-44F48785D22E}" destId="{561900BD-F1F3-0A48-8D1F-C456F1EF265E}" srcOrd="0" destOrd="0" presId="urn:microsoft.com/office/officeart/2008/layout/LinedList"/>
    <dgm:cxn modelId="{5C136A6E-6E03-AE44-AF95-C0A083DFC89F}" type="presOf" srcId="{E9946192-0848-459A-8B3D-9F4DE38804AB}" destId="{26107A8A-01BF-0649-B026-2793305A2A72}" srcOrd="0" destOrd="0" presId="urn:microsoft.com/office/officeart/2008/layout/LinedList"/>
    <dgm:cxn modelId="{697EA271-9BB0-4CEB-B3F3-C8645495A40B}" srcId="{E9946192-0848-459A-8B3D-9F4DE38804AB}" destId="{8EF6A80A-3D09-45D4-B93C-C9BF5B14AABC}" srcOrd="2" destOrd="0" parTransId="{16AC8AF7-38A0-40A8-9397-71E477D4E683}" sibTransId="{7C42EBC1-EBA5-4CF5-B7D7-2C1A41E25F92}"/>
    <dgm:cxn modelId="{5D44C258-7689-49A7-BD7C-CA6BEE1BDF99}" srcId="{E9946192-0848-459A-8B3D-9F4DE38804AB}" destId="{76290551-C0BE-482D-B2E6-44F48785D22E}" srcOrd="0" destOrd="0" parTransId="{EE2FA6D5-3F0B-4EE0-99C5-20AAC6120D40}" sibTransId="{0DAA70EF-CD66-4AB9-A4AE-90F540680E5B}"/>
    <dgm:cxn modelId="{E65E4D99-A0FB-4DE2-87E5-BD36BE0A79A8}" srcId="{E9946192-0848-459A-8B3D-9F4DE38804AB}" destId="{BEFEAC4C-7A8B-4F81-AD1A-7B2337D64D06}" srcOrd="1" destOrd="0" parTransId="{E870D546-B80D-4116-82A1-44677735F3C3}" sibTransId="{A13BD494-7D2D-4E7F-AEA1-2EC88AF41671}"/>
    <dgm:cxn modelId="{DC6F9E9F-FDAF-0C4F-8BCE-892B45F1DD5B}" type="presOf" srcId="{8EF6A80A-3D09-45D4-B93C-C9BF5B14AABC}" destId="{70D7AC9E-E2AA-B44F-841C-977F9E8C0709}" srcOrd="0" destOrd="0" presId="urn:microsoft.com/office/officeart/2008/layout/LinedList"/>
    <dgm:cxn modelId="{6C555EE4-8986-0E4C-83BF-F42EAC939886}" type="presOf" srcId="{BEFEAC4C-7A8B-4F81-AD1A-7B2337D64D06}" destId="{29A6FB95-66AF-A844-8723-8736D0BAEA82}" srcOrd="0" destOrd="0" presId="urn:microsoft.com/office/officeart/2008/layout/LinedList"/>
    <dgm:cxn modelId="{BF414AD6-EC16-794D-A1C8-5958E8EAD212}" type="presParOf" srcId="{26107A8A-01BF-0649-B026-2793305A2A72}" destId="{1B5CA378-B4ED-9A4A-9582-16BD7FEE8E23}" srcOrd="0" destOrd="0" presId="urn:microsoft.com/office/officeart/2008/layout/LinedList"/>
    <dgm:cxn modelId="{ACC37D2A-8E3B-D04E-A9B4-C72FF5991B17}" type="presParOf" srcId="{26107A8A-01BF-0649-B026-2793305A2A72}" destId="{71B0B178-36C7-8A46-9BD0-B5970BF89B91}" srcOrd="1" destOrd="0" presId="urn:microsoft.com/office/officeart/2008/layout/LinedList"/>
    <dgm:cxn modelId="{D548E255-9C96-E947-94DB-70F53F2A9D95}" type="presParOf" srcId="{71B0B178-36C7-8A46-9BD0-B5970BF89B91}" destId="{561900BD-F1F3-0A48-8D1F-C456F1EF265E}" srcOrd="0" destOrd="0" presId="urn:microsoft.com/office/officeart/2008/layout/LinedList"/>
    <dgm:cxn modelId="{B5414CB7-3EFE-8046-9166-8E8058F2B917}" type="presParOf" srcId="{71B0B178-36C7-8A46-9BD0-B5970BF89B91}" destId="{E03C4887-EE5E-384C-99B4-046DCFA18C6A}" srcOrd="1" destOrd="0" presId="urn:microsoft.com/office/officeart/2008/layout/LinedList"/>
    <dgm:cxn modelId="{AD277C43-4455-8D43-BE60-92A65AA60830}" type="presParOf" srcId="{26107A8A-01BF-0649-B026-2793305A2A72}" destId="{6082D510-EB2F-EC4E-95E6-1B6FE6EB40F3}" srcOrd="2" destOrd="0" presId="urn:microsoft.com/office/officeart/2008/layout/LinedList"/>
    <dgm:cxn modelId="{D57FCC96-CD0F-9B42-A986-8EE0FC0BF022}" type="presParOf" srcId="{26107A8A-01BF-0649-B026-2793305A2A72}" destId="{CC2E0444-EF60-B348-8E91-B14193407FD7}" srcOrd="3" destOrd="0" presId="urn:microsoft.com/office/officeart/2008/layout/LinedList"/>
    <dgm:cxn modelId="{39D2CD74-FCAE-694C-B22B-8600A998A1B1}" type="presParOf" srcId="{CC2E0444-EF60-B348-8E91-B14193407FD7}" destId="{29A6FB95-66AF-A844-8723-8736D0BAEA82}" srcOrd="0" destOrd="0" presId="urn:microsoft.com/office/officeart/2008/layout/LinedList"/>
    <dgm:cxn modelId="{F30EA084-08A7-3F4D-9CA6-66904269C541}" type="presParOf" srcId="{CC2E0444-EF60-B348-8E91-B14193407FD7}" destId="{5B9FDC2E-0BE2-844F-99BE-C145DB407D81}" srcOrd="1" destOrd="0" presId="urn:microsoft.com/office/officeart/2008/layout/LinedList"/>
    <dgm:cxn modelId="{DBE1727E-894A-9144-9F31-35D5416A4809}" type="presParOf" srcId="{26107A8A-01BF-0649-B026-2793305A2A72}" destId="{6D163B52-313E-C946-BD5F-6CF714775E4E}" srcOrd="4" destOrd="0" presId="urn:microsoft.com/office/officeart/2008/layout/LinedList"/>
    <dgm:cxn modelId="{8647EB9E-8F59-C246-8FC0-12EF233736C5}" type="presParOf" srcId="{26107A8A-01BF-0649-B026-2793305A2A72}" destId="{E7FD9B44-BAEE-EC42-A66D-095316E06003}" srcOrd="5" destOrd="0" presId="urn:microsoft.com/office/officeart/2008/layout/LinedList"/>
    <dgm:cxn modelId="{B48B0516-80C1-6F4A-BB51-928021EF1EE0}" type="presParOf" srcId="{E7FD9B44-BAEE-EC42-A66D-095316E06003}" destId="{70D7AC9E-E2AA-B44F-841C-977F9E8C0709}" srcOrd="0" destOrd="0" presId="urn:microsoft.com/office/officeart/2008/layout/LinedList"/>
    <dgm:cxn modelId="{0C620457-B69B-D446-8750-19D1BDAEC014}" type="presParOf" srcId="{E7FD9B44-BAEE-EC42-A66D-095316E06003}" destId="{6F39BB61-7485-DE44-BBD9-2DE93EF599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31FC2E5-5409-4862-A949-ACF76817665D}" type="doc">
      <dgm:prSet loTypeId="urn:microsoft.com/office/officeart/2005/8/layout/list1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AD1290B-3E86-45F6-AF2A-09581620559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Consider the efforts expended for similar campaigns:</a:t>
          </a:r>
        </a:p>
      </dgm:t>
    </dgm:pt>
    <dgm:pt modelId="{C8B61595-4AAA-4BAB-911E-E71573CADA90}" type="parTrans" cxnId="{9CDDA00E-4BE7-4119-AC30-71982F404B13}">
      <dgm:prSet/>
      <dgm:spPr/>
      <dgm:t>
        <a:bodyPr/>
        <a:lstStyle/>
        <a:p>
          <a:endParaRPr lang="en-US"/>
        </a:p>
      </dgm:t>
    </dgm:pt>
    <dgm:pt modelId="{B7408934-BD5D-405E-86BD-7AA38802773C}" type="sibTrans" cxnId="{9CDDA00E-4BE7-4119-AC30-71982F404B13}">
      <dgm:prSet/>
      <dgm:spPr/>
      <dgm:t>
        <a:bodyPr/>
        <a:lstStyle/>
        <a:p>
          <a:endParaRPr lang="en-US"/>
        </a:p>
      </dgm:t>
    </dgm:pt>
    <dgm:pt modelId="{ADDE55A0-021D-4B8E-9F81-2AB99B365DA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What approaches have they used ?</a:t>
          </a:r>
        </a:p>
      </dgm:t>
    </dgm:pt>
    <dgm:pt modelId="{DA811C7C-6ACE-4C39-89D2-53DD0A5F5987}" type="parTrans" cxnId="{69929160-7670-4188-854B-557EF0B33894}">
      <dgm:prSet/>
      <dgm:spPr/>
      <dgm:t>
        <a:bodyPr/>
        <a:lstStyle/>
        <a:p>
          <a:endParaRPr lang="en-US"/>
        </a:p>
      </dgm:t>
    </dgm:pt>
    <dgm:pt modelId="{9F10673D-3EE2-49D4-B825-AD5671275AA5}" type="sibTrans" cxnId="{69929160-7670-4188-854B-557EF0B33894}">
      <dgm:prSet/>
      <dgm:spPr/>
      <dgm:t>
        <a:bodyPr/>
        <a:lstStyle/>
        <a:p>
          <a:endParaRPr lang="en-US"/>
        </a:p>
      </dgm:t>
    </dgm:pt>
    <dgm:pt modelId="{421B7F8A-CBCB-4F03-9C0D-AF4E91075D2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Have they been successful ?</a:t>
          </a:r>
        </a:p>
      </dgm:t>
    </dgm:pt>
    <dgm:pt modelId="{D180386A-A239-41C7-9938-9F78EBB7AC79}" type="parTrans" cxnId="{54089AEB-424A-4C8B-9ABE-488D5FDF3AAC}">
      <dgm:prSet/>
      <dgm:spPr/>
      <dgm:t>
        <a:bodyPr/>
        <a:lstStyle/>
        <a:p>
          <a:endParaRPr lang="en-US"/>
        </a:p>
      </dgm:t>
    </dgm:pt>
    <dgm:pt modelId="{A0F1E1B1-ED3A-4ED0-9E57-06ECE8FBC616}" type="sibTrans" cxnId="{54089AEB-424A-4C8B-9ABE-488D5FDF3AAC}">
      <dgm:prSet/>
      <dgm:spPr/>
      <dgm:t>
        <a:bodyPr/>
        <a:lstStyle/>
        <a:p>
          <a:endParaRPr lang="en-US"/>
        </a:p>
      </dgm:t>
    </dgm:pt>
    <dgm:pt modelId="{83FF47FF-FA66-4196-820D-7F0B3474E0D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How does this community differ and what amendments need to be made ?</a:t>
          </a:r>
        </a:p>
      </dgm:t>
    </dgm:pt>
    <dgm:pt modelId="{98062636-58D0-4404-BD74-85D66113A0DA}" type="parTrans" cxnId="{ED3C60C9-93EF-41B3-8215-6C5F4420A771}">
      <dgm:prSet/>
      <dgm:spPr/>
      <dgm:t>
        <a:bodyPr/>
        <a:lstStyle/>
        <a:p>
          <a:endParaRPr lang="en-US"/>
        </a:p>
      </dgm:t>
    </dgm:pt>
    <dgm:pt modelId="{85746EED-D935-45BB-A043-7500B1381860}" type="sibTrans" cxnId="{ED3C60C9-93EF-41B3-8215-6C5F4420A771}">
      <dgm:prSet/>
      <dgm:spPr/>
      <dgm:t>
        <a:bodyPr/>
        <a:lstStyle/>
        <a:p>
          <a:endParaRPr lang="en-US"/>
        </a:p>
      </dgm:t>
    </dgm:pt>
    <dgm:pt modelId="{109E2D3C-F60B-4833-AE4C-648FD43FD6A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What can be learned from unsuccessful approaches ?</a:t>
          </a:r>
        </a:p>
      </dgm:t>
    </dgm:pt>
    <dgm:pt modelId="{073ED43C-7A6B-45D4-A189-86EF297B812B}" type="parTrans" cxnId="{31BD15F7-BE4E-4881-8B68-D9CC16925329}">
      <dgm:prSet/>
      <dgm:spPr/>
      <dgm:t>
        <a:bodyPr/>
        <a:lstStyle/>
        <a:p>
          <a:endParaRPr lang="en-US"/>
        </a:p>
      </dgm:t>
    </dgm:pt>
    <dgm:pt modelId="{C4E8862C-6162-4D1D-9FC7-338C9C945BA6}" type="sibTrans" cxnId="{31BD15F7-BE4E-4881-8B68-D9CC16925329}">
      <dgm:prSet/>
      <dgm:spPr/>
      <dgm:t>
        <a:bodyPr/>
        <a:lstStyle/>
        <a:p>
          <a:endParaRPr lang="en-US"/>
        </a:p>
      </dgm:t>
    </dgm:pt>
    <dgm:pt modelId="{47B6DE28-2619-463D-B33A-EDF08BE3247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Identify any key weaknesses ?</a:t>
          </a:r>
        </a:p>
      </dgm:t>
    </dgm:pt>
    <dgm:pt modelId="{76EA32E1-AD9F-4066-B0A8-2B1F5BF20AB1}" type="parTrans" cxnId="{3C006996-7659-48B6-AD5E-57058202929A}">
      <dgm:prSet/>
      <dgm:spPr/>
      <dgm:t>
        <a:bodyPr/>
        <a:lstStyle/>
        <a:p>
          <a:endParaRPr lang="en-US"/>
        </a:p>
      </dgm:t>
    </dgm:pt>
    <dgm:pt modelId="{67AB0B0A-EC98-4BCD-97C2-DF9DD8437DD4}" type="sibTrans" cxnId="{3C006996-7659-48B6-AD5E-57058202929A}">
      <dgm:prSet/>
      <dgm:spPr/>
      <dgm:t>
        <a:bodyPr/>
        <a:lstStyle/>
        <a:p>
          <a:endParaRPr lang="en-US"/>
        </a:p>
      </dgm:t>
    </dgm:pt>
    <dgm:pt modelId="{FF250889-F04D-4F68-8109-D346D7DC647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Again, do your homework</a:t>
          </a:r>
        </a:p>
      </dgm:t>
    </dgm:pt>
    <dgm:pt modelId="{B43845E7-038E-459A-8E42-56210C4B5B41}" type="parTrans" cxnId="{7EE4944C-C8B2-412A-8609-E19F08C60B06}">
      <dgm:prSet/>
      <dgm:spPr/>
      <dgm:t>
        <a:bodyPr/>
        <a:lstStyle/>
        <a:p>
          <a:endParaRPr lang="en-US"/>
        </a:p>
      </dgm:t>
    </dgm:pt>
    <dgm:pt modelId="{B7880711-2AA7-4115-91FD-E1FDD1C638B4}" type="sibTrans" cxnId="{7EE4944C-C8B2-412A-8609-E19F08C60B06}">
      <dgm:prSet/>
      <dgm:spPr/>
      <dgm:t>
        <a:bodyPr/>
        <a:lstStyle/>
        <a:p>
          <a:endParaRPr lang="en-US"/>
        </a:p>
      </dgm:t>
    </dgm:pt>
    <dgm:pt modelId="{B0DCEBA8-2958-8A45-B313-F2168B6A0949}" type="pres">
      <dgm:prSet presAssocID="{F31FC2E5-5409-4862-A949-ACF76817665D}" presName="linear" presStyleCnt="0">
        <dgm:presLayoutVars>
          <dgm:dir/>
          <dgm:animLvl val="lvl"/>
          <dgm:resizeHandles val="exact"/>
        </dgm:presLayoutVars>
      </dgm:prSet>
      <dgm:spPr/>
    </dgm:pt>
    <dgm:pt modelId="{6ABB9CBB-4852-2A4F-B24F-B373DF7B1B2F}" type="pres">
      <dgm:prSet presAssocID="{3AD1290B-3E86-45F6-AF2A-09581620559A}" presName="parentLin" presStyleCnt="0"/>
      <dgm:spPr/>
    </dgm:pt>
    <dgm:pt modelId="{FB1EC8D8-5ADA-8643-B11F-F7D4CBA1AE60}" type="pres">
      <dgm:prSet presAssocID="{3AD1290B-3E86-45F6-AF2A-09581620559A}" presName="parentLeftMargin" presStyleLbl="node1" presStyleIdx="0" presStyleCnt="2"/>
      <dgm:spPr/>
    </dgm:pt>
    <dgm:pt modelId="{E9A9C8C9-E3F3-344A-A21F-63C6254D19C4}" type="pres">
      <dgm:prSet presAssocID="{3AD1290B-3E86-45F6-AF2A-09581620559A}" presName="parentText" presStyleLbl="node1" presStyleIdx="0" presStyleCnt="2" custLinFactNeighborX="-14978" custLinFactNeighborY="-393">
        <dgm:presLayoutVars>
          <dgm:chMax val="0"/>
          <dgm:bulletEnabled val="1"/>
        </dgm:presLayoutVars>
      </dgm:prSet>
      <dgm:spPr/>
    </dgm:pt>
    <dgm:pt modelId="{1862DFD6-5CB8-844E-BB7F-91164C8851F0}" type="pres">
      <dgm:prSet presAssocID="{3AD1290B-3E86-45F6-AF2A-09581620559A}" presName="negativeSpace" presStyleCnt="0"/>
      <dgm:spPr/>
    </dgm:pt>
    <dgm:pt modelId="{87138D7A-B0FF-5B4D-81C2-FE7846E3ECEC}" type="pres">
      <dgm:prSet presAssocID="{3AD1290B-3E86-45F6-AF2A-09581620559A}" presName="childText" presStyleLbl="conFgAcc1" presStyleIdx="0" presStyleCnt="2" custScaleY="107583">
        <dgm:presLayoutVars>
          <dgm:bulletEnabled val="1"/>
        </dgm:presLayoutVars>
      </dgm:prSet>
      <dgm:spPr/>
    </dgm:pt>
    <dgm:pt modelId="{EBCED139-0978-D040-9A2A-A1533CD821CB}" type="pres">
      <dgm:prSet presAssocID="{B7408934-BD5D-405E-86BD-7AA38802773C}" presName="spaceBetweenRectangles" presStyleCnt="0"/>
      <dgm:spPr/>
    </dgm:pt>
    <dgm:pt modelId="{013E8B2C-E13F-F948-AC66-96EB215DA83B}" type="pres">
      <dgm:prSet presAssocID="{109E2D3C-F60B-4833-AE4C-648FD43FD6A9}" presName="parentLin" presStyleCnt="0"/>
      <dgm:spPr/>
    </dgm:pt>
    <dgm:pt modelId="{CCDAE522-343E-9D4C-A5F2-F7151102FB31}" type="pres">
      <dgm:prSet presAssocID="{109E2D3C-F60B-4833-AE4C-648FD43FD6A9}" presName="parentLeftMargin" presStyleLbl="node1" presStyleIdx="0" presStyleCnt="2"/>
      <dgm:spPr/>
    </dgm:pt>
    <dgm:pt modelId="{B2B3AA8D-F923-D348-8337-3956F06FA5C2}" type="pres">
      <dgm:prSet presAssocID="{109E2D3C-F60B-4833-AE4C-648FD43FD6A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6CEE5F8-8B6D-0B42-AC7E-807DF97BE5FC}" type="pres">
      <dgm:prSet presAssocID="{109E2D3C-F60B-4833-AE4C-648FD43FD6A9}" presName="negativeSpace" presStyleCnt="0"/>
      <dgm:spPr/>
    </dgm:pt>
    <dgm:pt modelId="{779D3AA4-CD68-BD4D-84AA-22154B05F06B}" type="pres">
      <dgm:prSet presAssocID="{109E2D3C-F60B-4833-AE4C-648FD43FD6A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B001904-DF7B-F44C-AD73-F54FA1A9DC76}" type="presOf" srcId="{ADDE55A0-021D-4B8E-9F81-2AB99B365DA0}" destId="{87138D7A-B0FF-5B4D-81C2-FE7846E3ECEC}" srcOrd="0" destOrd="0" presId="urn:microsoft.com/office/officeart/2005/8/layout/list1"/>
    <dgm:cxn modelId="{9CDDA00E-4BE7-4119-AC30-71982F404B13}" srcId="{F31FC2E5-5409-4862-A949-ACF76817665D}" destId="{3AD1290B-3E86-45F6-AF2A-09581620559A}" srcOrd="0" destOrd="0" parTransId="{C8B61595-4AAA-4BAB-911E-E71573CADA90}" sibTransId="{B7408934-BD5D-405E-86BD-7AA38802773C}"/>
    <dgm:cxn modelId="{1F5E3C1C-067A-1F42-B759-84E4F9CB3E09}" type="presOf" srcId="{F31FC2E5-5409-4862-A949-ACF76817665D}" destId="{B0DCEBA8-2958-8A45-B313-F2168B6A0949}" srcOrd="0" destOrd="0" presId="urn:microsoft.com/office/officeart/2005/8/layout/list1"/>
    <dgm:cxn modelId="{69929160-7670-4188-854B-557EF0B33894}" srcId="{3AD1290B-3E86-45F6-AF2A-09581620559A}" destId="{ADDE55A0-021D-4B8E-9F81-2AB99B365DA0}" srcOrd="0" destOrd="0" parTransId="{DA811C7C-6ACE-4C39-89D2-53DD0A5F5987}" sibTransId="{9F10673D-3EE2-49D4-B825-AD5671275AA5}"/>
    <dgm:cxn modelId="{67205648-287A-9E43-9CD0-26FA00930D66}" type="presOf" srcId="{3AD1290B-3E86-45F6-AF2A-09581620559A}" destId="{E9A9C8C9-E3F3-344A-A21F-63C6254D19C4}" srcOrd="1" destOrd="0" presId="urn:microsoft.com/office/officeart/2005/8/layout/list1"/>
    <dgm:cxn modelId="{7EE4944C-C8B2-412A-8609-E19F08C60B06}" srcId="{109E2D3C-F60B-4833-AE4C-648FD43FD6A9}" destId="{FF250889-F04D-4F68-8109-D346D7DC6470}" srcOrd="1" destOrd="0" parTransId="{B43845E7-038E-459A-8E42-56210C4B5B41}" sibTransId="{B7880711-2AA7-4115-91FD-E1FDD1C638B4}"/>
    <dgm:cxn modelId="{3C006996-7659-48B6-AD5E-57058202929A}" srcId="{109E2D3C-F60B-4833-AE4C-648FD43FD6A9}" destId="{47B6DE28-2619-463D-B33A-EDF08BE32473}" srcOrd="0" destOrd="0" parTransId="{76EA32E1-AD9F-4066-B0A8-2B1F5BF20AB1}" sibTransId="{67AB0B0A-EC98-4BCD-97C2-DF9DD8437DD4}"/>
    <dgm:cxn modelId="{0D34D19F-F4BD-7B4A-9005-3C6D087593FE}" type="presOf" srcId="{109E2D3C-F60B-4833-AE4C-648FD43FD6A9}" destId="{B2B3AA8D-F923-D348-8337-3956F06FA5C2}" srcOrd="1" destOrd="0" presId="urn:microsoft.com/office/officeart/2005/8/layout/list1"/>
    <dgm:cxn modelId="{D7C944B2-721A-0642-875A-8A20703BDE68}" type="presOf" srcId="{3AD1290B-3E86-45F6-AF2A-09581620559A}" destId="{FB1EC8D8-5ADA-8643-B11F-F7D4CBA1AE60}" srcOrd="0" destOrd="0" presId="urn:microsoft.com/office/officeart/2005/8/layout/list1"/>
    <dgm:cxn modelId="{BDD340B5-8C14-7C4A-A3AB-54F641A43612}" type="presOf" srcId="{FF250889-F04D-4F68-8109-D346D7DC6470}" destId="{779D3AA4-CD68-BD4D-84AA-22154B05F06B}" srcOrd="0" destOrd="1" presId="urn:microsoft.com/office/officeart/2005/8/layout/list1"/>
    <dgm:cxn modelId="{AAFB3FB8-AF2F-7945-950F-5CA9E41572C5}" type="presOf" srcId="{83FF47FF-FA66-4196-820D-7F0B3474E0D3}" destId="{87138D7A-B0FF-5B4D-81C2-FE7846E3ECEC}" srcOrd="0" destOrd="2" presId="urn:microsoft.com/office/officeart/2005/8/layout/list1"/>
    <dgm:cxn modelId="{0C8246C1-1A0A-FF4B-AB33-1B16156AD1F4}" type="presOf" srcId="{421B7F8A-CBCB-4F03-9C0D-AF4E91075D28}" destId="{87138D7A-B0FF-5B4D-81C2-FE7846E3ECEC}" srcOrd="0" destOrd="1" presId="urn:microsoft.com/office/officeart/2005/8/layout/list1"/>
    <dgm:cxn modelId="{5F2276C8-DDBA-994D-9254-D28084DFD31D}" type="presOf" srcId="{47B6DE28-2619-463D-B33A-EDF08BE32473}" destId="{779D3AA4-CD68-BD4D-84AA-22154B05F06B}" srcOrd="0" destOrd="0" presId="urn:microsoft.com/office/officeart/2005/8/layout/list1"/>
    <dgm:cxn modelId="{ED3C60C9-93EF-41B3-8215-6C5F4420A771}" srcId="{3AD1290B-3E86-45F6-AF2A-09581620559A}" destId="{83FF47FF-FA66-4196-820D-7F0B3474E0D3}" srcOrd="2" destOrd="0" parTransId="{98062636-58D0-4404-BD74-85D66113A0DA}" sibTransId="{85746EED-D935-45BB-A043-7500B1381860}"/>
    <dgm:cxn modelId="{54089AEB-424A-4C8B-9ABE-488D5FDF3AAC}" srcId="{3AD1290B-3E86-45F6-AF2A-09581620559A}" destId="{421B7F8A-CBCB-4F03-9C0D-AF4E91075D28}" srcOrd="1" destOrd="0" parTransId="{D180386A-A239-41C7-9938-9F78EBB7AC79}" sibTransId="{A0F1E1B1-ED3A-4ED0-9E57-06ECE8FBC616}"/>
    <dgm:cxn modelId="{C4D3BFF3-94FE-2D4D-9655-FF0BDD4C1E99}" type="presOf" srcId="{109E2D3C-F60B-4833-AE4C-648FD43FD6A9}" destId="{CCDAE522-343E-9D4C-A5F2-F7151102FB31}" srcOrd="0" destOrd="0" presId="urn:microsoft.com/office/officeart/2005/8/layout/list1"/>
    <dgm:cxn modelId="{31BD15F7-BE4E-4881-8B68-D9CC16925329}" srcId="{F31FC2E5-5409-4862-A949-ACF76817665D}" destId="{109E2D3C-F60B-4833-AE4C-648FD43FD6A9}" srcOrd="1" destOrd="0" parTransId="{073ED43C-7A6B-45D4-A189-86EF297B812B}" sibTransId="{C4E8862C-6162-4D1D-9FC7-338C9C945BA6}"/>
    <dgm:cxn modelId="{604D75AD-DE08-1345-8E88-7BA1264D2F45}" type="presParOf" srcId="{B0DCEBA8-2958-8A45-B313-F2168B6A0949}" destId="{6ABB9CBB-4852-2A4F-B24F-B373DF7B1B2F}" srcOrd="0" destOrd="0" presId="urn:microsoft.com/office/officeart/2005/8/layout/list1"/>
    <dgm:cxn modelId="{D8841E45-D7E7-5A4D-AD87-EC608864EF50}" type="presParOf" srcId="{6ABB9CBB-4852-2A4F-B24F-B373DF7B1B2F}" destId="{FB1EC8D8-5ADA-8643-B11F-F7D4CBA1AE60}" srcOrd="0" destOrd="0" presId="urn:microsoft.com/office/officeart/2005/8/layout/list1"/>
    <dgm:cxn modelId="{06DF688B-96C2-A54C-90E8-62EFD3EAFC43}" type="presParOf" srcId="{6ABB9CBB-4852-2A4F-B24F-B373DF7B1B2F}" destId="{E9A9C8C9-E3F3-344A-A21F-63C6254D19C4}" srcOrd="1" destOrd="0" presId="urn:microsoft.com/office/officeart/2005/8/layout/list1"/>
    <dgm:cxn modelId="{0AC14C10-8057-0D4B-ADB9-D665C7B3CA1E}" type="presParOf" srcId="{B0DCEBA8-2958-8A45-B313-F2168B6A0949}" destId="{1862DFD6-5CB8-844E-BB7F-91164C8851F0}" srcOrd="1" destOrd="0" presId="urn:microsoft.com/office/officeart/2005/8/layout/list1"/>
    <dgm:cxn modelId="{8217FC54-9010-0D4A-9CD0-49FB3670494B}" type="presParOf" srcId="{B0DCEBA8-2958-8A45-B313-F2168B6A0949}" destId="{87138D7A-B0FF-5B4D-81C2-FE7846E3ECEC}" srcOrd="2" destOrd="0" presId="urn:microsoft.com/office/officeart/2005/8/layout/list1"/>
    <dgm:cxn modelId="{816A4ECF-2D3A-9D40-919A-3BD17F98E6C2}" type="presParOf" srcId="{B0DCEBA8-2958-8A45-B313-F2168B6A0949}" destId="{EBCED139-0978-D040-9A2A-A1533CD821CB}" srcOrd="3" destOrd="0" presId="urn:microsoft.com/office/officeart/2005/8/layout/list1"/>
    <dgm:cxn modelId="{72F6E7D4-6FE1-C747-9926-8AA673386014}" type="presParOf" srcId="{B0DCEBA8-2958-8A45-B313-F2168B6A0949}" destId="{013E8B2C-E13F-F948-AC66-96EB215DA83B}" srcOrd="4" destOrd="0" presId="urn:microsoft.com/office/officeart/2005/8/layout/list1"/>
    <dgm:cxn modelId="{2DB72376-2A03-3647-A3A3-FF3E127E4A9F}" type="presParOf" srcId="{013E8B2C-E13F-F948-AC66-96EB215DA83B}" destId="{CCDAE522-343E-9D4C-A5F2-F7151102FB31}" srcOrd="0" destOrd="0" presId="urn:microsoft.com/office/officeart/2005/8/layout/list1"/>
    <dgm:cxn modelId="{B12181F4-B60B-BE43-8F29-F8D871DF3ED6}" type="presParOf" srcId="{013E8B2C-E13F-F948-AC66-96EB215DA83B}" destId="{B2B3AA8D-F923-D348-8337-3956F06FA5C2}" srcOrd="1" destOrd="0" presId="urn:microsoft.com/office/officeart/2005/8/layout/list1"/>
    <dgm:cxn modelId="{D186534E-55D1-8A44-A715-A7AA9F81ADD8}" type="presParOf" srcId="{B0DCEBA8-2958-8A45-B313-F2168B6A0949}" destId="{16CEE5F8-8B6D-0B42-AC7E-807DF97BE5FC}" srcOrd="5" destOrd="0" presId="urn:microsoft.com/office/officeart/2005/8/layout/list1"/>
    <dgm:cxn modelId="{8D9A2EF2-B8F0-AB4B-86BC-A787728B2AD6}" type="presParOf" srcId="{B0DCEBA8-2958-8A45-B313-F2168B6A0949}" destId="{779D3AA4-CD68-BD4D-84AA-22154B05F06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010017C-041B-495F-8947-8FEB71323B2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848D6211-9463-41DE-833A-BDB342ECC8B0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What is the ultimate goal of the campaign?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79C638-AF20-4C97-A558-1122E7DC51E4}" type="parTrans" cxnId="{6EBD565B-7C4E-4E5C-B91D-AD55992D4597}">
      <dgm:prSet/>
      <dgm:spPr/>
      <dgm:t>
        <a:bodyPr/>
        <a:lstStyle/>
        <a:p>
          <a:endParaRPr lang="en-US"/>
        </a:p>
      </dgm:t>
    </dgm:pt>
    <dgm:pt modelId="{ABC848CF-051A-4D72-9CD3-0CC8447DEF8E}" type="sibTrans" cxnId="{6EBD565B-7C4E-4E5C-B91D-AD55992D4597}">
      <dgm:prSet/>
      <dgm:spPr/>
      <dgm:t>
        <a:bodyPr/>
        <a:lstStyle/>
        <a:p>
          <a:endParaRPr lang="en-US"/>
        </a:p>
      </dgm:t>
    </dgm:pt>
    <dgm:pt modelId="{7A8B5A4D-C5A5-404E-9ADB-72CE4C565F38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What is the message you want to get across?</a:t>
          </a: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7938EB-8B33-4A53-A80C-AC747A9A4C53}" type="parTrans" cxnId="{84B749EF-CE04-47F2-8357-8C7BAE09D880}">
      <dgm:prSet/>
      <dgm:spPr/>
      <dgm:t>
        <a:bodyPr/>
        <a:lstStyle/>
        <a:p>
          <a:endParaRPr lang="en-US"/>
        </a:p>
      </dgm:t>
    </dgm:pt>
    <dgm:pt modelId="{40B66E77-F858-4A4B-BCB6-DB7255A5906C}" type="sibTrans" cxnId="{84B749EF-CE04-47F2-8357-8C7BAE09D880}">
      <dgm:prSet/>
      <dgm:spPr/>
      <dgm:t>
        <a:bodyPr/>
        <a:lstStyle/>
        <a:p>
          <a:endParaRPr lang="en-US"/>
        </a:p>
      </dgm:t>
    </dgm:pt>
    <dgm:pt modelId="{D6B74159-8716-41B1-84EB-1017A3CF7786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What is the purpose of the specific communication?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26853C-6100-4185-B235-2D015A290354}" type="parTrans" cxnId="{66FEB070-8943-407E-9077-99F96D8827E3}">
      <dgm:prSet/>
      <dgm:spPr/>
      <dgm:t>
        <a:bodyPr/>
        <a:lstStyle/>
        <a:p>
          <a:endParaRPr lang="en-US"/>
        </a:p>
      </dgm:t>
    </dgm:pt>
    <dgm:pt modelId="{B653E837-E330-437D-88ED-C7F244BB7098}" type="sibTrans" cxnId="{66FEB070-8943-407E-9077-99F96D8827E3}">
      <dgm:prSet/>
      <dgm:spPr/>
      <dgm:t>
        <a:bodyPr/>
        <a:lstStyle/>
        <a:p>
          <a:endParaRPr lang="en-US"/>
        </a:p>
      </dgm:t>
    </dgm:pt>
    <dgm:pt modelId="{91172ED8-0EFC-46E8-A59F-BAE7D06EFC79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Who is your audience?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85FD33-2D68-490F-BA95-830A90B65BFD}" type="parTrans" cxnId="{8FF6EC50-EDE0-43AE-A254-3CDE48A994D9}">
      <dgm:prSet/>
      <dgm:spPr/>
      <dgm:t>
        <a:bodyPr/>
        <a:lstStyle/>
        <a:p>
          <a:endParaRPr lang="en-US"/>
        </a:p>
      </dgm:t>
    </dgm:pt>
    <dgm:pt modelId="{287CE182-9717-4899-9430-D2EEFAFD9E14}" type="sibTrans" cxnId="{8FF6EC50-EDE0-43AE-A254-3CDE48A994D9}">
      <dgm:prSet/>
      <dgm:spPr/>
      <dgm:t>
        <a:bodyPr/>
        <a:lstStyle/>
        <a:p>
          <a:endParaRPr lang="en-US"/>
        </a:p>
      </dgm:t>
    </dgm:pt>
    <dgm:pt modelId="{8F729F27-5E2E-4FB5-ACFD-D34570BB1DFD}" type="pres">
      <dgm:prSet presAssocID="{3010017C-041B-495F-8947-8FEB71323B2E}" presName="root" presStyleCnt="0">
        <dgm:presLayoutVars>
          <dgm:dir/>
          <dgm:resizeHandles val="exact"/>
        </dgm:presLayoutVars>
      </dgm:prSet>
      <dgm:spPr/>
    </dgm:pt>
    <dgm:pt modelId="{E5D3B8BD-3B5C-439D-9946-6D6006FB6A57}" type="pres">
      <dgm:prSet presAssocID="{848D6211-9463-41DE-833A-BDB342ECC8B0}" presName="compNode" presStyleCnt="0"/>
      <dgm:spPr/>
    </dgm:pt>
    <dgm:pt modelId="{8FB6C208-D823-42F1-8445-89F354C94BF8}" type="pres">
      <dgm:prSet presAssocID="{848D6211-9463-41DE-833A-BDB342ECC8B0}" presName="iconBgRect" presStyleLbl="bgShp" presStyleIdx="0" presStyleCnt="4"/>
      <dgm:spPr/>
    </dgm:pt>
    <dgm:pt modelId="{87009B04-B9BD-4A33-8D94-A6DE685B6FE9}" type="pres">
      <dgm:prSet presAssocID="{848D6211-9463-41DE-833A-BDB342ECC8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94B7644-F95F-40EC-8D6F-A4ED30BCF7E4}" type="pres">
      <dgm:prSet presAssocID="{848D6211-9463-41DE-833A-BDB342ECC8B0}" presName="spaceRect" presStyleCnt="0"/>
      <dgm:spPr/>
    </dgm:pt>
    <dgm:pt modelId="{CC1981EE-A984-4CFF-84D4-BE7C963A9740}" type="pres">
      <dgm:prSet presAssocID="{848D6211-9463-41DE-833A-BDB342ECC8B0}" presName="textRect" presStyleLbl="revTx" presStyleIdx="0" presStyleCnt="4">
        <dgm:presLayoutVars>
          <dgm:chMax val="1"/>
          <dgm:chPref val="1"/>
        </dgm:presLayoutVars>
      </dgm:prSet>
      <dgm:spPr/>
    </dgm:pt>
    <dgm:pt modelId="{997F1917-8311-4837-9343-D99066E6868A}" type="pres">
      <dgm:prSet presAssocID="{ABC848CF-051A-4D72-9CD3-0CC8447DEF8E}" presName="sibTrans" presStyleCnt="0"/>
      <dgm:spPr/>
    </dgm:pt>
    <dgm:pt modelId="{BBFA9A3F-A253-45BA-9DCF-3B134B744A03}" type="pres">
      <dgm:prSet presAssocID="{7A8B5A4D-C5A5-404E-9ADB-72CE4C565F38}" presName="compNode" presStyleCnt="0"/>
      <dgm:spPr/>
    </dgm:pt>
    <dgm:pt modelId="{5D05BDB7-B74F-4F48-A8DD-F2B392F22645}" type="pres">
      <dgm:prSet presAssocID="{7A8B5A4D-C5A5-404E-9ADB-72CE4C565F38}" presName="iconBgRect" presStyleLbl="bgShp" presStyleIdx="1" presStyleCnt="4"/>
      <dgm:spPr/>
    </dgm:pt>
    <dgm:pt modelId="{A656EF17-4E78-457F-A328-1C854997FB4C}" type="pres">
      <dgm:prSet presAssocID="{7A8B5A4D-C5A5-404E-9ADB-72CE4C565F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6E0F70C-766B-4E8A-8333-EEE5C067E424}" type="pres">
      <dgm:prSet presAssocID="{7A8B5A4D-C5A5-404E-9ADB-72CE4C565F38}" presName="spaceRect" presStyleCnt="0"/>
      <dgm:spPr/>
    </dgm:pt>
    <dgm:pt modelId="{D710DD93-48A5-4E68-B696-46F2518107C5}" type="pres">
      <dgm:prSet presAssocID="{7A8B5A4D-C5A5-404E-9ADB-72CE4C565F38}" presName="textRect" presStyleLbl="revTx" presStyleIdx="1" presStyleCnt="4">
        <dgm:presLayoutVars>
          <dgm:chMax val="1"/>
          <dgm:chPref val="1"/>
        </dgm:presLayoutVars>
      </dgm:prSet>
      <dgm:spPr/>
    </dgm:pt>
    <dgm:pt modelId="{DDCA5D59-BC6A-4E8A-A20F-D81BD4249DF3}" type="pres">
      <dgm:prSet presAssocID="{40B66E77-F858-4A4B-BCB6-DB7255A5906C}" presName="sibTrans" presStyleCnt="0"/>
      <dgm:spPr/>
    </dgm:pt>
    <dgm:pt modelId="{4D81645D-4533-4792-9CB2-F3028618D1C7}" type="pres">
      <dgm:prSet presAssocID="{D6B74159-8716-41B1-84EB-1017A3CF7786}" presName="compNode" presStyleCnt="0"/>
      <dgm:spPr/>
    </dgm:pt>
    <dgm:pt modelId="{D739896C-B679-4C54-AF9A-D48FEE552131}" type="pres">
      <dgm:prSet presAssocID="{D6B74159-8716-41B1-84EB-1017A3CF7786}" presName="iconBgRect" presStyleLbl="bgShp" presStyleIdx="2" presStyleCnt="4"/>
      <dgm:spPr/>
    </dgm:pt>
    <dgm:pt modelId="{5DDDF6EC-933A-4507-9C7D-615F35BA1731}" type="pres">
      <dgm:prSet presAssocID="{D6B74159-8716-41B1-84EB-1017A3CF77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56177983-AE62-4F7E-B17C-321DE1D8B039}" type="pres">
      <dgm:prSet presAssocID="{D6B74159-8716-41B1-84EB-1017A3CF7786}" presName="spaceRect" presStyleCnt="0"/>
      <dgm:spPr/>
    </dgm:pt>
    <dgm:pt modelId="{D922A2C6-0395-4C9F-98F9-60716FB77768}" type="pres">
      <dgm:prSet presAssocID="{D6B74159-8716-41B1-84EB-1017A3CF7786}" presName="textRect" presStyleLbl="revTx" presStyleIdx="2" presStyleCnt="4">
        <dgm:presLayoutVars>
          <dgm:chMax val="1"/>
          <dgm:chPref val="1"/>
        </dgm:presLayoutVars>
      </dgm:prSet>
      <dgm:spPr/>
    </dgm:pt>
    <dgm:pt modelId="{A8EC5FDD-CAF0-4B47-BBAC-05EF56B9A0B5}" type="pres">
      <dgm:prSet presAssocID="{B653E837-E330-437D-88ED-C7F244BB7098}" presName="sibTrans" presStyleCnt="0"/>
      <dgm:spPr/>
    </dgm:pt>
    <dgm:pt modelId="{4AD29D48-0A76-453E-940B-B32ACDE85862}" type="pres">
      <dgm:prSet presAssocID="{91172ED8-0EFC-46E8-A59F-BAE7D06EFC79}" presName="compNode" presStyleCnt="0"/>
      <dgm:spPr/>
    </dgm:pt>
    <dgm:pt modelId="{27D3DE19-2C30-4526-BE32-BD033B02C9C1}" type="pres">
      <dgm:prSet presAssocID="{91172ED8-0EFC-46E8-A59F-BAE7D06EFC79}" presName="iconBgRect" presStyleLbl="bgShp" presStyleIdx="3" presStyleCnt="4"/>
      <dgm:spPr/>
    </dgm:pt>
    <dgm:pt modelId="{CCB81D92-F1FF-4DA4-8EE4-A13E86ED5DD3}" type="pres">
      <dgm:prSet presAssocID="{91172ED8-0EFC-46E8-A59F-BAE7D06EFC7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0C9EB5E1-4FDD-4398-8CFE-F51803CFED5A}" type="pres">
      <dgm:prSet presAssocID="{91172ED8-0EFC-46E8-A59F-BAE7D06EFC79}" presName="spaceRect" presStyleCnt="0"/>
      <dgm:spPr/>
    </dgm:pt>
    <dgm:pt modelId="{484117C7-290D-4EB1-AE60-500EA96C98D3}" type="pres">
      <dgm:prSet presAssocID="{91172ED8-0EFC-46E8-A59F-BAE7D06EFC7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21BCB17-9382-4FC7-A017-7249BBCA46A0}" type="presOf" srcId="{3010017C-041B-495F-8947-8FEB71323B2E}" destId="{8F729F27-5E2E-4FB5-ACFD-D34570BB1DFD}" srcOrd="0" destOrd="0" presId="urn:microsoft.com/office/officeart/2018/5/layout/IconCircleLabelList"/>
    <dgm:cxn modelId="{3D4C8C27-CC7E-4E34-ACCA-7A39D8D3AC47}" type="presOf" srcId="{848D6211-9463-41DE-833A-BDB342ECC8B0}" destId="{CC1981EE-A984-4CFF-84D4-BE7C963A9740}" srcOrd="0" destOrd="0" presId="urn:microsoft.com/office/officeart/2018/5/layout/IconCircleLabelList"/>
    <dgm:cxn modelId="{6EBD565B-7C4E-4E5C-B91D-AD55992D4597}" srcId="{3010017C-041B-495F-8947-8FEB71323B2E}" destId="{848D6211-9463-41DE-833A-BDB342ECC8B0}" srcOrd="0" destOrd="0" parTransId="{F379C638-AF20-4C97-A558-1122E7DC51E4}" sibTransId="{ABC848CF-051A-4D72-9CD3-0CC8447DEF8E}"/>
    <dgm:cxn modelId="{0781F061-C4A5-446E-8616-EFD3F7B81E5A}" type="presOf" srcId="{91172ED8-0EFC-46E8-A59F-BAE7D06EFC79}" destId="{484117C7-290D-4EB1-AE60-500EA96C98D3}" srcOrd="0" destOrd="0" presId="urn:microsoft.com/office/officeart/2018/5/layout/IconCircleLabelList"/>
    <dgm:cxn modelId="{66FEB070-8943-407E-9077-99F96D8827E3}" srcId="{3010017C-041B-495F-8947-8FEB71323B2E}" destId="{D6B74159-8716-41B1-84EB-1017A3CF7786}" srcOrd="2" destOrd="0" parTransId="{2D26853C-6100-4185-B235-2D015A290354}" sibTransId="{B653E837-E330-437D-88ED-C7F244BB7098}"/>
    <dgm:cxn modelId="{8FF6EC50-EDE0-43AE-A254-3CDE48A994D9}" srcId="{3010017C-041B-495F-8947-8FEB71323B2E}" destId="{91172ED8-0EFC-46E8-A59F-BAE7D06EFC79}" srcOrd="3" destOrd="0" parTransId="{F385FD33-2D68-490F-BA95-830A90B65BFD}" sibTransId="{287CE182-9717-4899-9430-D2EEFAFD9E14}"/>
    <dgm:cxn modelId="{26E600AD-A4B6-4052-A569-42D63E6B4368}" type="presOf" srcId="{7A8B5A4D-C5A5-404E-9ADB-72CE4C565F38}" destId="{D710DD93-48A5-4E68-B696-46F2518107C5}" srcOrd="0" destOrd="0" presId="urn:microsoft.com/office/officeart/2018/5/layout/IconCircleLabelList"/>
    <dgm:cxn modelId="{1B9584DF-6781-449E-A9BA-89D618745002}" type="presOf" srcId="{D6B74159-8716-41B1-84EB-1017A3CF7786}" destId="{D922A2C6-0395-4C9F-98F9-60716FB77768}" srcOrd="0" destOrd="0" presId="urn:microsoft.com/office/officeart/2018/5/layout/IconCircleLabelList"/>
    <dgm:cxn modelId="{84B749EF-CE04-47F2-8357-8C7BAE09D880}" srcId="{3010017C-041B-495F-8947-8FEB71323B2E}" destId="{7A8B5A4D-C5A5-404E-9ADB-72CE4C565F38}" srcOrd="1" destOrd="0" parTransId="{D37938EB-8B33-4A53-A80C-AC747A9A4C53}" sibTransId="{40B66E77-F858-4A4B-BCB6-DB7255A5906C}"/>
    <dgm:cxn modelId="{75201B07-2B80-437B-AAD9-A68DAA558813}" type="presParOf" srcId="{8F729F27-5E2E-4FB5-ACFD-D34570BB1DFD}" destId="{E5D3B8BD-3B5C-439D-9946-6D6006FB6A57}" srcOrd="0" destOrd="0" presId="urn:microsoft.com/office/officeart/2018/5/layout/IconCircleLabelList"/>
    <dgm:cxn modelId="{F678C919-A548-4057-A12E-C04029B652AA}" type="presParOf" srcId="{E5D3B8BD-3B5C-439D-9946-6D6006FB6A57}" destId="{8FB6C208-D823-42F1-8445-89F354C94BF8}" srcOrd="0" destOrd="0" presId="urn:microsoft.com/office/officeart/2018/5/layout/IconCircleLabelList"/>
    <dgm:cxn modelId="{4B2D605C-860B-4F06-8023-451860B06ADE}" type="presParOf" srcId="{E5D3B8BD-3B5C-439D-9946-6D6006FB6A57}" destId="{87009B04-B9BD-4A33-8D94-A6DE685B6FE9}" srcOrd="1" destOrd="0" presId="urn:microsoft.com/office/officeart/2018/5/layout/IconCircleLabelList"/>
    <dgm:cxn modelId="{82866691-32FB-4B95-919C-671DFDF02DCA}" type="presParOf" srcId="{E5D3B8BD-3B5C-439D-9946-6D6006FB6A57}" destId="{994B7644-F95F-40EC-8D6F-A4ED30BCF7E4}" srcOrd="2" destOrd="0" presId="urn:microsoft.com/office/officeart/2018/5/layout/IconCircleLabelList"/>
    <dgm:cxn modelId="{90696291-E849-48E0-99CC-8A28F391B04E}" type="presParOf" srcId="{E5D3B8BD-3B5C-439D-9946-6D6006FB6A57}" destId="{CC1981EE-A984-4CFF-84D4-BE7C963A9740}" srcOrd="3" destOrd="0" presId="urn:microsoft.com/office/officeart/2018/5/layout/IconCircleLabelList"/>
    <dgm:cxn modelId="{DBFFE38A-CB3E-43BF-AAAB-4D769F8DA48D}" type="presParOf" srcId="{8F729F27-5E2E-4FB5-ACFD-D34570BB1DFD}" destId="{997F1917-8311-4837-9343-D99066E6868A}" srcOrd="1" destOrd="0" presId="urn:microsoft.com/office/officeart/2018/5/layout/IconCircleLabelList"/>
    <dgm:cxn modelId="{F5B42EF8-C278-47C2-9E17-A1A4DAD4863D}" type="presParOf" srcId="{8F729F27-5E2E-4FB5-ACFD-D34570BB1DFD}" destId="{BBFA9A3F-A253-45BA-9DCF-3B134B744A03}" srcOrd="2" destOrd="0" presId="urn:microsoft.com/office/officeart/2018/5/layout/IconCircleLabelList"/>
    <dgm:cxn modelId="{C59CEE28-24A6-46A2-B5EE-F18907D5FFF9}" type="presParOf" srcId="{BBFA9A3F-A253-45BA-9DCF-3B134B744A03}" destId="{5D05BDB7-B74F-4F48-A8DD-F2B392F22645}" srcOrd="0" destOrd="0" presId="urn:microsoft.com/office/officeart/2018/5/layout/IconCircleLabelList"/>
    <dgm:cxn modelId="{AB8C6065-9B04-4ECA-BA59-895D1DAECB99}" type="presParOf" srcId="{BBFA9A3F-A253-45BA-9DCF-3B134B744A03}" destId="{A656EF17-4E78-457F-A328-1C854997FB4C}" srcOrd="1" destOrd="0" presId="urn:microsoft.com/office/officeart/2018/5/layout/IconCircleLabelList"/>
    <dgm:cxn modelId="{4F122B24-7266-4E36-AE55-9D6EC7797BE2}" type="presParOf" srcId="{BBFA9A3F-A253-45BA-9DCF-3B134B744A03}" destId="{B6E0F70C-766B-4E8A-8333-EEE5C067E424}" srcOrd="2" destOrd="0" presId="urn:microsoft.com/office/officeart/2018/5/layout/IconCircleLabelList"/>
    <dgm:cxn modelId="{C658E8FA-B32E-4C99-91F1-531DB70C216C}" type="presParOf" srcId="{BBFA9A3F-A253-45BA-9DCF-3B134B744A03}" destId="{D710DD93-48A5-4E68-B696-46F2518107C5}" srcOrd="3" destOrd="0" presId="urn:microsoft.com/office/officeart/2018/5/layout/IconCircleLabelList"/>
    <dgm:cxn modelId="{30E27B7C-A7EC-4FA1-A6B6-AE5E3FE70AE5}" type="presParOf" srcId="{8F729F27-5E2E-4FB5-ACFD-D34570BB1DFD}" destId="{DDCA5D59-BC6A-4E8A-A20F-D81BD4249DF3}" srcOrd="3" destOrd="0" presId="urn:microsoft.com/office/officeart/2018/5/layout/IconCircleLabelList"/>
    <dgm:cxn modelId="{FDAE54A0-BEDD-4A17-8324-D3256E85B233}" type="presParOf" srcId="{8F729F27-5E2E-4FB5-ACFD-D34570BB1DFD}" destId="{4D81645D-4533-4792-9CB2-F3028618D1C7}" srcOrd="4" destOrd="0" presId="urn:microsoft.com/office/officeart/2018/5/layout/IconCircleLabelList"/>
    <dgm:cxn modelId="{5D1A1D46-10BF-4123-9A3A-380032769B1C}" type="presParOf" srcId="{4D81645D-4533-4792-9CB2-F3028618D1C7}" destId="{D739896C-B679-4C54-AF9A-D48FEE552131}" srcOrd="0" destOrd="0" presId="urn:microsoft.com/office/officeart/2018/5/layout/IconCircleLabelList"/>
    <dgm:cxn modelId="{F7173CED-BA50-4D69-9613-F36FCE4A60E2}" type="presParOf" srcId="{4D81645D-4533-4792-9CB2-F3028618D1C7}" destId="{5DDDF6EC-933A-4507-9C7D-615F35BA1731}" srcOrd="1" destOrd="0" presId="urn:microsoft.com/office/officeart/2018/5/layout/IconCircleLabelList"/>
    <dgm:cxn modelId="{F552FD5E-BE88-414D-A953-8FAC67589547}" type="presParOf" srcId="{4D81645D-4533-4792-9CB2-F3028618D1C7}" destId="{56177983-AE62-4F7E-B17C-321DE1D8B039}" srcOrd="2" destOrd="0" presId="urn:microsoft.com/office/officeart/2018/5/layout/IconCircleLabelList"/>
    <dgm:cxn modelId="{4EB2B8CF-3F70-41B0-B905-87CB8CD78F67}" type="presParOf" srcId="{4D81645D-4533-4792-9CB2-F3028618D1C7}" destId="{D922A2C6-0395-4C9F-98F9-60716FB77768}" srcOrd="3" destOrd="0" presId="urn:microsoft.com/office/officeart/2018/5/layout/IconCircleLabelList"/>
    <dgm:cxn modelId="{38A6E344-FAD2-4B47-84C5-0295B0C0CCB8}" type="presParOf" srcId="{8F729F27-5E2E-4FB5-ACFD-D34570BB1DFD}" destId="{A8EC5FDD-CAF0-4B47-BBAC-05EF56B9A0B5}" srcOrd="5" destOrd="0" presId="urn:microsoft.com/office/officeart/2018/5/layout/IconCircleLabelList"/>
    <dgm:cxn modelId="{9E93E653-F0E2-4CEF-B495-A74773EF10B8}" type="presParOf" srcId="{8F729F27-5E2E-4FB5-ACFD-D34570BB1DFD}" destId="{4AD29D48-0A76-453E-940B-B32ACDE85862}" srcOrd="6" destOrd="0" presId="urn:microsoft.com/office/officeart/2018/5/layout/IconCircleLabelList"/>
    <dgm:cxn modelId="{E5F4CF32-1E3B-41AE-93A0-14178AD23A1C}" type="presParOf" srcId="{4AD29D48-0A76-453E-940B-B32ACDE85862}" destId="{27D3DE19-2C30-4526-BE32-BD033B02C9C1}" srcOrd="0" destOrd="0" presId="urn:microsoft.com/office/officeart/2018/5/layout/IconCircleLabelList"/>
    <dgm:cxn modelId="{373452EC-254D-40B7-A740-D4834B603601}" type="presParOf" srcId="{4AD29D48-0A76-453E-940B-B32ACDE85862}" destId="{CCB81D92-F1FF-4DA4-8EE4-A13E86ED5DD3}" srcOrd="1" destOrd="0" presId="urn:microsoft.com/office/officeart/2018/5/layout/IconCircleLabelList"/>
    <dgm:cxn modelId="{76B94AAC-3B7F-4A25-B021-ABD7FA10C7F2}" type="presParOf" srcId="{4AD29D48-0A76-453E-940B-B32ACDE85862}" destId="{0C9EB5E1-4FDD-4398-8CFE-F51803CFED5A}" srcOrd="2" destOrd="0" presId="urn:microsoft.com/office/officeart/2018/5/layout/IconCircleLabelList"/>
    <dgm:cxn modelId="{D4FFDC5D-7295-48A4-B36F-A16E638E2669}" type="presParOf" srcId="{4AD29D48-0A76-453E-940B-B32ACDE85862}" destId="{484117C7-290D-4EB1-AE60-500EA96C98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9572F0E-1557-4E13-9CDB-337639B8E70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5A78FDB5-7E07-4EDF-8EB1-4BF7A603AB41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Who are other stakeholders?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B4DD13-F511-44E1-B864-84AABA383E71}" type="parTrans" cxnId="{566BDD43-E779-49C3-A36E-BB5E3AFA6E4E}">
      <dgm:prSet/>
      <dgm:spPr/>
      <dgm:t>
        <a:bodyPr/>
        <a:lstStyle/>
        <a:p>
          <a:endParaRPr lang="en-US"/>
        </a:p>
      </dgm:t>
    </dgm:pt>
    <dgm:pt modelId="{6D716106-ADCA-48E5-86AA-3BE211D15B07}" type="sibTrans" cxnId="{566BDD43-E779-49C3-A36E-BB5E3AFA6E4E}">
      <dgm:prSet/>
      <dgm:spPr/>
      <dgm:t>
        <a:bodyPr/>
        <a:lstStyle/>
        <a:p>
          <a:endParaRPr lang="en-US"/>
        </a:p>
      </dgm:t>
    </dgm:pt>
    <dgm:pt modelId="{49CC513B-2A9E-4BF2-A828-E601CFF57459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How do each of your audiences consume information?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9953A7-899E-4ECE-8C4F-F83A6E5579E0}" type="parTrans" cxnId="{F0181582-CA50-425D-93F1-7F43040F42B2}">
      <dgm:prSet/>
      <dgm:spPr/>
      <dgm:t>
        <a:bodyPr/>
        <a:lstStyle/>
        <a:p>
          <a:endParaRPr lang="en-US"/>
        </a:p>
      </dgm:t>
    </dgm:pt>
    <dgm:pt modelId="{421A7A3D-580C-43E7-B2DF-185A49F735EB}" type="sibTrans" cxnId="{F0181582-CA50-425D-93F1-7F43040F42B2}">
      <dgm:prSet/>
      <dgm:spPr/>
      <dgm:t>
        <a:bodyPr/>
        <a:lstStyle/>
        <a:p>
          <a:endParaRPr lang="en-US"/>
        </a:p>
      </dgm:t>
    </dgm:pt>
    <dgm:pt modelId="{BB3A1068-ADFA-4963-81D1-41F2BCF5484E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What is the timing of when the audience needs to get the information?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2342CA-8647-4AC8-933D-68F25ABB1898}" type="parTrans" cxnId="{42E82E19-E7A4-4266-8E2F-1354FCC328A1}">
      <dgm:prSet/>
      <dgm:spPr/>
      <dgm:t>
        <a:bodyPr/>
        <a:lstStyle/>
        <a:p>
          <a:endParaRPr lang="en-US"/>
        </a:p>
      </dgm:t>
    </dgm:pt>
    <dgm:pt modelId="{4633580A-D309-47E7-A9D8-2626A0E8DF3B}" type="sibTrans" cxnId="{42E82E19-E7A4-4266-8E2F-1354FCC328A1}">
      <dgm:prSet/>
      <dgm:spPr/>
      <dgm:t>
        <a:bodyPr/>
        <a:lstStyle/>
        <a:p>
          <a:endParaRPr lang="en-US"/>
        </a:p>
      </dgm:t>
    </dgm:pt>
    <dgm:pt modelId="{03EAB38D-5C40-49FF-B07B-3E1720E4DDB9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Who is the best messenger?</a:t>
          </a: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010103-65DB-4C08-BFFE-C9318400F39C}" type="parTrans" cxnId="{11C69514-5664-495B-94C6-7ECE5FAA50A1}">
      <dgm:prSet/>
      <dgm:spPr/>
      <dgm:t>
        <a:bodyPr/>
        <a:lstStyle/>
        <a:p>
          <a:endParaRPr lang="en-US"/>
        </a:p>
      </dgm:t>
    </dgm:pt>
    <dgm:pt modelId="{BA38B35D-63FC-4FDF-AF12-95F3CE45E64F}" type="sibTrans" cxnId="{11C69514-5664-495B-94C6-7ECE5FAA50A1}">
      <dgm:prSet/>
      <dgm:spPr/>
      <dgm:t>
        <a:bodyPr/>
        <a:lstStyle/>
        <a:p>
          <a:endParaRPr lang="en-US"/>
        </a:p>
      </dgm:t>
    </dgm:pt>
    <dgm:pt modelId="{977507BA-D3D3-4051-9BA1-88BFCE073F90}" type="pres">
      <dgm:prSet presAssocID="{29572F0E-1557-4E13-9CDB-337639B8E700}" presName="root" presStyleCnt="0">
        <dgm:presLayoutVars>
          <dgm:dir/>
          <dgm:resizeHandles val="exact"/>
        </dgm:presLayoutVars>
      </dgm:prSet>
      <dgm:spPr/>
    </dgm:pt>
    <dgm:pt modelId="{7C356D2D-BF82-4D92-943B-57A27FB34483}" type="pres">
      <dgm:prSet presAssocID="{5A78FDB5-7E07-4EDF-8EB1-4BF7A603AB41}" presName="compNode" presStyleCnt="0"/>
      <dgm:spPr/>
    </dgm:pt>
    <dgm:pt modelId="{B3E95F67-8B7E-4146-9938-16DBCB84896A}" type="pres">
      <dgm:prSet presAssocID="{5A78FDB5-7E07-4EDF-8EB1-4BF7A603AB41}" presName="iconBgRect" presStyleLbl="bgShp" presStyleIdx="0" presStyleCnt="4"/>
      <dgm:spPr/>
    </dgm:pt>
    <dgm:pt modelId="{3BCEB874-79D7-41F9-8C38-669EE8080BEA}" type="pres">
      <dgm:prSet presAssocID="{5A78FDB5-7E07-4EDF-8EB1-4BF7A603AB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E94495E-493D-47C7-9A87-ED7B1EEFB0B7}" type="pres">
      <dgm:prSet presAssocID="{5A78FDB5-7E07-4EDF-8EB1-4BF7A603AB41}" presName="spaceRect" presStyleCnt="0"/>
      <dgm:spPr/>
    </dgm:pt>
    <dgm:pt modelId="{51FC0A0C-D0F5-445B-A968-9A8A9A5DAE29}" type="pres">
      <dgm:prSet presAssocID="{5A78FDB5-7E07-4EDF-8EB1-4BF7A603AB41}" presName="textRect" presStyleLbl="revTx" presStyleIdx="0" presStyleCnt="4">
        <dgm:presLayoutVars>
          <dgm:chMax val="1"/>
          <dgm:chPref val="1"/>
        </dgm:presLayoutVars>
      </dgm:prSet>
      <dgm:spPr/>
    </dgm:pt>
    <dgm:pt modelId="{CAB43C07-C73B-4399-A2BB-22E4BBAF588C}" type="pres">
      <dgm:prSet presAssocID="{6D716106-ADCA-48E5-86AA-3BE211D15B07}" presName="sibTrans" presStyleCnt="0"/>
      <dgm:spPr/>
    </dgm:pt>
    <dgm:pt modelId="{0D331122-7838-4E9F-A68E-F8A847BB63E9}" type="pres">
      <dgm:prSet presAssocID="{49CC513B-2A9E-4BF2-A828-E601CFF57459}" presName="compNode" presStyleCnt="0"/>
      <dgm:spPr/>
    </dgm:pt>
    <dgm:pt modelId="{C3A12A49-E515-4068-B4D0-99A4CF2DE952}" type="pres">
      <dgm:prSet presAssocID="{49CC513B-2A9E-4BF2-A828-E601CFF57459}" presName="iconBgRect" presStyleLbl="bgShp" presStyleIdx="1" presStyleCnt="4"/>
      <dgm:spPr/>
    </dgm:pt>
    <dgm:pt modelId="{97DD38FD-B3FC-48A9-AF0B-98D238AAE273}" type="pres">
      <dgm:prSet presAssocID="{49CC513B-2A9E-4BF2-A828-E601CFF5745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0B968AA5-BC5E-4607-9152-FEE2E9AD3CB6}" type="pres">
      <dgm:prSet presAssocID="{49CC513B-2A9E-4BF2-A828-E601CFF57459}" presName="spaceRect" presStyleCnt="0"/>
      <dgm:spPr/>
    </dgm:pt>
    <dgm:pt modelId="{B39414CD-9C55-44B3-AE52-AA7629E283D6}" type="pres">
      <dgm:prSet presAssocID="{49CC513B-2A9E-4BF2-A828-E601CFF57459}" presName="textRect" presStyleLbl="revTx" presStyleIdx="1" presStyleCnt="4">
        <dgm:presLayoutVars>
          <dgm:chMax val="1"/>
          <dgm:chPref val="1"/>
        </dgm:presLayoutVars>
      </dgm:prSet>
      <dgm:spPr/>
    </dgm:pt>
    <dgm:pt modelId="{F9749CB4-AB91-4DF9-990F-B22AC23D9576}" type="pres">
      <dgm:prSet presAssocID="{421A7A3D-580C-43E7-B2DF-185A49F735EB}" presName="sibTrans" presStyleCnt="0"/>
      <dgm:spPr/>
    </dgm:pt>
    <dgm:pt modelId="{0D43EE41-6A99-403A-9CD7-5E95644C68B5}" type="pres">
      <dgm:prSet presAssocID="{BB3A1068-ADFA-4963-81D1-41F2BCF5484E}" presName="compNode" presStyleCnt="0"/>
      <dgm:spPr/>
    </dgm:pt>
    <dgm:pt modelId="{03F0342A-8C55-4ABB-B06E-1A6ABEE62226}" type="pres">
      <dgm:prSet presAssocID="{BB3A1068-ADFA-4963-81D1-41F2BCF5484E}" presName="iconBgRect" presStyleLbl="bgShp" presStyleIdx="2" presStyleCnt="4"/>
      <dgm:spPr/>
    </dgm:pt>
    <dgm:pt modelId="{506189FF-1411-461B-B1C0-ACE289111437}" type="pres">
      <dgm:prSet presAssocID="{BB3A1068-ADFA-4963-81D1-41F2BCF548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892722C-49B0-4D38-828B-2B8604492982}" type="pres">
      <dgm:prSet presAssocID="{BB3A1068-ADFA-4963-81D1-41F2BCF5484E}" presName="spaceRect" presStyleCnt="0"/>
      <dgm:spPr/>
    </dgm:pt>
    <dgm:pt modelId="{D2F00ABB-67D9-4E1B-B0CB-118A5670B265}" type="pres">
      <dgm:prSet presAssocID="{BB3A1068-ADFA-4963-81D1-41F2BCF5484E}" presName="textRect" presStyleLbl="revTx" presStyleIdx="2" presStyleCnt="4">
        <dgm:presLayoutVars>
          <dgm:chMax val="1"/>
          <dgm:chPref val="1"/>
        </dgm:presLayoutVars>
      </dgm:prSet>
      <dgm:spPr/>
    </dgm:pt>
    <dgm:pt modelId="{4E656991-F8F6-4DB4-B180-06A8A58002A5}" type="pres">
      <dgm:prSet presAssocID="{4633580A-D309-47E7-A9D8-2626A0E8DF3B}" presName="sibTrans" presStyleCnt="0"/>
      <dgm:spPr/>
    </dgm:pt>
    <dgm:pt modelId="{D53135C5-1991-4BEC-A60A-EA9BBD4E342C}" type="pres">
      <dgm:prSet presAssocID="{03EAB38D-5C40-49FF-B07B-3E1720E4DDB9}" presName="compNode" presStyleCnt="0"/>
      <dgm:spPr/>
    </dgm:pt>
    <dgm:pt modelId="{69B52910-1AB0-4B9D-9A73-3B7CF3E55A54}" type="pres">
      <dgm:prSet presAssocID="{03EAB38D-5C40-49FF-B07B-3E1720E4DDB9}" presName="iconBgRect" presStyleLbl="bgShp" presStyleIdx="3" presStyleCnt="4"/>
      <dgm:spPr/>
    </dgm:pt>
    <dgm:pt modelId="{925E48AA-267B-4F4D-A646-AF185241BD3F}" type="pres">
      <dgm:prSet presAssocID="{03EAB38D-5C40-49FF-B07B-3E1720E4DDB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e"/>
        </a:ext>
      </dgm:extLst>
    </dgm:pt>
    <dgm:pt modelId="{83EA21AC-A271-47E4-A4CA-B6F3239E80F0}" type="pres">
      <dgm:prSet presAssocID="{03EAB38D-5C40-49FF-B07B-3E1720E4DDB9}" presName="spaceRect" presStyleCnt="0"/>
      <dgm:spPr/>
    </dgm:pt>
    <dgm:pt modelId="{5954F043-10D4-4D5D-B731-D08A2D9BD24D}" type="pres">
      <dgm:prSet presAssocID="{03EAB38D-5C40-49FF-B07B-3E1720E4DDB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1C69514-5664-495B-94C6-7ECE5FAA50A1}" srcId="{29572F0E-1557-4E13-9CDB-337639B8E700}" destId="{03EAB38D-5C40-49FF-B07B-3E1720E4DDB9}" srcOrd="3" destOrd="0" parTransId="{B5010103-65DB-4C08-BFFE-C9318400F39C}" sibTransId="{BA38B35D-63FC-4FDF-AF12-95F3CE45E64F}"/>
    <dgm:cxn modelId="{42E82E19-E7A4-4266-8E2F-1354FCC328A1}" srcId="{29572F0E-1557-4E13-9CDB-337639B8E700}" destId="{BB3A1068-ADFA-4963-81D1-41F2BCF5484E}" srcOrd="2" destOrd="0" parTransId="{502342CA-8647-4AC8-933D-68F25ABB1898}" sibTransId="{4633580A-D309-47E7-A9D8-2626A0E8DF3B}"/>
    <dgm:cxn modelId="{89473232-82F0-4A90-9658-9608369D72A9}" type="presOf" srcId="{29572F0E-1557-4E13-9CDB-337639B8E700}" destId="{977507BA-D3D3-4051-9BA1-88BFCE073F90}" srcOrd="0" destOrd="0" presId="urn:microsoft.com/office/officeart/2018/5/layout/IconCircleLabelList"/>
    <dgm:cxn modelId="{566BDD43-E779-49C3-A36E-BB5E3AFA6E4E}" srcId="{29572F0E-1557-4E13-9CDB-337639B8E700}" destId="{5A78FDB5-7E07-4EDF-8EB1-4BF7A603AB41}" srcOrd="0" destOrd="0" parTransId="{08B4DD13-F511-44E1-B864-84AABA383E71}" sibTransId="{6D716106-ADCA-48E5-86AA-3BE211D15B07}"/>
    <dgm:cxn modelId="{B3894779-03CF-4C50-B707-907499C9059A}" type="presOf" srcId="{03EAB38D-5C40-49FF-B07B-3E1720E4DDB9}" destId="{5954F043-10D4-4D5D-B731-D08A2D9BD24D}" srcOrd="0" destOrd="0" presId="urn:microsoft.com/office/officeart/2018/5/layout/IconCircleLabelList"/>
    <dgm:cxn modelId="{19ED0B7E-27F0-497F-9EFD-BFCC55C9768C}" type="presOf" srcId="{5A78FDB5-7E07-4EDF-8EB1-4BF7A603AB41}" destId="{51FC0A0C-D0F5-445B-A968-9A8A9A5DAE29}" srcOrd="0" destOrd="0" presId="urn:microsoft.com/office/officeart/2018/5/layout/IconCircleLabelList"/>
    <dgm:cxn modelId="{F0181582-CA50-425D-93F1-7F43040F42B2}" srcId="{29572F0E-1557-4E13-9CDB-337639B8E700}" destId="{49CC513B-2A9E-4BF2-A828-E601CFF57459}" srcOrd="1" destOrd="0" parTransId="{8D9953A7-899E-4ECE-8C4F-F83A6E5579E0}" sibTransId="{421A7A3D-580C-43E7-B2DF-185A49F735EB}"/>
    <dgm:cxn modelId="{19B62988-68BB-4EC5-B38E-1FB8926C7D47}" type="presOf" srcId="{BB3A1068-ADFA-4963-81D1-41F2BCF5484E}" destId="{D2F00ABB-67D9-4E1B-B0CB-118A5670B265}" srcOrd="0" destOrd="0" presId="urn:microsoft.com/office/officeart/2018/5/layout/IconCircleLabelList"/>
    <dgm:cxn modelId="{41078B8C-AB02-43F7-9AE4-659175506443}" type="presOf" srcId="{49CC513B-2A9E-4BF2-A828-E601CFF57459}" destId="{B39414CD-9C55-44B3-AE52-AA7629E283D6}" srcOrd="0" destOrd="0" presId="urn:microsoft.com/office/officeart/2018/5/layout/IconCircleLabelList"/>
    <dgm:cxn modelId="{A2A8C4CB-0FB3-443A-A651-417364FE2041}" type="presParOf" srcId="{977507BA-D3D3-4051-9BA1-88BFCE073F90}" destId="{7C356D2D-BF82-4D92-943B-57A27FB34483}" srcOrd="0" destOrd="0" presId="urn:microsoft.com/office/officeart/2018/5/layout/IconCircleLabelList"/>
    <dgm:cxn modelId="{C34CCBC1-33F4-4883-AE2B-67EF2E9D63FF}" type="presParOf" srcId="{7C356D2D-BF82-4D92-943B-57A27FB34483}" destId="{B3E95F67-8B7E-4146-9938-16DBCB84896A}" srcOrd="0" destOrd="0" presId="urn:microsoft.com/office/officeart/2018/5/layout/IconCircleLabelList"/>
    <dgm:cxn modelId="{9265AC9F-DD49-41CB-90D7-4347089CAFE4}" type="presParOf" srcId="{7C356D2D-BF82-4D92-943B-57A27FB34483}" destId="{3BCEB874-79D7-41F9-8C38-669EE8080BEA}" srcOrd="1" destOrd="0" presId="urn:microsoft.com/office/officeart/2018/5/layout/IconCircleLabelList"/>
    <dgm:cxn modelId="{F4A5C2B6-EFE8-43E8-BCB2-DCEFB28A7D77}" type="presParOf" srcId="{7C356D2D-BF82-4D92-943B-57A27FB34483}" destId="{CE94495E-493D-47C7-9A87-ED7B1EEFB0B7}" srcOrd="2" destOrd="0" presId="urn:microsoft.com/office/officeart/2018/5/layout/IconCircleLabelList"/>
    <dgm:cxn modelId="{6A168486-E25D-4B7E-978A-585FCE6889D5}" type="presParOf" srcId="{7C356D2D-BF82-4D92-943B-57A27FB34483}" destId="{51FC0A0C-D0F5-445B-A968-9A8A9A5DAE29}" srcOrd="3" destOrd="0" presId="urn:microsoft.com/office/officeart/2018/5/layout/IconCircleLabelList"/>
    <dgm:cxn modelId="{EAE8D358-7FB0-4BDA-AA64-DBE3DFC6C3F5}" type="presParOf" srcId="{977507BA-D3D3-4051-9BA1-88BFCE073F90}" destId="{CAB43C07-C73B-4399-A2BB-22E4BBAF588C}" srcOrd="1" destOrd="0" presId="urn:microsoft.com/office/officeart/2018/5/layout/IconCircleLabelList"/>
    <dgm:cxn modelId="{ADC204A6-B379-4BE8-B6DF-AD526582606D}" type="presParOf" srcId="{977507BA-D3D3-4051-9BA1-88BFCE073F90}" destId="{0D331122-7838-4E9F-A68E-F8A847BB63E9}" srcOrd="2" destOrd="0" presId="urn:microsoft.com/office/officeart/2018/5/layout/IconCircleLabelList"/>
    <dgm:cxn modelId="{C222B9A2-AF56-40F9-8C7E-2754DE7038C9}" type="presParOf" srcId="{0D331122-7838-4E9F-A68E-F8A847BB63E9}" destId="{C3A12A49-E515-4068-B4D0-99A4CF2DE952}" srcOrd="0" destOrd="0" presId="urn:microsoft.com/office/officeart/2018/5/layout/IconCircleLabelList"/>
    <dgm:cxn modelId="{83E8BB51-F88B-421C-8AC3-7702E8C39511}" type="presParOf" srcId="{0D331122-7838-4E9F-A68E-F8A847BB63E9}" destId="{97DD38FD-B3FC-48A9-AF0B-98D238AAE273}" srcOrd="1" destOrd="0" presId="urn:microsoft.com/office/officeart/2018/5/layout/IconCircleLabelList"/>
    <dgm:cxn modelId="{2292AC3E-59BB-43FF-A904-724729054212}" type="presParOf" srcId="{0D331122-7838-4E9F-A68E-F8A847BB63E9}" destId="{0B968AA5-BC5E-4607-9152-FEE2E9AD3CB6}" srcOrd="2" destOrd="0" presId="urn:microsoft.com/office/officeart/2018/5/layout/IconCircleLabelList"/>
    <dgm:cxn modelId="{83D5852C-6351-4A67-A021-58B51F515AA6}" type="presParOf" srcId="{0D331122-7838-4E9F-A68E-F8A847BB63E9}" destId="{B39414CD-9C55-44B3-AE52-AA7629E283D6}" srcOrd="3" destOrd="0" presId="urn:microsoft.com/office/officeart/2018/5/layout/IconCircleLabelList"/>
    <dgm:cxn modelId="{7F8E6BEA-4B56-4AC1-AA50-7B967CC4119D}" type="presParOf" srcId="{977507BA-D3D3-4051-9BA1-88BFCE073F90}" destId="{F9749CB4-AB91-4DF9-990F-B22AC23D9576}" srcOrd="3" destOrd="0" presId="urn:microsoft.com/office/officeart/2018/5/layout/IconCircleLabelList"/>
    <dgm:cxn modelId="{86EA02FB-A284-45E6-9FE0-557EB180A9DE}" type="presParOf" srcId="{977507BA-D3D3-4051-9BA1-88BFCE073F90}" destId="{0D43EE41-6A99-403A-9CD7-5E95644C68B5}" srcOrd="4" destOrd="0" presId="urn:microsoft.com/office/officeart/2018/5/layout/IconCircleLabelList"/>
    <dgm:cxn modelId="{83CABC47-2EE6-4317-9801-8139FCC8FDB4}" type="presParOf" srcId="{0D43EE41-6A99-403A-9CD7-5E95644C68B5}" destId="{03F0342A-8C55-4ABB-B06E-1A6ABEE62226}" srcOrd="0" destOrd="0" presId="urn:microsoft.com/office/officeart/2018/5/layout/IconCircleLabelList"/>
    <dgm:cxn modelId="{86343806-A15B-4769-A6BF-9175DA3D286D}" type="presParOf" srcId="{0D43EE41-6A99-403A-9CD7-5E95644C68B5}" destId="{506189FF-1411-461B-B1C0-ACE289111437}" srcOrd="1" destOrd="0" presId="urn:microsoft.com/office/officeart/2018/5/layout/IconCircleLabelList"/>
    <dgm:cxn modelId="{E98CD849-09F1-4CDC-86C8-8B7E960273D7}" type="presParOf" srcId="{0D43EE41-6A99-403A-9CD7-5E95644C68B5}" destId="{B892722C-49B0-4D38-828B-2B8604492982}" srcOrd="2" destOrd="0" presId="urn:microsoft.com/office/officeart/2018/5/layout/IconCircleLabelList"/>
    <dgm:cxn modelId="{8D42F317-A71A-4EDE-9BE5-BA340156814E}" type="presParOf" srcId="{0D43EE41-6A99-403A-9CD7-5E95644C68B5}" destId="{D2F00ABB-67D9-4E1B-B0CB-118A5670B265}" srcOrd="3" destOrd="0" presId="urn:microsoft.com/office/officeart/2018/5/layout/IconCircleLabelList"/>
    <dgm:cxn modelId="{A840EB7C-5249-42D3-B736-67BAB2557948}" type="presParOf" srcId="{977507BA-D3D3-4051-9BA1-88BFCE073F90}" destId="{4E656991-F8F6-4DB4-B180-06A8A58002A5}" srcOrd="5" destOrd="0" presId="urn:microsoft.com/office/officeart/2018/5/layout/IconCircleLabelList"/>
    <dgm:cxn modelId="{C49F0157-BE2E-4385-8800-17F2158B5BB3}" type="presParOf" srcId="{977507BA-D3D3-4051-9BA1-88BFCE073F90}" destId="{D53135C5-1991-4BEC-A60A-EA9BBD4E342C}" srcOrd="6" destOrd="0" presId="urn:microsoft.com/office/officeart/2018/5/layout/IconCircleLabelList"/>
    <dgm:cxn modelId="{1A807594-209B-45ED-A2AB-D3D914CF9A81}" type="presParOf" srcId="{D53135C5-1991-4BEC-A60A-EA9BBD4E342C}" destId="{69B52910-1AB0-4B9D-9A73-3B7CF3E55A54}" srcOrd="0" destOrd="0" presId="urn:microsoft.com/office/officeart/2018/5/layout/IconCircleLabelList"/>
    <dgm:cxn modelId="{4716B2BE-6DCA-4CB8-B87E-5FDF0B8026A8}" type="presParOf" srcId="{D53135C5-1991-4BEC-A60A-EA9BBD4E342C}" destId="{925E48AA-267B-4F4D-A646-AF185241BD3F}" srcOrd="1" destOrd="0" presId="urn:microsoft.com/office/officeart/2018/5/layout/IconCircleLabelList"/>
    <dgm:cxn modelId="{4FC1E944-11CF-4597-857F-AF12F1C43395}" type="presParOf" srcId="{D53135C5-1991-4BEC-A60A-EA9BBD4E342C}" destId="{83EA21AC-A271-47E4-A4CA-B6F3239E80F0}" srcOrd="2" destOrd="0" presId="urn:microsoft.com/office/officeart/2018/5/layout/IconCircleLabelList"/>
    <dgm:cxn modelId="{41900FA3-E5E7-453F-AC25-8D0027EB932A}" type="presParOf" srcId="{D53135C5-1991-4BEC-A60A-EA9BBD4E342C}" destId="{5954F043-10D4-4D5D-B731-D08A2D9BD2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5EE0880-4150-4BE5-A24B-540478014D8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EC4783-75B9-47A1-B7F5-626DEB03BA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Written communications, including social media posts, email distributions, postcards, palm cards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42FB91-0E26-4D70-AACD-AC19F7DB7D7C}" type="parTrans" cxnId="{FB3049BA-E3FD-4402-9609-E971A83B1FE1}">
      <dgm:prSet/>
      <dgm:spPr/>
      <dgm:t>
        <a:bodyPr/>
        <a:lstStyle/>
        <a:p>
          <a:endParaRPr lang="en-US"/>
        </a:p>
      </dgm:t>
    </dgm:pt>
    <dgm:pt modelId="{7DBB5460-1CBE-405C-99F6-A012332F8FF0}" type="sibTrans" cxnId="{FB3049BA-E3FD-4402-9609-E971A83B1FE1}">
      <dgm:prSet/>
      <dgm:spPr/>
      <dgm:t>
        <a:bodyPr/>
        <a:lstStyle/>
        <a:p>
          <a:endParaRPr lang="en-US"/>
        </a:p>
      </dgm:t>
    </dgm:pt>
    <dgm:pt modelId="{CA2786D3-FE9F-4B33-AEDF-7E6DF3BF2C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Press events, press releases, op-eds, letters to the editor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D041EF-5F26-4EB5-85E9-3F59F955D714}" type="parTrans" cxnId="{21C4072E-7EA2-4A57-BA9B-CA31DB51CC5C}">
      <dgm:prSet/>
      <dgm:spPr/>
      <dgm:t>
        <a:bodyPr/>
        <a:lstStyle/>
        <a:p>
          <a:endParaRPr lang="en-US"/>
        </a:p>
      </dgm:t>
    </dgm:pt>
    <dgm:pt modelId="{50153A87-391E-4B94-B4A5-3D87AAB94566}" type="sibTrans" cxnId="{21C4072E-7EA2-4A57-BA9B-CA31DB51CC5C}">
      <dgm:prSet/>
      <dgm:spPr/>
      <dgm:t>
        <a:bodyPr/>
        <a:lstStyle/>
        <a:p>
          <a:endParaRPr lang="en-US"/>
        </a:p>
      </dgm:t>
    </dgm:pt>
    <dgm:pt modelId="{4779F9CC-2A69-40B6-84AA-B656747E7A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Paid media, such as TV/radio/online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D3E5F3-2117-4DC8-9B97-BBA44CDC0362}" type="parTrans" cxnId="{E32F2169-A2ED-48CB-B0E2-CC7653C01623}">
      <dgm:prSet/>
      <dgm:spPr/>
      <dgm:t>
        <a:bodyPr/>
        <a:lstStyle/>
        <a:p>
          <a:endParaRPr lang="en-US"/>
        </a:p>
      </dgm:t>
    </dgm:pt>
    <dgm:pt modelId="{C007EB9F-7F9E-409D-BFF3-1CAABD7D2EE4}" type="sibTrans" cxnId="{E32F2169-A2ED-48CB-B0E2-CC7653C01623}">
      <dgm:prSet/>
      <dgm:spPr/>
      <dgm:t>
        <a:bodyPr/>
        <a:lstStyle/>
        <a:p>
          <a:endParaRPr lang="en-US"/>
        </a:p>
      </dgm:t>
    </dgm:pt>
    <dgm:pt modelId="{FB2C17FB-C98F-4346-804D-60E47B1072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Social Media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AC8C62-B9C7-48A0-971B-8F25ECE09EBE}" type="parTrans" cxnId="{CA324070-3D49-43F4-A918-F58FDC2A00EB}">
      <dgm:prSet/>
      <dgm:spPr/>
      <dgm:t>
        <a:bodyPr/>
        <a:lstStyle/>
        <a:p>
          <a:endParaRPr lang="en-US"/>
        </a:p>
      </dgm:t>
    </dgm:pt>
    <dgm:pt modelId="{D835DB51-EC9E-4B54-878C-7E5004221861}" type="sibTrans" cxnId="{CA324070-3D49-43F4-A918-F58FDC2A00EB}">
      <dgm:prSet/>
      <dgm:spPr/>
      <dgm:t>
        <a:bodyPr/>
        <a:lstStyle/>
        <a:p>
          <a:endParaRPr lang="en-US"/>
        </a:p>
      </dgm:t>
    </dgm:pt>
    <dgm:pt modelId="{56B287E8-2EE7-48A3-B931-F331193CF496}" type="pres">
      <dgm:prSet presAssocID="{85EE0880-4150-4BE5-A24B-540478014D8D}" presName="root" presStyleCnt="0">
        <dgm:presLayoutVars>
          <dgm:dir/>
          <dgm:resizeHandles val="exact"/>
        </dgm:presLayoutVars>
      </dgm:prSet>
      <dgm:spPr/>
    </dgm:pt>
    <dgm:pt modelId="{98F364DB-279F-4692-BB05-F02479258031}" type="pres">
      <dgm:prSet presAssocID="{46EC4783-75B9-47A1-B7F5-626DEB03BA35}" presName="compNode" presStyleCnt="0"/>
      <dgm:spPr/>
    </dgm:pt>
    <dgm:pt modelId="{DAECA2BA-6100-4172-BEB1-4DC1E16A2FB0}" type="pres">
      <dgm:prSet presAssocID="{46EC4783-75B9-47A1-B7F5-626DEB03BA35}" presName="bgRect" presStyleLbl="bgShp" presStyleIdx="0" presStyleCnt="4"/>
      <dgm:spPr/>
    </dgm:pt>
    <dgm:pt modelId="{211F1B26-5BBD-4374-9D6F-7B365551AD70}" type="pres">
      <dgm:prSet presAssocID="{46EC4783-75B9-47A1-B7F5-626DEB03BA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7FACFA63-69CB-4A29-896E-16D8A937EFAA}" type="pres">
      <dgm:prSet presAssocID="{46EC4783-75B9-47A1-B7F5-626DEB03BA35}" presName="spaceRect" presStyleCnt="0"/>
      <dgm:spPr/>
    </dgm:pt>
    <dgm:pt modelId="{EB1DC8FD-8D5F-4C1F-96D5-F0D46AF36DD1}" type="pres">
      <dgm:prSet presAssocID="{46EC4783-75B9-47A1-B7F5-626DEB03BA35}" presName="parTx" presStyleLbl="revTx" presStyleIdx="0" presStyleCnt="4">
        <dgm:presLayoutVars>
          <dgm:chMax val="0"/>
          <dgm:chPref val="0"/>
        </dgm:presLayoutVars>
      </dgm:prSet>
      <dgm:spPr/>
    </dgm:pt>
    <dgm:pt modelId="{98ACE1ED-2904-456B-BDF2-F83311080EDE}" type="pres">
      <dgm:prSet presAssocID="{7DBB5460-1CBE-405C-99F6-A012332F8FF0}" presName="sibTrans" presStyleCnt="0"/>
      <dgm:spPr/>
    </dgm:pt>
    <dgm:pt modelId="{A058258D-1B0F-43AA-AD04-03F6E305C10C}" type="pres">
      <dgm:prSet presAssocID="{CA2786D3-FE9F-4B33-AEDF-7E6DF3BF2C9B}" presName="compNode" presStyleCnt="0"/>
      <dgm:spPr/>
    </dgm:pt>
    <dgm:pt modelId="{B45F1D23-A9D4-4B64-A689-371E768BA96C}" type="pres">
      <dgm:prSet presAssocID="{CA2786D3-FE9F-4B33-AEDF-7E6DF3BF2C9B}" presName="bgRect" presStyleLbl="bgShp" presStyleIdx="1" presStyleCnt="4"/>
      <dgm:spPr/>
    </dgm:pt>
    <dgm:pt modelId="{591D2670-6321-4723-AD1D-1484178FAD8C}" type="pres">
      <dgm:prSet presAssocID="{CA2786D3-FE9F-4B33-AEDF-7E6DF3BF2C9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128745D3-ABBC-4E27-9110-3E5D3F7D883A}" type="pres">
      <dgm:prSet presAssocID="{CA2786D3-FE9F-4B33-AEDF-7E6DF3BF2C9B}" presName="spaceRect" presStyleCnt="0"/>
      <dgm:spPr/>
    </dgm:pt>
    <dgm:pt modelId="{7FC272CC-921E-4B8C-B196-75E0FC42445A}" type="pres">
      <dgm:prSet presAssocID="{CA2786D3-FE9F-4B33-AEDF-7E6DF3BF2C9B}" presName="parTx" presStyleLbl="revTx" presStyleIdx="1" presStyleCnt="4">
        <dgm:presLayoutVars>
          <dgm:chMax val="0"/>
          <dgm:chPref val="0"/>
        </dgm:presLayoutVars>
      </dgm:prSet>
      <dgm:spPr/>
    </dgm:pt>
    <dgm:pt modelId="{F3FE8359-2287-4AC8-B984-3BFB11CDDABA}" type="pres">
      <dgm:prSet presAssocID="{50153A87-391E-4B94-B4A5-3D87AAB94566}" presName="sibTrans" presStyleCnt="0"/>
      <dgm:spPr/>
    </dgm:pt>
    <dgm:pt modelId="{7C834F35-5777-46A8-86C8-DA1818A7324C}" type="pres">
      <dgm:prSet presAssocID="{4779F9CC-2A69-40B6-84AA-B656747E7A23}" presName="compNode" presStyleCnt="0"/>
      <dgm:spPr/>
    </dgm:pt>
    <dgm:pt modelId="{BC466A07-2BC2-40CB-9086-116086D1567F}" type="pres">
      <dgm:prSet presAssocID="{4779F9CC-2A69-40B6-84AA-B656747E7A23}" presName="bgRect" presStyleLbl="bgShp" presStyleIdx="2" presStyleCnt="4"/>
      <dgm:spPr/>
    </dgm:pt>
    <dgm:pt modelId="{BDFCC049-DFB4-4D8F-B44C-F70410DF52AB}" type="pres">
      <dgm:prSet presAssocID="{4779F9CC-2A69-40B6-84AA-B656747E7A2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9C291C9E-4783-4E27-8172-A2497BFDB5E0}" type="pres">
      <dgm:prSet presAssocID="{4779F9CC-2A69-40B6-84AA-B656747E7A23}" presName="spaceRect" presStyleCnt="0"/>
      <dgm:spPr/>
    </dgm:pt>
    <dgm:pt modelId="{83225026-4E4E-42B3-8595-B1C135E68FB3}" type="pres">
      <dgm:prSet presAssocID="{4779F9CC-2A69-40B6-84AA-B656747E7A23}" presName="parTx" presStyleLbl="revTx" presStyleIdx="2" presStyleCnt="4">
        <dgm:presLayoutVars>
          <dgm:chMax val="0"/>
          <dgm:chPref val="0"/>
        </dgm:presLayoutVars>
      </dgm:prSet>
      <dgm:spPr/>
    </dgm:pt>
    <dgm:pt modelId="{D3096CDF-F8AB-4380-9F32-D86D180DF761}" type="pres">
      <dgm:prSet presAssocID="{C007EB9F-7F9E-409D-BFF3-1CAABD7D2EE4}" presName="sibTrans" presStyleCnt="0"/>
      <dgm:spPr/>
    </dgm:pt>
    <dgm:pt modelId="{CA727C58-23B6-43E4-9684-7FD4BE954215}" type="pres">
      <dgm:prSet presAssocID="{FB2C17FB-C98F-4346-804D-60E47B10726A}" presName="compNode" presStyleCnt="0"/>
      <dgm:spPr/>
    </dgm:pt>
    <dgm:pt modelId="{8B231811-6B88-49E8-83A4-4047903A1F07}" type="pres">
      <dgm:prSet presAssocID="{FB2C17FB-C98F-4346-804D-60E47B10726A}" presName="bgRect" presStyleLbl="bgShp" presStyleIdx="3" presStyleCnt="4"/>
      <dgm:spPr/>
    </dgm:pt>
    <dgm:pt modelId="{E6A20DA2-BC01-4499-81AC-BA72D3084A3F}" type="pres">
      <dgm:prSet presAssocID="{FB2C17FB-C98F-4346-804D-60E47B10726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D049A30-5B3C-4672-ABB6-D05FB973C430}" type="pres">
      <dgm:prSet presAssocID="{FB2C17FB-C98F-4346-804D-60E47B10726A}" presName="spaceRect" presStyleCnt="0"/>
      <dgm:spPr/>
    </dgm:pt>
    <dgm:pt modelId="{A7DB1943-06CB-42B0-B86B-CC83FC18BD99}" type="pres">
      <dgm:prSet presAssocID="{FB2C17FB-C98F-4346-804D-60E47B10726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C4072E-7EA2-4A57-BA9B-CA31DB51CC5C}" srcId="{85EE0880-4150-4BE5-A24B-540478014D8D}" destId="{CA2786D3-FE9F-4B33-AEDF-7E6DF3BF2C9B}" srcOrd="1" destOrd="0" parTransId="{9AD041EF-5F26-4EB5-85E9-3F59F955D714}" sibTransId="{50153A87-391E-4B94-B4A5-3D87AAB94566}"/>
    <dgm:cxn modelId="{7AFB8167-FF5D-4853-AF26-5605C2490432}" type="presOf" srcId="{CA2786D3-FE9F-4B33-AEDF-7E6DF3BF2C9B}" destId="{7FC272CC-921E-4B8C-B196-75E0FC42445A}" srcOrd="0" destOrd="0" presId="urn:microsoft.com/office/officeart/2018/2/layout/IconVerticalSolidList"/>
    <dgm:cxn modelId="{E32F2169-A2ED-48CB-B0E2-CC7653C01623}" srcId="{85EE0880-4150-4BE5-A24B-540478014D8D}" destId="{4779F9CC-2A69-40B6-84AA-B656747E7A23}" srcOrd="2" destOrd="0" parTransId="{BFD3E5F3-2117-4DC8-9B97-BBA44CDC0362}" sibTransId="{C007EB9F-7F9E-409D-BFF3-1CAABD7D2EE4}"/>
    <dgm:cxn modelId="{CA324070-3D49-43F4-A918-F58FDC2A00EB}" srcId="{85EE0880-4150-4BE5-A24B-540478014D8D}" destId="{FB2C17FB-C98F-4346-804D-60E47B10726A}" srcOrd="3" destOrd="0" parTransId="{09AC8C62-B9C7-48A0-971B-8F25ECE09EBE}" sibTransId="{D835DB51-EC9E-4B54-878C-7E5004221861}"/>
    <dgm:cxn modelId="{2AF77F73-EBB1-4D2D-8462-5BF17F5B9C8B}" type="presOf" srcId="{85EE0880-4150-4BE5-A24B-540478014D8D}" destId="{56B287E8-2EE7-48A3-B931-F331193CF496}" srcOrd="0" destOrd="0" presId="urn:microsoft.com/office/officeart/2018/2/layout/IconVerticalSolidList"/>
    <dgm:cxn modelId="{B5C321B3-49C4-4620-BCD7-7D9053B3DEBD}" type="presOf" srcId="{FB2C17FB-C98F-4346-804D-60E47B10726A}" destId="{A7DB1943-06CB-42B0-B86B-CC83FC18BD99}" srcOrd="0" destOrd="0" presId="urn:microsoft.com/office/officeart/2018/2/layout/IconVerticalSolidList"/>
    <dgm:cxn modelId="{FB3049BA-E3FD-4402-9609-E971A83B1FE1}" srcId="{85EE0880-4150-4BE5-A24B-540478014D8D}" destId="{46EC4783-75B9-47A1-B7F5-626DEB03BA35}" srcOrd="0" destOrd="0" parTransId="{5D42FB91-0E26-4D70-AACD-AC19F7DB7D7C}" sibTransId="{7DBB5460-1CBE-405C-99F6-A012332F8FF0}"/>
    <dgm:cxn modelId="{E8C088DB-3428-4835-BBD4-FA07CA10EF35}" type="presOf" srcId="{46EC4783-75B9-47A1-B7F5-626DEB03BA35}" destId="{EB1DC8FD-8D5F-4C1F-96D5-F0D46AF36DD1}" srcOrd="0" destOrd="0" presId="urn:microsoft.com/office/officeart/2018/2/layout/IconVerticalSolidList"/>
    <dgm:cxn modelId="{80732EEE-3AC5-4F71-9748-02825F3C8743}" type="presOf" srcId="{4779F9CC-2A69-40B6-84AA-B656747E7A23}" destId="{83225026-4E4E-42B3-8595-B1C135E68FB3}" srcOrd="0" destOrd="0" presId="urn:microsoft.com/office/officeart/2018/2/layout/IconVerticalSolidList"/>
    <dgm:cxn modelId="{28B6D45F-D05D-4A09-AF89-19BA9CD867F4}" type="presParOf" srcId="{56B287E8-2EE7-48A3-B931-F331193CF496}" destId="{98F364DB-279F-4692-BB05-F02479258031}" srcOrd="0" destOrd="0" presId="urn:microsoft.com/office/officeart/2018/2/layout/IconVerticalSolidList"/>
    <dgm:cxn modelId="{1506F4E3-D6A1-430D-BE0A-C8CDF0E2E2A6}" type="presParOf" srcId="{98F364DB-279F-4692-BB05-F02479258031}" destId="{DAECA2BA-6100-4172-BEB1-4DC1E16A2FB0}" srcOrd="0" destOrd="0" presId="urn:microsoft.com/office/officeart/2018/2/layout/IconVerticalSolidList"/>
    <dgm:cxn modelId="{7BBBD21C-273F-4DB4-8A25-7EA8C802A473}" type="presParOf" srcId="{98F364DB-279F-4692-BB05-F02479258031}" destId="{211F1B26-5BBD-4374-9D6F-7B365551AD70}" srcOrd="1" destOrd="0" presId="urn:microsoft.com/office/officeart/2018/2/layout/IconVerticalSolidList"/>
    <dgm:cxn modelId="{DE585068-D889-45DC-B5CF-D44649A2D727}" type="presParOf" srcId="{98F364DB-279F-4692-BB05-F02479258031}" destId="{7FACFA63-69CB-4A29-896E-16D8A937EFAA}" srcOrd="2" destOrd="0" presId="urn:microsoft.com/office/officeart/2018/2/layout/IconVerticalSolidList"/>
    <dgm:cxn modelId="{F5E2F42A-996F-4432-840D-E8B3D9781A1A}" type="presParOf" srcId="{98F364DB-279F-4692-BB05-F02479258031}" destId="{EB1DC8FD-8D5F-4C1F-96D5-F0D46AF36DD1}" srcOrd="3" destOrd="0" presId="urn:microsoft.com/office/officeart/2018/2/layout/IconVerticalSolidList"/>
    <dgm:cxn modelId="{261B5CEF-9F54-4C7F-83CD-238FA5B75087}" type="presParOf" srcId="{56B287E8-2EE7-48A3-B931-F331193CF496}" destId="{98ACE1ED-2904-456B-BDF2-F83311080EDE}" srcOrd="1" destOrd="0" presId="urn:microsoft.com/office/officeart/2018/2/layout/IconVerticalSolidList"/>
    <dgm:cxn modelId="{DEF68932-83FA-45C8-85DB-836379A2B984}" type="presParOf" srcId="{56B287E8-2EE7-48A3-B931-F331193CF496}" destId="{A058258D-1B0F-43AA-AD04-03F6E305C10C}" srcOrd="2" destOrd="0" presId="urn:microsoft.com/office/officeart/2018/2/layout/IconVerticalSolidList"/>
    <dgm:cxn modelId="{33988785-55CD-4105-8E57-ADCE6673DB83}" type="presParOf" srcId="{A058258D-1B0F-43AA-AD04-03F6E305C10C}" destId="{B45F1D23-A9D4-4B64-A689-371E768BA96C}" srcOrd="0" destOrd="0" presId="urn:microsoft.com/office/officeart/2018/2/layout/IconVerticalSolidList"/>
    <dgm:cxn modelId="{EA98E1A3-8BAE-453E-96F3-98B3C9ECB6B6}" type="presParOf" srcId="{A058258D-1B0F-43AA-AD04-03F6E305C10C}" destId="{591D2670-6321-4723-AD1D-1484178FAD8C}" srcOrd="1" destOrd="0" presId="urn:microsoft.com/office/officeart/2018/2/layout/IconVerticalSolidList"/>
    <dgm:cxn modelId="{9A5D067B-0CB4-4D77-9221-DE87CBCB6588}" type="presParOf" srcId="{A058258D-1B0F-43AA-AD04-03F6E305C10C}" destId="{128745D3-ABBC-4E27-9110-3E5D3F7D883A}" srcOrd="2" destOrd="0" presId="urn:microsoft.com/office/officeart/2018/2/layout/IconVerticalSolidList"/>
    <dgm:cxn modelId="{D49B8A16-AF00-49E8-9E7D-DF096B1976B0}" type="presParOf" srcId="{A058258D-1B0F-43AA-AD04-03F6E305C10C}" destId="{7FC272CC-921E-4B8C-B196-75E0FC42445A}" srcOrd="3" destOrd="0" presId="urn:microsoft.com/office/officeart/2018/2/layout/IconVerticalSolidList"/>
    <dgm:cxn modelId="{2C727911-A239-4622-9B62-EA3B85BCD528}" type="presParOf" srcId="{56B287E8-2EE7-48A3-B931-F331193CF496}" destId="{F3FE8359-2287-4AC8-B984-3BFB11CDDABA}" srcOrd="3" destOrd="0" presId="urn:microsoft.com/office/officeart/2018/2/layout/IconVerticalSolidList"/>
    <dgm:cxn modelId="{BEA65B7F-8CB2-416C-B8F5-47A3F4DF14CC}" type="presParOf" srcId="{56B287E8-2EE7-48A3-B931-F331193CF496}" destId="{7C834F35-5777-46A8-86C8-DA1818A7324C}" srcOrd="4" destOrd="0" presId="urn:microsoft.com/office/officeart/2018/2/layout/IconVerticalSolidList"/>
    <dgm:cxn modelId="{1C23189B-5636-4A90-B402-3FA21BD792BB}" type="presParOf" srcId="{7C834F35-5777-46A8-86C8-DA1818A7324C}" destId="{BC466A07-2BC2-40CB-9086-116086D1567F}" srcOrd="0" destOrd="0" presId="urn:microsoft.com/office/officeart/2018/2/layout/IconVerticalSolidList"/>
    <dgm:cxn modelId="{2946571E-146A-439E-8DFA-FA605AE504DA}" type="presParOf" srcId="{7C834F35-5777-46A8-86C8-DA1818A7324C}" destId="{BDFCC049-DFB4-4D8F-B44C-F70410DF52AB}" srcOrd="1" destOrd="0" presId="urn:microsoft.com/office/officeart/2018/2/layout/IconVerticalSolidList"/>
    <dgm:cxn modelId="{57F63241-F4B6-4F53-B2F4-3D2DA9AF0DB0}" type="presParOf" srcId="{7C834F35-5777-46A8-86C8-DA1818A7324C}" destId="{9C291C9E-4783-4E27-8172-A2497BFDB5E0}" srcOrd="2" destOrd="0" presId="urn:microsoft.com/office/officeart/2018/2/layout/IconVerticalSolidList"/>
    <dgm:cxn modelId="{34CDC062-A400-466B-90A8-C5252B7D4086}" type="presParOf" srcId="{7C834F35-5777-46A8-86C8-DA1818A7324C}" destId="{83225026-4E4E-42B3-8595-B1C135E68FB3}" srcOrd="3" destOrd="0" presId="urn:microsoft.com/office/officeart/2018/2/layout/IconVerticalSolidList"/>
    <dgm:cxn modelId="{6E1C8409-4809-4527-951D-8735A52EF79A}" type="presParOf" srcId="{56B287E8-2EE7-48A3-B931-F331193CF496}" destId="{D3096CDF-F8AB-4380-9F32-D86D180DF761}" srcOrd="5" destOrd="0" presId="urn:microsoft.com/office/officeart/2018/2/layout/IconVerticalSolidList"/>
    <dgm:cxn modelId="{FF6178C6-EAF5-4935-A6C4-67F2DA982269}" type="presParOf" srcId="{56B287E8-2EE7-48A3-B931-F331193CF496}" destId="{CA727C58-23B6-43E4-9684-7FD4BE954215}" srcOrd="6" destOrd="0" presId="urn:microsoft.com/office/officeart/2018/2/layout/IconVerticalSolidList"/>
    <dgm:cxn modelId="{5E5BF788-5AC3-497F-BC23-5914E3AEB45D}" type="presParOf" srcId="{CA727C58-23B6-43E4-9684-7FD4BE954215}" destId="{8B231811-6B88-49E8-83A4-4047903A1F07}" srcOrd="0" destOrd="0" presId="urn:microsoft.com/office/officeart/2018/2/layout/IconVerticalSolidList"/>
    <dgm:cxn modelId="{81262F3A-B673-4F0C-BE35-C31BBBCE9731}" type="presParOf" srcId="{CA727C58-23B6-43E4-9684-7FD4BE954215}" destId="{E6A20DA2-BC01-4499-81AC-BA72D3084A3F}" srcOrd="1" destOrd="0" presId="urn:microsoft.com/office/officeart/2018/2/layout/IconVerticalSolidList"/>
    <dgm:cxn modelId="{843E30DE-0503-4B62-B808-A3A863D2CE46}" type="presParOf" srcId="{CA727C58-23B6-43E4-9684-7FD4BE954215}" destId="{2D049A30-5B3C-4672-ABB6-D05FB973C430}" srcOrd="2" destOrd="0" presId="urn:microsoft.com/office/officeart/2018/2/layout/IconVerticalSolidList"/>
    <dgm:cxn modelId="{F35B07DA-BB05-4142-BA8C-0DF70F40D0B5}" type="presParOf" srcId="{CA727C58-23B6-43E4-9684-7FD4BE954215}" destId="{A7DB1943-06CB-42B0-B86B-CC83FC18BD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2A7412C-86B9-434D-90A0-0C3640AF4E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D4445FE-DA41-41D3-9DA1-983A9A60FF9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Written communications, including social media posts, email distributions, postcards, palm cards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DAD14C-B50C-45F1-8920-751D1FE2DBF1}" type="parTrans" cxnId="{903C3CF7-0D6E-4AE2-B1F9-AAA8A3C1D5F4}">
      <dgm:prSet/>
      <dgm:spPr/>
      <dgm:t>
        <a:bodyPr/>
        <a:lstStyle/>
        <a:p>
          <a:endParaRPr lang="en-US"/>
        </a:p>
      </dgm:t>
    </dgm:pt>
    <dgm:pt modelId="{44D0C8D6-4919-429E-80FB-4F11890CD67E}" type="sibTrans" cxnId="{903C3CF7-0D6E-4AE2-B1F9-AAA8A3C1D5F4}">
      <dgm:prSet/>
      <dgm:spPr/>
      <dgm:t>
        <a:bodyPr/>
        <a:lstStyle/>
        <a:p>
          <a:endParaRPr lang="en-US"/>
        </a:p>
      </dgm:t>
    </dgm:pt>
    <dgm:pt modelId="{37912732-6032-4E9C-9716-E84A9E23B71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Earned media, including press events, press releases, op-eds, letters to the editor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D109E8-7961-4503-97F3-25FCFFCD6CB0}" type="parTrans" cxnId="{A5834F23-6EAE-4628-B901-0322C2DB3CDB}">
      <dgm:prSet/>
      <dgm:spPr/>
      <dgm:t>
        <a:bodyPr/>
        <a:lstStyle/>
        <a:p>
          <a:endParaRPr lang="en-US"/>
        </a:p>
      </dgm:t>
    </dgm:pt>
    <dgm:pt modelId="{552BF5AF-5B50-4494-A040-A05A9C124114}" type="sibTrans" cxnId="{A5834F23-6EAE-4628-B901-0322C2DB3CDB}">
      <dgm:prSet/>
      <dgm:spPr/>
      <dgm:t>
        <a:bodyPr/>
        <a:lstStyle/>
        <a:p>
          <a:endParaRPr lang="en-US"/>
        </a:p>
      </dgm:t>
    </dgm:pt>
    <dgm:pt modelId="{62A6C900-5394-46B1-8EAD-57E31BB097F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Paid media, such as TV/radio/online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382D8E-1C0A-4B0D-BBF0-39520C404880}" type="parTrans" cxnId="{843F150A-3F9B-4768-AF7D-2E3607B55042}">
      <dgm:prSet/>
      <dgm:spPr/>
      <dgm:t>
        <a:bodyPr/>
        <a:lstStyle/>
        <a:p>
          <a:endParaRPr lang="en-US"/>
        </a:p>
      </dgm:t>
    </dgm:pt>
    <dgm:pt modelId="{C11625CC-975D-4EBE-9EB2-22DD06F1E64B}" type="sibTrans" cxnId="{843F150A-3F9B-4768-AF7D-2E3607B55042}">
      <dgm:prSet/>
      <dgm:spPr/>
      <dgm:t>
        <a:bodyPr/>
        <a:lstStyle/>
        <a:p>
          <a:endParaRPr lang="en-US"/>
        </a:p>
      </dgm:t>
    </dgm:pt>
    <dgm:pt modelId="{2264A8C4-0C39-41D8-91C4-581FB45CCCC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Social Media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2E6660-C180-42AE-A593-7C484A829669}" type="parTrans" cxnId="{01FADE83-F887-40C6-9800-63F92B9CD69B}">
      <dgm:prSet/>
      <dgm:spPr/>
      <dgm:t>
        <a:bodyPr/>
        <a:lstStyle/>
        <a:p>
          <a:endParaRPr lang="en-US"/>
        </a:p>
      </dgm:t>
    </dgm:pt>
    <dgm:pt modelId="{CD0AD96E-AC6B-4116-BFED-E5419C03E88D}" type="sibTrans" cxnId="{01FADE83-F887-40C6-9800-63F92B9CD69B}">
      <dgm:prSet/>
      <dgm:spPr/>
      <dgm:t>
        <a:bodyPr/>
        <a:lstStyle/>
        <a:p>
          <a:endParaRPr lang="en-US"/>
        </a:p>
      </dgm:t>
    </dgm:pt>
    <dgm:pt modelId="{0729A818-F95D-47C9-A1FC-7E6AC7ED7476}" type="pres">
      <dgm:prSet presAssocID="{D2A7412C-86B9-434D-90A0-0C3640AF4E28}" presName="root" presStyleCnt="0">
        <dgm:presLayoutVars>
          <dgm:dir/>
          <dgm:resizeHandles val="exact"/>
        </dgm:presLayoutVars>
      </dgm:prSet>
      <dgm:spPr/>
    </dgm:pt>
    <dgm:pt modelId="{3E739C77-3144-4031-96A3-DB54CF828F3C}" type="pres">
      <dgm:prSet presAssocID="{7D4445FE-DA41-41D3-9DA1-983A9A60FF94}" presName="compNode" presStyleCnt="0"/>
      <dgm:spPr/>
    </dgm:pt>
    <dgm:pt modelId="{0F556B7E-7975-4125-B421-DBFD4C6B7B73}" type="pres">
      <dgm:prSet presAssocID="{7D4445FE-DA41-41D3-9DA1-983A9A60FF94}" presName="bgRect" presStyleLbl="bgShp" presStyleIdx="0" presStyleCnt="4"/>
      <dgm:spPr/>
    </dgm:pt>
    <dgm:pt modelId="{9008739B-210D-4A0B-9F2B-A9464AC41464}" type="pres">
      <dgm:prSet presAssocID="{7D4445FE-DA41-41D3-9DA1-983A9A60FF9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F4F86FBD-2E12-469A-AEAB-F4C0CBE79317}" type="pres">
      <dgm:prSet presAssocID="{7D4445FE-DA41-41D3-9DA1-983A9A60FF94}" presName="spaceRect" presStyleCnt="0"/>
      <dgm:spPr/>
    </dgm:pt>
    <dgm:pt modelId="{9DE30270-CC59-4F14-AEB2-67B8F99134F4}" type="pres">
      <dgm:prSet presAssocID="{7D4445FE-DA41-41D3-9DA1-983A9A60FF94}" presName="parTx" presStyleLbl="revTx" presStyleIdx="0" presStyleCnt="4" custScaleX="93870" custScaleY="86917">
        <dgm:presLayoutVars>
          <dgm:chMax val="0"/>
          <dgm:chPref val="0"/>
        </dgm:presLayoutVars>
      </dgm:prSet>
      <dgm:spPr/>
    </dgm:pt>
    <dgm:pt modelId="{C8A5CE6B-FEB8-47EA-BD15-CDF104A4B101}" type="pres">
      <dgm:prSet presAssocID="{44D0C8D6-4919-429E-80FB-4F11890CD67E}" presName="sibTrans" presStyleCnt="0"/>
      <dgm:spPr/>
    </dgm:pt>
    <dgm:pt modelId="{4EB9A39D-8194-4549-9A02-5159DE2AAC97}" type="pres">
      <dgm:prSet presAssocID="{37912732-6032-4E9C-9716-E84A9E23B712}" presName="compNode" presStyleCnt="0"/>
      <dgm:spPr/>
    </dgm:pt>
    <dgm:pt modelId="{BFB0B8FD-DD8A-4412-92ED-5A30056050C2}" type="pres">
      <dgm:prSet presAssocID="{37912732-6032-4E9C-9716-E84A9E23B712}" presName="bgRect" presStyleLbl="bgShp" presStyleIdx="1" presStyleCnt="4"/>
      <dgm:spPr/>
    </dgm:pt>
    <dgm:pt modelId="{E5515CC1-9B0B-4B85-808A-8DF739869382}" type="pres">
      <dgm:prSet presAssocID="{37912732-6032-4E9C-9716-E84A9E23B7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1338B95E-5FAF-45E4-8EC4-F975FFAF47B3}" type="pres">
      <dgm:prSet presAssocID="{37912732-6032-4E9C-9716-E84A9E23B712}" presName="spaceRect" presStyleCnt="0"/>
      <dgm:spPr/>
    </dgm:pt>
    <dgm:pt modelId="{F987F39F-9837-4979-94CB-BF286BEF215B}" type="pres">
      <dgm:prSet presAssocID="{37912732-6032-4E9C-9716-E84A9E23B712}" presName="parTx" presStyleLbl="revTx" presStyleIdx="1" presStyleCnt="4">
        <dgm:presLayoutVars>
          <dgm:chMax val="0"/>
          <dgm:chPref val="0"/>
        </dgm:presLayoutVars>
      </dgm:prSet>
      <dgm:spPr/>
    </dgm:pt>
    <dgm:pt modelId="{EA0A51E4-0A26-4244-AE66-F322080CEED8}" type="pres">
      <dgm:prSet presAssocID="{552BF5AF-5B50-4494-A040-A05A9C124114}" presName="sibTrans" presStyleCnt="0"/>
      <dgm:spPr/>
    </dgm:pt>
    <dgm:pt modelId="{AFD4FCDD-F13F-444C-93E4-A5D68435109E}" type="pres">
      <dgm:prSet presAssocID="{62A6C900-5394-46B1-8EAD-57E31BB097F3}" presName="compNode" presStyleCnt="0"/>
      <dgm:spPr/>
    </dgm:pt>
    <dgm:pt modelId="{1B7D180E-B2D2-4995-9F67-90146BB22D44}" type="pres">
      <dgm:prSet presAssocID="{62A6C900-5394-46B1-8EAD-57E31BB097F3}" presName="bgRect" presStyleLbl="bgShp" presStyleIdx="2" presStyleCnt="4"/>
      <dgm:spPr/>
    </dgm:pt>
    <dgm:pt modelId="{AC81B906-2FC5-43A6-8520-07CAFB4C9D1A}" type="pres">
      <dgm:prSet presAssocID="{62A6C900-5394-46B1-8EAD-57E31BB097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94AC619A-8E1F-4B9E-8C73-D94F26D0913D}" type="pres">
      <dgm:prSet presAssocID="{62A6C900-5394-46B1-8EAD-57E31BB097F3}" presName="spaceRect" presStyleCnt="0"/>
      <dgm:spPr/>
    </dgm:pt>
    <dgm:pt modelId="{BBC04689-E97D-4840-A566-2B9C50597C36}" type="pres">
      <dgm:prSet presAssocID="{62A6C900-5394-46B1-8EAD-57E31BB097F3}" presName="parTx" presStyleLbl="revTx" presStyleIdx="2" presStyleCnt="4">
        <dgm:presLayoutVars>
          <dgm:chMax val="0"/>
          <dgm:chPref val="0"/>
        </dgm:presLayoutVars>
      </dgm:prSet>
      <dgm:spPr/>
    </dgm:pt>
    <dgm:pt modelId="{43429395-1813-4782-9FF9-042AE7AD69E0}" type="pres">
      <dgm:prSet presAssocID="{C11625CC-975D-4EBE-9EB2-22DD06F1E64B}" presName="sibTrans" presStyleCnt="0"/>
      <dgm:spPr/>
    </dgm:pt>
    <dgm:pt modelId="{4245B44A-5716-4BB3-8681-EAF96604C411}" type="pres">
      <dgm:prSet presAssocID="{2264A8C4-0C39-41D8-91C4-581FB45CCCC6}" presName="compNode" presStyleCnt="0"/>
      <dgm:spPr/>
    </dgm:pt>
    <dgm:pt modelId="{DFB57A4B-91BB-427D-BBF6-777F54A78B40}" type="pres">
      <dgm:prSet presAssocID="{2264A8C4-0C39-41D8-91C4-581FB45CCCC6}" presName="bgRect" presStyleLbl="bgShp" presStyleIdx="3" presStyleCnt="4"/>
      <dgm:spPr/>
    </dgm:pt>
    <dgm:pt modelId="{B8E15C5B-B614-4F34-89C5-A9810955747E}" type="pres">
      <dgm:prSet presAssocID="{2264A8C4-0C39-41D8-91C4-581FB45CCC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E1EF494-42DF-4772-8AD8-58E0F5A74B72}" type="pres">
      <dgm:prSet presAssocID="{2264A8C4-0C39-41D8-91C4-581FB45CCCC6}" presName="spaceRect" presStyleCnt="0"/>
      <dgm:spPr/>
    </dgm:pt>
    <dgm:pt modelId="{04948B95-2951-4824-9D39-B819056153F4}" type="pres">
      <dgm:prSet presAssocID="{2264A8C4-0C39-41D8-91C4-581FB45CCC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43F150A-3F9B-4768-AF7D-2E3607B55042}" srcId="{D2A7412C-86B9-434D-90A0-0C3640AF4E28}" destId="{62A6C900-5394-46B1-8EAD-57E31BB097F3}" srcOrd="2" destOrd="0" parTransId="{49382D8E-1C0A-4B0D-BBF0-39520C404880}" sibTransId="{C11625CC-975D-4EBE-9EB2-22DD06F1E64B}"/>
    <dgm:cxn modelId="{A5834F23-6EAE-4628-B901-0322C2DB3CDB}" srcId="{D2A7412C-86B9-434D-90A0-0C3640AF4E28}" destId="{37912732-6032-4E9C-9716-E84A9E23B712}" srcOrd="1" destOrd="0" parTransId="{F6D109E8-7961-4503-97F3-25FCFFCD6CB0}" sibTransId="{552BF5AF-5B50-4494-A040-A05A9C124114}"/>
    <dgm:cxn modelId="{B5E64E29-5C90-4495-87D2-E7B5C1E16D47}" type="presOf" srcId="{D2A7412C-86B9-434D-90A0-0C3640AF4E28}" destId="{0729A818-F95D-47C9-A1FC-7E6AC7ED7476}" srcOrd="0" destOrd="0" presId="urn:microsoft.com/office/officeart/2018/2/layout/IconVerticalSolidList"/>
    <dgm:cxn modelId="{54DCA967-4EB4-4778-8066-4321B449378E}" type="presOf" srcId="{2264A8C4-0C39-41D8-91C4-581FB45CCCC6}" destId="{04948B95-2951-4824-9D39-B819056153F4}" srcOrd="0" destOrd="0" presId="urn:microsoft.com/office/officeart/2018/2/layout/IconVerticalSolidList"/>
    <dgm:cxn modelId="{21A7E152-6656-451F-9545-A6DD84D1AADD}" type="presOf" srcId="{62A6C900-5394-46B1-8EAD-57E31BB097F3}" destId="{BBC04689-E97D-4840-A566-2B9C50597C36}" srcOrd="0" destOrd="0" presId="urn:microsoft.com/office/officeart/2018/2/layout/IconVerticalSolidList"/>
    <dgm:cxn modelId="{641F5C53-15EC-4737-A67D-4B1D1A9221C9}" type="presOf" srcId="{37912732-6032-4E9C-9716-E84A9E23B712}" destId="{F987F39F-9837-4979-94CB-BF286BEF215B}" srcOrd="0" destOrd="0" presId="urn:microsoft.com/office/officeart/2018/2/layout/IconVerticalSolidList"/>
    <dgm:cxn modelId="{01FADE83-F887-40C6-9800-63F92B9CD69B}" srcId="{D2A7412C-86B9-434D-90A0-0C3640AF4E28}" destId="{2264A8C4-0C39-41D8-91C4-581FB45CCCC6}" srcOrd="3" destOrd="0" parTransId="{B82E6660-C180-42AE-A593-7C484A829669}" sibTransId="{CD0AD96E-AC6B-4116-BFED-E5419C03E88D}"/>
    <dgm:cxn modelId="{2E513DE2-18E7-4097-8E45-81D3779C808E}" type="presOf" srcId="{7D4445FE-DA41-41D3-9DA1-983A9A60FF94}" destId="{9DE30270-CC59-4F14-AEB2-67B8F99134F4}" srcOrd="0" destOrd="0" presId="urn:microsoft.com/office/officeart/2018/2/layout/IconVerticalSolidList"/>
    <dgm:cxn modelId="{903C3CF7-0D6E-4AE2-B1F9-AAA8A3C1D5F4}" srcId="{D2A7412C-86B9-434D-90A0-0C3640AF4E28}" destId="{7D4445FE-DA41-41D3-9DA1-983A9A60FF94}" srcOrd="0" destOrd="0" parTransId="{DCDAD14C-B50C-45F1-8920-751D1FE2DBF1}" sibTransId="{44D0C8D6-4919-429E-80FB-4F11890CD67E}"/>
    <dgm:cxn modelId="{4DFC8E7B-76C2-4F81-932F-A133C6D2C010}" type="presParOf" srcId="{0729A818-F95D-47C9-A1FC-7E6AC7ED7476}" destId="{3E739C77-3144-4031-96A3-DB54CF828F3C}" srcOrd="0" destOrd="0" presId="urn:microsoft.com/office/officeart/2018/2/layout/IconVerticalSolidList"/>
    <dgm:cxn modelId="{9EB0CA2A-5C53-4938-BADC-B51C0715E64B}" type="presParOf" srcId="{3E739C77-3144-4031-96A3-DB54CF828F3C}" destId="{0F556B7E-7975-4125-B421-DBFD4C6B7B73}" srcOrd="0" destOrd="0" presId="urn:microsoft.com/office/officeart/2018/2/layout/IconVerticalSolidList"/>
    <dgm:cxn modelId="{8E5F71DE-C26B-465B-AB18-811E9B7583AF}" type="presParOf" srcId="{3E739C77-3144-4031-96A3-DB54CF828F3C}" destId="{9008739B-210D-4A0B-9F2B-A9464AC41464}" srcOrd="1" destOrd="0" presId="urn:microsoft.com/office/officeart/2018/2/layout/IconVerticalSolidList"/>
    <dgm:cxn modelId="{9A3ABD77-D590-4497-986F-43D55586106F}" type="presParOf" srcId="{3E739C77-3144-4031-96A3-DB54CF828F3C}" destId="{F4F86FBD-2E12-469A-AEAB-F4C0CBE79317}" srcOrd="2" destOrd="0" presId="urn:microsoft.com/office/officeart/2018/2/layout/IconVerticalSolidList"/>
    <dgm:cxn modelId="{F2BE9489-9852-448D-9F06-4BDDB50205BC}" type="presParOf" srcId="{3E739C77-3144-4031-96A3-DB54CF828F3C}" destId="{9DE30270-CC59-4F14-AEB2-67B8F99134F4}" srcOrd="3" destOrd="0" presId="urn:microsoft.com/office/officeart/2018/2/layout/IconVerticalSolidList"/>
    <dgm:cxn modelId="{51439234-A9B2-4ECC-A205-D387BD92DA93}" type="presParOf" srcId="{0729A818-F95D-47C9-A1FC-7E6AC7ED7476}" destId="{C8A5CE6B-FEB8-47EA-BD15-CDF104A4B101}" srcOrd="1" destOrd="0" presId="urn:microsoft.com/office/officeart/2018/2/layout/IconVerticalSolidList"/>
    <dgm:cxn modelId="{5579A368-9B48-4BCB-954C-5ADF7B1DEE1C}" type="presParOf" srcId="{0729A818-F95D-47C9-A1FC-7E6AC7ED7476}" destId="{4EB9A39D-8194-4549-9A02-5159DE2AAC97}" srcOrd="2" destOrd="0" presId="urn:microsoft.com/office/officeart/2018/2/layout/IconVerticalSolidList"/>
    <dgm:cxn modelId="{45220BA2-BD05-4D59-BBA8-3549C7480143}" type="presParOf" srcId="{4EB9A39D-8194-4549-9A02-5159DE2AAC97}" destId="{BFB0B8FD-DD8A-4412-92ED-5A30056050C2}" srcOrd="0" destOrd="0" presId="urn:microsoft.com/office/officeart/2018/2/layout/IconVerticalSolidList"/>
    <dgm:cxn modelId="{C9622D53-D9B8-49AA-AD9D-87A9FAFBCA82}" type="presParOf" srcId="{4EB9A39D-8194-4549-9A02-5159DE2AAC97}" destId="{E5515CC1-9B0B-4B85-808A-8DF739869382}" srcOrd="1" destOrd="0" presId="urn:microsoft.com/office/officeart/2018/2/layout/IconVerticalSolidList"/>
    <dgm:cxn modelId="{074A3AFC-533F-40B5-80C6-4E33CBE94B8F}" type="presParOf" srcId="{4EB9A39D-8194-4549-9A02-5159DE2AAC97}" destId="{1338B95E-5FAF-45E4-8EC4-F975FFAF47B3}" srcOrd="2" destOrd="0" presId="urn:microsoft.com/office/officeart/2018/2/layout/IconVerticalSolidList"/>
    <dgm:cxn modelId="{8F2BD0F6-FD6A-4C49-8A74-B8B6CF66930F}" type="presParOf" srcId="{4EB9A39D-8194-4549-9A02-5159DE2AAC97}" destId="{F987F39F-9837-4979-94CB-BF286BEF215B}" srcOrd="3" destOrd="0" presId="urn:microsoft.com/office/officeart/2018/2/layout/IconVerticalSolidList"/>
    <dgm:cxn modelId="{88D9A71F-7AED-406A-8455-6A3C65B9C210}" type="presParOf" srcId="{0729A818-F95D-47C9-A1FC-7E6AC7ED7476}" destId="{EA0A51E4-0A26-4244-AE66-F322080CEED8}" srcOrd="3" destOrd="0" presId="urn:microsoft.com/office/officeart/2018/2/layout/IconVerticalSolidList"/>
    <dgm:cxn modelId="{1AEA2890-6628-4DDC-9440-502544137BA8}" type="presParOf" srcId="{0729A818-F95D-47C9-A1FC-7E6AC7ED7476}" destId="{AFD4FCDD-F13F-444C-93E4-A5D68435109E}" srcOrd="4" destOrd="0" presId="urn:microsoft.com/office/officeart/2018/2/layout/IconVerticalSolidList"/>
    <dgm:cxn modelId="{EBD80AC0-61C2-407A-93AD-1B957F8A4B5F}" type="presParOf" srcId="{AFD4FCDD-F13F-444C-93E4-A5D68435109E}" destId="{1B7D180E-B2D2-4995-9F67-90146BB22D44}" srcOrd="0" destOrd="0" presId="urn:microsoft.com/office/officeart/2018/2/layout/IconVerticalSolidList"/>
    <dgm:cxn modelId="{A68146C5-3109-4B89-9D83-91108862BF3E}" type="presParOf" srcId="{AFD4FCDD-F13F-444C-93E4-A5D68435109E}" destId="{AC81B906-2FC5-43A6-8520-07CAFB4C9D1A}" srcOrd="1" destOrd="0" presId="urn:microsoft.com/office/officeart/2018/2/layout/IconVerticalSolidList"/>
    <dgm:cxn modelId="{8165BEAC-0556-43B2-9056-850DC2E59253}" type="presParOf" srcId="{AFD4FCDD-F13F-444C-93E4-A5D68435109E}" destId="{94AC619A-8E1F-4B9E-8C73-D94F26D0913D}" srcOrd="2" destOrd="0" presId="urn:microsoft.com/office/officeart/2018/2/layout/IconVerticalSolidList"/>
    <dgm:cxn modelId="{5ACD0CBE-7491-4C26-A0CC-24A3E4A668DA}" type="presParOf" srcId="{AFD4FCDD-F13F-444C-93E4-A5D68435109E}" destId="{BBC04689-E97D-4840-A566-2B9C50597C36}" srcOrd="3" destOrd="0" presId="urn:microsoft.com/office/officeart/2018/2/layout/IconVerticalSolidList"/>
    <dgm:cxn modelId="{1171735B-D14A-4A90-8385-E04096552ADF}" type="presParOf" srcId="{0729A818-F95D-47C9-A1FC-7E6AC7ED7476}" destId="{43429395-1813-4782-9FF9-042AE7AD69E0}" srcOrd="5" destOrd="0" presId="urn:microsoft.com/office/officeart/2018/2/layout/IconVerticalSolidList"/>
    <dgm:cxn modelId="{0930FEC7-AF63-4346-916B-A0C188820065}" type="presParOf" srcId="{0729A818-F95D-47C9-A1FC-7E6AC7ED7476}" destId="{4245B44A-5716-4BB3-8681-EAF96604C411}" srcOrd="6" destOrd="0" presId="urn:microsoft.com/office/officeart/2018/2/layout/IconVerticalSolidList"/>
    <dgm:cxn modelId="{49621B4F-609D-4060-9874-677B076EA980}" type="presParOf" srcId="{4245B44A-5716-4BB3-8681-EAF96604C411}" destId="{DFB57A4B-91BB-427D-BBF6-777F54A78B40}" srcOrd="0" destOrd="0" presId="urn:microsoft.com/office/officeart/2018/2/layout/IconVerticalSolidList"/>
    <dgm:cxn modelId="{8197042D-4FF6-4EBD-9AF9-BA1B93F1234F}" type="presParOf" srcId="{4245B44A-5716-4BB3-8681-EAF96604C411}" destId="{B8E15C5B-B614-4F34-89C5-A9810955747E}" srcOrd="1" destOrd="0" presId="urn:microsoft.com/office/officeart/2018/2/layout/IconVerticalSolidList"/>
    <dgm:cxn modelId="{1A913B72-09B5-497D-8F0D-494F383A875F}" type="presParOf" srcId="{4245B44A-5716-4BB3-8681-EAF96604C411}" destId="{4E1EF494-42DF-4772-8AD8-58E0F5A74B72}" srcOrd="2" destOrd="0" presId="urn:microsoft.com/office/officeart/2018/2/layout/IconVerticalSolidList"/>
    <dgm:cxn modelId="{854B86CC-418E-4028-8653-72169A523FE6}" type="presParOf" srcId="{4245B44A-5716-4BB3-8681-EAF96604C411}" destId="{04948B95-2951-4824-9D39-B819056153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0732785-E6D1-44A2-8AE0-65A7184448D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F0F0A6-BE42-4C04-B539-D594E4389AE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Individual vs Group communications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DEB604-CE8E-49C6-9456-B058F7D27A7D}" type="parTrans" cxnId="{50578B4C-6DBE-4880-82C1-A95B4068A6EE}">
      <dgm:prSet/>
      <dgm:spPr/>
      <dgm:t>
        <a:bodyPr/>
        <a:lstStyle/>
        <a:p>
          <a:endParaRPr lang="en-US"/>
        </a:p>
      </dgm:t>
    </dgm:pt>
    <dgm:pt modelId="{C9AE6A79-FFED-48C3-96D3-1AE6D5E6DCB1}" type="sibTrans" cxnId="{50578B4C-6DBE-4880-82C1-A95B4068A6EE}">
      <dgm:prSet/>
      <dgm:spPr/>
      <dgm:t>
        <a:bodyPr/>
        <a:lstStyle/>
        <a:p>
          <a:endParaRPr lang="en-US"/>
        </a:p>
      </dgm:t>
    </dgm:pt>
    <dgm:pt modelId="{C6934B95-01D7-4F5A-9608-911B2BE5229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Narrow or broad audience scope (this will affect your message)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36B573-A526-42E5-A279-F33C793AD9D9}" type="parTrans" cxnId="{5C7FA5A7-0A37-446B-92C8-31D78F1E8D76}">
      <dgm:prSet/>
      <dgm:spPr/>
      <dgm:t>
        <a:bodyPr/>
        <a:lstStyle/>
        <a:p>
          <a:endParaRPr lang="en-US"/>
        </a:p>
      </dgm:t>
    </dgm:pt>
    <dgm:pt modelId="{F98F2FD7-5FD4-499C-9B7A-E89239DB610E}" type="sibTrans" cxnId="{5C7FA5A7-0A37-446B-92C8-31D78F1E8D76}">
      <dgm:prSet/>
      <dgm:spPr/>
      <dgm:t>
        <a:bodyPr/>
        <a:lstStyle/>
        <a:p>
          <a:endParaRPr lang="en-US"/>
        </a:p>
      </dgm:t>
    </dgm:pt>
    <dgm:pt modelId="{1968CC96-CA7B-4E3D-8BE3-55B2E894CCF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Languages, geographies and cultures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C74FB0-39CC-4706-9E3C-1968F231B3A4}" type="parTrans" cxnId="{C1BEEF0C-1335-4A13-B9C8-29026DC9A299}">
      <dgm:prSet/>
      <dgm:spPr/>
      <dgm:t>
        <a:bodyPr/>
        <a:lstStyle/>
        <a:p>
          <a:endParaRPr lang="en-US"/>
        </a:p>
      </dgm:t>
    </dgm:pt>
    <dgm:pt modelId="{196B330F-216B-4B62-ABD8-C6F16F0ADE74}" type="sibTrans" cxnId="{C1BEEF0C-1335-4A13-B9C8-29026DC9A299}">
      <dgm:prSet/>
      <dgm:spPr/>
      <dgm:t>
        <a:bodyPr/>
        <a:lstStyle/>
        <a:p>
          <a:endParaRPr lang="en-US"/>
        </a:p>
      </dgm:t>
    </dgm:pt>
    <dgm:pt modelId="{C60AFEF4-F9E4-384F-9719-4BC8A9B7C005}" type="pres">
      <dgm:prSet presAssocID="{50732785-E6D1-44A2-8AE0-65A7184448D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53AC80-C588-EC42-B17E-7CE24FBB58D9}" type="pres">
      <dgm:prSet presAssocID="{FEF0F0A6-BE42-4C04-B539-D594E4389AE3}" presName="hierRoot1" presStyleCnt="0"/>
      <dgm:spPr/>
    </dgm:pt>
    <dgm:pt modelId="{8BDCEE3B-6964-814C-ABC3-3216C2739D7B}" type="pres">
      <dgm:prSet presAssocID="{FEF0F0A6-BE42-4C04-B539-D594E4389AE3}" presName="composite" presStyleCnt="0"/>
      <dgm:spPr/>
    </dgm:pt>
    <dgm:pt modelId="{0F39E515-7C6B-6746-BF05-2E9BB16E0520}" type="pres">
      <dgm:prSet presAssocID="{FEF0F0A6-BE42-4C04-B539-D594E4389AE3}" presName="background" presStyleLbl="node0" presStyleIdx="0" presStyleCnt="3"/>
      <dgm:spPr/>
    </dgm:pt>
    <dgm:pt modelId="{942D5893-620B-844A-8EBD-8C76BD77E284}" type="pres">
      <dgm:prSet presAssocID="{FEF0F0A6-BE42-4C04-B539-D594E4389AE3}" presName="text" presStyleLbl="fgAcc0" presStyleIdx="0" presStyleCnt="3">
        <dgm:presLayoutVars>
          <dgm:chPref val="3"/>
        </dgm:presLayoutVars>
      </dgm:prSet>
      <dgm:spPr/>
    </dgm:pt>
    <dgm:pt modelId="{B702F5E0-5277-A241-9167-42FFB0A01B29}" type="pres">
      <dgm:prSet presAssocID="{FEF0F0A6-BE42-4C04-B539-D594E4389AE3}" presName="hierChild2" presStyleCnt="0"/>
      <dgm:spPr/>
    </dgm:pt>
    <dgm:pt modelId="{B8FA8783-4B28-C345-B84D-2C2EC5E15CDF}" type="pres">
      <dgm:prSet presAssocID="{C6934B95-01D7-4F5A-9608-911B2BE52298}" presName="hierRoot1" presStyleCnt="0"/>
      <dgm:spPr/>
    </dgm:pt>
    <dgm:pt modelId="{0E8381E5-1761-4945-B790-6FAD164D6C16}" type="pres">
      <dgm:prSet presAssocID="{C6934B95-01D7-4F5A-9608-911B2BE52298}" presName="composite" presStyleCnt="0"/>
      <dgm:spPr/>
    </dgm:pt>
    <dgm:pt modelId="{E3B506F7-14A6-1849-94D1-8E0E6B62C42D}" type="pres">
      <dgm:prSet presAssocID="{C6934B95-01D7-4F5A-9608-911B2BE52298}" presName="background" presStyleLbl="node0" presStyleIdx="1" presStyleCnt="3"/>
      <dgm:spPr/>
    </dgm:pt>
    <dgm:pt modelId="{D740B45B-A9B9-F044-983A-4A699F5E8AC5}" type="pres">
      <dgm:prSet presAssocID="{C6934B95-01D7-4F5A-9608-911B2BE52298}" presName="text" presStyleLbl="fgAcc0" presStyleIdx="1" presStyleCnt="3">
        <dgm:presLayoutVars>
          <dgm:chPref val="3"/>
        </dgm:presLayoutVars>
      </dgm:prSet>
      <dgm:spPr/>
    </dgm:pt>
    <dgm:pt modelId="{DE52078A-A5D5-5B4E-9BB3-B2836E4FE94D}" type="pres">
      <dgm:prSet presAssocID="{C6934B95-01D7-4F5A-9608-911B2BE52298}" presName="hierChild2" presStyleCnt="0"/>
      <dgm:spPr/>
    </dgm:pt>
    <dgm:pt modelId="{B0F56353-7303-D943-B4A0-E9179642264F}" type="pres">
      <dgm:prSet presAssocID="{1968CC96-CA7B-4E3D-8BE3-55B2E894CCF7}" presName="hierRoot1" presStyleCnt="0"/>
      <dgm:spPr/>
    </dgm:pt>
    <dgm:pt modelId="{341D2B02-47AB-CB41-A1C5-EDFAC54DE5D0}" type="pres">
      <dgm:prSet presAssocID="{1968CC96-CA7B-4E3D-8BE3-55B2E894CCF7}" presName="composite" presStyleCnt="0"/>
      <dgm:spPr/>
    </dgm:pt>
    <dgm:pt modelId="{BD3053C9-C32D-8144-8527-5EEB11985974}" type="pres">
      <dgm:prSet presAssocID="{1968CC96-CA7B-4E3D-8BE3-55B2E894CCF7}" presName="background" presStyleLbl="node0" presStyleIdx="2" presStyleCnt="3"/>
      <dgm:spPr/>
    </dgm:pt>
    <dgm:pt modelId="{9555D5B9-4FF6-B645-81DB-A459CDF4AEBA}" type="pres">
      <dgm:prSet presAssocID="{1968CC96-CA7B-4E3D-8BE3-55B2E894CCF7}" presName="text" presStyleLbl="fgAcc0" presStyleIdx="2" presStyleCnt="3">
        <dgm:presLayoutVars>
          <dgm:chPref val="3"/>
        </dgm:presLayoutVars>
      </dgm:prSet>
      <dgm:spPr/>
    </dgm:pt>
    <dgm:pt modelId="{892ADAAE-7BDB-AB43-86AC-FDCEC64E01A9}" type="pres">
      <dgm:prSet presAssocID="{1968CC96-CA7B-4E3D-8BE3-55B2E894CCF7}" presName="hierChild2" presStyleCnt="0"/>
      <dgm:spPr/>
    </dgm:pt>
  </dgm:ptLst>
  <dgm:cxnLst>
    <dgm:cxn modelId="{C1BEEF0C-1335-4A13-B9C8-29026DC9A299}" srcId="{50732785-E6D1-44A2-8AE0-65A7184448DB}" destId="{1968CC96-CA7B-4E3D-8BE3-55B2E894CCF7}" srcOrd="2" destOrd="0" parTransId="{16C74FB0-39CC-4706-9E3C-1968F231B3A4}" sibTransId="{196B330F-216B-4B62-ABD8-C6F16F0ADE74}"/>
    <dgm:cxn modelId="{758BD831-91FD-C14B-A97B-D01DD289D031}" type="presOf" srcId="{C6934B95-01D7-4F5A-9608-911B2BE52298}" destId="{D740B45B-A9B9-F044-983A-4A699F5E8AC5}" srcOrd="0" destOrd="0" presId="urn:microsoft.com/office/officeart/2005/8/layout/hierarchy1"/>
    <dgm:cxn modelId="{53ADC847-7297-E54B-9103-59814970A4B2}" type="presOf" srcId="{50732785-E6D1-44A2-8AE0-65A7184448DB}" destId="{C60AFEF4-F9E4-384F-9719-4BC8A9B7C005}" srcOrd="0" destOrd="0" presId="urn:microsoft.com/office/officeart/2005/8/layout/hierarchy1"/>
    <dgm:cxn modelId="{50578B4C-6DBE-4880-82C1-A95B4068A6EE}" srcId="{50732785-E6D1-44A2-8AE0-65A7184448DB}" destId="{FEF0F0A6-BE42-4C04-B539-D594E4389AE3}" srcOrd="0" destOrd="0" parTransId="{00DEB604-CE8E-49C6-9456-B058F7D27A7D}" sibTransId="{C9AE6A79-FFED-48C3-96D3-1AE6D5E6DCB1}"/>
    <dgm:cxn modelId="{5C7FA5A7-0A37-446B-92C8-31D78F1E8D76}" srcId="{50732785-E6D1-44A2-8AE0-65A7184448DB}" destId="{C6934B95-01D7-4F5A-9608-911B2BE52298}" srcOrd="1" destOrd="0" parTransId="{4C36B573-A526-42E5-A279-F33C793AD9D9}" sibTransId="{F98F2FD7-5FD4-499C-9B7A-E89239DB610E}"/>
    <dgm:cxn modelId="{DB9C03F7-5B34-0546-A092-562CBDCD9299}" type="presOf" srcId="{FEF0F0A6-BE42-4C04-B539-D594E4389AE3}" destId="{942D5893-620B-844A-8EBD-8C76BD77E284}" srcOrd="0" destOrd="0" presId="urn:microsoft.com/office/officeart/2005/8/layout/hierarchy1"/>
    <dgm:cxn modelId="{CFBA68F8-C00F-BC4D-9432-54A79425A883}" type="presOf" srcId="{1968CC96-CA7B-4E3D-8BE3-55B2E894CCF7}" destId="{9555D5B9-4FF6-B645-81DB-A459CDF4AEBA}" srcOrd="0" destOrd="0" presId="urn:microsoft.com/office/officeart/2005/8/layout/hierarchy1"/>
    <dgm:cxn modelId="{F11A150C-8CB5-1C4F-8EB9-AD571179E366}" type="presParOf" srcId="{C60AFEF4-F9E4-384F-9719-4BC8A9B7C005}" destId="{9553AC80-C588-EC42-B17E-7CE24FBB58D9}" srcOrd="0" destOrd="0" presId="urn:microsoft.com/office/officeart/2005/8/layout/hierarchy1"/>
    <dgm:cxn modelId="{19D07542-297E-CD46-8AE2-67F3D1C801B4}" type="presParOf" srcId="{9553AC80-C588-EC42-B17E-7CE24FBB58D9}" destId="{8BDCEE3B-6964-814C-ABC3-3216C2739D7B}" srcOrd="0" destOrd="0" presId="urn:microsoft.com/office/officeart/2005/8/layout/hierarchy1"/>
    <dgm:cxn modelId="{9C7E5BE8-FC6C-6546-95FF-5C65DB8D994D}" type="presParOf" srcId="{8BDCEE3B-6964-814C-ABC3-3216C2739D7B}" destId="{0F39E515-7C6B-6746-BF05-2E9BB16E0520}" srcOrd="0" destOrd="0" presId="urn:microsoft.com/office/officeart/2005/8/layout/hierarchy1"/>
    <dgm:cxn modelId="{3FC5760A-68D8-484A-8571-F41D8D080F37}" type="presParOf" srcId="{8BDCEE3B-6964-814C-ABC3-3216C2739D7B}" destId="{942D5893-620B-844A-8EBD-8C76BD77E284}" srcOrd="1" destOrd="0" presId="urn:microsoft.com/office/officeart/2005/8/layout/hierarchy1"/>
    <dgm:cxn modelId="{3F56D463-0E4A-114A-8457-1C0309C71147}" type="presParOf" srcId="{9553AC80-C588-EC42-B17E-7CE24FBB58D9}" destId="{B702F5E0-5277-A241-9167-42FFB0A01B29}" srcOrd="1" destOrd="0" presId="urn:microsoft.com/office/officeart/2005/8/layout/hierarchy1"/>
    <dgm:cxn modelId="{EE6B6921-B7C9-A64A-9D09-1E127BF28A46}" type="presParOf" srcId="{C60AFEF4-F9E4-384F-9719-4BC8A9B7C005}" destId="{B8FA8783-4B28-C345-B84D-2C2EC5E15CDF}" srcOrd="1" destOrd="0" presId="urn:microsoft.com/office/officeart/2005/8/layout/hierarchy1"/>
    <dgm:cxn modelId="{45DD6374-1815-FC4D-B9AD-86732087020D}" type="presParOf" srcId="{B8FA8783-4B28-C345-B84D-2C2EC5E15CDF}" destId="{0E8381E5-1761-4945-B790-6FAD164D6C16}" srcOrd="0" destOrd="0" presId="urn:microsoft.com/office/officeart/2005/8/layout/hierarchy1"/>
    <dgm:cxn modelId="{381CCA60-D0AC-3D44-A192-1BBCFC5067CB}" type="presParOf" srcId="{0E8381E5-1761-4945-B790-6FAD164D6C16}" destId="{E3B506F7-14A6-1849-94D1-8E0E6B62C42D}" srcOrd="0" destOrd="0" presId="urn:microsoft.com/office/officeart/2005/8/layout/hierarchy1"/>
    <dgm:cxn modelId="{8DBB57BF-D05C-234A-A0D5-6F6111DDDA5B}" type="presParOf" srcId="{0E8381E5-1761-4945-B790-6FAD164D6C16}" destId="{D740B45B-A9B9-F044-983A-4A699F5E8AC5}" srcOrd="1" destOrd="0" presId="urn:microsoft.com/office/officeart/2005/8/layout/hierarchy1"/>
    <dgm:cxn modelId="{4929D8D0-7EA9-8749-94AB-8177DA9377D6}" type="presParOf" srcId="{B8FA8783-4B28-C345-B84D-2C2EC5E15CDF}" destId="{DE52078A-A5D5-5B4E-9BB3-B2836E4FE94D}" srcOrd="1" destOrd="0" presId="urn:microsoft.com/office/officeart/2005/8/layout/hierarchy1"/>
    <dgm:cxn modelId="{C069C656-2F7C-FF42-BAA0-8B6302EFED1C}" type="presParOf" srcId="{C60AFEF4-F9E4-384F-9719-4BC8A9B7C005}" destId="{B0F56353-7303-D943-B4A0-E9179642264F}" srcOrd="2" destOrd="0" presId="urn:microsoft.com/office/officeart/2005/8/layout/hierarchy1"/>
    <dgm:cxn modelId="{7C34DB11-F7BC-7742-B3B9-8B3F29DC59B8}" type="presParOf" srcId="{B0F56353-7303-D943-B4A0-E9179642264F}" destId="{341D2B02-47AB-CB41-A1C5-EDFAC54DE5D0}" srcOrd="0" destOrd="0" presId="urn:microsoft.com/office/officeart/2005/8/layout/hierarchy1"/>
    <dgm:cxn modelId="{6CA5A110-797B-9243-A401-D622A4B00204}" type="presParOf" srcId="{341D2B02-47AB-CB41-A1C5-EDFAC54DE5D0}" destId="{BD3053C9-C32D-8144-8527-5EEB11985974}" srcOrd="0" destOrd="0" presId="urn:microsoft.com/office/officeart/2005/8/layout/hierarchy1"/>
    <dgm:cxn modelId="{61DBF126-954F-EB43-B23B-0A21CEC1B1C0}" type="presParOf" srcId="{341D2B02-47AB-CB41-A1C5-EDFAC54DE5D0}" destId="{9555D5B9-4FF6-B645-81DB-A459CDF4AEBA}" srcOrd="1" destOrd="0" presId="urn:microsoft.com/office/officeart/2005/8/layout/hierarchy1"/>
    <dgm:cxn modelId="{FC3C6290-1C90-654F-990D-F29646918100}" type="presParOf" srcId="{B0F56353-7303-D943-B4A0-E9179642264F}" destId="{892ADAAE-7BDB-AB43-86AC-FDCEC64E01A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543C8A2-A120-44F3-8DDE-7E3B0F54188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DCE998-F26C-4D78-8704-AA1091B5EA6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Consider what the landscape of your chosen community looks like before you start your campaign</a:t>
          </a:r>
        </a:p>
      </dgm:t>
    </dgm:pt>
    <dgm:pt modelId="{5F13DEB6-6D61-4845-80E5-C6A6AF797D02}" type="parTrans" cxnId="{5A138763-5F4E-4A82-93CB-2471D0DBFD05}">
      <dgm:prSet/>
      <dgm:spPr/>
      <dgm:t>
        <a:bodyPr/>
        <a:lstStyle/>
        <a:p>
          <a:endParaRPr lang="en-US"/>
        </a:p>
      </dgm:t>
    </dgm:pt>
    <dgm:pt modelId="{7774E826-27B5-469C-B255-D451925A7AF3}" type="sibTrans" cxnId="{5A138763-5F4E-4A82-93CB-2471D0DBFD05}">
      <dgm:prSet/>
      <dgm:spPr/>
      <dgm:t>
        <a:bodyPr/>
        <a:lstStyle/>
        <a:p>
          <a:endParaRPr lang="en-US"/>
        </a:p>
      </dgm:t>
    </dgm:pt>
    <dgm:pt modelId="{B1E67AD8-8EE6-45A3-8C5E-02CF195D604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Maintain a record of the landscape throughout the campaign</a:t>
          </a:r>
        </a:p>
      </dgm:t>
    </dgm:pt>
    <dgm:pt modelId="{F8A9FAFD-91DD-445B-AADC-262C9BD35D83}" type="parTrans" cxnId="{B18C11C9-A41E-4E47-BA4B-8E6F0EBE7805}">
      <dgm:prSet/>
      <dgm:spPr/>
      <dgm:t>
        <a:bodyPr/>
        <a:lstStyle/>
        <a:p>
          <a:endParaRPr lang="en-US"/>
        </a:p>
      </dgm:t>
    </dgm:pt>
    <dgm:pt modelId="{906839E5-AD83-4F6B-8BBE-1A32E255184D}" type="sibTrans" cxnId="{B18C11C9-A41E-4E47-BA4B-8E6F0EBE7805}">
      <dgm:prSet/>
      <dgm:spPr/>
      <dgm:t>
        <a:bodyPr/>
        <a:lstStyle/>
        <a:p>
          <a:endParaRPr lang="en-US"/>
        </a:p>
      </dgm:t>
    </dgm:pt>
    <dgm:pt modelId="{F3F1FE8C-90D1-4731-AD1C-DFBA279BC49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Identify changes as they occur</a:t>
          </a:r>
        </a:p>
      </dgm:t>
    </dgm:pt>
    <dgm:pt modelId="{7B06A089-E382-4DCC-B54A-3B5030EA3E4A}" type="parTrans" cxnId="{34D30BF4-D898-46F8-BCD1-5AA4C3D68124}">
      <dgm:prSet/>
      <dgm:spPr/>
      <dgm:t>
        <a:bodyPr/>
        <a:lstStyle/>
        <a:p>
          <a:endParaRPr lang="en-US"/>
        </a:p>
      </dgm:t>
    </dgm:pt>
    <dgm:pt modelId="{8FCDD38E-5D9C-4438-BFC2-E6012EC90738}" type="sibTrans" cxnId="{34D30BF4-D898-46F8-BCD1-5AA4C3D68124}">
      <dgm:prSet/>
      <dgm:spPr/>
      <dgm:t>
        <a:bodyPr/>
        <a:lstStyle/>
        <a:p>
          <a:endParaRPr lang="en-US"/>
        </a:p>
      </dgm:t>
    </dgm:pt>
    <dgm:pt modelId="{0539FEF1-BC46-4A2B-8B31-347DA585686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Note the changes in statistics and conditions following the campaign</a:t>
          </a:r>
        </a:p>
      </dgm:t>
    </dgm:pt>
    <dgm:pt modelId="{59C6D829-8D30-4669-AB10-08FEE00C9A0C}" type="parTrans" cxnId="{0DC93F95-F292-4DBB-A867-6214059A283B}">
      <dgm:prSet/>
      <dgm:spPr/>
      <dgm:t>
        <a:bodyPr/>
        <a:lstStyle/>
        <a:p>
          <a:endParaRPr lang="en-US"/>
        </a:p>
      </dgm:t>
    </dgm:pt>
    <dgm:pt modelId="{74273A34-C1A0-4F1F-AFC0-8BD57A1FA628}" type="sibTrans" cxnId="{0DC93F95-F292-4DBB-A867-6214059A283B}">
      <dgm:prSet/>
      <dgm:spPr/>
      <dgm:t>
        <a:bodyPr/>
        <a:lstStyle/>
        <a:p>
          <a:endParaRPr lang="en-US"/>
        </a:p>
      </dgm:t>
    </dgm:pt>
    <dgm:pt modelId="{03C2C1CD-A4D2-6A47-8529-A4AE32E712C6}" type="pres">
      <dgm:prSet presAssocID="{5543C8A2-A120-44F3-8DDE-7E3B0F541885}" presName="Name0" presStyleCnt="0">
        <dgm:presLayoutVars>
          <dgm:dir/>
          <dgm:resizeHandles val="exact"/>
        </dgm:presLayoutVars>
      </dgm:prSet>
      <dgm:spPr/>
    </dgm:pt>
    <dgm:pt modelId="{5ED43386-1E45-D943-B5C1-6DB66E939EE3}" type="pres">
      <dgm:prSet presAssocID="{75DCE998-F26C-4D78-8704-AA1091B5EA6A}" presName="node" presStyleLbl="node1" presStyleIdx="0" presStyleCnt="4">
        <dgm:presLayoutVars>
          <dgm:bulletEnabled val="1"/>
        </dgm:presLayoutVars>
      </dgm:prSet>
      <dgm:spPr/>
    </dgm:pt>
    <dgm:pt modelId="{F411D8C3-3C15-144C-96D1-5CCA95DAD31F}" type="pres">
      <dgm:prSet presAssocID="{7774E826-27B5-469C-B255-D451925A7AF3}" presName="sibTrans" presStyleLbl="sibTrans1D1" presStyleIdx="0" presStyleCnt="3"/>
      <dgm:spPr/>
    </dgm:pt>
    <dgm:pt modelId="{E65FB8CA-CADC-2944-8B77-01403F5C833F}" type="pres">
      <dgm:prSet presAssocID="{7774E826-27B5-469C-B255-D451925A7AF3}" presName="connectorText" presStyleLbl="sibTrans1D1" presStyleIdx="0" presStyleCnt="3"/>
      <dgm:spPr/>
    </dgm:pt>
    <dgm:pt modelId="{DF3E0F64-BB92-C44D-B291-61D3EB37048B}" type="pres">
      <dgm:prSet presAssocID="{B1E67AD8-8EE6-45A3-8C5E-02CF195D604F}" presName="node" presStyleLbl="node1" presStyleIdx="1" presStyleCnt="4">
        <dgm:presLayoutVars>
          <dgm:bulletEnabled val="1"/>
        </dgm:presLayoutVars>
      </dgm:prSet>
      <dgm:spPr/>
    </dgm:pt>
    <dgm:pt modelId="{4AC6CD1D-0A4A-A645-8DD7-473D92B0D8D6}" type="pres">
      <dgm:prSet presAssocID="{906839E5-AD83-4F6B-8BBE-1A32E255184D}" presName="sibTrans" presStyleLbl="sibTrans1D1" presStyleIdx="1" presStyleCnt="3"/>
      <dgm:spPr/>
    </dgm:pt>
    <dgm:pt modelId="{7400A491-936E-4543-862E-8E74CABE5EAD}" type="pres">
      <dgm:prSet presAssocID="{906839E5-AD83-4F6B-8BBE-1A32E255184D}" presName="connectorText" presStyleLbl="sibTrans1D1" presStyleIdx="1" presStyleCnt="3"/>
      <dgm:spPr/>
    </dgm:pt>
    <dgm:pt modelId="{F7C28D05-556E-EE47-A56F-B5725A983B79}" type="pres">
      <dgm:prSet presAssocID="{F3F1FE8C-90D1-4731-AD1C-DFBA279BC492}" presName="node" presStyleLbl="node1" presStyleIdx="2" presStyleCnt="4">
        <dgm:presLayoutVars>
          <dgm:bulletEnabled val="1"/>
        </dgm:presLayoutVars>
      </dgm:prSet>
      <dgm:spPr/>
    </dgm:pt>
    <dgm:pt modelId="{5D4C5772-8E8D-CD4D-BDB9-457BC25D9B63}" type="pres">
      <dgm:prSet presAssocID="{8FCDD38E-5D9C-4438-BFC2-E6012EC90738}" presName="sibTrans" presStyleLbl="sibTrans1D1" presStyleIdx="2" presStyleCnt="3"/>
      <dgm:spPr/>
    </dgm:pt>
    <dgm:pt modelId="{1B5E54AC-5E98-7F4F-9CB3-291F892B0B7B}" type="pres">
      <dgm:prSet presAssocID="{8FCDD38E-5D9C-4438-BFC2-E6012EC90738}" presName="connectorText" presStyleLbl="sibTrans1D1" presStyleIdx="2" presStyleCnt="3"/>
      <dgm:spPr/>
    </dgm:pt>
    <dgm:pt modelId="{259B949D-0CC1-F243-B8BE-C9758AD020B3}" type="pres">
      <dgm:prSet presAssocID="{0539FEF1-BC46-4A2B-8B31-347DA585686E}" presName="node" presStyleLbl="node1" presStyleIdx="3" presStyleCnt="4">
        <dgm:presLayoutVars>
          <dgm:bulletEnabled val="1"/>
        </dgm:presLayoutVars>
      </dgm:prSet>
      <dgm:spPr/>
    </dgm:pt>
  </dgm:ptLst>
  <dgm:cxnLst>
    <dgm:cxn modelId="{0296C405-0818-BA4A-8E8B-E53963FA00DA}" type="presOf" srcId="{0539FEF1-BC46-4A2B-8B31-347DA585686E}" destId="{259B949D-0CC1-F243-B8BE-C9758AD020B3}" srcOrd="0" destOrd="0" presId="urn:microsoft.com/office/officeart/2016/7/layout/RepeatingBendingProcessNew"/>
    <dgm:cxn modelId="{A7A25107-DD9A-4F49-A43F-73718FB540A9}" type="presOf" srcId="{906839E5-AD83-4F6B-8BBE-1A32E255184D}" destId="{4AC6CD1D-0A4A-A645-8DD7-473D92B0D8D6}" srcOrd="0" destOrd="0" presId="urn:microsoft.com/office/officeart/2016/7/layout/RepeatingBendingProcessNew"/>
    <dgm:cxn modelId="{F125D92D-5479-0C41-9B0A-4792115A1EEB}" type="presOf" srcId="{8FCDD38E-5D9C-4438-BFC2-E6012EC90738}" destId="{5D4C5772-8E8D-CD4D-BDB9-457BC25D9B63}" srcOrd="0" destOrd="0" presId="urn:microsoft.com/office/officeart/2016/7/layout/RepeatingBendingProcessNew"/>
    <dgm:cxn modelId="{31E2CB36-8FBD-0B4D-8947-0676DFA3F7D4}" type="presOf" srcId="{5543C8A2-A120-44F3-8DDE-7E3B0F541885}" destId="{03C2C1CD-A4D2-6A47-8529-A4AE32E712C6}" srcOrd="0" destOrd="0" presId="urn:microsoft.com/office/officeart/2016/7/layout/RepeatingBendingProcessNew"/>
    <dgm:cxn modelId="{5A138763-5F4E-4A82-93CB-2471D0DBFD05}" srcId="{5543C8A2-A120-44F3-8DDE-7E3B0F541885}" destId="{75DCE998-F26C-4D78-8704-AA1091B5EA6A}" srcOrd="0" destOrd="0" parTransId="{5F13DEB6-6D61-4845-80E5-C6A6AF797D02}" sibTransId="{7774E826-27B5-469C-B255-D451925A7AF3}"/>
    <dgm:cxn modelId="{DFDA4F67-7208-BA4E-BD05-34F910F5CB30}" type="presOf" srcId="{906839E5-AD83-4F6B-8BBE-1A32E255184D}" destId="{7400A491-936E-4543-862E-8E74CABE5EAD}" srcOrd="1" destOrd="0" presId="urn:microsoft.com/office/officeart/2016/7/layout/RepeatingBendingProcessNew"/>
    <dgm:cxn modelId="{74977456-7E01-044E-B8EA-09A55ABC579A}" type="presOf" srcId="{7774E826-27B5-469C-B255-D451925A7AF3}" destId="{F411D8C3-3C15-144C-96D1-5CCA95DAD31F}" srcOrd="0" destOrd="0" presId="urn:microsoft.com/office/officeart/2016/7/layout/RepeatingBendingProcessNew"/>
    <dgm:cxn modelId="{44E4368D-2580-A744-A37A-50870A971331}" type="presOf" srcId="{F3F1FE8C-90D1-4731-AD1C-DFBA279BC492}" destId="{F7C28D05-556E-EE47-A56F-B5725A983B79}" srcOrd="0" destOrd="0" presId="urn:microsoft.com/office/officeart/2016/7/layout/RepeatingBendingProcessNew"/>
    <dgm:cxn modelId="{0DC93F95-F292-4DBB-A867-6214059A283B}" srcId="{5543C8A2-A120-44F3-8DDE-7E3B0F541885}" destId="{0539FEF1-BC46-4A2B-8B31-347DA585686E}" srcOrd="3" destOrd="0" parTransId="{59C6D829-8D30-4669-AB10-08FEE00C9A0C}" sibTransId="{74273A34-C1A0-4F1F-AFC0-8BD57A1FA628}"/>
    <dgm:cxn modelId="{B18C11C9-A41E-4E47-BA4B-8E6F0EBE7805}" srcId="{5543C8A2-A120-44F3-8DDE-7E3B0F541885}" destId="{B1E67AD8-8EE6-45A3-8C5E-02CF195D604F}" srcOrd="1" destOrd="0" parTransId="{F8A9FAFD-91DD-445B-AADC-262C9BD35D83}" sibTransId="{906839E5-AD83-4F6B-8BBE-1A32E255184D}"/>
    <dgm:cxn modelId="{E00EF7DC-BAAA-2740-BB70-833A13471EEE}" type="presOf" srcId="{8FCDD38E-5D9C-4438-BFC2-E6012EC90738}" destId="{1B5E54AC-5E98-7F4F-9CB3-291F892B0B7B}" srcOrd="1" destOrd="0" presId="urn:microsoft.com/office/officeart/2016/7/layout/RepeatingBendingProcessNew"/>
    <dgm:cxn modelId="{D85881E3-E47B-5C4E-AE59-40A756C0C71B}" type="presOf" srcId="{7774E826-27B5-469C-B255-D451925A7AF3}" destId="{E65FB8CA-CADC-2944-8B77-01403F5C833F}" srcOrd="1" destOrd="0" presId="urn:microsoft.com/office/officeart/2016/7/layout/RepeatingBendingProcessNew"/>
    <dgm:cxn modelId="{63A5DAE9-E0BB-DF49-9531-E872BF644F0B}" type="presOf" srcId="{B1E67AD8-8EE6-45A3-8C5E-02CF195D604F}" destId="{DF3E0F64-BB92-C44D-B291-61D3EB37048B}" srcOrd="0" destOrd="0" presId="urn:microsoft.com/office/officeart/2016/7/layout/RepeatingBendingProcessNew"/>
    <dgm:cxn modelId="{34D30BF4-D898-46F8-BCD1-5AA4C3D68124}" srcId="{5543C8A2-A120-44F3-8DDE-7E3B0F541885}" destId="{F3F1FE8C-90D1-4731-AD1C-DFBA279BC492}" srcOrd="2" destOrd="0" parTransId="{7B06A089-E382-4DCC-B54A-3B5030EA3E4A}" sibTransId="{8FCDD38E-5D9C-4438-BFC2-E6012EC90738}"/>
    <dgm:cxn modelId="{9999B9F5-7B4A-234B-823E-115D503D8634}" type="presOf" srcId="{75DCE998-F26C-4D78-8704-AA1091B5EA6A}" destId="{5ED43386-1E45-D943-B5C1-6DB66E939EE3}" srcOrd="0" destOrd="0" presId="urn:microsoft.com/office/officeart/2016/7/layout/RepeatingBendingProcessNew"/>
    <dgm:cxn modelId="{15CEC7EF-FE1D-234D-90DE-546D8F148741}" type="presParOf" srcId="{03C2C1CD-A4D2-6A47-8529-A4AE32E712C6}" destId="{5ED43386-1E45-D943-B5C1-6DB66E939EE3}" srcOrd="0" destOrd="0" presId="urn:microsoft.com/office/officeart/2016/7/layout/RepeatingBendingProcessNew"/>
    <dgm:cxn modelId="{DF73208C-F896-4040-AFF2-823D98BD223F}" type="presParOf" srcId="{03C2C1CD-A4D2-6A47-8529-A4AE32E712C6}" destId="{F411D8C3-3C15-144C-96D1-5CCA95DAD31F}" srcOrd="1" destOrd="0" presId="urn:microsoft.com/office/officeart/2016/7/layout/RepeatingBendingProcessNew"/>
    <dgm:cxn modelId="{2D50983A-425B-994B-AC60-51BBFD14E2C1}" type="presParOf" srcId="{F411D8C3-3C15-144C-96D1-5CCA95DAD31F}" destId="{E65FB8CA-CADC-2944-8B77-01403F5C833F}" srcOrd="0" destOrd="0" presId="urn:microsoft.com/office/officeart/2016/7/layout/RepeatingBendingProcessNew"/>
    <dgm:cxn modelId="{D4944A28-74E0-2345-BFA4-881DE1E088B9}" type="presParOf" srcId="{03C2C1CD-A4D2-6A47-8529-A4AE32E712C6}" destId="{DF3E0F64-BB92-C44D-B291-61D3EB37048B}" srcOrd="2" destOrd="0" presId="urn:microsoft.com/office/officeart/2016/7/layout/RepeatingBendingProcessNew"/>
    <dgm:cxn modelId="{448976C9-2FF1-C949-BF1C-BA8ED040F26E}" type="presParOf" srcId="{03C2C1CD-A4D2-6A47-8529-A4AE32E712C6}" destId="{4AC6CD1D-0A4A-A645-8DD7-473D92B0D8D6}" srcOrd="3" destOrd="0" presId="urn:microsoft.com/office/officeart/2016/7/layout/RepeatingBendingProcessNew"/>
    <dgm:cxn modelId="{560B4C2A-5F4A-7E43-B161-0A60F1EC1FCF}" type="presParOf" srcId="{4AC6CD1D-0A4A-A645-8DD7-473D92B0D8D6}" destId="{7400A491-936E-4543-862E-8E74CABE5EAD}" srcOrd="0" destOrd="0" presId="urn:microsoft.com/office/officeart/2016/7/layout/RepeatingBendingProcessNew"/>
    <dgm:cxn modelId="{2173A14D-41A1-2B46-BD8C-B6AFC4D3FA21}" type="presParOf" srcId="{03C2C1CD-A4D2-6A47-8529-A4AE32E712C6}" destId="{F7C28D05-556E-EE47-A56F-B5725A983B79}" srcOrd="4" destOrd="0" presId="urn:microsoft.com/office/officeart/2016/7/layout/RepeatingBendingProcessNew"/>
    <dgm:cxn modelId="{C147C43C-A7EF-2B49-9E26-A46C97997230}" type="presParOf" srcId="{03C2C1CD-A4D2-6A47-8529-A4AE32E712C6}" destId="{5D4C5772-8E8D-CD4D-BDB9-457BC25D9B63}" srcOrd="5" destOrd="0" presId="urn:microsoft.com/office/officeart/2016/7/layout/RepeatingBendingProcessNew"/>
    <dgm:cxn modelId="{8BB8F9CA-04F1-6442-B900-6A6D4446C140}" type="presParOf" srcId="{5D4C5772-8E8D-CD4D-BDB9-457BC25D9B63}" destId="{1B5E54AC-5E98-7F4F-9CB3-291F892B0B7B}" srcOrd="0" destOrd="0" presId="urn:microsoft.com/office/officeart/2016/7/layout/RepeatingBendingProcessNew"/>
    <dgm:cxn modelId="{6E8D2A47-5167-9A41-A18A-37D1A3E8240B}" type="presParOf" srcId="{03C2C1CD-A4D2-6A47-8529-A4AE32E712C6}" destId="{259B949D-0CC1-F243-B8BE-C9758AD020B3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650D165-F42C-45E7-81A0-774001DCE7B9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288A99-F65E-4E1B-88BE-FA8D4493EE8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Select your audience when you evaluate your work</a:t>
          </a:r>
        </a:p>
      </dgm:t>
    </dgm:pt>
    <dgm:pt modelId="{764D0BB7-C225-4DB2-959C-7DE8C8861FF6}" type="parTrans" cxnId="{4CCE8E52-D52D-4ED2-BE43-2322ED02EC8B}">
      <dgm:prSet/>
      <dgm:spPr/>
      <dgm:t>
        <a:bodyPr/>
        <a:lstStyle/>
        <a:p>
          <a:endParaRPr lang="en-US"/>
        </a:p>
      </dgm:t>
    </dgm:pt>
    <dgm:pt modelId="{6E33203A-3C39-49DA-8A73-74534655BDA0}" type="sibTrans" cxnId="{4CCE8E52-D52D-4ED2-BE43-2322ED02EC8B}">
      <dgm:prSet/>
      <dgm:spPr/>
      <dgm:t>
        <a:bodyPr/>
        <a:lstStyle/>
        <a:p>
          <a:endParaRPr lang="en-US"/>
        </a:p>
      </dgm:t>
    </dgm:pt>
    <dgm:pt modelId="{850B07BC-4FA1-4E21-927C-FAAE691E347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You may not wish to address all of the audience but a select few</a:t>
          </a:r>
        </a:p>
      </dgm:t>
    </dgm:pt>
    <dgm:pt modelId="{E78CFD67-FAC4-4219-AFC0-4EB4F4C88F54}" type="parTrans" cxnId="{247E5C1C-32D2-4FD0-AE02-2EEC14953F6B}">
      <dgm:prSet/>
      <dgm:spPr/>
      <dgm:t>
        <a:bodyPr/>
        <a:lstStyle/>
        <a:p>
          <a:endParaRPr lang="en-US"/>
        </a:p>
      </dgm:t>
    </dgm:pt>
    <dgm:pt modelId="{CED4F03A-478D-4AEC-AB73-3347DAD1861B}" type="sibTrans" cxnId="{247E5C1C-32D2-4FD0-AE02-2EEC14953F6B}">
      <dgm:prSet/>
      <dgm:spPr/>
      <dgm:t>
        <a:bodyPr/>
        <a:lstStyle/>
        <a:p>
          <a:endParaRPr lang="en-US"/>
        </a:p>
      </dgm:t>
    </dgm:pt>
    <dgm:pt modelId="{63A32156-EA57-44EF-A084-D3B089958AD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could be an entirely different groups perspective than those you were targeting</a:t>
          </a:r>
        </a:p>
      </dgm:t>
    </dgm:pt>
    <dgm:pt modelId="{DE858052-542F-46E8-93E0-016492E9680C}" type="parTrans" cxnId="{0579378B-4982-4F95-8086-409076E089F5}">
      <dgm:prSet/>
      <dgm:spPr/>
      <dgm:t>
        <a:bodyPr/>
        <a:lstStyle/>
        <a:p>
          <a:endParaRPr lang="en-US"/>
        </a:p>
      </dgm:t>
    </dgm:pt>
    <dgm:pt modelId="{B45FFEF5-0BFB-4715-9A32-267CCA2FE8BC}" type="sibTrans" cxnId="{0579378B-4982-4F95-8086-409076E089F5}">
      <dgm:prSet/>
      <dgm:spPr/>
      <dgm:t>
        <a:bodyPr/>
        <a:lstStyle/>
        <a:p>
          <a:endParaRPr lang="en-US"/>
        </a:p>
      </dgm:t>
    </dgm:pt>
    <dgm:pt modelId="{A21D4EDB-339D-5F48-916A-664F74DB65CB}" type="pres">
      <dgm:prSet presAssocID="{E650D165-F42C-45E7-81A0-774001DCE7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C9CE4E-CE04-3448-9061-AF532DF36D01}" type="pres">
      <dgm:prSet presAssocID="{5E288A99-F65E-4E1B-88BE-FA8D4493EE8D}" presName="root" presStyleCnt="0"/>
      <dgm:spPr/>
    </dgm:pt>
    <dgm:pt modelId="{26BF0EF9-6622-A443-B019-E6EAD630929B}" type="pres">
      <dgm:prSet presAssocID="{5E288A99-F65E-4E1B-88BE-FA8D4493EE8D}" presName="rootComposite" presStyleCnt="0"/>
      <dgm:spPr/>
    </dgm:pt>
    <dgm:pt modelId="{74E19B84-84E7-354D-A529-731F34F34867}" type="pres">
      <dgm:prSet presAssocID="{5E288A99-F65E-4E1B-88BE-FA8D4493EE8D}" presName="rootText" presStyleLbl="node1" presStyleIdx="0" presStyleCnt="2"/>
      <dgm:spPr/>
    </dgm:pt>
    <dgm:pt modelId="{95D6269F-7089-5D4B-8591-5B59BF933A95}" type="pres">
      <dgm:prSet presAssocID="{5E288A99-F65E-4E1B-88BE-FA8D4493EE8D}" presName="rootConnector" presStyleLbl="node1" presStyleIdx="0" presStyleCnt="2"/>
      <dgm:spPr/>
    </dgm:pt>
    <dgm:pt modelId="{A78B49F0-955D-334A-9B2E-0111D49910E8}" type="pres">
      <dgm:prSet presAssocID="{5E288A99-F65E-4E1B-88BE-FA8D4493EE8D}" presName="childShape" presStyleCnt="0"/>
      <dgm:spPr/>
    </dgm:pt>
    <dgm:pt modelId="{30DEDF95-F24C-4740-AD8A-DB82BBA6FD78}" type="pres">
      <dgm:prSet presAssocID="{E78CFD67-FAC4-4219-AFC0-4EB4F4C88F54}" presName="Name13" presStyleLbl="parChTrans1D2" presStyleIdx="0" presStyleCnt="1"/>
      <dgm:spPr/>
    </dgm:pt>
    <dgm:pt modelId="{789E7F80-9CAD-D34F-8A86-1663B8D97F9C}" type="pres">
      <dgm:prSet presAssocID="{850B07BC-4FA1-4E21-927C-FAAE691E347D}" presName="childText" presStyleLbl="bgAcc1" presStyleIdx="0" presStyleCnt="1">
        <dgm:presLayoutVars>
          <dgm:bulletEnabled val="1"/>
        </dgm:presLayoutVars>
      </dgm:prSet>
      <dgm:spPr/>
    </dgm:pt>
    <dgm:pt modelId="{1BD9495E-60B5-A34D-8286-36A6106C8F7A}" type="pres">
      <dgm:prSet presAssocID="{63A32156-EA57-44EF-A084-D3B089958ADE}" presName="root" presStyleCnt="0"/>
      <dgm:spPr/>
    </dgm:pt>
    <dgm:pt modelId="{DC3FECBB-1583-D442-8DC3-66294CDC660C}" type="pres">
      <dgm:prSet presAssocID="{63A32156-EA57-44EF-A084-D3B089958ADE}" presName="rootComposite" presStyleCnt="0"/>
      <dgm:spPr/>
    </dgm:pt>
    <dgm:pt modelId="{3F19D728-B58E-C848-97AC-E41919B36AE9}" type="pres">
      <dgm:prSet presAssocID="{63A32156-EA57-44EF-A084-D3B089958ADE}" presName="rootText" presStyleLbl="node1" presStyleIdx="1" presStyleCnt="2"/>
      <dgm:spPr/>
    </dgm:pt>
    <dgm:pt modelId="{66B1965D-558A-D042-B6B9-1F72CF4CF04F}" type="pres">
      <dgm:prSet presAssocID="{63A32156-EA57-44EF-A084-D3B089958ADE}" presName="rootConnector" presStyleLbl="node1" presStyleIdx="1" presStyleCnt="2"/>
      <dgm:spPr/>
    </dgm:pt>
    <dgm:pt modelId="{A7FF0CFC-1A0E-1946-9BF5-BFA412126B4A}" type="pres">
      <dgm:prSet presAssocID="{63A32156-EA57-44EF-A084-D3B089958ADE}" presName="childShape" presStyleCnt="0"/>
      <dgm:spPr/>
    </dgm:pt>
  </dgm:ptLst>
  <dgm:cxnLst>
    <dgm:cxn modelId="{3043BC00-AF0D-7044-A6A2-D13DC9393428}" type="presOf" srcId="{63A32156-EA57-44EF-A084-D3B089958ADE}" destId="{66B1965D-558A-D042-B6B9-1F72CF4CF04F}" srcOrd="1" destOrd="0" presId="urn:microsoft.com/office/officeart/2005/8/layout/hierarchy3"/>
    <dgm:cxn modelId="{7DCC0B14-409B-134B-8CA3-1781833869F3}" type="presOf" srcId="{850B07BC-4FA1-4E21-927C-FAAE691E347D}" destId="{789E7F80-9CAD-D34F-8A86-1663B8D97F9C}" srcOrd="0" destOrd="0" presId="urn:microsoft.com/office/officeart/2005/8/layout/hierarchy3"/>
    <dgm:cxn modelId="{247E5C1C-32D2-4FD0-AE02-2EEC14953F6B}" srcId="{5E288A99-F65E-4E1B-88BE-FA8D4493EE8D}" destId="{850B07BC-4FA1-4E21-927C-FAAE691E347D}" srcOrd="0" destOrd="0" parTransId="{E78CFD67-FAC4-4219-AFC0-4EB4F4C88F54}" sibTransId="{CED4F03A-478D-4AEC-AB73-3347DAD1861B}"/>
    <dgm:cxn modelId="{5F5B1738-6965-5642-B38B-EF2DBE248AD8}" type="presOf" srcId="{E78CFD67-FAC4-4219-AFC0-4EB4F4C88F54}" destId="{30DEDF95-F24C-4740-AD8A-DB82BBA6FD78}" srcOrd="0" destOrd="0" presId="urn:microsoft.com/office/officeart/2005/8/layout/hierarchy3"/>
    <dgm:cxn modelId="{4CCE8E52-D52D-4ED2-BE43-2322ED02EC8B}" srcId="{E650D165-F42C-45E7-81A0-774001DCE7B9}" destId="{5E288A99-F65E-4E1B-88BE-FA8D4493EE8D}" srcOrd="0" destOrd="0" parTransId="{764D0BB7-C225-4DB2-959C-7DE8C8861FF6}" sibTransId="{6E33203A-3C39-49DA-8A73-74534655BDA0}"/>
    <dgm:cxn modelId="{0579378B-4982-4F95-8086-409076E089F5}" srcId="{E650D165-F42C-45E7-81A0-774001DCE7B9}" destId="{63A32156-EA57-44EF-A084-D3B089958ADE}" srcOrd="1" destOrd="0" parTransId="{DE858052-542F-46E8-93E0-016492E9680C}" sibTransId="{B45FFEF5-0BFB-4715-9A32-267CCA2FE8BC}"/>
    <dgm:cxn modelId="{5D0130B8-99EA-1E47-8DD5-B4F25F8217BF}" type="presOf" srcId="{5E288A99-F65E-4E1B-88BE-FA8D4493EE8D}" destId="{95D6269F-7089-5D4B-8591-5B59BF933A95}" srcOrd="1" destOrd="0" presId="urn:microsoft.com/office/officeart/2005/8/layout/hierarchy3"/>
    <dgm:cxn modelId="{941F36CF-8BAF-B241-ACC4-882C50AF8E04}" type="presOf" srcId="{63A32156-EA57-44EF-A084-D3B089958ADE}" destId="{3F19D728-B58E-C848-97AC-E41919B36AE9}" srcOrd="0" destOrd="0" presId="urn:microsoft.com/office/officeart/2005/8/layout/hierarchy3"/>
    <dgm:cxn modelId="{C37E5DD3-0B19-8743-B899-001D39412CA4}" type="presOf" srcId="{E650D165-F42C-45E7-81A0-774001DCE7B9}" destId="{A21D4EDB-339D-5F48-916A-664F74DB65CB}" srcOrd="0" destOrd="0" presId="urn:microsoft.com/office/officeart/2005/8/layout/hierarchy3"/>
    <dgm:cxn modelId="{163BDDDD-3C9D-2F48-83C5-0155A696B21C}" type="presOf" srcId="{5E288A99-F65E-4E1B-88BE-FA8D4493EE8D}" destId="{74E19B84-84E7-354D-A529-731F34F34867}" srcOrd="0" destOrd="0" presId="urn:microsoft.com/office/officeart/2005/8/layout/hierarchy3"/>
    <dgm:cxn modelId="{51E650F6-722A-1547-A6D7-8CF6D7BB0D62}" type="presParOf" srcId="{A21D4EDB-339D-5F48-916A-664F74DB65CB}" destId="{82C9CE4E-CE04-3448-9061-AF532DF36D01}" srcOrd="0" destOrd="0" presId="urn:microsoft.com/office/officeart/2005/8/layout/hierarchy3"/>
    <dgm:cxn modelId="{E0DDA4B4-650A-F048-B95A-586F7174D2F9}" type="presParOf" srcId="{82C9CE4E-CE04-3448-9061-AF532DF36D01}" destId="{26BF0EF9-6622-A443-B019-E6EAD630929B}" srcOrd="0" destOrd="0" presId="urn:microsoft.com/office/officeart/2005/8/layout/hierarchy3"/>
    <dgm:cxn modelId="{E52BA77F-02B6-C24B-959F-E5149645EBCC}" type="presParOf" srcId="{26BF0EF9-6622-A443-B019-E6EAD630929B}" destId="{74E19B84-84E7-354D-A529-731F34F34867}" srcOrd="0" destOrd="0" presId="urn:microsoft.com/office/officeart/2005/8/layout/hierarchy3"/>
    <dgm:cxn modelId="{47869A0E-2EAB-F242-AD63-7EEFDD914A1B}" type="presParOf" srcId="{26BF0EF9-6622-A443-B019-E6EAD630929B}" destId="{95D6269F-7089-5D4B-8591-5B59BF933A95}" srcOrd="1" destOrd="0" presId="urn:microsoft.com/office/officeart/2005/8/layout/hierarchy3"/>
    <dgm:cxn modelId="{54FB1785-B99F-4A49-BC21-CB53F2CE8B40}" type="presParOf" srcId="{82C9CE4E-CE04-3448-9061-AF532DF36D01}" destId="{A78B49F0-955D-334A-9B2E-0111D49910E8}" srcOrd="1" destOrd="0" presId="urn:microsoft.com/office/officeart/2005/8/layout/hierarchy3"/>
    <dgm:cxn modelId="{8E80FD80-8F97-4445-8E78-7FB465115258}" type="presParOf" srcId="{A78B49F0-955D-334A-9B2E-0111D49910E8}" destId="{30DEDF95-F24C-4740-AD8A-DB82BBA6FD78}" srcOrd="0" destOrd="0" presId="urn:microsoft.com/office/officeart/2005/8/layout/hierarchy3"/>
    <dgm:cxn modelId="{695FE312-9DC6-E74B-B129-6AE0AAF86B4B}" type="presParOf" srcId="{A78B49F0-955D-334A-9B2E-0111D49910E8}" destId="{789E7F80-9CAD-D34F-8A86-1663B8D97F9C}" srcOrd="1" destOrd="0" presId="urn:microsoft.com/office/officeart/2005/8/layout/hierarchy3"/>
    <dgm:cxn modelId="{05EBD6AB-C2A5-2240-ABD2-555A134330F7}" type="presParOf" srcId="{A21D4EDB-339D-5F48-916A-664F74DB65CB}" destId="{1BD9495E-60B5-A34D-8286-36A6106C8F7A}" srcOrd="1" destOrd="0" presId="urn:microsoft.com/office/officeart/2005/8/layout/hierarchy3"/>
    <dgm:cxn modelId="{425B2257-733E-ED4D-9575-9DE0DA439BE9}" type="presParOf" srcId="{1BD9495E-60B5-A34D-8286-36A6106C8F7A}" destId="{DC3FECBB-1583-D442-8DC3-66294CDC660C}" srcOrd="0" destOrd="0" presId="urn:microsoft.com/office/officeart/2005/8/layout/hierarchy3"/>
    <dgm:cxn modelId="{145068E5-A596-7D41-805F-BA320CBFCF17}" type="presParOf" srcId="{DC3FECBB-1583-D442-8DC3-66294CDC660C}" destId="{3F19D728-B58E-C848-97AC-E41919B36AE9}" srcOrd="0" destOrd="0" presId="urn:microsoft.com/office/officeart/2005/8/layout/hierarchy3"/>
    <dgm:cxn modelId="{FE8095DC-381C-7D4B-8660-40F33E1A947E}" type="presParOf" srcId="{DC3FECBB-1583-D442-8DC3-66294CDC660C}" destId="{66B1965D-558A-D042-B6B9-1F72CF4CF04F}" srcOrd="1" destOrd="0" presId="urn:microsoft.com/office/officeart/2005/8/layout/hierarchy3"/>
    <dgm:cxn modelId="{BA83E048-C69D-BD4E-92D5-68354563CC47}" type="presParOf" srcId="{1BD9495E-60B5-A34D-8286-36A6106C8F7A}" destId="{A7FF0CFC-1A0E-1946-9BF5-BFA412126B4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9295B61-3EDA-4129-A4C9-A81CFC63FEEA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DA7A40-00FD-45E9-B885-7400074B409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How could you collect the data to measure success:</a:t>
          </a:r>
        </a:p>
      </dgm:t>
    </dgm:pt>
    <dgm:pt modelId="{880C4803-BB39-44DE-AA49-3BB61950921F}" type="parTrans" cxnId="{617002E8-BA8B-4ABB-9660-18B48E9E423E}">
      <dgm:prSet/>
      <dgm:spPr/>
      <dgm:t>
        <a:bodyPr/>
        <a:lstStyle/>
        <a:p>
          <a:endParaRPr lang="en-US"/>
        </a:p>
      </dgm:t>
    </dgm:pt>
    <dgm:pt modelId="{E842D31D-9CAA-45E8-BED3-E77CEF3A090F}" type="sibTrans" cxnId="{617002E8-BA8B-4ABB-9660-18B48E9E423E}">
      <dgm:prSet/>
      <dgm:spPr/>
      <dgm:t>
        <a:bodyPr/>
        <a:lstStyle/>
        <a:p>
          <a:endParaRPr lang="en-US"/>
        </a:p>
      </dgm:t>
    </dgm:pt>
    <dgm:pt modelId="{E488BC02-35BA-497F-8AD5-AF8097638C9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Interviews: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B48986-0259-48AE-988D-BB17586C96EF}" type="parTrans" cxnId="{7CCA9558-F699-48B5-A852-9EBE2548B0C7}">
      <dgm:prSet/>
      <dgm:spPr/>
      <dgm:t>
        <a:bodyPr/>
        <a:lstStyle/>
        <a:p>
          <a:endParaRPr lang="en-US"/>
        </a:p>
      </dgm:t>
    </dgm:pt>
    <dgm:pt modelId="{DDFAC0CD-7AA2-444F-8EF2-C08CFC457DC9}" type="sibTrans" cxnId="{7CCA9558-F699-48B5-A852-9EBE2548B0C7}">
      <dgm:prSet/>
      <dgm:spPr/>
      <dgm:t>
        <a:bodyPr/>
        <a:lstStyle/>
        <a:p>
          <a:endParaRPr lang="en-US"/>
        </a:p>
      </dgm:t>
    </dgm:pt>
    <dgm:pt modelId="{7BAF3640-8E38-4EF1-82FF-A3369FC8EA3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Asking open-ended questions to targeted audience members/stakeholders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A66B7B-E8AA-4E25-8C72-18350C2B20D1}" type="parTrans" cxnId="{128341D1-9C16-4FC5-95DC-8D20AB84AA50}">
      <dgm:prSet/>
      <dgm:spPr/>
      <dgm:t>
        <a:bodyPr/>
        <a:lstStyle/>
        <a:p>
          <a:endParaRPr lang="en-US"/>
        </a:p>
      </dgm:t>
    </dgm:pt>
    <dgm:pt modelId="{B32B3E3A-EBE8-4EB5-BDC0-D731EE1ACB39}" type="sibTrans" cxnId="{128341D1-9C16-4FC5-95DC-8D20AB84AA50}">
      <dgm:prSet/>
      <dgm:spPr/>
      <dgm:t>
        <a:bodyPr/>
        <a:lstStyle/>
        <a:p>
          <a:endParaRPr lang="en-US"/>
        </a:p>
      </dgm:t>
    </dgm:pt>
    <dgm:pt modelId="{2B1449EC-2716-4202-A189-48F038CF0A4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Focus Groups: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CFC808-862A-4F89-86BE-E8F0647F5615}" type="parTrans" cxnId="{B80B3CD3-FEA7-4F83-9161-CEE7A16F12F8}">
      <dgm:prSet/>
      <dgm:spPr/>
      <dgm:t>
        <a:bodyPr/>
        <a:lstStyle/>
        <a:p>
          <a:endParaRPr lang="en-US"/>
        </a:p>
      </dgm:t>
    </dgm:pt>
    <dgm:pt modelId="{9A2BC80A-63E6-4741-9399-9EF96C5844BA}" type="sibTrans" cxnId="{B80B3CD3-FEA7-4F83-9161-CEE7A16F12F8}">
      <dgm:prSet/>
      <dgm:spPr/>
      <dgm:t>
        <a:bodyPr/>
        <a:lstStyle/>
        <a:p>
          <a:endParaRPr lang="en-US"/>
        </a:p>
      </dgm:t>
    </dgm:pt>
    <dgm:pt modelId="{EDE4B2DD-020C-459F-869D-BDF78D52F76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Facilitating a discussion among key audience members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CC3D81-8FC3-406B-BA3F-1E4BD3E86B5D}" type="parTrans" cxnId="{C363CDBA-3C88-419C-821D-B1239C208990}">
      <dgm:prSet/>
      <dgm:spPr/>
      <dgm:t>
        <a:bodyPr/>
        <a:lstStyle/>
        <a:p>
          <a:endParaRPr lang="en-US"/>
        </a:p>
      </dgm:t>
    </dgm:pt>
    <dgm:pt modelId="{B5F2DF5E-850C-4985-B75D-25846FD21434}" type="sibTrans" cxnId="{C363CDBA-3C88-419C-821D-B1239C208990}">
      <dgm:prSet/>
      <dgm:spPr/>
      <dgm:t>
        <a:bodyPr/>
        <a:lstStyle/>
        <a:p>
          <a:endParaRPr lang="en-US"/>
        </a:p>
      </dgm:t>
    </dgm:pt>
    <dgm:pt modelId="{C74E0AA9-D9DD-49D0-AD7A-D3D3D57292F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Surveys: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51777E-BABD-4A8B-B2D8-335122631896}" type="parTrans" cxnId="{20552FBA-F367-4955-B7D4-753FDF355661}">
      <dgm:prSet/>
      <dgm:spPr/>
      <dgm:t>
        <a:bodyPr/>
        <a:lstStyle/>
        <a:p>
          <a:endParaRPr lang="en-US"/>
        </a:p>
      </dgm:t>
    </dgm:pt>
    <dgm:pt modelId="{E86E6C80-6B17-44D6-892A-5F8306C43FB8}" type="sibTrans" cxnId="{20552FBA-F367-4955-B7D4-753FDF355661}">
      <dgm:prSet/>
      <dgm:spPr/>
      <dgm:t>
        <a:bodyPr/>
        <a:lstStyle/>
        <a:p>
          <a:endParaRPr lang="en-US"/>
        </a:p>
      </dgm:t>
    </dgm:pt>
    <dgm:pt modelId="{FDEF04D2-2BB8-407F-B2E1-2BF40BB9346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Conducting an online survey of multiple-choice questions to potential targets,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3670E9-F424-464F-9F77-5D4BF2D73BAE}" type="parTrans" cxnId="{6A0F5F60-A607-420D-8A1C-BCD8DB725D59}">
      <dgm:prSet/>
      <dgm:spPr/>
      <dgm:t>
        <a:bodyPr/>
        <a:lstStyle/>
        <a:p>
          <a:endParaRPr lang="en-US"/>
        </a:p>
      </dgm:t>
    </dgm:pt>
    <dgm:pt modelId="{B55B1087-6DE9-41BE-8BB3-B9D92B166502}" type="sibTrans" cxnId="{6A0F5F60-A607-420D-8A1C-BCD8DB725D59}">
      <dgm:prSet/>
      <dgm:spPr/>
      <dgm:t>
        <a:bodyPr/>
        <a:lstStyle/>
        <a:p>
          <a:endParaRPr lang="en-US"/>
        </a:p>
      </dgm:t>
    </dgm:pt>
    <dgm:pt modelId="{EA35CB38-5459-41A0-B81F-78CBE0801C8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audience members, stakeholders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B02ABD-F15A-47DD-BC82-AB9215AFCB5B}" type="parTrans" cxnId="{436991EA-B6CF-4E3F-98AB-09CA9306CCD5}">
      <dgm:prSet/>
      <dgm:spPr/>
      <dgm:t>
        <a:bodyPr/>
        <a:lstStyle/>
        <a:p>
          <a:endParaRPr lang="en-US"/>
        </a:p>
      </dgm:t>
    </dgm:pt>
    <dgm:pt modelId="{FCC34E1E-396B-4B7C-90D2-377586B22B59}" type="sibTrans" cxnId="{436991EA-B6CF-4E3F-98AB-09CA9306CCD5}">
      <dgm:prSet/>
      <dgm:spPr/>
      <dgm:t>
        <a:bodyPr/>
        <a:lstStyle/>
        <a:p>
          <a:endParaRPr lang="en-US"/>
        </a:p>
      </dgm:t>
    </dgm:pt>
    <dgm:pt modelId="{F68D25CC-0D1C-1645-837F-7F4C808960D9}" type="pres">
      <dgm:prSet presAssocID="{C9295B61-3EDA-4129-A4C9-A81CFC63FEEA}" presName="Name0" presStyleCnt="0">
        <dgm:presLayoutVars>
          <dgm:dir/>
          <dgm:animLvl val="lvl"/>
          <dgm:resizeHandles val="exact"/>
        </dgm:presLayoutVars>
      </dgm:prSet>
      <dgm:spPr/>
    </dgm:pt>
    <dgm:pt modelId="{D79C919D-F6EC-DF4B-AC58-07823B335210}" type="pres">
      <dgm:prSet presAssocID="{CBDA7A40-00FD-45E9-B885-7400074B4090}" presName="linNode" presStyleCnt="0"/>
      <dgm:spPr/>
    </dgm:pt>
    <dgm:pt modelId="{95C9EDC3-B079-E14E-BD88-EB5C60D3784C}" type="pres">
      <dgm:prSet presAssocID="{CBDA7A40-00FD-45E9-B885-7400074B4090}" presName="parentText" presStyleLbl="node1" presStyleIdx="0" presStyleCnt="8" custLinFactNeighborX="-20844" custLinFactNeighborY="20470">
        <dgm:presLayoutVars>
          <dgm:chMax val="1"/>
          <dgm:bulletEnabled val="1"/>
        </dgm:presLayoutVars>
      </dgm:prSet>
      <dgm:spPr/>
    </dgm:pt>
    <dgm:pt modelId="{427F8CCC-12B3-CA42-BDA1-4EE4130F2E9F}" type="pres">
      <dgm:prSet presAssocID="{E842D31D-9CAA-45E8-BED3-E77CEF3A090F}" presName="sp" presStyleCnt="0"/>
      <dgm:spPr/>
    </dgm:pt>
    <dgm:pt modelId="{A4A34175-9E0A-6D40-9343-589EAE12A40D}" type="pres">
      <dgm:prSet presAssocID="{E488BC02-35BA-497F-8AD5-AF8097638C9B}" presName="linNode" presStyleCnt="0"/>
      <dgm:spPr/>
    </dgm:pt>
    <dgm:pt modelId="{E8063423-DE6F-FD4D-92A3-0BD20E03B5D9}" type="pres">
      <dgm:prSet presAssocID="{E488BC02-35BA-497F-8AD5-AF8097638C9B}" presName="parentText" presStyleLbl="node1" presStyleIdx="1" presStyleCnt="8" custLinFactNeighborX="-20485" custLinFactNeighborY="51176">
        <dgm:presLayoutVars>
          <dgm:chMax val="1"/>
          <dgm:bulletEnabled val="1"/>
        </dgm:presLayoutVars>
      </dgm:prSet>
      <dgm:spPr/>
    </dgm:pt>
    <dgm:pt modelId="{1454ABD8-2F12-B740-A11D-46EA0B022353}" type="pres">
      <dgm:prSet presAssocID="{DDFAC0CD-7AA2-444F-8EF2-C08CFC457DC9}" presName="sp" presStyleCnt="0"/>
      <dgm:spPr/>
    </dgm:pt>
    <dgm:pt modelId="{7CBF7F67-696F-CC4D-8321-17F5286D3EEA}" type="pres">
      <dgm:prSet presAssocID="{7BAF3640-8E38-4EF1-82FF-A3369FC8EA39}" presName="linNode" presStyleCnt="0"/>
      <dgm:spPr/>
    </dgm:pt>
    <dgm:pt modelId="{EAD9E620-CEA2-3343-ADDF-BD6D27A7E3B4}" type="pres">
      <dgm:prSet presAssocID="{7BAF3640-8E38-4EF1-82FF-A3369FC8EA39}" presName="parentText" presStyleLbl="node1" presStyleIdx="2" presStyleCnt="8" custLinFactNeighborX="-20485" custLinFactNeighborY="66529">
        <dgm:presLayoutVars>
          <dgm:chMax val="1"/>
          <dgm:bulletEnabled val="1"/>
        </dgm:presLayoutVars>
      </dgm:prSet>
      <dgm:spPr/>
    </dgm:pt>
    <dgm:pt modelId="{90E83031-A393-944C-9861-806D605DF51B}" type="pres">
      <dgm:prSet presAssocID="{B32B3E3A-EBE8-4EB5-BDC0-D731EE1ACB39}" presName="sp" presStyleCnt="0"/>
      <dgm:spPr/>
    </dgm:pt>
    <dgm:pt modelId="{8A3AEC20-DB64-814A-9446-DB9675E5365D}" type="pres">
      <dgm:prSet presAssocID="{2B1449EC-2716-4202-A189-48F038CF0A4F}" presName="linNode" presStyleCnt="0"/>
      <dgm:spPr/>
    </dgm:pt>
    <dgm:pt modelId="{24FBB127-BF38-3D40-952D-5F66E66C864D}" type="pres">
      <dgm:prSet presAssocID="{2B1449EC-2716-4202-A189-48F038CF0A4F}" presName="parentText" presStyleLbl="node1" presStyleIdx="3" presStyleCnt="8" custLinFactY="10882" custLinFactNeighborX="-20485" custLinFactNeighborY="100000">
        <dgm:presLayoutVars>
          <dgm:chMax val="1"/>
          <dgm:bulletEnabled val="1"/>
        </dgm:presLayoutVars>
      </dgm:prSet>
      <dgm:spPr/>
    </dgm:pt>
    <dgm:pt modelId="{3E42B4C2-836C-D649-AB3F-B2AA7C1C894B}" type="pres">
      <dgm:prSet presAssocID="{9A2BC80A-63E6-4741-9399-9EF96C5844BA}" presName="sp" presStyleCnt="0"/>
      <dgm:spPr/>
    </dgm:pt>
    <dgm:pt modelId="{04534A08-C145-3846-A7EB-36F30C2715D9}" type="pres">
      <dgm:prSet presAssocID="{EDE4B2DD-020C-459F-869D-BDF78D52F767}" presName="linNode" presStyleCnt="0"/>
      <dgm:spPr/>
    </dgm:pt>
    <dgm:pt modelId="{A95AE65C-A08E-4049-ACFD-44E3B204E2D0}" type="pres">
      <dgm:prSet presAssocID="{EDE4B2DD-020C-459F-869D-BDF78D52F767}" presName="parentText" presStyleLbl="node1" presStyleIdx="4" presStyleCnt="8" custLinFactX="6076" custLinFactY="-190645" custLinFactNeighborX="100000" custLinFactNeighborY="-200000">
        <dgm:presLayoutVars>
          <dgm:chMax val="1"/>
          <dgm:bulletEnabled val="1"/>
        </dgm:presLayoutVars>
      </dgm:prSet>
      <dgm:spPr/>
    </dgm:pt>
    <dgm:pt modelId="{5423B89D-EEB1-8740-8A2A-B14298A611D6}" type="pres">
      <dgm:prSet presAssocID="{B5F2DF5E-850C-4985-B75D-25846FD21434}" presName="sp" presStyleCnt="0"/>
      <dgm:spPr/>
    </dgm:pt>
    <dgm:pt modelId="{F7E6C6E5-84D9-8545-AE6F-4D63910EAD2F}" type="pres">
      <dgm:prSet presAssocID="{C74E0AA9-D9DD-49D0-AD7A-D3D3D57292F7}" presName="linNode" presStyleCnt="0"/>
      <dgm:spPr/>
    </dgm:pt>
    <dgm:pt modelId="{E99DB2D1-121E-754D-BEE6-CFFBDBA568E8}" type="pres">
      <dgm:prSet presAssocID="{C74E0AA9-D9DD-49D0-AD7A-D3D3D57292F7}" presName="parentText" presStyleLbl="node1" presStyleIdx="5" presStyleCnt="8" custLinFactY="-168394" custLinFactNeighborX="97236" custLinFactNeighborY="-200000">
        <dgm:presLayoutVars>
          <dgm:chMax val="1"/>
          <dgm:bulletEnabled val="1"/>
        </dgm:presLayoutVars>
      </dgm:prSet>
      <dgm:spPr/>
    </dgm:pt>
    <dgm:pt modelId="{949D6040-1433-0A42-B1DD-3034C019AC4B}" type="pres">
      <dgm:prSet presAssocID="{E86E6C80-6B17-44D6-892A-5F8306C43FB8}" presName="sp" presStyleCnt="0"/>
      <dgm:spPr/>
    </dgm:pt>
    <dgm:pt modelId="{28D6F530-1C1F-9B47-83A8-48047A01DE60}" type="pres">
      <dgm:prSet presAssocID="{FDEF04D2-2BB8-407F-B2E1-2BF40BB9346B}" presName="linNode" presStyleCnt="0"/>
      <dgm:spPr/>
    </dgm:pt>
    <dgm:pt modelId="{34E8694A-119F-5F4D-8514-910B833387F7}" type="pres">
      <dgm:prSet presAssocID="{FDEF04D2-2BB8-407F-B2E1-2BF40BB9346B}" presName="parentText" presStyleLbl="node1" presStyleIdx="6" presStyleCnt="8" custLinFactY="-149704" custLinFactNeighborX="97463" custLinFactNeighborY="-200000">
        <dgm:presLayoutVars>
          <dgm:chMax val="1"/>
          <dgm:bulletEnabled val="1"/>
        </dgm:presLayoutVars>
      </dgm:prSet>
      <dgm:spPr/>
    </dgm:pt>
    <dgm:pt modelId="{32E471F4-4B0F-5C4C-9D5A-3BE2ABD5E521}" type="pres">
      <dgm:prSet presAssocID="{B55B1087-6DE9-41BE-8BB3-B9D92B166502}" presName="sp" presStyleCnt="0"/>
      <dgm:spPr/>
    </dgm:pt>
    <dgm:pt modelId="{873D42D8-6895-3542-91A3-D2EE75397633}" type="pres">
      <dgm:prSet presAssocID="{EA35CB38-5459-41A0-B81F-78CBE0801C80}" presName="linNode" presStyleCnt="0"/>
      <dgm:spPr/>
    </dgm:pt>
    <dgm:pt modelId="{50E802C9-08D8-8244-83D8-A954111C75E7}" type="pres">
      <dgm:prSet presAssocID="{EA35CB38-5459-41A0-B81F-78CBE0801C80}" presName="parentText" presStyleLbl="node1" presStyleIdx="7" presStyleCnt="8" custLinFactY="-113881" custLinFactNeighborX="94687" custLinFactNeighborY="-200000">
        <dgm:presLayoutVars>
          <dgm:chMax val="1"/>
          <dgm:bulletEnabled val="1"/>
        </dgm:presLayoutVars>
      </dgm:prSet>
      <dgm:spPr/>
    </dgm:pt>
  </dgm:ptLst>
  <dgm:cxnLst>
    <dgm:cxn modelId="{B88BAE32-B5A9-3742-99C4-FD3DCFA474D3}" type="presOf" srcId="{C9295B61-3EDA-4129-A4C9-A81CFC63FEEA}" destId="{F68D25CC-0D1C-1645-837F-7F4C808960D9}" srcOrd="0" destOrd="0" presId="urn:microsoft.com/office/officeart/2005/8/layout/vList5"/>
    <dgm:cxn modelId="{6A0F5F60-A607-420D-8A1C-BCD8DB725D59}" srcId="{C9295B61-3EDA-4129-A4C9-A81CFC63FEEA}" destId="{FDEF04D2-2BB8-407F-B2E1-2BF40BB9346B}" srcOrd="6" destOrd="0" parTransId="{A03670E9-F424-464F-9F77-5D4BF2D73BAE}" sibTransId="{B55B1087-6DE9-41BE-8BB3-B9D92B166502}"/>
    <dgm:cxn modelId="{0FBCA356-8B3B-5B4C-817A-606167677BC8}" type="presOf" srcId="{FDEF04D2-2BB8-407F-B2E1-2BF40BB9346B}" destId="{34E8694A-119F-5F4D-8514-910B833387F7}" srcOrd="0" destOrd="0" presId="urn:microsoft.com/office/officeart/2005/8/layout/vList5"/>
    <dgm:cxn modelId="{7CCA9558-F699-48B5-A852-9EBE2548B0C7}" srcId="{C9295B61-3EDA-4129-A4C9-A81CFC63FEEA}" destId="{E488BC02-35BA-497F-8AD5-AF8097638C9B}" srcOrd="1" destOrd="0" parTransId="{E1B48986-0259-48AE-988D-BB17586C96EF}" sibTransId="{DDFAC0CD-7AA2-444F-8EF2-C08CFC457DC9}"/>
    <dgm:cxn modelId="{FAF7267F-B62C-A14B-AF7B-21CECE44F400}" type="presOf" srcId="{EA35CB38-5459-41A0-B81F-78CBE0801C80}" destId="{50E802C9-08D8-8244-83D8-A954111C75E7}" srcOrd="0" destOrd="0" presId="urn:microsoft.com/office/officeart/2005/8/layout/vList5"/>
    <dgm:cxn modelId="{CD069181-421A-9A41-B30D-6F9C22567CC4}" type="presOf" srcId="{CBDA7A40-00FD-45E9-B885-7400074B4090}" destId="{95C9EDC3-B079-E14E-BD88-EB5C60D3784C}" srcOrd="0" destOrd="0" presId="urn:microsoft.com/office/officeart/2005/8/layout/vList5"/>
    <dgm:cxn modelId="{674BEAA6-96F4-AB41-B89D-E5C12C5E5D68}" type="presOf" srcId="{EDE4B2DD-020C-459F-869D-BDF78D52F767}" destId="{A95AE65C-A08E-4049-ACFD-44E3B204E2D0}" srcOrd="0" destOrd="0" presId="urn:microsoft.com/office/officeart/2005/8/layout/vList5"/>
    <dgm:cxn modelId="{73B9F3AE-04F7-0541-B95E-0ACB8E52B603}" type="presOf" srcId="{2B1449EC-2716-4202-A189-48F038CF0A4F}" destId="{24FBB127-BF38-3D40-952D-5F66E66C864D}" srcOrd="0" destOrd="0" presId="urn:microsoft.com/office/officeart/2005/8/layout/vList5"/>
    <dgm:cxn modelId="{0BA5EBAF-EF94-C349-BB9A-5EEF084057C8}" type="presOf" srcId="{7BAF3640-8E38-4EF1-82FF-A3369FC8EA39}" destId="{EAD9E620-CEA2-3343-ADDF-BD6D27A7E3B4}" srcOrd="0" destOrd="0" presId="urn:microsoft.com/office/officeart/2005/8/layout/vList5"/>
    <dgm:cxn modelId="{670AEFB3-70DE-534D-8653-0A5942F1FB0F}" type="presOf" srcId="{E488BC02-35BA-497F-8AD5-AF8097638C9B}" destId="{E8063423-DE6F-FD4D-92A3-0BD20E03B5D9}" srcOrd="0" destOrd="0" presId="urn:microsoft.com/office/officeart/2005/8/layout/vList5"/>
    <dgm:cxn modelId="{20552FBA-F367-4955-B7D4-753FDF355661}" srcId="{C9295B61-3EDA-4129-A4C9-A81CFC63FEEA}" destId="{C74E0AA9-D9DD-49D0-AD7A-D3D3D57292F7}" srcOrd="5" destOrd="0" parTransId="{B351777E-BABD-4A8B-B2D8-335122631896}" sibTransId="{E86E6C80-6B17-44D6-892A-5F8306C43FB8}"/>
    <dgm:cxn modelId="{C363CDBA-3C88-419C-821D-B1239C208990}" srcId="{C9295B61-3EDA-4129-A4C9-A81CFC63FEEA}" destId="{EDE4B2DD-020C-459F-869D-BDF78D52F767}" srcOrd="4" destOrd="0" parTransId="{89CC3D81-8FC3-406B-BA3F-1E4BD3E86B5D}" sibTransId="{B5F2DF5E-850C-4985-B75D-25846FD21434}"/>
    <dgm:cxn modelId="{6F7CFAC8-0264-C349-8309-18077D133E93}" type="presOf" srcId="{C74E0AA9-D9DD-49D0-AD7A-D3D3D57292F7}" destId="{E99DB2D1-121E-754D-BEE6-CFFBDBA568E8}" srcOrd="0" destOrd="0" presId="urn:microsoft.com/office/officeart/2005/8/layout/vList5"/>
    <dgm:cxn modelId="{128341D1-9C16-4FC5-95DC-8D20AB84AA50}" srcId="{C9295B61-3EDA-4129-A4C9-A81CFC63FEEA}" destId="{7BAF3640-8E38-4EF1-82FF-A3369FC8EA39}" srcOrd="2" destOrd="0" parTransId="{D4A66B7B-E8AA-4E25-8C72-18350C2B20D1}" sibTransId="{B32B3E3A-EBE8-4EB5-BDC0-D731EE1ACB39}"/>
    <dgm:cxn modelId="{B80B3CD3-FEA7-4F83-9161-CEE7A16F12F8}" srcId="{C9295B61-3EDA-4129-A4C9-A81CFC63FEEA}" destId="{2B1449EC-2716-4202-A189-48F038CF0A4F}" srcOrd="3" destOrd="0" parTransId="{ECCFC808-862A-4F89-86BE-E8F0647F5615}" sibTransId="{9A2BC80A-63E6-4741-9399-9EF96C5844BA}"/>
    <dgm:cxn modelId="{617002E8-BA8B-4ABB-9660-18B48E9E423E}" srcId="{C9295B61-3EDA-4129-A4C9-A81CFC63FEEA}" destId="{CBDA7A40-00FD-45E9-B885-7400074B4090}" srcOrd="0" destOrd="0" parTransId="{880C4803-BB39-44DE-AA49-3BB61950921F}" sibTransId="{E842D31D-9CAA-45E8-BED3-E77CEF3A090F}"/>
    <dgm:cxn modelId="{436991EA-B6CF-4E3F-98AB-09CA9306CCD5}" srcId="{C9295B61-3EDA-4129-A4C9-A81CFC63FEEA}" destId="{EA35CB38-5459-41A0-B81F-78CBE0801C80}" srcOrd="7" destOrd="0" parTransId="{2EB02ABD-F15A-47DD-BC82-AB9215AFCB5B}" sibTransId="{FCC34E1E-396B-4B7C-90D2-377586B22B59}"/>
    <dgm:cxn modelId="{E1B77A24-A16E-9A4E-8BB8-2E9CA5CFBC41}" type="presParOf" srcId="{F68D25CC-0D1C-1645-837F-7F4C808960D9}" destId="{D79C919D-F6EC-DF4B-AC58-07823B335210}" srcOrd="0" destOrd="0" presId="urn:microsoft.com/office/officeart/2005/8/layout/vList5"/>
    <dgm:cxn modelId="{4D25B559-6520-F94D-9AC6-54D4A4316AF2}" type="presParOf" srcId="{D79C919D-F6EC-DF4B-AC58-07823B335210}" destId="{95C9EDC3-B079-E14E-BD88-EB5C60D3784C}" srcOrd="0" destOrd="0" presId="urn:microsoft.com/office/officeart/2005/8/layout/vList5"/>
    <dgm:cxn modelId="{D52C9073-5E9D-5442-B4D3-B497771FA754}" type="presParOf" srcId="{F68D25CC-0D1C-1645-837F-7F4C808960D9}" destId="{427F8CCC-12B3-CA42-BDA1-4EE4130F2E9F}" srcOrd="1" destOrd="0" presId="urn:microsoft.com/office/officeart/2005/8/layout/vList5"/>
    <dgm:cxn modelId="{8049BB1B-3B44-0647-92FF-907BD1780003}" type="presParOf" srcId="{F68D25CC-0D1C-1645-837F-7F4C808960D9}" destId="{A4A34175-9E0A-6D40-9343-589EAE12A40D}" srcOrd="2" destOrd="0" presId="urn:microsoft.com/office/officeart/2005/8/layout/vList5"/>
    <dgm:cxn modelId="{BF848502-30D6-8545-A413-DFEED09CB6DB}" type="presParOf" srcId="{A4A34175-9E0A-6D40-9343-589EAE12A40D}" destId="{E8063423-DE6F-FD4D-92A3-0BD20E03B5D9}" srcOrd="0" destOrd="0" presId="urn:microsoft.com/office/officeart/2005/8/layout/vList5"/>
    <dgm:cxn modelId="{FF0AA6CE-9F60-3D4C-9174-60FF2673C7FE}" type="presParOf" srcId="{F68D25CC-0D1C-1645-837F-7F4C808960D9}" destId="{1454ABD8-2F12-B740-A11D-46EA0B022353}" srcOrd="3" destOrd="0" presId="urn:microsoft.com/office/officeart/2005/8/layout/vList5"/>
    <dgm:cxn modelId="{B81CAE59-E0B7-4B4A-B8A9-AD33266725D4}" type="presParOf" srcId="{F68D25CC-0D1C-1645-837F-7F4C808960D9}" destId="{7CBF7F67-696F-CC4D-8321-17F5286D3EEA}" srcOrd="4" destOrd="0" presId="urn:microsoft.com/office/officeart/2005/8/layout/vList5"/>
    <dgm:cxn modelId="{CF15ECBE-260E-8F4E-A1AE-3B7FC0A4779F}" type="presParOf" srcId="{7CBF7F67-696F-CC4D-8321-17F5286D3EEA}" destId="{EAD9E620-CEA2-3343-ADDF-BD6D27A7E3B4}" srcOrd="0" destOrd="0" presId="urn:microsoft.com/office/officeart/2005/8/layout/vList5"/>
    <dgm:cxn modelId="{2445CBFB-0FB0-F449-9B74-B139714693D2}" type="presParOf" srcId="{F68D25CC-0D1C-1645-837F-7F4C808960D9}" destId="{90E83031-A393-944C-9861-806D605DF51B}" srcOrd="5" destOrd="0" presId="urn:microsoft.com/office/officeart/2005/8/layout/vList5"/>
    <dgm:cxn modelId="{C4454D65-D2FE-3749-8B8F-3ADDB7F95EFD}" type="presParOf" srcId="{F68D25CC-0D1C-1645-837F-7F4C808960D9}" destId="{8A3AEC20-DB64-814A-9446-DB9675E5365D}" srcOrd="6" destOrd="0" presId="urn:microsoft.com/office/officeart/2005/8/layout/vList5"/>
    <dgm:cxn modelId="{EBD1C9C9-D05F-B046-9329-6E4C122D1E5D}" type="presParOf" srcId="{8A3AEC20-DB64-814A-9446-DB9675E5365D}" destId="{24FBB127-BF38-3D40-952D-5F66E66C864D}" srcOrd="0" destOrd="0" presId="urn:microsoft.com/office/officeart/2005/8/layout/vList5"/>
    <dgm:cxn modelId="{EEF05D14-08D9-1C4E-8B17-503C35DC1D5C}" type="presParOf" srcId="{F68D25CC-0D1C-1645-837F-7F4C808960D9}" destId="{3E42B4C2-836C-D649-AB3F-B2AA7C1C894B}" srcOrd="7" destOrd="0" presId="urn:microsoft.com/office/officeart/2005/8/layout/vList5"/>
    <dgm:cxn modelId="{F8B8DCCD-3DBF-6D4C-8662-E2B0B56AB2D8}" type="presParOf" srcId="{F68D25CC-0D1C-1645-837F-7F4C808960D9}" destId="{04534A08-C145-3846-A7EB-36F30C2715D9}" srcOrd="8" destOrd="0" presId="urn:microsoft.com/office/officeart/2005/8/layout/vList5"/>
    <dgm:cxn modelId="{4BF08182-3B05-A24D-82A5-A03BC385A7BD}" type="presParOf" srcId="{04534A08-C145-3846-A7EB-36F30C2715D9}" destId="{A95AE65C-A08E-4049-ACFD-44E3B204E2D0}" srcOrd="0" destOrd="0" presId="urn:microsoft.com/office/officeart/2005/8/layout/vList5"/>
    <dgm:cxn modelId="{8BCDB677-1F4F-3F49-8072-67655CB6F952}" type="presParOf" srcId="{F68D25CC-0D1C-1645-837F-7F4C808960D9}" destId="{5423B89D-EEB1-8740-8A2A-B14298A611D6}" srcOrd="9" destOrd="0" presId="urn:microsoft.com/office/officeart/2005/8/layout/vList5"/>
    <dgm:cxn modelId="{AFC142B4-71D1-A241-8748-3457B2EB418C}" type="presParOf" srcId="{F68D25CC-0D1C-1645-837F-7F4C808960D9}" destId="{F7E6C6E5-84D9-8545-AE6F-4D63910EAD2F}" srcOrd="10" destOrd="0" presId="urn:microsoft.com/office/officeart/2005/8/layout/vList5"/>
    <dgm:cxn modelId="{584012C6-69B0-B740-848D-1FF456199CDF}" type="presParOf" srcId="{F7E6C6E5-84D9-8545-AE6F-4D63910EAD2F}" destId="{E99DB2D1-121E-754D-BEE6-CFFBDBA568E8}" srcOrd="0" destOrd="0" presId="urn:microsoft.com/office/officeart/2005/8/layout/vList5"/>
    <dgm:cxn modelId="{EABC3938-AEB1-1F47-B69F-DD3254592F73}" type="presParOf" srcId="{F68D25CC-0D1C-1645-837F-7F4C808960D9}" destId="{949D6040-1433-0A42-B1DD-3034C019AC4B}" srcOrd="11" destOrd="0" presId="urn:microsoft.com/office/officeart/2005/8/layout/vList5"/>
    <dgm:cxn modelId="{07A653A4-E3C1-D04E-867A-C53CB0704D5E}" type="presParOf" srcId="{F68D25CC-0D1C-1645-837F-7F4C808960D9}" destId="{28D6F530-1C1F-9B47-83A8-48047A01DE60}" srcOrd="12" destOrd="0" presId="urn:microsoft.com/office/officeart/2005/8/layout/vList5"/>
    <dgm:cxn modelId="{96892D88-6F75-694E-8635-F802375705D3}" type="presParOf" srcId="{28D6F530-1C1F-9B47-83A8-48047A01DE60}" destId="{34E8694A-119F-5F4D-8514-910B833387F7}" srcOrd="0" destOrd="0" presId="urn:microsoft.com/office/officeart/2005/8/layout/vList5"/>
    <dgm:cxn modelId="{EFBF2574-2ACD-FB4F-911C-CB32303F29F7}" type="presParOf" srcId="{F68D25CC-0D1C-1645-837F-7F4C808960D9}" destId="{32E471F4-4B0F-5C4C-9D5A-3BE2ABD5E521}" srcOrd="13" destOrd="0" presId="urn:microsoft.com/office/officeart/2005/8/layout/vList5"/>
    <dgm:cxn modelId="{837C363C-980E-FC4B-9697-DBDBA9DEDB5D}" type="presParOf" srcId="{F68D25CC-0D1C-1645-837F-7F4C808960D9}" destId="{873D42D8-6895-3542-91A3-D2EE75397633}" srcOrd="14" destOrd="0" presId="urn:microsoft.com/office/officeart/2005/8/layout/vList5"/>
    <dgm:cxn modelId="{F90EF1C8-71E3-684E-B708-2E0248B0F2C6}" type="presParOf" srcId="{873D42D8-6895-3542-91A3-D2EE75397633}" destId="{50E802C9-08D8-8244-83D8-A954111C75E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AA8BDED-4BBC-4862-BC91-A5FB6CEA94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1E5E064-E942-4989-8B78-E12CE2855EA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apply what works and what doesn’t work to future campaigns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4AE7B0-A8F1-40EB-81C6-F1246D238F4E}" type="parTrans" cxnId="{A22E29F1-434A-4C9A-A7AC-F85A67FBB716}">
      <dgm:prSet/>
      <dgm:spPr/>
      <dgm:t>
        <a:bodyPr/>
        <a:lstStyle/>
        <a:p>
          <a:endParaRPr lang="en-US"/>
        </a:p>
      </dgm:t>
    </dgm:pt>
    <dgm:pt modelId="{595BC04F-14BB-4513-B834-434C5E9D708D}" type="sibTrans" cxnId="{A22E29F1-434A-4C9A-A7AC-F85A67FBB716}">
      <dgm:prSet/>
      <dgm:spPr/>
      <dgm:t>
        <a:bodyPr/>
        <a:lstStyle/>
        <a:p>
          <a:endParaRPr lang="en-US"/>
        </a:p>
      </dgm:t>
    </dgm:pt>
    <dgm:pt modelId="{ED985674-9622-4693-BE26-FB6B8977D5F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showcase your campaign’s accomplishments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CACB69-E9A5-4046-93B1-A4A1CC8DC520}" type="parTrans" cxnId="{B518A457-1ED5-409B-9BF4-6503E8CE2C6D}">
      <dgm:prSet/>
      <dgm:spPr/>
      <dgm:t>
        <a:bodyPr/>
        <a:lstStyle/>
        <a:p>
          <a:endParaRPr lang="en-US"/>
        </a:p>
      </dgm:t>
    </dgm:pt>
    <dgm:pt modelId="{8DD86845-F45D-4FF6-9AF1-8798B70747BE}" type="sibTrans" cxnId="{B518A457-1ED5-409B-9BF4-6503E8CE2C6D}">
      <dgm:prSet/>
      <dgm:spPr/>
      <dgm:t>
        <a:bodyPr/>
        <a:lstStyle/>
        <a:p>
          <a:endParaRPr lang="en-US"/>
        </a:p>
      </dgm:t>
    </dgm:pt>
    <dgm:pt modelId="{8C603EE9-B79C-4AB9-9B44-1C0D3EAFA67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Shows you are focused on results and conscious of cost and time savings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7A7712-ABE8-4048-824C-B7C2F89BAD09}" type="parTrans" cxnId="{0EB836B3-0B2D-4F64-B6B7-BC7C9B60DCA7}">
      <dgm:prSet/>
      <dgm:spPr/>
      <dgm:t>
        <a:bodyPr/>
        <a:lstStyle/>
        <a:p>
          <a:endParaRPr lang="en-US"/>
        </a:p>
      </dgm:t>
    </dgm:pt>
    <dgm:pt modelId="{670EC252-D6FE-4479-A99A-8F57AB5144B2}" type="sibTrans" cxnId="{0EB836B3-0B2D-4F64-B6B7-BC7C9B60DCA7}">
      <dgm:prSet/>
      <dgm:spPr/>
      <dgm:t>
        <a:bodyPr/>
        <a:lstStyle/>
        <a:p>
          <a:endParaRPr lang="en-US"/>
        </a:p>
      </dgm:t>
    </dgm:pt>
    <dgm:pt modelId="{3B68737E-8C50-407C-8FAC-17259234CD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accountability and transparency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A00CFC-DC85-4FFE-9A22-AB3DFF26BA80}" type="parTrans" cxnId="{4A068867-DC83-426E-85CE-50B3EAA24C3E}">
      <dgm:prSet/>
      <dgm:spPr/>
      <dgm:t>
        <a:bodyPr/>
        <a:lstStyle/>
        <a:p>
          <a:endParaRPr lang="en-US"/>
        </a:p>
      </dgm:t>
    </dgm:pt>
    <dgm:pt modelId="{203E0E8A-84B1-42AF-B3D1-390092A46725}" type="sibTrans" cxnId="{4A068867-DC83-426E-85CE-50B3EAA24C3E}">
      <dgm:prSet/>
      <dgm:spPr/>
      <dgm:t>
        <a:bodyPr/>
        <a:lstStyle/>
        <a:p>
          <a:endParaRPr lang="en-US"/>
        </a:p>
      </dgm:t>
    </dgm:pt>
    <dgm:pt modelId="{4C17F472-5202-4C16-B29F-0B1DB0D8884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Demonstrates evidence of effectiveness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A6696D-218F-4FC9-9E4C-F180503C855D}" type="parTrans" cxnId="{6447EE37-0744-4C40-BC48-870CD32C615C}">
      <dgm:prSet/>
      <dgm:spPr/>
      <dgm:t>
        <a:bodyPr/>
        <a:lstStyle/>
        <a:p>
          <a:endParaRPr lang="en-US"/>
        </a:p>
      </dgm:t>
    </dgm:pt>
    <dgm:pt modelId="{3EFC3407-02B0-4ECD-9DCC-01F54C8CA890}" type="sibTrans" cxnId="{6447EE37-0744-4C40-BC48-870CD32C615C}">
      <dgm:prSet/>
      <dgm:spPr/>
      <dgm:t>
        <a:bodyPr/>
        <a:lstStyle/>
        <a:p>
          <a:endParaRPr lang="en-US"/>
        </a:p>
      </dgm:t>
    </dgm:pt>
    <dgm:pt modelId="{1521F9FD-413E-4A74-9F64-10F34A04DA4B}" type="pres">
      <dgm:prSet presAssocID="{2AA8BDED-4BBC-4862-BC91-A5FB6CEA94E0}" presName="root" presStyleCnt="0">
        <dgm:presLayoutVars>
          <dgm:dir/>
          <dgm:resizeHandles val="exact"/>
        </dgm:presLayoutVars>
      </dgm:prSet>
      <dgm:spPr/>
    </dgm:pt>
    <dgm:pt modelId="{B30D3B76-3FEC-4FD7-A07C-12A6035C9DF0}" type="pres">
      <dgm:prSet presAssocID="{11E5E064-E942-4989-8B78-E12CE2855EAA}" presName="compNode" presStyleCnt="0"/>
      <dgm:spPr/>
    </dgm:pt>
    <dgm:pt modelId="{D42C4595-D7CE-42BE-868C-998B2B51BC35}" type="pres">
      <dgm:prSet presAssocID="{11E5E064-E942-4989-8B78-E12CE2855EAA}" presName="bgRect" presStyleLbl="bgShp" presStyleIdx="0" presStyleCnt="5"/>
      <dgm:spPr/>
    </dgm:pt>
    <dgm:pt modelId="{9992E935-00E9-4230-BF0C-031EECA149E2}" type="pres">
      <dgm:prSet presAssocID="{11E5E064-E942-4989-8B78-E12CE2855E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4772BA3-BB20-4CEC-8966-707DF3CF6D19}" type="pres">
      <dgm:prSet presAssocID="{11E5E064-E942-4989-8B78-E12CE2855EAA}" presName="spaceRect" presStyleCnt="0"/>
      <dgm:spPr/>
    </dgm:pt>
    <dgm:pt modelId="{5753AAE5-6135-4C6A-A507-141D904531A4}" type="pres">
      <dgm:prSet presAssocID="{11E5E064-E942-4989-8B78-E12CE2855EAA}" presName="parTx" presStyleLbl="revTx" presStyleIdx="0" presStyleCnt="5">
        <dgm:presLayoutVars>
          <dgm:chMax val="0"/>
          <dgm:chPref val="0"/>
        </dgm:presLayoutVars>
      </dgm:prSet>
      <dgm:spPr/>
    </dgm:pt>
    <dgm:pt modelId="{AA15586F-6208-4CE3-8774-B8F188D4E9BD}" type="pres">
      <dgm:prSet presAssocID="{595BC04F-14BB-4513-B834-434C5E9D708D}" presName="sibTrans" presStyleCnt="0"/>
      <dgm:spPr/>
    </dgm:pt>
    <dgm:pt modelId="{AC3BD2EF-E449-4218-86C5-FB09181A24F2}" type="pres">
      <dgm:prSet presAssocID="{ED985674-9622-4693-BE26-FB6B8977D5F3}" presName="compNode" presStyleCnt="0"/>
      <dgm:spPr/>
    </dgm:pt>
    <dgm:pt modelId="{50B759E8-0ED7-4EFE-B936-2369E45F8760}" type="pres">
      <dgm:prSet presAssocID="{ED985674-9622-4693-BE26-FB6B8977D5F3}" presName="bgRect" presStyleLbl="bgShp" presStyleIdx="1" presStyleCnt="5"/>
      <dgm:spPr/>
    </dgm:pt>
    <dgm:pt modelId="{B6BC355D-E565-407B-9C4B-41BCD8DE1E95}" type="pres">
      <dgm:prSet presAssocID="{ED985674-9622-4693-BE26-FB6B8977D5F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27CFA984-4522-4839-A4D3-3581D58A61BC}" type="pres">
      <dgm:prSet presAssocID="{ED985674-9622-4693-BE26-FB6B8977D5F3}" presName="spaceRect" presStyleCnt="0"/>
      <dgm:spPr/>
    </dgm:pt>
    <dgm:pt modelId="{5E7C5FBE-C756-4FF5-8D3F-EE172895A4A2}" type="pres">
      <dgm:prSet presAssocID="{ED985674-9622-4693-BE26-FB6B8977D5F3}" presName="parTx" presStyleLbl="revTx" presStyleIdx="1" presStyleCnt="5">
        <dgm:presLayoutVars>
          <dgm:chMax val="0"/>
          <dgm:chPref val="0"/>
        </dgm:presLayoutVars>
      </dgm:prSet>
      <dgm:spPr/>
    </dgm:pt>
    <dgm:pt modelId="{AADAA77C-CA66-4CFE-B9C8-5FA65D0631E5}" type="pres">
      <dgm:prSet presAssocID="{8DD86845-F45D-4FF6-9AF1-8798B70747BE}" presName="sibTrans" presStyleCnt="0"/>
      <dgm:spPr/>
    </dgm:pt>
    <dgm:pt modelId="{D8592D18-E41F-4FA9-8399-624D6EAFB5ED}" type="pres">
      <dgm:prSet presAssocID="{8C603EE9-B79C-4AB9-9B44-1C0D3EAFA677}" presName="compNode" presStyleCnt="0"/>
      <dgm:spPr/>
    </dgm:pt>
    <dgm:pt modelId="{EAC190B2-2951-401B-BB21-2C05B169A4D9}" type="pres">
      <dgm:prSet presAssocID="{8C603EE9-B79C-4AB9-9B44-1C0D3EAFA677}" presName="bgRect" presStyleLbl="bgShp" presStyleIdx="2" presStyleCnt="5"/>
      <dgm:spPr/>
    </dgm:pt>
    <dgm:pt modelId="{3D6CCE91-6083-4ED5-A04B-6BD9011CDCA6}" type="pres">
      <dgm:prSet presAssocID="{8C603EE9-B79C-4AB9-9B44-1C0D3EAFA6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C819BFC-43AE-4E34-9781-7A31C1DA0A73}" type="pres">
      <dgm:prSet presAssocID="{8C603EE9-B79C-4AB9-9B44-1C0D3EAFA677}" presName="spaceRect" presStyleCnt="0"/>
      <dgm:spPr/>
    </dgm:pt>
    <dgm:pt modelId="{687CAC9E-1A5C-46AF-8062-5E9DC0FD7978}" type="pres">
      <dgm:prSet presAssocID="{8C603EE9-B79C-4AB9-9B44-1C0D3EAFA677}" presName="parTx" presStyleLbl="revTx" presStyleIdx="2" presStyleCnt="5">
        <dgm:presLayoutVars>
          <dgm:chMax val="0"/>
          <dgm:chPref val="0"/>
        </dgm:presLayoutVars>
      </dgm:prSet>
      <dgm:spPr/>
    </dgm:pt>
    <dgm:pt modelId="{ABAC3C37-3DE0-4364-8E06-29AAB034DF90}" type="pres">
      <dgm:prSet presAssocID="{670EC252-D6FE-4479-A99A-8F57AB5144B2}" presName="sibTrans" presStyleCnt="0"/>
      <dgm:spPr/>
    </dgm:pt>
    <dgm:pt modelId="{0800E8D8-F757-4503-ADDE-F67A09348E70}" type="pres">
      <dgm:prSet presAssocID="{3B68737E-8C50-407C-8FAC-17259234CD9A}" presName="compNode" presStyleCnt="0"/>
      <dgm:spPr/>
    </dgm:pt>
    <dgm:pt modelId="{97E12D23-AC05-48BB-8D81-135C5BAFA730}" type="pres">
      <dgm:prSet presAssocID="{3B68737E-8C50-407C-8FAC-17259234CD9A}" presName="bgRect" presStyleLbl="bgShp" presStyleIdx="3" presStyleCnt="5"/>
      <dgm:spPr/>
    </dgm:pt>
    <dgm:pt modelId="{1C89B543-469F-49DD-A184-63D5C78E1DF5}" type="pres">
      <dgm:prSet presAssocID="{3B68737E-8C50-407C-8FAC-17259234CD9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E796472F-58FF-48CD-8E5E-10687A3A602A}" type="pres">
      <dgm:prSet presAssocID="{3B68737E-8C50-407C-8FAC-17259234CD9A}" presName="spaceRect" presStyleCnt="0"/>
      <dgm:spPr/>
    </dgm:pt>
    <dgm:pt modelId="{3B334D63-989C-40AC-A295-12B216083947}" type="pres">
      <dgm:prSet presAssocID="{3B68737E-8C50-407C-8FAC-17259234CD9A}" presName="parTx" presStyleLbl="revTx" presStyleIdx="3" presStyleCnt="5">
        <dgm:presLayoutVars>
          <dgm:chMax val="0"/>
          <dgm:chPref val="0"/>
        </dgm:presLayoutVars>
      </dgm:prSet>
      <dgm:spPr/>
    </dgm:pt>
    <dgm:pt modelId="{2420FFC2-14EC-4600-9CEF-38017F4554E0}" type="pres">
      <dgm:prSet presAssocID="{203E0E8A-84B1-42AF-B3D1-390092A46725}" presName="sibTrans" presStyleCnt="0"/>
      <dgm:spPr/>
    </dgm:pt>
    <dgm:pt modelId="{F1CAB96E-EB6B-4CB0-A2C3-E9ADBAE05B8A}" type="pres">
      <dgm:prSet presAssocID="{4C17F472-5202-4C16-B29F-0B1DB0D8884D}" presName="compNode" presStyleCnt="0"/>
      <dgm:spPr/>
    </dgm:pt>
    <dgm:pt modelId="{2F1611F1-0B95-4D0D-9B4B-955E9DEC22BA}" type="pres">
      <dgm:prSet presAssocID="{4C17F472-5202-4C16-B29F-0B1DB0D8884D}" presName="bgRect" presStyleLbl="bgShp" presStyleIdx="4" presStyleCnt="5"/>
      <dgm:spPr/>
    </dgm:pt>
    <dgm:pt modelId="{F7D4A336-EC41-4FCB-A0EA-B4628470ECF4}" type="pres">
      <dgm:prSet presAssocID="{4C17F472-5202-4C16-B29F-0B1DB0D8884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CAFDBAA-03CA-4E69-8D2D-7567206D41E6}" type="pres">
      <dgm:prSet presAssocID="{4C17F472-5202-4C16-B29F-0B1DB0D8884D}" presName="spaceRect" presStyleCnt="0"/>
      <dgm:spPr/>
    </dgm:pt>
    <dgm:pt modelId="{203A464B-B676-47FC-9864-FC87C14A7FBD}" type="pres">
      <dgm:prSet presAssocID="{4C17F472-5202-4C16-B29F-0B1DB0D8884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F735631-AA36-4E2A-9A73-6A737F2D97EB}" type="presOf" srcId="{3B68737E-8C50-407C-8FAC-17259234CD9A}" destId="{3B334D63-989C-40AC-A295-12B216083947}" srcOrd="0" destOrd="0" presId="urn:microsoft.com/office/officeart/2018/2/layout/IconVerticalSolidList"/>
    <dgm:cxn modelId="{6447EE37-0744-4C40-BC48-870CD32C615C}" srcId="{2AA8BDED-4BBC-4862-BC91-A5FB6CEA94E0}" destId="{4C17F472-5202-4C16-B29F-0B1DB0D8884D}" srcOrd="4" destOrd="0" parTransId="{3CA6696D-218F-4FC9-9E4C-F180503C855D}" sibTransId="{3EFC3407-02B0-4ECD-9DCC-01F54C8CA890}"/>
    <dgm:cxn modelId="{4A068867-DC83-426E-85CE-50B3EAA24C3E}" srcId="{2AA8BDED-4BBC-4862-BC91-A5FB6CEA94E0}" destId="{3B68737E-8C50-407C-8FAC-17259234CD9A}" srcOrd="3" destOrd="0" parTransId="{8BA00CFC-DC85-4FFE-9A22-AB3DFF26BA80}" sibTransId="{203E0E8A-84B1-42AF-B3D1-390092A46725}"/>
    <dgm:cxn modelId="{B518A457-1ED5-409B-9BF4-6503E8CE2C6D}" srcId="{2AA8BDED-4BBC-4862-BC91-A5FB6CEA94E0}" destId="{ED985674-9622-4693-BE26-FB6B8977D5F3}" srcOrd="1" destOrd="0" parTransId="{59CACB69-E9A5-4046-93B1-A4A1CC8DC520}" sibTransId="{8DD86845-F45D-4FF6-9AF1-8798B70747BE}"/>
    <dgm:cxn modelId="{18743259-98F6-43CC-A60B-62295106A536}" type="presOf" srcId="{8C603EE9-B79C-4AB9-9B44-1C0D3EAFA677}" destId="{687CAC9E-1A5C-46AF-8062-5E9DC0FD7978}" srcOrd="0" destOrd="0" presId="urn:microsoft.com/office/officeart/2018/2/layout/IconVerticalSolidList"/>
    <dgm:cxn modelId="{48FF7098-7172-4BDB-90D8-2E4469BDC342}" type="presOf" srcId="{4C17F472-5202-4C16-B29F-0B1DB0D8884D}" destId="{203A464B-B676-47FC-9864-FC87C14A7FBD}" srcOrd="0" destOrd="0" presId="urn:microsoft.com/office/officeart/2018/2/layout/IconVerticalSolidList"/>
    <dgm:cxn modelId="{0EB836B3-0B2D-4F64-B6B7-BC7C9B60DCA7}" srcId="{2AA8BDED-4BBC-4862-BC91-A5FB6CEA94E0}" destId="{8C603EE9-B79C-4AB9-9B44-1C0D3EAFA677}" srcOrd="2" destOrd="0" parTransId="{2D7A7712-ABE8-4048-824C-B7C2F89BAD09}" sibTransId="{670EC252-D6FE-4479-A99A-8F57AB5144B2}"/>
    <dgm:cxn modelId="{4C5431C0-6D9B-4D25-91FC-1C7BD6E94C22}" type="presOf" srcId="{ED985674-9622-4693-BE26-FB6B8977D5F3}" destId="{5E7C5FBE-C756-4FF5-8D3F-EE172895A4A2}" srcOrd="0" destOrd="0" presId="urn:microsoft.com/office/officeart/2018/2/layout/IconVerticalSolidList"/>
    <dgm:cxn modelId="{3A7D0FC4-0A87-4E0E-9389-FDD2609D8B7A}" type="presOf" srcId="{2AA8BDED-4BBC-4862-BC91-A5FB6CEA94E0}" destId="{1521F9FD-413E-4A74-9F64-10F34A04DA4B}" srcOrd="0" destOrd="0" presId="urn:microsoft.com/office/officeart/2018/2/layout/IconVerticalSolidList"/>
    <dgm:cxn modelId="{A22E29F1-434A-4C9A-A7AC-F85A67FBB716}" srcId="{2AA8BDED-4BBC-4862-BC91-A5FB6CEA94E0}" destId="{11E5E064-E942-4989-8B78-E12CE2855EAA}" srcOrd="0" destOrd="0" parTransId="{924AE7B0-A8F1-40EB-81C6-F1246D238F4E}" sibTransId="{595BC04F-14BB-4513-B834-434C5E9D708D}"/>
    <dgm:cxn modelId="{F89D18F5-BDBC-4DA8-B364-0F22401C9273}" type="presOf" srcId="{11E5E064-E942-4989-8B78-E12CE2855EAA}" destId="{5753AAE5-6135-4C6A-A507-141D904531A4}" srcOrd="0" destOrd="0" presId="urn:microsoft.com/office/officeart/2018/2/layout/IconVerticalSolidList"/>
    <dgm:cxn modelId="{B525D405-A24F-41DC-8E14-04AC1E3B47DA}" type="presParOf" srcId="{1521F9FD-413E-4A74-9F64-10F34A04DA4B}" destId="{B30D3B76-3FEC-4FD7-A07C-12A6035C9DF0}" srcOrd="0" destOrd="0" presId="urn:microsoft.com/office/officeart/2018/2/layout/IconVerticalSolidList"/>
    <dgm:cxn modelId="{82976AF2-398D-46CE-8D8B-A174E6B1A340}" type="presParOf" srcId="{B30D3B76-3FEC-4FD7-A07C-12A6035C9DF0}" destId="{D42C4595-D7CE-42BE-868C-998B2B51BC35}" srcOrd="0" destOrd="0" presId="urn:microsoft.com/office/officeart/2018/2/layout/IconVerticalSolidList"/>
    <dgm:cxn modelId="{2BE44796-43C8-4F10-B8D1-3E05C288C565}" type="presParOf" srcId="{B30D3B76-3FEC-4FD7-A07C-12A6035C9DF0}" destId="{9992E935-00E9-4230-BF0C-031EECA149E2}" srcOrd="1" destOrd="0" presId="urn:microsoft.com/office/officeart/2018/2/layout/IconVerticalSolidList"/>
    <dgm:cxn modelId="{EA14F8FF-1982-47C6-B547-53C1B773158E}" type="presParOf" srcId="{B30D3B76-3FEC-4FD7-A07C-12A6035C9DF0}" destId="{74772BA3-BB20-4CEC-8966-707DF3CF6D19}" srcOrd="2" destOrd="0" presId="urn:microsoft.com/office/officeart/2018/2/layout/IconVerticalSolidList"/>
    <dgm:cxn modelId="{57ED55D7-E325-4ABB-AC9E-5867E81790DE}" type="presParOf" srcId="{B30D3B76-3FEC-4FD7-A07C-12A6035C9DF0}" destId="{5753AAE5-6135-4C6A-A507-141D904531A4}" srcOrd="3" destOrd="0" presId="urn:microsoft.com/office/officeart/2018/2/layout/IconVerticalSolidList"/>
    <dgm:cxn modelId="{051F175A-F945-45CB-92BB-012072DC8EAD}" type="presParOf" srcId="{1521F9FD-413E-4A74-9F64-10F34A04DA4B}" destId="{AA15586F-6208-4CE3-8774-B8F188D4E9BD}" srcOrd="1" destOrd="0" presId="urn:microsoft.com/office/officeart/2018/2/layout/IconVerticalSolidList"/>
    <dgm:cxn modelId="{1DF2D21E-1DEE-4EC7-A677-9D969BE7D859}" type="presParOf" srcId="{1521F9FD-413E-4A74-9F64-10F34A04DA4B}" destId="{AC3BD2EF-E449-4218-86C5-FB09181A24F2}" srcOrd="2" destOrd="0" presId="urn:microsoft.com/office/officeart/2018/2/layout/IconVerticalSolidList"/>
    <dgm:cxn modelId="{B7BE4A4D-B690-44A9-B56A-216D314909C6}" type="presParOf" srcId="{AC3BD2EF-E449-4218-86C5-FB09181A24F2}" destId="{50B759E8-0ED7-4EFE-B936-2369E45F8760}" srcOrd="0" destOrd="0" presId="urn:microsoft.com/office/officeart/2018/2/layout/IconVerticalSolidList"/>
    <dgm:cxn modelId="{4568DF34-9D17-4DA8-A7BF-3B606AC67CB0}" type="presParOf" srcId="{AC3BD2EF-E449-4218-86C5-FB09181A24F2}" destId="{B6BC355D-E565-407B-9C4B-41BCD8DE1E95}" srcOrd="1" destOrd="0" presId="urn:microsoft.com/office/officeart/2018/2/layout/IconVerticalSolidList"/>
    <dgm:cxn modelId="{814A18D2-F793-42EC-B9A5-CBA258ECD9E6}" type="presParOf" srcId="{AC3BD2EF-E449-4218-86C5-FB09181A24F2}" destId="{27CFA984-4522-4839-A4D3-3581D58A61BC}" srcOrd="2" destOrd="0" presId="urn:microsoft.com/office/officeart/2018/2/layout/IconVerticalSolidList"/>
    <dgm:cxn modelId="{95437E8D-D716-476A-90C8-8100F88B14E8}" type="presParOf" srcId="{AC3BD2EF-E449-4218-86C5-FB09181A24F2}" destId="{5E7C5FBE-C756-4FF5-8D3F-EE172895A4A2}" srcOrd="3" destOrd="0" presId="urn:microsoft.com/office/officeart/2018/2/layout/IconVerticalSolidList"/>
    <dgm:cxn modelId="{4B08DF5A-C4D8-4A1C-9854-1F2A1C400F21}" type="presParOf" srcId="{1521F9FD-413E-4A74-9F64-10F34A04DA4B}" destId="{AADAA77C-CA66-4CFE-B9C8-5FA65D0631E5}" srcOrd="3" destOrd="0" presId="urn:microsoft.com/office/officeart/2018/2/layout/IconVerticalSolidList"/>
    <dgm:cxn modelId="{C8025EA9-200C-4E3B-817F-2EC33121D141}" type="presParOf" srcId="{1521F9FD-413E-4A74-9F64-10F34A04DA4B}" destId="{D8592D18-E41F-4FA9-8399-624D6EAFB5ED}" srcOrd="4" destOrd="0" presId="urn:microsoft.com/office/officeart/2018/2/layout/IconVerticalSolidList"/>
    <dgm:cxn modelId="{6D9A68E7-249C-4BA7-B965-E4F96F728DF4}" type="presParOf" srcId="{D8592D18-E41F-4FA9-8399-624D6EAFB5ED}" destId="{EAC190B2-2951-401B-BB21-2C05B169A4D9}" srcOrd="0" destOrd="0" presId="urn:microsoft.com/office/officeart/2018/2/layout/IconVerticalSolidList"/>
    <dgm:cxn modelId="{E7E142A7-48EE-4FCD-9D6D-C38022CDFF65}" type="presParOf" srcId="{D8592D18-E41F-4FA9-8399-624D6EAFB5ED}" destId="{3D6CCE91-6083-4ED5-A04B-6BD9011CDCA6}" srcOrd="1" destOrd="0" presId="urn:microsoft.com/office/officeart/2018/2/layout/IconVerticalSolidList"/>
    <dgm:cxn modelId="{8653E8C3-7C60-4C96-A35D-EB5CA8FE3C0E}" type="presParOf" srcId="{D8592D18-E41F-4FA9-8399-624D6EAFB5ED}" destId="{0C819BFC-43AE-4E34-9781-7A31C1DA0A73}" srcOrd="2" destOrd="0" presId="urn:microsoft.com/office/officeart/2018/2/layout/IconVerticalSolidList"/>
    <dgm:cxn modelId="{84ED5ED0-03D8-4FE8-8A51-39E38558F7EC}" type="presParOf" srcId="{D8592D18-E41F-4FA9-8399-624D6EAFB5ED}" destId="{687CAC9E-1A5C-46AF-8062-5E9DC0FD7978}" srcOrd="3" destOrd="0" presId="urn:microsoft.com/office/officeart/2018/2/layout/IconVerticalSolidList"/>
    <dgm:cxn modelId="{660016FF-561F-4650-BDF9-278E7581ACAF}" type="presParOf" srcId="{1521F9FD-413E-4A74-9F64-10F34A04DA4B}" destId="{ABAC3C37-3DE0-4364-8E06-29AAB034DF90}" srcOrd="5" destOrd="0" presId="urn:microsoft.com/office/officeart/2018/2/layout/IconVerticalSolidList"/>
    <dgm:cxn modelId="{377E9D47-22B1-4FF9-989E-970DFD10A2AB}" type="presParOf" srcId="{1521F9FD-413E-4A74-9F64-10F34A04DA4B}" destId="{0800E8D8-F757-4503-ADDE-F67A09348E70}" srcOrd="6" destOrd="0" presId="urn:microsoft.com/office/officeart/2018/2/layout/IconVerticalSolidList"/>
    <dgm:cxn modelId="{BE14F4B5-F1C9-4648-AD1D-B88B80C3EB0B}" type="presParOf" srcId="{0800E8D8-F757-4503-ADDE-F67A09348E70}" destId="{97E12D23-AC05-48BB-8D81-135C5BAFA730}" srcOrd="0" destOrd="0" presId="urn:microsoft.com/office/officeart/2018/2/layout/IconVerticalSolidList"/>
    <dgm:cxn modelId="{C7383A9E-58B2-45A5-B4AE-57A3AF5000F4}" type="presParOf" srcId="{0800E8D8-F757-4503-ADDE-F67A09348E70}" destId="{1C89B543-469F-49DD-A184-63D5C78E1DF5}" srcOrd="1" destOrd="0" presId="urn:microsoft.com/office/officeart/2018/2/layout/IconVerticalSolidList"/>
    <dgm:cxn modelId="{09306DBF-C34B-4931-AE43-48CA8C737001}" type="presParOf" srcId="{0800E8D8-F757-4503-ADDE-F67A09348E70}" destId="{E796472F-58FF-48CD-8E5E-10687A3A602A}" srcOrd="2" destOrd="0" presId="urn:microsoft.com/office/officeart/2018/2/layout/IconVerticalSolidList"/>
    <dgm:cxn modelId="{86B9B894-9758-46B1-9AF4-77F26489ADF1}" type="presParOf" srcId="{0800E8D8-F757-4503-ADDE-F67A09348E70}" destId="{3B334D63-989C-40AC-A295-12B216083947}" srcOrd="3" destOrd="0" presId="urn:microsoft.com/office/officeart/2018/2/layout/IconVerticalSolidList"/>
    <dgm:cxn modelId="{7A158D8C-E567-4C6B-88A8-DD07ECFEB9A6}" type="presParOf" srcId="{1521F9FD-413E-4A74-9F64-10F34A04DA4B}" destId="{2420FFC2-14EC-4600-9CEF-38017F4554E0}" srcOrd="7" destOrd="0" presId="urn:microsoft.com/office/officeart/2018/2/layout/IconVerticalSolidList"/>
    <dgm:cxn modelId="{5B8A00B7-C53B-4380-8F51-611F2970091C}" type="presParOf" srcId="{1521F9FD-413E-4A74-9F64-10F34A04DA4B}" destId="{F1CAB96E-EB6B-4CB0-A2C3-E9ADBAE05B8A}" srcOrd="8" destOrd="0" presId="urn:microsoft.com/office/officeart/2018/2/layout/IconVerticalSolidList"/>
    <dgm:cxn modelId="{5F4E1803-7118-45BF-A4A7-A2BBC07900FB}" type="presParOf" srcId="{F1CAB96E-EB6B-4CB0-A2C3-E9ADBAE05B8A}" destId="{2F1611F1-0B95-4D0D-9B4B-955E9DEC22BA}" srcOrd="0" destOrd="0" presId="urn:microsoft.com/office/officeart/2018/2/layout/IconVerticalSolidList"/>
    <dgm:cxn modelId="{4C28983A-9C9E-4096-9C3A-3E5480446EC0}" type="presParOf" srcId="{F1CAB96E-EB6B-4CB0-A2C3-E9ADBAE05B8A}" destId="{F7D4A336-EC41-4FCB-A0EA-B4628470ECF4}" srcOrd="1" destOrd="0" presId="urn:microsoft.com/office/officeart/2018/2/layout/IconVerticalSolidList"/>
    <dgm:cxn modelId="{EFFD874D-B9AF-43BF-B46C-8953ADDD90B0}" type="presParOf" srcId="{F1CAB96E-EB6B-4CB0-A2C3-E9ADBAE05B8A}" destId="{ACAFDBAA-03CA-4E69-8D2D-7567206D41E6}" srcOrd="2" destOrd="0" presId="urn:microsoft.com/office/officeart/2018/2/layout/IconVerticalSolidList"/>
    <dgm:cxn modelId="{EB82AFB9-9FF4-4FD8-9195-D070224B5005}" type="presParOf" srcId="{F1CAB96E-EB6B-4CB0-A2C3-E9ADBAE05B8A}" destId="{203A464B-B676-47FC-9864-FC87C14A7F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849872D-B1DD-426A-8AEB-595CC6B7FC6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E58BB1-B3F0-4F60-B8F6-F55BA8B9F32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Having evaluated the outcome, it is common to present the findings and the results of the campaign in report format</a:t>
          </a:r>
        </a:p>
      </dgm:t>
    </dgm:pt>
    <dgm:pt modelId="{C1B66354-E445-4DB1-A855-48058AB1DE32}" type="parTrans" cxnId="{5786393A-D195-43D0-B70F-94EB09AA0928}">
      <dgm:prSet/>
      <dgm:spPr/>
      <dgm:t>
        <a:bodyPr/>
        <a:lstStyle/>
        <a:p>
          <a:endParaRPr lang="en-US"/>
        </a:p>
      </dgm:t>
    </dgm:pt>
    <dgm:pt modelId="{D80EEDCE-C1AC-4F6A-9ED3-309A6A010C57}" type="sibTrans" cxnId="{5786393A-D195-43D0-B70F-94EB09AA0928}">
      <dgm:prSet/>
      <dgm:spPr/>
      <dgm:t>
        <a:bodyPr/>
        <a:lstStyle/>
        <a:p>
          <a:endParaRPr lang="en-US"/>
        </a:p>
      </dgm:t>
    </dgm:pt>
    <dgm:pt modelId="{7496C15C-7240-4B52-9789-A4B43163BDF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would outline the activities undertaken and the apparent effectiveness of them</a:t>
          </a:r>
        </a:p>
      </dgm:t>
    </dgm:pt>
    <dgm:pt modelId="{2FAC7178-36A0-416A-933D-73FF8F551841}" type="parTrans" cxnId="{285D1A53-ED0F-484C-A23F-F580FBBFA9B2}">
      <dgm:prSet/>
      <dgm:spPr/>
      <dgm:t>
        <a:bodyPr/>
        <a:lstStyle/>
        <a:p>
          <a:endParaRPr lang="en-US"/>
        </a:p>
      </dgm:t>
    </dgm:pt>
    <dgm:pt modelId="{5E330F80-9F02-46C9-9A6B-B72311586D53}" type="sibTrans" cxnId="{285D1A53-ED0F-484C-A23F-F580FBBFA9B2}">
      <dgm:prSet/>
      <dgm:spPr/>
      <dgm:t>
        <a:bodyPr/>
        <a:lstStyle/>
        <a:p>
          <a:endParaRPr lang="en-US"/>
        </a:p>
      </dgm:t>
    </dgm:pt>
    <dgm:pt modelId="{7B1C3B0E-66E1-4F07-AA3B-D75B2FEE658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would outline any changes necessary to the campaign</a:t>
          </a:r>
        </a:p>
      </dgm:t>
    </dgm:pt>
    <dgm:pt modelId="{BA469DC6-4CF1-426D-8B23-76097C2CC3C0}" type="parTrans" cxnId="{CEA470D7-EA16-4AF5-81A2-46EA63787FFE}">
      <dgm:prSet/>
      <dgm:spPr/>
      <dgm:t>
        <a:bodyPr/>
        <a:lstStyle/>
        <a:p>
          <a:endParaRPr lang="en-US"/>
        </a:p>
      </dgm:t>
    </dgm:pt>
    <dgm:pt modelId="{134D9AC3-B123-4DFD-8241-9F78AD4AEAAF}" type="sibTrans" cxnId="{CEA470D7-EA16-4AF5-81A2-46EA63787FFE}">
      <dgm:prSet/>
      <dgm:spPr/>
      <dgm:t>
        <a:bodyPr/>
        <a:lstStyle/>
        <a:p>
          <a:endParaRPr lang="en-US"/>
        </a:p>
      </dgm:t>
    </dgm:pt>
    <dgm:pt modelId="{29059665-2F62-485E-8E21-D9326E4DE8F8}" type="pres">
      <dgm:prSet presAssocID="{B849872D-B1DD-426A-8AEB-595CC6B7FC60}" presName="root" presStyleCnt="0">
        <dgm:presLayoutVars>
          <dgm:dir/>
          <dgm:resizeHandles val="exact"/>
        </dgm:presLayoutVars>
      </dgm:prSet>
      <dgm:spPr/>
    </dgm:pt>
    <dgm:pt modelId="{932D74D5-850C-4EA9-9C90-70AE3C2EBC79}" type="pres">
      <dgm:prSet presAssocID="{B849872D-B1DD-426A-8AEB-595CC6B7FC60}" presName="container" presStyleCnt="0">
        <dgm:presLayoutVars>
          <dgm:dir/>
          <dgm:resizeHandles val="exact"/>
        </dgm:presLayoutVars>
      </dgm:prSet>
      <dgm:spPr/>
    </dgm:pt>
    <dgm:pt modelId="{CAC30FEB-00CA-4C0B-A205-88C067275D5B}" type="pres">
      <dgm:prSet presAssocID="{4DE58BB1-B3F0-4F60-B8F6-F55BA8B9F32C}" presName="compNode" presStyleCnt="0"/>
      <dgm:spPr/>
    </dgm:pt>
    <dgm:pt modelId="{E7C3A680-2B2B-4347-BE25-D4C0C95084D3}" type="pres">
      <dgm:prSet presAssocID="{4DE58BB1-B3F0-4F60-B8F6-F55BA8B9F32C}" presName="iconBgRect" presStyleLbl="bgShp" presStyleIdx="0" presStyleCnt="3"/>
      <dgm:spPr/>
    </dgm:pt>
    <dgm:pt modelId="{F98E9F43-BBA3-48C5-AA2A-1F4A36374670}" type="pres">
      <dgm:prSet presAssocID="{4DE58BB1-B3F0-4F60-B8F6-F55BA8B9F3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D5C450D0-4BA5-47DF-A816-D3191E6F9EA2}" type="pres">
      <dgm:prSet presAssocID="{4DE58BB1-B3F0-4F60-B8F6-F55BA8B9F32C}" presName="spaceRect" presStyleCnt="0"/>
      <dgm:spPr/>
    </dgm:pt>
    <dgm:pt modelId="{857B6F0B-B52A-4D6A-8F07-DB6E5CBF98EA}" type="pres">
      <dgm:prSet presAssocID="{4DE58BB1-B3F0-4F60-B8F6-F55BA8B9F32C}" presName="textRect" presStyleLbl="revTx" presStyleIdx="0" presStyleCnt="3">
        <dgm:presLayoutVars>
          <dgm:chMax val="1"/>
          <dgm:chPref val="1"/>
        </dgm:presLayoutVars>
      </dgm:prSet>
      <dgm:spPr/>
    </dgm:pt>
    <dgm:pt modelId="{A23E6705-E11F-4951-BAA9-A16DCA21DC56}" type="pres">
      <dgm:prSet presAssocID="{D80EEDCE-C1AC-4F6A-9ED3-309A6A010C57}" presName="sibTrans" presStyleLbl="sibTrans2D1" presStyleIdx="0" presStyleCnt="0"/>
      <dgm:spPr/>
    </dgm:pt>
    <dgm:pt modelId="{05DF19A1-B39A-4910-BF77-D81FF13BE437}" type="pres">
      <dgm:prSet presAssocID="{7496C15C-7240-4B52-9789-A4B43163BDF5}" presName="compNode" presStyleCnt="0"/>
      <dgm:spPr/>
    </dgm:pt>
    <dgm:pt modelId="{EA405BFD-B6F8-432E-B1CC-C418BA1C1A8F}" type="pres">
      <dgm:prSet presAssocID="{7496C15C-7240-4B52-9789-A4B43163BDF5}" presName="iconBgRect" presStyleLbl="bgShp" presStyleIdx="1" presStyleCnt="3"/>
      <dgm:spPr/>
    </dgm:pt>
    <dgm:pt modelId="{2F75537E-B74D-4753-9F4A-03AE6E179819}" type="pres">
      <dgm:prSet presAssocID="{7496C15C-7240-4B52-9789-A4B43163BDF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62400DF0-116D-4A41-8F54-369456463DEB}" type="pres">
      <dgm:prSet presAssocID="{7496C15C-7240-4B52-9789-A4B43163BDF5}" presName="spaceRect" presStyleCnt="0"/>
      <dgm:spPr/>
    </dgm:pt>
    <dgm:pt modelId="{31C93063-211E-484C-BBE9-918EB6AA9EE0}" type="pres">
      <dgm:prSet presAssocID="{7496C15C-7240-4B52-9789-A4B43163BDF5}" presName="textRect" presStyleLbl="revTx" presStyleIdx="1" presStyleCnt="3">
        <dgm:presLayoutVars>
          <dgm:chMax val="1"/>
          <dgm:chPref val="1"/>
        </dgm:presLayoutVars>
      </dgm:prSet>
      <dgm:spPr/>
    </dgm:pt>
    <dgm:pt modelId="{FD9B1F08-682F-467A-B268-646AC1BFBA31}" type="pres">
      <dgm:prSet presAssocID="{5E330F80-9F02-46C9-9A6B-B72311586D53}" presName="sibTrans" presStyleLbl="sibTrans2D1" presStyleIdx="0" presStyleCnt="0"/>
      <dgm:spPr/>
    </dgm:pt>
    <dgm:pt modelId="{99CD3573-65C0-4905-9478-4EEDCB0DA32C}" type="pres">
      <dgm:prSet presAssocID="{7B1C3B0E-66E1-4F07-AA3B-D75B2FEE658F}" presName="compNode" presStyleCnt="0"/>
      <dgm:spPr/>
    </dgm:pt>
    <dgm:pt modelId="{27E22706-A6C7-40BF-B7D7-4B8E051A7EB5}" type="pres">
      <dgm:prSet presAssocID="{7B1C3B0E-66E1-4F07-AA3B-D75B2FEE658F}" presName="iconBgRect" presStyleLbl="bgShp" presStyleIdx="2" presStyleCnt="3"/>
      <dgm:spPr/>
    </dgm:pt>
    <dgm:pt modelId="{077EBDA7-4C5E-48ED-B7F5-5651B8F11238}" type="pres">
      <dgm:prSet presAssocID="{7B1C3B0E-66E1-4F07-AA3B-D75B2FEE658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E47BFA1-1051-458D-886E-4786D9B4AED0}" type="pres">
      <dgm:prSet presAssocID="{7B1C3B0E-66E1-4F07-AA3B-D75B2FEE658F}" presName="spaceRect" presStyleCnt="0"/>
      <dgm:spPr/>
    </dgm:pt>
    <dgm:pt modelId="{8C3C1461-2B73-442B-A277-A7ACAAD95631}" type="pres">
      <dgm:prSet presAssocID="{7B1C3B0E-66E1-4F07-AA3B-D75B2FEE658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186C00B-28F8-4590-87DD-B016D8202D19}" type="presOf" srcId="{D80EEDCE-C1AC-4F6A-9ED3-309A6A010C57}" destId="{A23E6705-E11F-4951-BAA9-A16DCA21DC56}" srcOrd="0" destOrd="0" presId="urn:microsoft.com/office/officeart/2018/2/layout/IconCircleList"/>
    <dgm:cxn modelId="{9E0EAC34-5163-4E6A-BF1F-D4E8A981A128}" type="presOf" srcId="{7496C15C-7240-4B52-9789-A4B43163BDF5}" destId="{31C93063-211E-484C-BBE9-918EB6AA9EE0}" srcOrd="0" destOrd="0" presId="urn:microsoft.com/office/officeart/2018/2/layout/IconCircleList"/>
    <dgm:cxn modelId="{5786393A-D195-43D0-B70F-94EB09AA0928}" srcId="{B849872D-B1DD-426A-8AEB-595CC6B7FC60}" destId="{4DE58BB1-B3F0-4F60-B8F6-F55BA8B9F32C}" srcOrd="0" destOrd="0" parTransId="{C1B66354-E445-4DB1-A855-48058AB1DE32}" sibTransId="{D80EEDCE-C1AC-4F6A-9ED3-309A6A010C57}"/>
    <dgm:cxn modelId="{FA14473B-BB34-48C6-9F55-73C0F9D189E6}" type="presOf" srcId="{5E330F80-9F02-46C9-9A6B-B72311586D53}" destId="{FD9B1F08-682F-467A-B268-646AC1BFBA31}" srcOrd="0" destOrd="0" presId="urn:microsoft.com/office/officeart/2018/2/layout/IconCircleList"/>
    <dgm:cxn modelId="{285D1A53-ED0F-484C-A23F-F580FBBFA9B2}" srcId="{B849872D-B1DD-426A-8AEB-595CC6B7FC60}" destId="{7496C15C-7240-4B52-9789-A4B43163BDF5}" srcOrd="1" destOrd="0" parTransId="{2FAC7178-36A0-416A-933D-73FF8F551841}" sibTransId="{5E330F80-9F02-46C9-9A6B-B72311586D53}"/>
    <dgm:cxn modelId="{0A39BC7C-7071-40D7-BBD8-E4EF2CA19C73}" type="presOf" srcId="{7B1C3B0E-66E1-4F07-AA3B-D75B2FEE658F}" destId="{8C3C1461-2B73-442B-A277-A7ACAAD95631}" srcOrd="0" destOrd="0" presId="urn:microsoft.com/office/officeart/2018/2/layout/IconCircleList"/>
    <dgm:cxn modelId="{F8039284-8138-4BF2-B5B0-91DA76FDB27A}" type="presOf" srcId="{4DE58BB1-B3F0-4F60-B8F6-F55BA8B9F32C}" destId="{857B6F0B-B52A-4D6A-8F07-DB6E5CBF98EA}" srcOrd="0" destOrd="0" presId="urn:microsoft.com/office/officeart/2018/2/layout/IconCircleList"/>
    <dgm:cxn modelId="{8770C3D1-E543-48E1-BDE8-125558AA8763}" type="presOf" srcId="{B849872D-B1DD-426A-8AEB-595CC6B7FC60}" destId="{29059665-2F62-485E-8E21-D9326E4DE8F8}" srcOrd="0" destOrd="0" presId="urn:microsoft.com/office/officeart/2018/2/layout/IconCircleList"/>
    <dgm:cxn modelId="{CEA470D7-EA16-4AF5-81A2-46EA63787FFE}" srcId="{B849872D-B1DD-426A-8AEB-595CC6B7FC60}" destId="{7B1C3B0E-66E1-4F07-AA3B-D75B2FEE658F}" srcOrd="2" destOrd="0" parTransId="{BA469DC6-4CF1-426D-8B23-76097C2CC3C0}" sibTransId="{134D9AC3-B123-4DFD-8241-9F78AD4AEAAF}"/>
    <dgm:cxn modelId="{04581D26-D6D1-4778-A9EC-416A28805069}" type="presParOf" srcId="{29059665-2F62-485E-8E21-D9326E4DE8F8}" destId="{932D74D5-850C-4EA9-9C90-70AE3C2EBC79}" srcOrd="0" destOrd="0" presId="urn:microsoft.com/office/officeart/2018/2/layout/IconCircleList"/>
    <dgm:cxn modelId="{95EF1ECF-F3C2-4C2E-942E-8F8F9D28A753}" type="presParOf" srcId="{932D74D5-850C-4EA9-9C90-70AE3C2EBC79}" destId="{CAC30FEB-00CA-4C0B-A205-88C067275D5B}" srcOrd="0" destOrd="0" presId="urn:microsoft.com/office/officeart/2018/2/layout/IconCircleList"/>
    <dgm:cxn modelId="{D4364F78-1B63-4AFA-9380-C0D3BD0A4EC0}" type="presParOf" srcId="{CAC30FEB-00CA-4C0B-A205-88C067275D5B}" destId="{E7C3A680-2B2B-4347-BE25-D4C0C95084D3}" srcOrd="0" destOrd="0" presId="urn:microsoft.com/office/officeart/2018/2/layout/IconCircleList"/>
    <dgm:cxn modelId="{B41479F1-41B9-4888-850D-C575B79F9CB3}" type="presParOf" srcId="{CAC30FEB-00CA-4C0B-A205-88C067275D5B}" destId="{F98E9F43-BBA3-48C5-AA2A-1F4A36374670}" srcOrd="1" destOrd="0" presId="urn:microsoft.com/office/officeart/2018/2/layout/IconCircleList"/>
    <dgm:cxn modelId="{47F7676F-E2A3-47B7-8659-3204A5E7F05D}" type="presParOf" srcId="{CAC30FEB-00CA-4C0B-A205-88C067275D5B}" destId="{D5C450D0-4BA5-47DF-A816-D3191E6F9EA2}" srcOrd="2" destOrd="0" presId="urn:microsoft.com/office/officeart/2018/2/layout/IconCircleList"/>
    <dgm:cxn modelId="{D416D727-3AFB-4BE6-8EC1-1295539078C2}" type="presParOf" srcId="{CAC30FEB-00CA-4C0B-A205-88C067275D5B}" destId="{857B6F0B-B52A-4D6A-8F07-DB6E5CBF98EA}" srcOrd="3" destOrd="0" presId="urn:microsoft.com/office/officeart/2018/2/layout/IconCircleList"/>
    <dgm:cxn modelId="{A3583A34-5BC3-4681-A230-2E765295BA6F}" type="presParOf" srcId="{932D74D5-850C-4EA9-9C90-70AE3C2EBC79}" destId="{A23E6705-E11F-4951-BAA9-A16DCA21DC56}" srcOrd="1" destOrd="0" presId="urn:microsoft.com/office/officeart/2018/2/layout/IconCircleList"/>
    <dgm:cxn modelId="{6F209703-A851-45E6-959B-C538A47B2929}" type="presParOf" srcId="{932D74D5-850C-4EA9-9C90-70AE3C2EBC79}" destId="{05DF19A1-B39A-4910-BF77-D81FF13BE437}" srcOrd="2" destOrd="0" presId="urn:microsoft.com/office/officeart/2018/2/layout/IconCircleList"/>
    <dgm:cxn modelId="{C9513523-8C0A-4DE9-9319-FD2AA63D3F65}" type="presParOf" srcId="{05DF19A1-B39A-4910-BF77-D81FF13BE437}" destId="{EA405BFD-B6F8-432E-B1CC-C418BA1C1A8F}" srcOrd="0" destOrd="0" presId="urn:microsoft.com/office/officeart/2018/2/layout/IconCircleList"/>
    <dgm:cxn modelId="{0B64D5C2-DAFE-493F-95E2-1F91171AFBD0}" type="presParOf" srcId="{05DF19A1-B39A-4910-BF77-D81FF13BE437}" destId="{2F75537E-B74D-4753-9F4A-03AE6E179819}" srcOrd="1" destOrd="0" presId="urn:microsoft.com/office/officeart/2018/2/layout/IconCircleList"/>
    <dgm:cxn modelId="{4B7D71D8-758A-4747-BEB4-4014D04C941B}" type="presParOf" srcId="{05DF19A1-B39A-4910-BF77-D81FF13BE437}" destId="{62400DF0-116D-4A41-8F54-369456463DEB}" srcOrd="2" destOrd="0" presId="urn:microsoft.com/office/officeart/2018/2/layout/IconCircleList"/>
    <dgm:cxn modelId="{DF57C600-96F6-4C5F-8947-E0D657A9436E}" type="presParOf" srcId="{05DF19A1-B39A-4910-BF77-D81FF13BE437}" destId="{31C93063-211E-484C-BBE9-918EB6AA9EE0}" srcOrd="3" destOrd="0" presId="urn:microsoft.com/office/officeart/2018/2/layout/IconCircleList"/>
    <dgm:cxn modelId="{9390835B-8C6A-4083-B0AE-ADE33757C7FB}" type="presParOf" srcId="{932D74D5-850C-4EA9-9C90-70AE3C2EBC79}" destId="{FD9B1F08-682F-467A-B268-646AC1BFBA31}" srcOrd="3" destOrd="0" presId="urn:microsoft.com/office/officeart/2018/2/layout/IconCircleList"/>
    <dgm:cxn modelId="{5F4A0457-DCA8-4567-9DD9-84901AEFE131}" type="presParOf" srcId="{932D74D5-850C-4EA9-9C90-70AE3C2EBC79}" destId="{99CD3573-65C0-4905-9478-4EEDCB0DA32C}" srcOrd="4" destOrd="0" presId="urn:microsoft.com/office/officeart/2018/2/layout/IconCircleList"/>
    <dgm:cxn modelId="{5B609ECB-DD04-447E-851E-CAC45E44F2CE}" type="presParOf" srcId="{99CD3573-65C0-4905-9478-4EEDCB0DA32C}" destId="{27E22706-A6C7-40BF-B7D7-4B8E051A7EB5}" srcOrd="0" destOrd="0" presId="urn:microsoft.com/office/officeart/2018/2/layout/IconCircleList"/>
    <dgm:cxn modelId="{58F2070A-013C-4854-9BBD-37C546E1F162}" type="presParOf" srcId="{99CD3573-65C0-4905-9478-4EEDCB0DA32C}" destId="{077EBDA7-4C5E-48ED-B7F5-5651B8F11238}" srcOrd="1" destOrd="0" presId="urn:microsoft.com/office/officeart/2018/2/layout/IconCircleList"/>
    <dgm:cxn modelId="{F9AB3991-133D-46AA-9C3B-F3AFB8BBCFB2}" type="presParOf" srcId="{99CD3573-65C0-4905-9478-4EEDCB0DA32C}" destId="{4E47BFA1-1051-458D-886E-4786D9B4AED0}" srcOrd="2" destOrd="0" presId="urn:microsoft.com/office/officeart/2018/2/layout/IconCircleList"/>
    <dgm:cxn modelId="{4CC477B6-494D-4B9B-8466-0762AEF2D215}" type="presParOf" srcId="{99CD3573-65C0-4905-9478-4EEDCB0DA32C}" destId="{8C3C1461-2B73-442B-A277-A7ACAAD9563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E4F69B8-8520-4156-B4E8-1BCC0EA47D9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EB1A29B-DDDD-4429-8C68-15179D2F7FD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 the same manner as other learning processes</a:t>
          </a:r>
        </a:p>
      </dgm:t>
    </dgm:pt>
    <dgm:pt modelId="{81DD3850-43BF-41AC-A7E5-4A9F606E8016}" type="parTrans" cxnId="{57C2F4A1-CC59-48C7-88BC-1DC8197108D2}">
      <dgm:prSet/>
      <dgm:spPr/>
      <dgm:t>
        <a:bodyPr/>
        <a:lstStyle/>
        <a:p>
          <a:endParaRPr lang="en-US"/>
        </a:p>
      </dgm:t>
    </dgm:pt>
    <dgm:pt modelId="{40ED1F67-C227-43A5-A408-F7372A204178}" type="sibTrans" cxnId="{57C2F4A1-CC59-48C7-88BC-1DC8197108D2}">
      <dgm:prSet/>
      <dgm:spPr/>
      <dgm:t>
        <a:bodyPr/>
        <a:lstStyle/>
        <a:p>
          <a:endParaRPr lang="en-US"/>
        </a:p>
      </dgm:t>
    </dgm:pt>
    <dgm:pt modelId="{C56E35A4-566D-4536-B48E-EBE180E5AD5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You can employ the use of reflection</a:t>
          </a:r>
        </a:p>
      </dgm:t>
    </dgm:pt>
    <dgm:pt modelId="{7CCD4DD4-5914-43BD-BBC8-D633428C08CA}" type="parTrans" cxnId="{E6891D2D-527C-44EC-BB95-8B029E4E51DF}">
      <dgm:prSet/>
      <dgm:spPr/>
      <dgm:t>
        <a:bodyPr/>
        <a:lstStyle/>
        <a:p>
          <a:endParaRPr lang="en-US"/>
        </a:p>
      </dgm:t>
    </dgm:pt>
    <dgm:pt modelId="{426EE8FB-8741-4937-87F0-DB61597536A1}" type="sibTrans" cxnId="{E6891D2D-527C-44EC-BB95-8B029E4E51DF}">
      <dgm:prSet/>
      <dgm:spPr/>
      <dgm:t>
        <a:bodyPr/>
        <a:lstStyle/>
        <a:p>
          <a:endParaRPr lang="en-US"/>
        </a:p>
      </dgm:t>
    </dgm:pt>
    <dgm:pt modelId="{3F702BD0-2297-4DE1-8899-666F896B25A6}">
      <dgm:prSet/>
      <dgm:spPr/>
      <dgm:t>
        <a:bodyPr/>
        <a:lstStyle/>
        <a:p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Utilise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identified metrics to remove the more costly areas of the campaign</a:t>
          </a:r>
        </a:p>
      </dgm:t>
    </dgm:pt>
    <dgm:pt modelId="{AD47AF74-68A3-4747-897F-EC29EB7DD08B}" type="parTrans" cxnId="{DC00E9F9-A5B8-4F33-BAB2-6192347D0381}">
      <dgm:prSet/>
      <dgm:spPr/>
      <dgm:t>
        <a:bodyPr/>
        <a:lstStyle/>
        <a:p>
          <a:endParaRPr lang="en-US"/>
        </a:p>
      </dgm:t>
    </dgm:pt>
    <dgm:pt modelId="{A0895612-1D6C-474C-A981-7CFE36EEE10A}" type="sibTrans" cxnId="{DC00E9F9-A5B8-4F33-BAB2-6192347D0381}">
      <dgm:prSet/>
      <dgm:spPr/>
      <dgm:t>
        <a:bodyPr/>
        <a:lstStyle/>
        <a:p>
          <a:endParaRPr lang="en-US"/>
        </a:p>
      </dgm:t>
    </dgm:pt>
    <dgm:pt modelId="{D66086D2-9984-48CC-9AE0-D10E7361B31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Isolate inconsistencies in the messages</a:t>
          </a:r>
        </a:p>
      </dgm:t>
    </dgm:pt>
    <dgm:pt modelId="{3AADD9CD-7EC2-473B-9E1F-89878B98F9AC}" type="parTrans" cxnId="{99BCDACA-396A-498B-8E05-B1E9876F93BC}">
      <dgm:prSet/>
      <dgm:spPr/>
      <dgm:t>
        <a:bodyPr/>
        <a:lstStyle/>
        <a:p>
          <a:endParaRPr lang="en-US"/>
        </a:p>
      </dgm:t>
    </dgm:pt>
    <dgm:pt modelId="{52D50702-E855-45F7-8CEE-10681B3EED4F}" type="sibTrans" cxnId="{99BCDACA-396A-498B-8E05-B1E9876F93BC}">
      <dgm:prSet/>
      <dgm:spPr/>
      <dgm:t>
        <a:bodyPr/>
        <a:lstStyle/>
        <a:p>
          <a:endParaRPr lang="en-US"/>
        </a:p>
      </dgm:t>
    </dgm:pt>
    <dgm:pt modelId="{D4A8B6CE-769C-46AA-B7FC-21509B7E59A1}" type="pres">
      <dgm:prSet presAssocID="{1E4F69B8-8520-4156-B4E8-1BCC0EA47D9E}" presName="root" presStyleCnt="0">
        <dgm:presLayoutVars>
          <dgm:dir/>
          <dgm:resizeHandles val="exact"/>
        </dgm:presLayoutVars>
      </dgm:prSet>
      <dgm:spPr/>
    </dgm:pt>
    <dgm:pt modelId="{17BB6BFD-CDA9-4223-A7D1-2B79F20FFB63}" type="pres">
      <dgm:prSet presAssocID="{8EB1A29B-DDDD-4429-8C68-15179D2F7FDA}" presName="compNode" presStyleCnt="0"/>
      <dgm:spPr/>
    </dgm:pt>
    <dgm:pt modelId="{5BDFCB24-AA08-4256-BA02-84E91F9BF855}" type="pres">
      <dgm:prSet presAssocID="{8EB1A29B-DDDD-4429-8C68-15179D2F7FD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32DB284-632C-40B0-BBB1-7165C87DA598}" type="pres">
      <dgm:prSet presAssocID="{8EB1A29B-DDDD-4429-8C68-15179D2F7FDA}" presName="spaceRect" presStyleCnt="0"/>
      <dgm:spPr/>
    </dgm:pt>
    <dgm:pt modelId="{DEDFABC1-8F39-4D76-A06C-BE8C23467BFE}" type="pres">
      <dgm:prSet presAssocID="{8EB1A29B-DDDD-4429-8C68-15179D2F7FDA}" presName="textRect" presStyleLbl="revTx" presStyleIdx="0" presStyleCnt="4">
        <dgm:presLayoutVars>
          <dgm:chMax val="1"/>
          <dgm:chPref val="1"/>
        </dgm:presLayoutVars>
      </dgm:prSet>
      <dgm:spPr/>
    </dgm:pt>
    <dgm:pt modelId="{2195E4FE-BB13-4EC6-8AAA-B74588265A60}" type="pres">
      <dgm:prSet presAssocID="{40ED1F67-C227-43A5-A408-F7372A204178}" presName="sibTrans" presStyleCnt="0"/>
      <dgm:spPr/>
    </dgm:pt>
    <dgm:pt modelId="{50B5C2FB-E48E-4BB4-9F02-00A0F6AB6221}" type="pres">
      <dgm:prSet presAssocID="{C56E35A4-566D-4536-B48E-EBE180E5AD5A}" presName="compNode" presStyleCnt="0"/>
      <dgm:spPr/>
    </dgm:pt>
    <dgm:pt modelId="{82F1C798-1630-40DF-AD47-A0AE4B1E5F1B}" type="pres">
      <dgm:prSet presAssocID="{C56E35A4-566D-4536-B48E-EBE180E5AD5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9E42542E-B58D-4C80-B092-5B6F7F9C8B4A}" type="pres">
      <dgm:prSet presAssocID="{C56E35A4-566D-4536-B48E-EBE180E5AD5A}" presName="spaceRect" presStyleCnt="0"/>
      <dgm:spPr/>
    </dgm:pt>
    <dgm:pt modelId="{49F508DA-753C-49C6-9CE2-E6E7CC043080}" type="pres">
      <dgm:prSet presAssocID="{C56E35A4-566D-4536-B48E-EBE180E5AD5A}" presName="textRect" presStyleLbl="revTx" presStyleIdx="1" presStyleCnt="4">
        <dgm:presLayoutVars>
          <dgm:chMax val="1"/>
          <dgm:chPref val="1"/>
        </dgm:presLayoutVars>
      </dgm:prSet>
      <dgm:spPr/>
    </dgm:pt>
    <dgm:pt modelId="{31ABDCF0-868C-46A6-A123-0408B6FDDC67}" type="pres">
      <dgm:prSet presAssocID="{426EE8FB-8741-4937-87F0-DB61597536A1}" presName="sibTrans" presStyleCnt="0"/>
      <dgm:spPr/>
    </dgm:pt>
    <dgm:pt modelId="{7CD8149A-709E-4BBD-ACCC-BF5428C5E001}" type="pres">
      <dgm:prSet presAssocID="{3F702BD0-2297-4DE1-8899-666F896B25A6}" presName="compNode" presStyleCnt="0"/>
      <dgm:spPr/>
    </dgm:pt>
    <dgm:pt modelId="{B6552F04-4124-49B6-8D32-F969C54E89A8}" type="pres">
      <dgm:prSet presAssocID="{3F702BD0-2297-4DE1-8899-666F896B25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5C9F87A-6ED9-4E64-8CFA-AA7A765EA9EC}" type="pres">
      <dgm:prSet presAssocID="{3F702BD0-2297-4DE1-8899-666F896B25A6}" presName="spaceRect" presStyleCnt="0"/>
      <dgm:spPr/>
    </dgm:pt>
    <dgm:pt modelId="{67D10813-1036-4C8B-ADB3-DAC6D5E496E4}" type="pres">
      <dgm:prSet presAssocID="{3F702BD0-2297-4DE1-8899-666F896B25A6}" presName="textRect" presStyleLbl="revTx" presStyleIdx="2" presStyleCnt="4">
        <dgm:presLayoutVars>
          <dgm:chMax val="1"/>
          <dgm:chPref val="1"/>
        </dgm:presLayoutVars>
      </dgm:prSet>
      <dgm:spPr/>
    </dgm:pt>
    <dgm:pt modelId="{8CF611D8-B1D6-4AEB-BF45-4899B5A11E4C}" type="pres">
      <dgm:prSet presAssocID="{A0895612-1D6C-474C-A981-7CFE36EEE10A}" presName="sibTrans" presStyleCnt="0"/>
      <dgm:spPr/>
    </dgm:pt>
    <dgm:pt modelId="{C5318DFE-BC17-42A1-AC8E-95FF29633CE7}" type="pres">
      <dgm:prSet presAssocID="{D66086D2-9984-48CC-9AE0-D10E7361B318}" presName="compNode" presStyleCnt="0"/>
      <dgm:spPr/>
    </dgm:pt>
    <dgm:pt modelId="{6655FDDB-8437-4785-A6B5-D9F16A302187}" type="pres">
      <dgm:prSet presAssocID="{D66086D2-9984-48CC-9AE0-D10E7361B3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01056F3B-45C9-40B5-A608-E6F7C819E135}" type="pres">
      <dgm:prSet presAssocID="{D66086D2-9984-48CC-9AE0-D10E7361B318}" presName="spaceRect" presStyleCnt="0"/>
      <dgm:spPr/>
    </dgm:pt>
    <dgm:pt modelId="{E7BEB3D8-0B9D-4D81-8199-B5B476CBA9F8}" type="pres">
      <dgm:prSet presAssocID="{D66086D2-9984-48CC-9AE0-D10E7361B3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BEA803-38F2-4844-87E7-EC703A695ACA}" type="presOf" srcId="{C56E35A4-566D-4536-B48E-EBE180E5AD5A}" destId="{49F508DA-753C-49C6-9CE2-E6E7CC043080}" srcOrd="0" destOrd="0" presId="urn:microsoft.com/office/officeart/2018/2/layout/IconLabelList"/>
    <dgm:cxn modelId="{5A0DD113-37B6-4B2D-8D04-F2BF285B16D4}" type="presOf" srcId="{1E4F69B8-8520-4156-B4E8-1BCC0EA47D9E}" destId="{D4A8B6CE-769C-46AA-B7FC-21509B7E59A1}" srcOrd="0" destOrd="0" presId="urn:microsoft.com/office/officeart/2018/2/layout/IconLabelList"/>
    <dgm:cxn modelId="{E6891D2D-527C-44EC-BB95-8B029E4E51DF}" srcId="{1E4F69B8-8520-4156-B4E8-1BCC0EA47D9E}" destId="{C56E35A4-566D-4536-B48E-EBE180E5AD5A}" srcOrd="1" destOrd="0" parTransId="{7CCD4DD4-5914-43BD-BBC8-D633428C08CA}" sibTransId="{426EE8FB-8741-4937-87F0-DB61597536A1}"/>
    <dgm:cxn modelId="{0F4ED12F-FAC3-4A92-BB2E-1711FB71F4D8}" type="presOf" srcId="{D66086D2-9984-48CC-9AE0-D10E7361B318}" destId="{E7BEB3D8-0B9D-4D81-8199-B5B476CBA9F8}" srcOrd="0" destOrd="0" presId="urn:microsoft.com/office/officeart/2018/2/layout/IconLabelList"/>
    <dgm:cxn modelId="{57C2F4A1-CC59-48C7-88BC-1DC8197108D2}" srcId="{1E4F69B8-8520-4156-B4E8-1BCC0EA47D9E}" destId="{8EB1A29B-DDDD-4429-8C68-15179D2F7FDA}" srcOrd="0" destOrd="0" parTransId="{81DD3850-43BF-41AC-A7E5-4A9F606E8016}" sibTransId="{40ED1F67-C227-43A5-A408-F7372A204178}"/>
    <dgm:cxn modelId="{99BCDACA-396A-498B-8E05-B1E9876F93BC}" srcId="{1E4F69B8-8520-4156-B4E8-1BCC0EA47D9E}" destId="{D66086D2-9984-48CC-9AE0-D10E7361B318}" srcOrd="3" destOrd="0" parTransId="{3AADD9CD-7EC2-473B-9E1F-89878B98F9AC}" sibTransId="{52D50702-E855-45F7-8CEE-10681B3EED4F}"/>
    <dgm:cxn modelId="{72ECAFD5-9043-45D3-BB63-88ADCC1B248A}" type="presOf" srcId="{3F702BD0-2297-4DE1-8899-666F896B25A6}" destId="{67D10813-1036-4C8B-ADB3-DAC6D5E496E4}" srcOrd="0" destOrd="0" presId="urn:microsoft.com/office/officeart/2018/2/layout/IconLabelList"/>
    <dgm:cxn modelId="{7D8F84D6-8BA5-4B99-8B6F-69BF79093AC3}" type="presOf" srcId="{8EB1A29B-DDDD-4429-8C68-15179D2F7FDA}" destId="{DEDFABC1-8F39-4D76-A06C-BE8C23467BFE}" srcOrd="0" destOrd="0" presId="urn:microsoft.com/office/officeart/2018/2/layout/IconLabelList"/>
    <dgm:cxn modelId="{DC00E9F9-A5B8-4F33-BAB2-6192347D0381}" srcId="{1E4F69B8-8520-4156-B4E8-1BCC0EA47D9E}" destId="{3F702BD0-2297-4DE1-8899-666F896B25A6}" srcOrd="2" destOrd="0" parTransId="{AD47AF74-68A3-4747-897F-EC29EB7DD08B}" sibTransId="{A0895612-1D6C-474C-A981-7CFE36EEE10A}"/>
    <dgm:cxn modelId="{F65C44AA-7E6C-4BA1-B501-66A290C996E0}" type="presParOf" srcId="{D4A8B6CE-769C-46AA-B7FC-21509B7E59A1}" destId="{17BB6BFD-CDA9-4223-A7D1-2B79F20FFB63}" srcOrd="0" destOrd="0" presId="urn:microsoft.com/office/officeart/2018/2/layout/IconLabelList"/>
    <dgm:cxn modelId="{6A0FB0B4-A066-4D67-80D9-599B53537F26}" type="presParOf" srcId="{17BB6BFD-CDA9-4223-A7D1-2B79F20FFB63}" destId="{5BDFCB24-AA08-4256-BA02-84E91F9BF855}" srcOrd="0" destOrd="0" presId="urn:microsoft.com/office/officeart/2018/2/layout/IconLabelList"/>
    <dgm:cxn modelId="{DB98BA29-BED3-4BF2-88A1-D25135655C38}" type="presParOf" srcId="{17BB6BFD-CDA9-4223-A7D1-2B79F20FFB63}" destId="{032DB284-632C-40B0-BBB1-7165C87DA598}" srcOrd="1" destOrd="0" presId="urn:microsoft.com/office/officeart/2018/2/layout/IconLabelList"/>
    <dgm:cxn modelId="{E514384E-CBB9-4FD3-8B5C-DB7080F85181}" type="presParOf" srcId="{17BB6BFD-CDA9-4223-A7D1-2B79F20FFB63}" destId="{DEDFABC1-8F39-4D76-A06C-BE8C23467BFE}" srcOrd="2" destOrd="0" presId="urn:microsoft.com/office/officeart/2018/2/layout/IconLabelList"/>
    <dgm:cxn modelId="{F84D64F2-BCC2-4C2A-ACB1-1826198ECF37}" type="presParOf" srcId="{D4A8B6CE-769C-46AA-B7FC-21509B7E59A1}" destId="{2195E4FE-BB13-4EC6-8AAA-B74588265A60}" srcOrd="1" destOrd="0" presId="urn:microsoft.com/office/officeart/2018/2/layout/IconLabelList"/>
    <dgm:cxn modelId="{328FC667-6F7A-4AD8-AEFC-75B3742AED60}" type="presParOf" srcId="{D4A8B6CE-769C-46AA-B7FC-21509B7E59A1}" destId="{50B5C2FB-E48E-4BB4-9F02-00A0F6AB6221}" srcOrd="2" destOrd="0" presId="urn:microsoft.com/office/officeart/2018/2/layout/IconLabelList"/>
    <dgm:cxn modelId="{FA9D7DFE-9997-4569-AA72-3D6FD80836B4}" type="presParOf" srcId="{50B5C2FB-E48E-4BB4-9F02-00A0F6AB6221}" destId="{82F1C798-1630-40DF-AD47-A0AE4B1E5F1B}" srcOrd="0" destOrd="0" presId="urn:microsoft.com/office/officeart/2018/2/layout/IconLabelList"/>
    <dgm:cxn modelId="{7A6349FE-C449-4059-8596-A310A2C61EE9}" type="presParOf" srcId="{50B5C2FB-E48E-4BB4-9F02-00A0F6AB6221}" destId="{9E42542E-B58D-4C80-B092-5B6F7F9C8B4A}" srcOrd="1" destOrd="0" presId="urn:microsoft.com/office/officeart/2018/2/layout/IconLabelList"/>
    <dgm:cxn modelId="{04572845-1868-41CC-8291-FF5697DBE368}" type="presParOf" srcId="{50B5C2FB-E48E-4BB4-9F02-00A0F6AB6221}" destId="{49F508DA-753C-49C6-9CE2-E6E7CC043080}" srcOrd="2" destOrd="0" presId="urn:microsoft.com/office/officeart/2018/2/layout/IconLabelList"/>
    <dgm:cxn modelId="{4A76926E-33D8-4A21-9716-920BC15B453B}" type="presParOf" srcId="{D4A8B6CE-769C-46AA-B7FC-21509B7E59A1}" destId="{31ABDCF0-868C-46A6-A123-0408B6FDDC67}" srcOrd="3" destOrd="0" presId="urn:microsoft.com/office/officeart/2018/2/layout/IconLabelList"/>
    <dgm:cxn modelId="{0DA68BA5-4F97-4D9D-AABC-58D097BBFCC8}" type="presParOf" srcId="{D4A8B6CE-769C-46AA-B7FC-21509B7E59A1}" destId="{7CD8149A-709E-4BBD-ACCC-BF5428C5E001}" srcOrd="4" destOrd="0" presId="urn:microsoft.com/office/officeart/2018/2/layout/IconLabelList"/>
    <dgm:cxn modelId="{0A171057-1124-4A7B-B756-163E1075B3E8}" type="presParOf" srcId="{7CD8149A-709E-4BBD-ACCC-BF5428C5E001}" destId="{B6552F04-4124-49B6-8D32-F969C54E89A8}" srcOrd="0" destOrd="0" presId="urn:microsoft.com/office/officeart/2018/2/layout/IconLabelList"/>
    <dgm:cxn modelId="{121DED5D-D0DA-4BA8-84A9-73FFC808CE50}" type="presParOf" srcId="{7CD8149A-709E-4BBD-ACCC-BF5428C5E001}" destId="{C5C9F87A-6ED9-4E64-8CFA-AA7A765EA9EC}" srcOrd="1" destOrd="0" presId="urn:microsoft.com/office/officeart/2018/2/layout/IconLabelList"/>
    <dgm:cxn modelId="{FF0E290B-D9D6-4F1F-BB88-990E4AB1BE55}" type="presParOf" srcId="{7CD8149A-709E-4BBD-ACCC-BF5428C5E001}" destId="{67D10813-1036-4C8B-ADB3-DAC6D5E496E4}" srcOrd="2" destOrd="0" presId="urn:microsoft.com/office/officeart/2018/2/layout/IconLabelList"/>
    <dgm:cxn modelId="{83F2E609-B978-4E23-BABB-E85E2B53BB5E}" type="presParOf" srcId="{D4A8B6CE-769C-46AA-B7FC-21509B7E59A1}" destId="{8CF611D8-B1D6-4AEB-BF45-4899B5A11E4C}" srcOrd="5" destOrd="0" presId="urn:microsoft.com/office/officeart/2018/2/layout/IconLabelList"/>
    <dgm:cxn modelId="{452FB041-0207-42FE-927F-236A40C09E00}" type="presParOf" srcId="{D4A8B6CE-769C-46AA-B7FC-21509B7E59A1}" destId="{C5318DFE-BC17-42A1-AC8E-95FF29633CE7}" srcOrd="6" destOrd="0" presId="urn:microsoft.com/office/officeart/2018/2/layout/IconLabelList"/>
    <dgm:cxn modelId="{0045B678-B3C4-48E1-9A1A-BFC6479EA7E0}" type="presParOf" srcId="{C5318DFE-BC17-42A1-AC8E-95FF29633CE7}" destId="{6655FDDB-8437-4785-A6B5-D9F16A302187}" srcOrd="0" destOrd="0" presId="urn:microsoft.com/office/officeart/2018/2/layout/IconLabelList"/>
    <dgm:cxn modelId="{29813B05-509F-4F73-9721-578C7AC357A5}" type="presParOf" srcId="{C5318DFE-BC17-42A1-AC8E-95FF29633CE7}" destId="{01056F3B-45C9-40B5-A608-E6F7C819E135}" srcOrd="1" destOrd="0" presId="urn:microsoft.com/office/officeart/2018/2/layout/IconLabelList"/>
    <dgm:cxn modelId="{82B769A5-ED0E-4EB1-814F-23ABF20EEF44}" type="presParOf" srcId="{C5318DFE-BC17-42A1-AC8E-95FF29633CE7}" destId="{E7BEB3D8-0B9D-4D81-8199-B5B476CBA9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57F23-5EFC-974F-BF94-7A64716B84EC}">
      <dsp:nvSpPr>
        <dsp:cNvPr id="0" name=""/>
        <dsp:cNvSpPr/>
      </dsp:nvSpPr>
      <dsp:spPr>
        <a:xfrm>
          <a:off x="0" y="101843"/>
          <a:ext cx="6263640" cy="5996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Planning</a:t>
          </a:r>
        </a:p>
      </dsp:txBody>
      <dsp:txXfrm>
        <a:off x="29271" y="131114"/>
        <a:ext cx="6205098" cy="541083"/>
      </dsp:txXfrm>
    </dsp:sp>
    <dsp:sp modelId="{C9E87ED1-8816-024F-A1C2-3F9757500158}">
      <dsp:nvSpPr>
        <dsp:cNvPr id="0" name=""/>
        <dsp:cNvSpPr/>
      </dsp:nvSpPr>
      <dsp:spPr>
        <a:xfrm>
          <a:off x="0" y="773468"/>
          <a:ext cx="6263640" cy="599625"/>
        </a:xfrm>
        <a:prstGeom prst="round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Deliverables</a:t>
          </a:r>
        </a:p>
      </dsp:txBody>
      <dsp:txXfrm>
        <a:off x="29271" y="802739"/>
        <a:ext cx="6205098" cy="541083"/>
      </dsp:txXfrm>
    </dsp:sp>
    <dsp:sp modelId="{794E0F87-92C5-7F49-92B6-6B1FF4C384EF}">
      <dsp:nvSpPr>
        <dsp:cNvPr id="0" name=""/>
        <dsp:cNvSpPr/>
      </dsp:nvSpPr>
      <dsp:spPr>
        <a:xfrm>
          <a:off x="0" y="1445093"/>
          <a:ext cx="6263640" cy="599625"/>
        </a:xfrm>
        <a:prstGeom prst="round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Audience</a:t>
          </a:r>
        </a:p>
      </dsp:txBody>
      <dsp:txXfrm>
        <a:off x="29271" y="1474364"/>
        <a:ext cx="6205098" cy="541083"/>
      </dsp:txXfrm>
    </dsp:sp>
    <dsp:sp modelId="{87C18D6C-8503-0A47-AAE1-03B7BE7BD823}">
      <dsp:nvSpPr>
        <dsp:cNvPr id="0" name=""/>
        <dsp:cNvSpPr/>
      </dsp:nvSpPr>
      <dsp:spPr>
        <a:xfrm>
          <a:off x="0" y="2116718"/>
          <a:ext cx="6263640" cy="599625"/>
        </a:xfrm>
        <a:prstGeom prst="round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Accountability</a:t>
          </a:r>
        </a:p>
      </dsp:txBody>
      <dsp:txXfrm>
        <a:off x="29271" y="2145989"/>
        <a:ext cx="6205098" cy="541083"/>
      </dsp:txXfrm>
    </dsp:sp>
    <dsp:sp modelId="{171CBDD4-3DCF-F745-BE08-58F097AC58E2}">
      <dsp:nvSpPr>
        <dsp:cNvPr id="0" name=""/>
        <dsp:cNvSpPr/>
      </dsp:nvSpPr>
      <dsp:spPr>
        <a:xfrm>
          <a:off x="0" y="2788343"/>
          <a:ext cx="6263640" cy="599625"/>
        </a:xfrm>
        <a:prstGeom prst="round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Targeting</a:t>
          </a:r>
        </a:p>
      </dsp:txBody>
      <dsp:txXfrm>
        <a:off x="29271" y="2817614"/>
        <a:ext cx="6205098" cy="541083"/>
      </dsp:txXfrm>
    </dsp:sp>
    <dsp:sp modelId="{3D352255-DB61-634E-B9F6-26867EBB9A51}">
      <dsp:nvSpPr>
        <dsp:cNvPr id="0" name=""/>
        <dsp:cNvSpPr/>
      </dsp:nvSpPr>
      <dsp:spPr>
        <a:xfrm>
          <a:off x="0" y="3459969"/>
          <a:ext cx="6263640" cy="599625"/>
        </a:xfrm>
        <a:prstGeom prst="round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Evaluation</a:t>
          </a:r>
        </a:p>
      </dsp:txBody>
      <dsp:txXfrm>
        <a:off x="29271" y="3489240"/>
        <a:ext cx="6205098" cy="541083"/>
      </dsp:txXfrm>
    </dsp:sp>
    <dsp:sp modelId="{3230D060-3093-D14B-B1CD-88988845B0F9}">
      <dsp:nvSpPr>
        <dsp:cNvPr id="0" name=""/>
        <dsp:cNvSpPr/>
      </dsp:nvSpPr>
      <dsp:spPr>
        <a:xfrm>
          <a:off x="0" y="4131594"/>
          <a:ext cx="6263640" cy="599625"/>
        </a:xfrm>
        <a:prstGeom prst="round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Data Collection </a:t>
          </a:r>
        </a:p>
      </dsp:txBody>
      <dsp:txXfrm>
        <a:off x="29271" y="4160865"/>
        <a:ext cx="6205098" cy="541083"/>
      </dsp:txXfrm>
    </dsp:sp>
    <dsp:sp modelId="{211DF7D2-F81D-0741-B388-8BD8BA04E20B}">
      <dsp:nvSpPr>
        <dsp:cNvPr id="0" name=""/>
        <dsp:cNvSpPr/>
      </dsp:nvSpPr>
      <dsp:spPr>
        <a:xfrm>
          <a:off x="0" y="4803219"/>
          <a:ext cx="6263640" cy="5996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Feedback</a:t>
          </a:r>
        </a:p>
      </dsp:txBody>
      <dsp:txXfrm>
        <a:off x="29271" y="4832490"/>
        <a:ext cx="6205098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7CD6B-EF92-1E43-AD15-D237FD8127FE}">
      <dsp:nvSpPr>
        <dsp:cNvPr id="0" name=""/>
        <dsp:cNvSpPr/>
      </dsp:nvSpPr>
      <dsp:spPr>
        <a:xfrm>
          <a:off x="0" y="1746"/>
          <a:ext cx="11480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3923E-6E5B-704D-A4C3-8D4CED409E4C}">
      <dsp:nvSpPr>
        <dsp:cNvPr id="0" name=""/>
        <dsp:cNvSpPr/>
      </dsp:nvSpPr>
      <dsp:spPr>
        <a:xfrm>
          <a:off x="0" y="1746"/>
          <a:ext cx="11480800" cy="1191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Campaigns are a means of effecting a change</a:t>
          </a:r>
        </a:p>
      </dsp:txBody>
      <dsp:txXfrm>
        <a:off x="0" y="1746"/>
        <a:ext cx="11480800" cy="1191048"/>
      </dsp:txXfrm>
    </dsp:sp>
    <dsp:sp modelId="{49F8B9D4-DC22-DA41-BB9B-4E93FD93C70F}">
      <dsp:nvSpPr>
        <dsp:cNvPr id="0" name=""/>
        <dsp:cNvSpPr/>
      </dsp:nvSpPr>
      <dsp:spPr>
        <a:xfrm>
          <a:off x="0" y="1192794"/>
          <a:ext cx="11480800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E5EB7-AA27-0743-9D61-3B26FC7EB5BB}">
      <dsp:nvSpPr>
        <dsp:cNvPr id="0" name=""/>
        <dsp:cNvSpPr/>
      </dsp:nvSpPr>
      <dsp:spPr>
        <a:xfrm>
          <a:off x="0" y="1192794"/>
          <a:ext cx="11480800" cy="1191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Without having a clear idea of what you would like to change a campaign is irrelevant</a:t>
          </a:r>
        </a:p>
      </dsp:txBody>
      <dsp:txXfrm>
        <a:off x="0" y="1192794"/>
        <a:ext cx="11480800" cy="1191048"/>
      </dsp:txXfrm>
    </dsp:sp>
    <dsp:sp modelId="{B9A3C84B-46E8-EF44-B9B6-0E0DC379B883}">
      <dsp:nvSpPr>
        <dsp:cNvPr id="0" name=""/>
        <dsp:cNvSpPr/>
      </dsp:nvSpPr>
      <dsp:spPr>
        <a:xfrm>
          <a:off x="0" y="2383843"/>
          <a:ext cx="1148080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504F7B-81B4-A744-9981-EAECB8D7A71F}">
      <dsp:nvSpPr>
        <dsp:cNvPr id="0" name=""/>
        <dsp:cNvSpPr/>
      </dsp:nvSpPr>
      <dsp:spPr>
        <a:xfrm>
          <a:off x="0" y="2383843"/>
          <a:ext cx="11480800" cy="1191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Once you have an idea, a sensible methodical approach should be taken to ensure that the correct course of action is taken to make effective change</a:t>
          </a:r>
        </a:p>
      </dsp:txBody>
      <dsp:txXfrm>
        <a:off x="0" y="2383843"/>
        <a:ext cx="11480800" cy="11910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BFF4E7-95E3-644D-BC39-E686FAEDBB98}">
      <dsp:nvSpPr>
        <dsp:cNvPr id="0" name=""/>
        <dsp:cNvSpPr/>
      </dsp:nvSpPr>
      <dsp:spPr>
        <a:xfrm>
          <a:off x="0" y="422826"/>
          <a:ext cx="8711519" cy="8880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We have discussed the importance of knowing the audience previously</a:t>
          </a:r>
        </a:p>
      </dsp:txBody>
      <dsp:txXfrm>
        <a:off x="43350" y="466176"/>
        <a:ext cx="8624819" cy="801330"/>
      </dsp:txXfrm>
    </dsp:sp>
    <dsp:sp modelId="{E91AB417-A138-2B4D-B699-539841F26F7C}">
      <dsp:nvSpPr>
        <dsp:cNvPr id="0" name=""/>
        <dsp:cNvSpPr/>
      </dsp:nvSpPr>
      <dsp:spPr>
        <a:xfrm>
          <a:off x="0" y="1401588"/>
          <a:ext cx="8711519" cy="88803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All audiences are different and respond to different messages</a:t>
          </a:r>
        </a:p>
      </dsp:txBody>
      <dsp:txXfrm>
        <a:off x="43350" y="1444938"/>
        <a:ext cx="8624819" cy="801330"/>
      </dsp:txXfrm>
    </dsp:sp>
    <dsp:sp modelId="{68B7E8C0-FF53-BC45-997D-68C51A88B1D7}">
      <dsp:nvSpPr>
        <dsp:cNvPr id="0" name=""/>
        <dsp:cNvSpPr/>
      </dsp:nvSpPr>
      <dsp:spPr>
        <a:xfrm>
          <a:off x="0" y="2355859"/>
          <a:ext cx="8711519" cy="88803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Knowing your audience can mean the difference between a particularly effective campaign and that of discarded information</a:t>
          </a:r>
        </a:p>
      </dsp:txBody>
      <dsp:txXfrm>
        <a:off x="43350" y="2399209"/>
        <a:ext cx="8624819" cy="801330"/>
      </dsp:txXfrm>
    </dsp:sp>
    <dsp:sp modelId="{74FC46DC-5D4C-0D40-BC5D-7C6CA238F4D5}">
      <dsp:nvSpPr>
        <dsp:cNvPr id="0" name=""/>
        <dsp:cNvSpPr/>
      </dsp:nvSpPr>
      <dsp:spPr>
        <a:xfrm>
          <a:off x="0" y="3310129"/>
          <a:ext cx="8711519" cy="88803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Do your homework !</a:t>
          </a:r>
        </a:p>
      </dsp:txBody>
      <dsp:txXfrm>
        <a:off x="43350" y="3353479"/>
        <a:ext cx="8624819" cy="8013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7B178-4E58-C047-AF22-F79CC992FF11}">
      <dsp:nvSpPr>
        <dsp:cNvPr id="0" name=""/>
        <dsp:cNvSpPr/>
      </dsp:nvSpPr>
      <dsp:spPr>
        <a:xfrm>
          <a:off x="1208130" y="278678"/>
          <a:ext cx="4737539" cy="4978146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What are you trying to achieve ?</a:t>
          </a:r>
        </a:p>
      </dsp:txBody>
      <dsp:txXfrm>
        <a:off x="3679546" y="1115480"/>
        <a:ext cx="1522780" cy="1066745"/>
      </dsp:txXfrm>
    </dsp:sp>
    <dsp:sp modelId="{1F5FD8F6-8941-4B4A-9733-04C4889E0D7E}">
      <dsp:nvSpPr>
        <dsp:cNvPr id="0" name=""/>
        <dsp:cNvSpPr/>
      </dsp:nvSpPr>
      <dsp:spPr>
        <a:xfrm>
          <a:off x="1286464" y="540350"/>
          <a:ext cx="4661541" cy="4705775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What is the purpose of the campaign ?</a:t>
          </a:r>
        </a:p>
      </dsp:txBody>
      <dsp:txXfrm>
        <a:off x="4288719" y="2690442"/>
        <a:ext cx="1387363" cy="1120422"/>
      </dsp:txXfrm>
    </dsp:sp>
    <dsp:sp modelId="{5ADDAF9A-3F18-314A-BEF7-1DFD084996C8}">
      <dsp:nvSpPr>
        <dsp:cNvPr id="0" name=""/>
        <dsp:cNvSpPr/>
      </dsp:nvSpPr>
      <dsp:spPr>
        <a:xfrm>
          <a:off x="1157907" y="617659"/>
          <a:ext cx="4705775" cy="4705775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What are you intending to change ?</a:t>
          </a:r>
        </a:p>
      </dsp:txBody>
      <dsp:txXfrm>
        <a:off x="2838541" y="3922907"/>
        <a:ext cx="1344507" cy="1232465"/>
      </dsp:txXfrm>
    </dsp:sp>
    <dsp:sp modelId="{C074281D-3D9B-2440-95F9-3FE8A7054052}">
      <dsp:nvSpPr>
        <dsp:cNvPr id="0" name=""/>
        <dsp:cNvSpPr/>
      </dsp:nvSpPr>
      <dsp:spPr>
        <a:xfrm>
          <a:off x="1051467" y="540350"/>
          <a:ext cx="4705775" cy="4705775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Is this change feasible ?</a:t>
          </a:r>
        </a:p>
      </dsp:txBody>
      <dsp:txXfrm>
        <a:off x="1325970" y="2690442"/>
        <a:ext cx="1400528" cy="1120422"/>
      </dsp:txXfrm>
    </dsp:sp>
    <dsp:sp modelId="{48B50322-6A35-C248-A2E7-A1E5D52D8C34}">
      <dsp:nvSpPr>
        <dsp:cNvPr id="0" name=""/>
        <dsp:cNvSpPr/>
      </dsp:nvSpPr>
      <dsp:spPr>
        <a:xfrm>
          <a:off x="1091802" y="414863"/>
          <a:ext cx="4705775" cy="4705775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Consider the timescale</a:t>
          </a:r>
        </a:p>
      </dsp:txBody>
      <dsp:txXfrm>
        <a:off x="1830160" y="1205881"/>
        <a:ext cx="1512570" cy="1008380"/>
      </dsp:txXfrm>
    </dsp:sp>
    <dsp:sp modelId="{8D3F5F7F-F08F-6A4A-8087-07742090DED3}">
      <dsp:nvSpPr>
        <dsp:cNvPr id="0" name=""/>
        <dsp:cNvSpPr/>
      </dsp:nvSpPr>
      <dsp:spPr>
        <a:xfrm>
          <a:off x="932359" y="122511"/>
          <a:ext cx="5288395" cy="5288395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34E95-3395-7143-99C6-708636379B97}">
      <dsp:nvSpPr>
        <dsp:cNvPr id="0" name=""/>
        <dsp:cNvSpPr/>
      </dsp:nvSpPr>
      <dsp:spPr>
        <a:xfrm>
          <a:off x="973531" y="248999"/>
          <a:ext cx="5288395" cy="5288395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DFEBD-D338-FA44-9BD2-CE3C9C9EBCE4}">
      <dsp:nvSpPr>
        <dsp:cNvPr id="0" name=""/>
        <dsp:cNvSpPr/>
      </dsp:nvSpPr>
      <dsp:spPr>
        <a:xfrm>
          <a:off x="866597" y="326544"/>
          <a:ext cx="5288395" cy="5288395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66A8E-70B0-E74C-89C6-630D998F52AF}">
      <dsp:nvSpPr>
        <dsp:cNvPr id="0" name=""/>
        <dsp:cNvSpPr/>
      </dsp:nvSpPr>
      <dsp:spPr>
        <a:xfrm>
          <a:off x="759831" y="248999"/>
          <a:ext cx="5288395" cy="5288395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B0BDC-32AE-814D-A750-C5A8263A8F64}">
      <dsp:nvSpPr>
        <dsp:cNvPr id="0" name=""/>
        <dsp:cNvSpPr/>
      </dsp:nvSpPr>
      <dsp:spPr>
        <a:xfrm>
          <a:off x="774377" y="105996"/>
          <a:ext cx="5288395" cy="5288395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49DB5-BB9D-B443-B5B8-31C73E83033F}">
      <dsp:nvSpPr>
        <dsp:cNvPr id="0" name=""/>
        <dsp:cNvSpPr/>
      </dsp:nvSpPr>
      <dsp:spPr>
        <a:xfrm>
          <a:off x="0" y="588023"/>
          <a:ext cx="8076161" cy="1235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A campaign should be focused on a specific issue</a:t>
          </a:r>
        </a:p>
      </dsp:txBody>
      <dsp:txXfrm>
        <a:off x="60313" y="648336"/>
        <a:ext cx="7955535" cy="1114894"/>
      </dsp:txXfrm>
    </dsp:sp>
    <dsp:sp modelId="{C23EAE0B-EE04-354D-A058-53BDB9F84068}">
      <dsp:nvSpPr>
        <dsp:cNvPr id="0" name=""/>
        <dsp:cNvSpPr/>
      </dsp:nvSpPr>
      <dsp:spPr>
        <a:xfrm>
          <a:off x="0" y="1915703"/>
          <a:ext cx="8076161" cy="123552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Consider the stop smoking campaigns</a:t>
          </a:r>
        </a:p>
      </dsp:txBody>
      <dsp:txXfrm>
        <a:off x="60313" y="1976016"/>
        <a:ext cx="7955535" cy="1114894"/>
      </dsp:txXfrm>
    </dsp:sp>
    <dsp:sp modelId="{8FE52378-05C7-2848-B854-8CB174531BFE}">
      <dsp:nvSpPr>
        <dsp:cNvPr id="0" name=""/>
        <dsp:cNvSpPr/>
      </dsp:nvSpPr>
      <dsp:spPr>
        <a:xfrm>
          <a:off x="0" y="3151223"/>
          <a:ext cx="8076161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418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b="1" kern="1200" dirty="0">
              <a:latin typeface="Arial" panose="020B0604020202020204" pitchFamily="34" charset="0"/>
              <a:cs typeface="Arial" panose="020B0604020202020204" pitchFamily="34" charset="0"/>
            </a:rPr>
            <a:t>What is their key message ?</a:t>
          </a:r>
        </a:p>
      </dsp:txBody>
      <dsp:txXfrm>
        <a:off x="0" y="3151223"/>
        <a:ext cx="8076161" cy="529920"/>
      </dsp:txXfrm>
    </dsp:sp>
    <dsp:sp modelId="{1A9FB413-0661-DF4A-B2FA-B1EED3C25BB3}">
      <dsp:nvSpPr>
        <dsp:cNvPr id="0" name=""/>
        <dsp:cNvSpPr/>
      </dsp:nvSpPr>
      <dsp:spPr>
        <a:xfrm>
          <a:off x="0" y="3681144"/>
          <a:ext cx="8076161" cy="12355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Confusing the message with other material may result in an unsuccessful campaign</a:t>
          </a:r>
        </a:p>
      </dsp:txBody>
      <dsp:txXfrm>
        <a:off x="60313" y="3741457"/>
        <a:ext cx="7955535" cy="11148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7CD6B-EF92-1E43-AD15-D237FD8127FE}">
      <dsp:nvSpPr>
        <dsp:cNvPr id="0" name=""/>
        <dsp:cNvSpPr/>
      </dsp:nvSpPr>
      <dsp:spPr>
        <a:xfrm>
          <a:off x="0" y="0"/>
          <a:ext cx="1174976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3923E-6E5B-704D-A4C3-8D4CED409E4C}">
      <dsp:nvSpPr>
        <dsp:cNvPr id="0" name=""/>
        <dsp:cNvSpPr/>
      </dsp:nvSpPr>
      <dsp:spPr>
        <a:xfrm>
          <a:off x="0" y="0"/>
          <a:ext cx="11749768" cy="3576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11749768" cy="35766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CA378-B4ED-9A4A-9582-16BD7FEE8E23}">
      <dsp:nvSpPr>
        <dsp:cNvPr id="0" name=""/>
        <dsp:cNvSpPr/>
      </dsp:nvSpPr>
      <dsp:spPr>
        <a:xfrm>
          <a:off x="0" y="1603"/>
          <a:ext cx="1155110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900BD-F1F3-0A48-8D1F-C456F1EF265E}">
      <dsp:nvSpPr>
        <dsp:cNvPr id="0" name=""/>
        <dsp:cNvSpPr/>
      </dsp:nvSpPr>
      <dsp:spPr>
        <a:xfrm>
          <a:off x="0" y="11903"/>
          <a:ext cx="11551103" cy="1093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Provide a clear outline of who holds responsibility for which task in the campaign</a:t>
          </a:r>
        </a:p>
      </dsp:txBody>
      <dsp:txXfrm>
        <a:off x="0" y="11903"/>
        <a:ext cx="11551103" cy="1093416"/>
      </dsp:txXfrm>
    </dsp:sp>
    <dsp:sp modelId="{6082D510-EB2F-EC4E-95E6-1B6FE6EB40F3}">
      <dsp:nvSpPr>
        <dsp:cNvPr id="0" name=""/>
        <dsp:cNvSpPr/>
      </dsp:nvSpPr>
      <dsp:spPr>
        <a:xfrm>
          <a:off x="0" y="1095020"/>
          <a:ext cx="1155110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6FB95-66AF-A844-8723-8736D0BAEA82}">
      <dsp:nvSpPr>
        <dsp:cNvPr id="0" name=""/>
        <dsp:cNvSpPr/>
      </dsp:nvSpPr>
      <dsp:spPr>
        <a:xfrm>
          <a:off x="0" y="1089913"/>
          <a:ext cx="11551103" cy="1093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A clear indication of responsibility makes it far easier to identify areas of concern</a:t>
          </a:r>
        </a:p>
      </dsp:txBody>
      <dsp:txXfrm>
        <a:off x="0" y="1089913"/>
        <a:ext cx="11551103" cy="1093416"/>
      </dsp:txXfrm>
    </dsp:sp>
    <dsp:sp modelId="{6D163B52-313E-C946-BD5F-6CF714775E4E}">
      <dsp:nvSpPr>
        <dsp:cNvPr id="0" name=""/>
        <dsp:cNvSpPr/>
      </dsp:nvSpPr>
      <dsp:spPr>
        <a:xfrm>
          <a:off x="0" y="2188436"/>
          <a:ext cx="1155110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7AC9E-E2AA-B44F-841C-977F9E8C0709}">
      <dsp:nvSpPr>
        <dsp:cNvPr id="0" name=""/>
        <dsp:cNvSpPr/>
      </dsp:nvSpPr>
      <dsp:spPr>
        <a:xfrm>
          <a:off x="0" y="2188436"/>
          <a:ext cx="11551103" cy="1093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Upon completion of a campaign this makes it far easier to identify failures in the efforts and how to resolve them in future</a:t>
          </a:r>
        </a:p>
      </dsp:txBody>
      <dsp:txXfrm>
        <a:off x="0" y="2188436"/>
        <a:ext cx="11551103" cy="10934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38D7A-B0FF-5B4D-81C2-FE7846E3ECEC}">
      <dsp:nvSpPr>
        <dsp:cNvPr id="0" name=""/>
        <dsp:cNvSpPr/>
      </dsp:nvSpPr>
      <dsp:spPr>
        <a:xfrm>
          <a:off x="0" y="351426"/>
          <a:ext cx="11887200" cy="1480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579" tIns="395732" rIns="922579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What approaches have they used ?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Have they been successful ?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How does this community differ and what amendments need to be made ?</a:t>
          </a:r>
        </a:p>
      </dsp:txBody>
      <dsp:txXfrm>
        <a:off x="0" y="351426"/>
        <a:ext cx="11887200" cy="1480933"/>
      </dsp:txXfrm>
    </dsp:sp>
    <dsp:sp modelId="{E9A9C8C9-E3F3-344A-A21F-63C6254D19C4}">
      <dsp:nvSpPr>
        <dsp:cNvPr id="0" name=""/>
        <dsp:cNvSpPr/>
      </dsp:nvSpPr>
      <dsp:spPr>
        <a:xfrm>
          <a:off x="505336" y="68781"/>
          <a:ext cx="8321040" cy="5608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516" tIns="0" rIns="314516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Consider the efforts expended for similar campaigns:</a:t>
          </a:r>
        </a:p>
      </dsp:txBody>
      <dsp:txXfrm>
        <a:off x="532716" y="96161"/>
        <a:ext cx="8266280" cy="506120"/>
      </dsp:txXfrm>
    </dsp:sp>
    <dsp:sp modelId="{779D3AA4-CD68-BD4D-84AA-22154B05F06B}">
      <dsp:nvSpPr>
        <dsp:cNvPr id="0" name=""/>
        <dsp:cNvSpPr/>
      </dsp:nvSpPr>
      <dsp:spPr>
        <a:xfrm>
          <a:off x="0" y="2215399"/>
          <a:ext cx="11887200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579" tIns="395732" rIns="922579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Identify any key weaknesses ?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Again, do your homework</a:t>
          </a:r>
        </a:p>
      </dsp:txBody>
      <dsp:txXfrm>
        <a:off x="0" y="2215399"/>
        <a:ext cx="11887200" cy="1077300"/>
      </dsp:txXfrm>
    </dsp:sp>
    <dsp:sp modelId="{B2B3AA8D-F923-D348-8337-3956F06FA5C2}">
      <dsp:nvSpPr>
        <dsp:cNvPr id="0" name=""/>
        <dsp:cNvSpPr/>
      </dsp:nvSpPr>
      <dsp:spPr>
        <a:xfrm>
          <a:off x="594360" y="1934959"/>
          <a:ext cx="8321040" cy="5608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516" tIns="0" rIns="314516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What can be learned from unsuccessful approaches ?</a:t>
          </a:r>
        </a:p>
      </dsp:txBody>
      <dsp:txXfrm>
        <a:off x="621740" y="1962339"/>
        <a:ext cx="8266280" cy="5061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6C208-D823-42F1-8445-89F354C94BF8}">
      <dsp:nvSpPr>
        <dsp:cNvPr id="0" name=""/>
        <dsp:cNvSpPr/>
      </dsp:nvSpPr>
      <dsp:spPr>
        <a:xfrm>
          <a:off x="705983" y="696285"/>
          <a:ext cx="1252442" cy="125244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09B04-B9BD-4A33-8D94-A6DE685B6FE9}">
      <dsp:nvSpPr>
        <dsp:cNvPr id="0" name=""/>
        <dsp:cNvSpPr/>
      </dsp:nvSpPr>
      <dsp:spPr>
        <a:xfrm>
          <a:off x="972896" y="963199"/>
          <a:ext cx="718614" cy="718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981EE-A984-4CFF-84D4-BE7C963A9740}">
      <dsp:nvSpPr>
        <dsp:cNvPr id="0" name=""/>
        <dsp:cNvSpPr/>
      </dsp:nvSpPr>
      <dsp:spPr>
        <a:xfrm>
          <a:off x="305612" y="2338832"/>
          <a:ext cx="2053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What is the ultimate goal of the campaign?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612" y="2338832"/>
        <a:ext cx="2053183" cy="720000"/>
      </dsp:txXfrm>
    </dsp:sp>
    <dsp:sp modelId="{5D05BDB7-B74F-4F48-A8DD-F2B392F22645}">
      <dsp:nvSpPr>
        <dsp:cNvPr id="0" name=""/>
        <dsp:cNvSpPr/>
      </dsp:nvSpPr>
      <dsp:spPr>
        <a:xfrm>
          <a:off x="3118473" y="696285"/>
          <a:ext cx="1252442" cy="125244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6EF17-4E78-457F-A328-1C854997FB4C}">
      <dsp:nvSpPr>
        <dsp:cNvPr id="0" name=""/>
        <dsp:cNvSpPr/>
      </dsp:nvSpPr>
      <dsp:spPr>
        <a:xfrm>
          <a:off x="3385387" y="963199"/>
          <a:ext cx="718614" cy="718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0DD93-48A5-4E68-B696-46F2518107C5}">
      <dsp:nvSpPr>
        <dsp:cNvPr id="0" name=""/>
        <dsp:cNvSpPr/>
      </dsp:nvSpPr>
      <dsp:spPr>
        <a:xfrm>
          <a:off x="2718103" y="2338832"/>
          <a:ext cx="2053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What is the message you want to get across?</a:t>
          </a:r>
          <a:b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18103" y="2338832"/>
        <a:ext cx="2053183" cy="720000"/>
      </dsp:txXfrm>
    </dsp:sp>
    <dsp:sp modelId="{D739896C-B679-4C54-AF9A-D48FEE552131}">
      <dsp:nvSpPr>
        <dsp:cNvPr id="0" name=""/>
        <dsp:cNvSpPr/>
      </dsp:nvSpPr>
      <dsp:spPr>
        <a:xfrm>
          <a:off x="5530964" y="696285"/>
          <a:ext cx="1252442" cy="125244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DF6EC-933A-4507-9C7D-615F35BA1731}">
      <dsp:nvSpPr>
        <dsp:cNvPr id="0" name=""/>
        <dsp:cNvSpPr/>
      </dsp:nvSpPr>
      <dsp:spPr>
        <a:xfrm>
          <a:off x="5797878" y="963199"/>
          <a:ext cx="718614" cy="718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2A2C6-0395-4C9F-98F9-60716FB77768}">
      <dsp:nvSpPr>
        <dsp:cNvPr id="0" name=""/>
        <dsp:cNvSpPr/>
      </dsp:nvSpPr>
      <dsp:spPr>
        <a:xfrm>
          <a:off x="5130594" y="2338832"/>
          <a:ext cx="2053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What is the purpose of the specific communication?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30594" y="2338832"/>
        <a:ext cx="2053183" cy="720000"/>
      </dsp:txXfrm>
    </dsp:sp>
    <dsp:sp modelId="{27D3DE19-2C30-4526-BE32-BD033B02C9C1}">
      <dsp:nvSpPr>
        <dsp:cNvPr id="0" name=""/>
        <dsp:cNvSpPr/>
      </dsp:nvSpPr>
      <dsp:spPr>
        <a:xfrm>
          <a:off x="7943455" y="696285"/>
          <a:ext cx="1252442" cy="125244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81D92-F1FF-4DA4-8EE4-A13E86ED5DD3}">
      <dsp:nvSpPr>
        <dsp:cNvPr id="0" name=""/>
        <dsp:cNvSpPr/>
      </dsp:nvSpPr>
      <dsp:spPr>
        <a:xfrm>
          <a:off x="8210369" y="963199"/>
          <a:ext cx="718614" cy="718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117C7-290D-4EB1-AE60-500EA96C98D3}">
      <dsp:nvSpPr>
        <dsp:cNvPr id="0" name=""/>
        <dsp:cNvSpPr/>
      </dsp:nvSpPr>
      <dsp:spPr>
        <a:xfrm>
          <a:off x="7543085" y="2338832"/>
          <a:ext cx="2053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Who is your audience?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43085" y="2338832"/>
        <a:ext cx="2053183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95F67-8B7E-4146-9938-16DBCB84896A}">
      <dsp:nvSpPr>
        <dsp:cNvPr id="0" name=""/>
        <dsp:cNvSpPr/>
      </dsp:nvSpPr>
      <dsp:spPr>
        <a:xfrm>
          <a:off x="703428" y="409722"/>
          <a:ext cx="1460445" cy="146044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CEB874-79D7-41F9-8C38-669EE8080BEA}">
      <dsp:nvSpPr>
        <dsp:cNvPr id="0" name=""/>
        <dsp:cNvSpPr/>
      </dsp:nvSpPr>
      <dsp:spPr>
        <a:xfrm>
          <a:off x="1014671" y="720964"/>
          <a:ext cx="837960" cy="837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C0A0C-D0F5-445B-A968-9A8A9A5DAE29}">
      <dsp:nvSpPr>
        <dsp:cNvPr id="0" name=""/>
        <dsp:cNvSpPr/>
      </dsp:nvSpPr>
      <dsp:spPr>
        <a:xfrm>
          <a:off x="236565" y="2325060"/>
          <a:ext cx="2394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Who are other stakeholders?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6565" y="2325060"/>
        <a:ext cx="2394172" cy="720000"/>
      </dsp:txXfrm>
    </dsp:sp>
    <dsp:sp modelId="{C3A12A49-E515-4068-B4D0-99A4CF2DE952}">
      <dsp:nvSpPr>
        <dsp:cNvPr id="0" name=""/>
        <dsp:cNvSpPr/>
      </dsp:nvSpPr>
      <dsp:spPr>
        <a:xfrm>
          <a:off x="3516581" y="409722"/>
          <a:ext cx="1460445" cy="146044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DD38FD-B3FC-48A9-AF0B-98D238AAE273}">
      <dsp:nvSpPr>
        <dsp:cNvPr id="0" name=""/>
        <dsp:cNvSpPr/>
      </dsp:nvSpPr>
      <dsp:spPr>
        <a:xfrm>
          <a:off x="3827823" y="720964"/>
          <a:ext cx="837960" cy="837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414CD-9C55-44B3-AE52-AA7629E283D6}">
      <dsp:nvSpPr>
        <dsp:cNvPr id="0" name=""/>
        <dsp:cNvSpPr/>
      </dsp:nvSpPr>
      <dsp:spPr>
        <a:xfrm>
          <a:off x="3049717" y="2325060"/>
          <a:ext cx="2394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How do each of your audiences consume information?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49717" y="2325060"/>
        <a:ext cx="2394172" cy="720000"/>
      </dsp:txXfrm>
    </dsp:sp>
    <dsp:sp modelId="{03F0342A-8C55-4ABB-B06E-1A6ABEE62226}">
      <dsp:nvSpPr>
        <dsp:cNvPr id="0" name=""/>
        <dsp:cNvSpPr/>
      </dsp:nvSpPr>
      <dsp:spPr>
        <a:xfrm>
          <a:off x="6329734" y="409722"/>
          <a:ext cx="1460445" cy="146044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6189FF-1411-461B-B1C0-ACE289111437}">
      <dsp:nvSpPr>
        <dsp:cNvPr id="0" name=""/>
        <dsp:cNvSpPr/>
      </dsp:nvSpPr>
      <dsp:spPr>
        <a:xfrm>
          <a:off x="6640976" y="720964"/>
          <a:ext cx="837960" cy="837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00ABB-67D9-4E1B-B0CB-118A5670B265}">
      <dsp:nvSpPr>
        <dsp:cNvPr id="0" name=""/>
        <dsp:cNvSpPr/>
      </dsp:nvSpPr>
      <dsp:spPr>
        <a:xfrm>
          <a:off x="5862870" y="2325060"/>
          <a:ext cx="2394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What is the timing of when the audience needs to get the information?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62870" y="2325060"/>
        <a:ext cx="2394172" cy="720000"/>
      </dsp:txXfrm>
    </dsp:sp>
    <dsp:sp modelId="{69B52910-1AB0-4B9D-9A73-3B7CF3E55A54}">
      <dsp:nvSpPr>
        <dsp:cNvPr id="0" name=""/>
        <dsp:cNvSpPr/>
      </dsp:nvSpPr>
      <dsp:spPr>
        <a:xfrm>
          <a:off x="9142887" y="409722"/>
          <a:ext cx="1460445" cy="146044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E48AA-267B-4F4D-A646-AF185241BD3F}">
      <dsp:nvSpPr>
        <dsp:cNvPr id="0" name=""/>
        <dsp:cNvSpPr/>
      </dsp:nvSpPr>
      <dsp:spPr>
        <a:xfrm>
          <a:off x="9454129" y="720964"/>
          <a:ext cx="837960" cy="8379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4F043-10D4-4D5D-B731-D08A2D9BD24D}">
      <dsp:nvSpPr>
        <dsp:cNvPr id="0" name=""/>
        <dsp:cNvSpPr/>
      </dsp:nvSpPr>
      <dsp:spPr>
        <a:xfrm>
          <a:off x="8676023" y="2325060"/>
          <a:ext cx="2394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  <a:t>Who is the best messenger?</a:t>
          </a:r>
          <a:br>
            <a:rPr lang="en-GB" sz="1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76023" y="2325060"/>
        <a:ext cx="2394172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CA2BA-6100-4172-BEB1-4DC1E16A2FB0}">
      <dsp:nvSpPr>
        <dsp:cNvPr id="0" name=""/>
        <dsp:cNvSpPr/>
      </dsp:nvSpPr>
      <dsp:spPr>
        <a:xfrm>
          <a:off x="0" y="1614"/>
          <a:ext cx="10406449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F1B26-5BBD-4374-9D6F-7B365551AD70}">
      <dsp:nvSpPr>
        <dsp:cNvPr id="0" name=""/>
        <dsp:cNvSpPr/>
      </dsp:nvSpPr>
      <dsp:spPr>
        <a:xfrm>
          <a:off x="247587" y="185770"/>
          <a:ext cx="450158" cy="4501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DC8FD-8D5F-4C1F-96D5-F0D46AF36DD1}">
      <dsp:nvSpPr>
        <dsp:cNvPr id="0" name=""/>
        <dsp:cNvSpPr/>
      </dsp:nvSpPr>
      <dsp:spPr>
        <a:xfrm>
          <a:off x="945333" y="1614"/>
          <a:ext cx="9461115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Written communications, including social media posts, email distributions, postcards, palm cards 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5333" y="1614"/>
        <a:ext cx="9461115" cy="818470"/>
      </dsp:txXfrm>
    </dsp:sp>
    <dsp:sp modelId="{B45F1D23-A9D4-4B64-A689-371E768BA96C}">
      <dsp:nvSpPr>
        <dsp:cNvPr id="0" name=""/>
        <dsp:cNvSpPr/>
      </dsp:nvSpPr>
      <dsp:spPr>
        <a:xfrm>
          <a:off x="0" y="1024702"/>
          <a:ext cx="10406449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D2670-6321-4723-AD1D-1484178FAD8C}">
      <dsp:nvSpPr>
        <dsp:cNvPr id="0" name=""/>
        <dsp:cNvSpPr/>
      </dsp:nvSpPr>
      <dsp:spPr>
        <a:xfrm>
          <a:off x="247587" y="1208858"/>
          <a:ext cx="450158" cy="4501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272CC-921E-4B8C-B196-75E0FC42445A}">
      <dsp:nvSpPr>
        <dsp:cNvPr id="0" name=""/>
        <dsp:cNvSpPr/>
      </dsp:nvSpPr>
      <dsp:spPr>
        <a:xfrm>
          <a:off x="945333" y="1024702"/>
          <a:ext cx="9461115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Press events, press releases, op-eds, letters to the editor 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5333" y="1024702"/>
        <a:ext cx="9461115" cy="818470"/>
      </dsp:txXfrm>
    </dsp:sp>
    <dsp:sp modelId="{BC466A07-2BC2-40CB-9086-116086D1567F}">
      <dsp:nvSpPr>
        <dsp:cNvPr id="0" name=""/>
        <dsp:cNvSpPr/>
      </dsp:nvSpPr>
      <dsp:spPr>
        <a:xfrm>
          <a:off x="0" y="2047790"/>
          <a:ext cx="10406449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CC049-DFB4-4D8F-B44C-F70410DF52AB}">
      <dsp:nvSpPr>
        <dsp:cNvPr id="0" name=""/>
        <dsp:cNvSpPr/>
      </dsp:nvSpPr>
      <dsp:spPr>
        <a:xfrm>
          <a:off x="247587" y="2231946"/>
          <a:ext cx="450158" cy="4501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25026-4E4E-42B3-8595-B1C135E68FB3}">
      <dsp:nvSpPr>
        <dsp:cNvPr id="0" name=""/>
        <dsp:cNvSpPr/>
      </dsp:nvSpPr>
      <dsp:spPr>
        <a:xfrm>
          <a:off x="945333" y="2047790"/>
          <a:ext cx="9461115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Paid media, such as TV/radio/online</a:t>
          </a:r>
          <a:b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5333" y="2047790"/>
        <a:ext cx="9461115" cy="818470"/>
      </dsp:txXfrm>
    </dsp:sp>
    <dsp:sp modelId="{8B231811-6B88-49E8-83A4-4047903A1F07}">
      <dsp:nvSpPr>
        <dsp:cNvPr id="0" name=""/>
        <dsp:cNvSpPr/>
      </dsp:nvSpPr>
      <dsp:spPr>
        <a:xfrm>
          <a:off x="0" y="3070878"/>
          <a:ext cx="10406449" cy="8184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20DA2-BC01-4499-81AC-BA72D3084A3F}">
      <dsp:nvSpPr>
        <dsp:cNvPr id="0" name=""/>
        <dsp:cNvSpPr/>
      </dsp:nvSpPr>
      <dsp:spPr>
        <a:xfrm>
          <a:off x="247587" y="3255034"/>
          <a:ext cx="450158" cy="4501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B1943-06CB-42B0-B86B-CC83FC18BD99}">
      <dsp:nvSpPr>
        <dsp:cNvPr id="0" name=""/>
        <dsp:cNvSpPr/>
      </dsp:nvSpPr>
      <dsp:spPr>
        <a:xfrm>
          <a:off x="945333" y="3070878"/>
          <a:ext cx="9461115" cy="81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21" tIns="86621" rIns="86621" bIns="866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Social Media 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5333" y="3070878"/>
        <a:ext cx="9461115" cy="81847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56B7E-7975-4125-B421-DBFD4C6B7B73}">
      <dsp:nvSpPr>
        <dsp:cNvPr id="0" name=""/>
        <dsp:cNvSpPr/>
      </dsp:nvSpPr>
      <dsp:spPr>
        <a:xfrm>
          <a:off x="0" y="2320"/>
          <a:ext cx="6365988" cy="11760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8739B-210D-4A0B-9F2B-A9464AC41464}">
      <dsp:nvSpPr>
        <dsp:cNvPr id="0" name=""/>
        <dsp:cNvSpPr/>
      </dsp:nvSpPr>
      <dsp:spPr>
        <a:xfrm>
          <a:off x="355745" y="266924"/>
          <a:ext cx="646810" cy="6468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30270-CC59-4F14-AEB2-67B8F99134F4}">
      <dsp:nvSpPr>
        <dsp:cNvPr id="0" name=""/>
        <dsp:cNvSpPr/>
      </dsp:nvSpPr>
      <dsp:spPr>
        <a:xfrm>
          <a:off x="1511788" y="79249"/>
          <a:ext cx="4700714" cy="1022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62" tIns="124462" rIns="124462" bIns="1244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Written communications, including social media posts, email distributions, postcards, palm cards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1788" y="79249"/>
        <a:ext cx="4700714" cy="1022160"/>
      </dsp:txXfrm>
    </dsp:sp>
    <dsp:sp modelId="{BFB0B8FD-DD8A-4412-92ED-5A30056050C2}">
      <dsp:nvSpPr>
        <dsp:cNvPr id="0" name=""/>
        <dsp:cNvSpPr/>
      </dsp:nvSpPr>
      <dsp:spPr>
        <a:xfrm>
          <a:off x="0" y="1472344"/>
          <a:ext cx="6365988" cy="11760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515CC1-9B0B-4B85-808A-8DF739869382}">
      <dsp:nvSpPr>
        <dsp:cNvPr id="0" name=""/>
        <dsp:cNvSpPr/>
      </dsp:nvSpPr>
      <dsp:spPr>
        <a:xfrm>
          <a:off x="355745" y="1736949"/>
          <a:ext cx="646810" cy="6468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87F39F-9837-4979-94CB-BF286BEF215B}">
      <dsp:nvSpPr>
        <dsp:cNvPr id="0" name=""/>
        <dsp:cNvSpPr/>
      </dsp:nvSpPr>
      <dsp:spPr>
        <a:xfrm>
          <a:off x="1358302" y="1472344"/>
          <a:ext cx="5007685" cy="11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62" tIns="124462" rIns="124462" bIns="1244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Earned media, including press events, press releases, op-eds, letters to the editor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8302" y="1472344"/>
        <a:ext cx="5007685" cy="1176019"/>
      </dsp:txXfrm>
    </dsp:sp>
    <dsp:sp modelId="{1B7D180E-B2D2-4995-9F67-90146BB22D44}">
      <dsp:nvSpPr>
        <dsp:cNvPr id="0" name=""/>
        <dsp:cNvSpPr/>
      </dsp:nvSpPr>
      <dsp:spPr>
        <a:xfrm>
          <a:off x="0" y="2942369"/>
          <a:ext cx="6365988" cy="11760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1B906-2FC5-43A6-8520-07CAFB4C9D1A}">
      <dsp:nvSpPr>
        <dsp:cNvPr id="0" name=""/>
        <dsp:cNvSpPr/>
      </dsp:nvSpPr>
      <dsp:spPr>
        <a:xfrm>
          <a:off x="355745" y="3206973"/>
          <a:ext cx="646810" cy="6468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04689-E97D-4840-A566-2B9C50597C36}">
      <dsp:nvSpPr>
        <dsp:cNvPr id="0" name=""/>
        <dsp:cNvSpPr/>
      </dsp:nvSpPr>
      <dsp:spPr>
        <a:xfrm>
          <a:off x="1358302" y="2942369"/>
          <a:ext cx="5007685" cy="11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62" tIns="124462" rIns="124462" bIns="1244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Paid media, such as TV/radio/online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8302" y="2942369"/>
        <a:ext cx="5007685" cy="1176019"/>
      </dsp:txXfrm>
    </dsp:sp>
    <dsp:sp modelId="{DFB57A4B-91BB-427D-BBF6-777F54A78B40}">
      <dsp:nvSpPr>
        <dsp:cNvPr id="0" name=""/>
        <dsp:cNvSpPr/>
      </dsp:nvSpPr>
      <dsp:spPr>
        <a:xfrm>
          <a:off x="0" y="4412393"/>
          <a:ext cx="6365988" cy="11760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E15C5B-B614-4F34-89C5-A9810955747E}">
      <dsp:nvSpPr>
        <dsp:cNvPr id="0" name=""/>
        <dsp:cNvSpPr/>
      </dsp:nvSpPr>
      <dsp:spPr>
        <a:xfrm>
          <a:off x="355745" y="4676998"/>
          <a:ext cx="646810" cy="6468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48B95-2951-4824-9D39-B819056153F4}">
      <dsp:nvSpPr>
        <dsp:cNvPr id="0" name=""/>
        <dsp:cNvSpPr/>
      </dsp:nvSpPr>
      <dsp:spPr>
        <a:xfrm>
          <a:off x="1358302" y="4412393"/>
          <a:ext cx="5007685" cy="11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62" tIns="124462" rIns="124462" bIns="1244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Social Media</a:t>
          </a:r>
          <a:b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8302" y="4412393"/>
        <a:ext cx="5007685" cy="117601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9E515-7C6B-6746-BF05-2E9BB16E0520}">
      <dsp:nvSpPr>
        <dsp:cNvPr id="0" name=""/>
        <dsp:cNvSpPr/>
      </dsp:nvSpPr>
      <dsp:spPr>
        <a:xfrm>
          <a:off x="0" y="957898"/>
          <a:ext cx="3196317" cy="20296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D5893-620B-844A-8EBD-8C76BD77E284}">
      <dsp:nvSpPr>
        <dsp:cNvPr id="0" name=""/>
        <dsp:cNvSpPr/>
      </dsp:nvSpPr>
      <dsp:spPr>
        <a:xfrm>
          <a:off x="355146" y="1295288"/>
          <a:ext cx="3196317" cy="20296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Arial" panose="020B0604020202020204" pitchFamily="34" charset="0"/>
              <a:cs typeface="Arial" panose="020B0604020202020204" pitchFamily="34" charset="0"/>
            </a:rPr>
            <a:t>Individual vs Group communications </a:t>
          </a:r>
          <a:endParaRPr lang="en-US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593" y="1354735"/>
        <a:ext cx="3077423" cy="1910767"/>
      </dsp:txXfrm>
    </dsp:sp>
    <dsp:sp modelId="{E3B506F7-14A6-1849-94D1-8E0E6B62C42D}">
      <dsp:nvSpPr>
        <dsp:cNvPr id="0" name=""/>
        <dsp:cNvSpPr/>
      </dsp:nvSpPr>
      <dsp:spPr>
        <a:xfrm>
          <a:off x="3906610" y="957898"/>
          <a:ext cx="3196317" cy="20296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0B45B-A9B9-F044-983A-4A699F5E8AC5}">
      <dsp:nvSpPr>
        <dsp:cNvPr id="0" name=""/>
        <dsp:cNvSpPr/>
      </dsp:nvSpPr>
      <dsp:spPr>
        <a:xfrm>
          <a:off x="4261757" y="1295288"/>
          <a:ext cx="3196317" cy="20296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Arial" panose="020B0604020202020204" pitchFamily="34" charset="0"/>
              <a:cs typeface="Arial" panose="020B0604020202020204" pitchFamily="34" charset="0"/>
            </a:rPr>
            <a:t>Narrow or broad audience scope (this will affect your message)</a:t>
          </a:r>
          <a:endParaRPr lang="en-US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21204" y="1354735"/>
        <a:ext cx="3077423" cy="1910767"/>
      </dsp:txXfrm>
    </dsp:sp>
    <dsp:sp modelId="{BD3053C9-C32D-8144-8527-5EEB11985974}">
      <dsp:nvSpPr>
        <dsp:cNvPr id="0" name=""/>
        <dsp:cNvSpPr/>
      </dsp:nvSpPr>
      <dsp:spPr>
        <a:xfrm>
          <a:off x="7813221" y="957898"/>
          <a:ext cx="3196317" cy="20296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5D5B9-4FF6-B645-81DB-A459CDF4AEBA}">
      <dsp:nvSpPr>
        <dsp:cNvPr id="0" name=""/>
        <dsp:cNvSpPr/>
      </dsp:nvSpPr>
      <dsp:spPr>
        <a:xfrm>
          <a:off x="8168368" y="1295288"/>
          <a:ext cx="3196317" cy="20296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Arial" panose="020B0604020202020204" pitchFamily="34" charset="0"/>
              <a:cs typeface="Arial" panose="020B0604020202020204" pitchFamily="34" charset="0"/>
            </a:rPr>
            <a:t>Languages, geographies and cultures </a:t>
          </a:r>
          <a:endParaRPr lang="en-US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27815" y="1354735"/>
        <a:ext cx="3077423" cy="191076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11D8C3-3C15-144C-96D1-5CCA95DAD31F}">
      <dsp:nvSpPr>
        <dsp:cNvPr id="0" name=""/>
        <dsp:cNvSpPr/>
      </dsp:nvSpPr>
      <dsp:spPr>
        <a:xfrm>
          <a:off x="2908434" y="1373378"/>
          <a:ext cx="63844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8440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0928" y="1415753"/>
        <a:ext cx="33452" cy="6690"/>
      </dsp:txXfrm>
    </dsp:sp>
    <dsp:sp modelId="{5ED43386-1E45-D943-B5C1-6DB66E939EE3}">
      <dsp:nvSpPr>
        <dsp:cNvPr id="0" name=""/>
        <dsp:cNvSpPr/>
      </dsp:nvSpPr>
      <dsp:spPr>
        <a:xfrm>
          <a:off x="1362" y="546436"/>
          <a:ext cx="2908872" cy="17453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537" tIns="149618" rIns="142537" bIns="14961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Consider what the landscape of your chosen community looks like before you start your campaign</a:t>
          </a:r>
        </a:p>
      </dsp:txBody>
      <dsp:txXfrm>
        <a:off x="1362" y="546436"/>
        <a:ext cx="2908872" cy="1745323"/>
      </dsp:txXfrm>
    </dsp:sp>
    <dsp:sp modelId="{4AC6CD1D-0A4A-A645-8DD7-473D92B0D8D6}">
      <dsp:nvSpPr>
        <dsp:cNvPr id="0" name=""/>
        <dsp:cNvSpPr/>
      </dsp:nvSpPr>
      <dsp:spPr>
        <a:xfrm>
          <a:off x="1455798" y="2289960"/>
          <a:ext cx="3577912" cy="638440"/>
        </a:xfrm>
        <a:custGeom>
          <a:avLst/>
          <a:gdLst/>
          <a:ahLst/>
          <a:cxnLst/>
          <a:rect l="0" t="0" r="0" b="0"/>
          <a:pathLst>
            <a:path>
              <a:moveTo>
                <a:pt x="3577912" y="0"/>
              </a:moveTo>
              <a:lnTo>
                <a:pt x="3577912" y="336320"/>
              </a:lnTo>
              <a:lnTo>
                <a:pt x="0" y="336320"/>
              </a:lnTo>
              <a:lnTo>
                <a:pt x="0" y="638440"/>
              </a:lnTo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3756" y="2605835"/>
        <a:ext cx="181996" cy="6690"/>
      </dsp:txXfrm>
    </dsp:sp>
    <dsp:sp modelId="{DF3E0F64-BB92-C44D-B291-61D3EB37048B}">
      <dsp:nvSpPr>
        <dsp:cNvPr id="0" name=""/>
        <dsp:cNvSpPr/>
      </dsp:nvSpPr>
      <dsp:spPr>
        <a:xfrm>
          <a:off x="3579275" y="546436"/>
          <a:ext cx="2908872" cy="1745323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537" tIns="149618" rIns="142537" bIns="14961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Maintain a record of the landscape throughout the campaign</a:t>
          </a:r>
        </a:p>
      </dsp:txBody>
      <dsp:txXfrm>
        <a:off x="3579275" y="546436"/>
        <a:ext cx="2908872" cy="1745323"/>
      </dsp:txXfrm>
    </dsp:sp>
    <dsp:sp modelId="{5D4C5772-8E8D-CD4D-BDB9-457BC25D9B63}">
      <dsp:nvSpPr>
        <dsp:cNvPr id="0" name=""/>
        <dsp:cNvSpPr/>
      </dsp:nvSpPr>
      <dsp:spPr>
        <a:xfrm>
          <a:off x="2908434" y="3787742"/>
          <a:ext cx="63844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8440" y="45720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0928" y="3830117"/>
        <a:ext cx="33452" cy="6690"/>
      </dsp:txXfrm>
    </dsp:sp>
    <dsp:sp modelId="{F7C28D05-556E-EE47-A56F-B5725A983B79}">
      <dsp:nvSpPr>
        <dsp:cNvPr id="0" name=""/>
        <dsp:cNvSpPr/>
      </dsp:nvSpPr>
      <dsp:spPr>
        <a:xfrm>
          <a:off x="1362" y="2960800"/>
          <a:ext cx="2908872" cy="1745323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537" tIns="149618" rIns="142537" bIns="14961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Identify changes as they occur</a:t>
          </a:r>
        </a:p>
      </dsp:txBody>
      <dsp:txXfrm>
        <a:off x="1362" y="2960800"/>
        <a:ext cx="2908872" cy="1745323"/>
      </dsp:txXfrm>
    </dsp:sp>
    <dsp:sp modelId="{259B949D-0CC1-F243-B8BE-C9758AD020B3}">
      <dsp:nvSpPr>
        <dsp:cNvPr id="0" name=""/>
        <dsp:cNvSpPr/>
      </dsp:nvSpPr>
      <dsp:spPr>
        <a:xfrm>
          <a:off x="3579275" y="2960800"/>
          <a:ext cx="2908872" cy="174532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537" tIns="149618" rIns="142537" bIns="14961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Note the changes in statistics and conditions following the campaign</a:t>
          </a:r>
        </a:p>
      </dsp:txBody>
      <dsp:txXfrm>
        <a:off x="3579275" y="2960800"/>
        <a:ext cx="2908872" cy="174532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19B84-84E7-354D-A529-731F34F34867}">
      <dsp:nvSpPr>
        <dsp:cNvPr id="0" name=""/>
        <dsp:cNvSpPr/>
      </dsp:nvSpPr>
      <dsp:spPr>
        <a:xfrm>
          <a:off x="777" y="1611216"/>
          <a:ext cx="2829492" cy="14147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Select your audience when you evaluate your work</a:t>
          </a:r>
        </a:p>
      </dsp:txBody>
      <dsp:txXfrm>
        <a:off x="42213" y="1652652"/>
        <a:ext cx="2746620" cy="1331874"/>
      </dsp:txXfrm>
    </dsp:sp>
    <dsp:sp modelId="{30DEDF95-F24C-4740-AD8A-DB82BBA6FD78}">
      <dsp:nvSpPr>
        <dsp:cNvPr id="0" name=""/>
        <dsp:cNvSpPr/>
      </dsp:nvSpPr>
      <dsp:spPr>
        <a:xfrm>
          <a:off x="283726" y="3025963"/>
          <a:ext cx="282949" cy="10610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1059"/>
              </a:lnTo>
              <a:lnTo>
                <a:pt x="282949" y="10610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9E7F80-9CAD-D34F-8A86-1663B8D97F9C}">
      <dsp:nvSpPr>
        <dsp:cNvPr id="0" name=""/>
        <dsp:cNvSpPr/>
      </dsp:nvSpPr>
      <dsp:spPr>
        <a:xfrm>
          <a:off x="566675" y="3379649"/>
          <a:ext cx="2263594" cy="14147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You may not wish to address all of the audience but a select few</a:t>
          </a:r>
        </a:p>
      </dsp:txBody>
      <dsp:txXfrm>
        <a:off x="608111" y="3421085"/>
        <a:ext cx="2180722" cy="1331874"/>
      </dsp:txXfrm>
    </dsp:sp>
    <dsp:sp modelId="{3F19D728-B58E-C848-97AC-E41919B36AE9}">
      <dsp:nvSpPr>
        <dsp:cNvPr id="0" name=""/>
        <dsp:cNvSpPr/>
      </dsp:nvSpPr>
      <dsp:spPr>
        <a:xfrm>
          <a:off x="3537643" y="1611216"/>
          <a:ext cx="2829492" cy="1414746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This could be an entirely different groups perspective than those you were targeting</a:t>
          </a:r>
        </a:p>
      </dsp:txBody>
      <dsp:txXfrm>
        <a:off x="3579079" y="1652652"/>
        <a:ext cx="2746620" cy="133187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C9EDC3-B079-E14E-BD88-EB5C60D3784C}">
      <dsp:nvSpPr>
        <dsp:cNvPr id="0" name=""/>
        <dsp:cNvSpPr/>
      </dsp:nvSpPr>
      <dsp:spPr>
        <a:xfrm>
          <a:off x="2397923" y="99985"/>
          <a:ext cx="3524032" cy="4876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How could you collect the data to measure success:</a:t>
          </a:r>
        </a:p>
      </dsp:txBody>
      <dsp:txXfrm>
        <a:off x="2421729" y="123791"/>
        <a:ext cx="3476420" cy="440047"/>
      </dsp:txXfrm>
    </dsp:sp>
    <dsp:sp modelId="{E8063423-DE6F-FD4D-92A3-0BD20E03B5D9}">
      <dsp:nvSpPr>
        <dsp:cNvPr id="0" name=""/>
        <dsp:cNvSpPr/>
      </dsp:nvSpPr>
      <dsp:spPr>
        <a:xfrm>
          <a:off x="2410575" y="761768"/>
          <a:ext cx="3524032" cy="487659"/>
        </a:xfrm>
        <a:prstGeom prst="round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Interviews: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381" y="785574"/>
        <a:ext cx="3476420" cy="440047"/>
      </dsp:txXfrm>
    </dsp:sp>
    <dsp:sp modelId="{EAD9E620-CEA2-3343-ADDF-BD6D27A7E3B4}">
      <dsp:nvSpPr>
        <dsp:cNvPr id="0" name=""/>
        <dsp:cNvSpPr/>
      </dsp:nvSpPr>
      <dsp:spPr>
        <a:xfrm>
          <a:off x="2410575" y="1348680"/>
          <a:ext cx="3524032" cy="487659"/>
        </a:xfrm>
        <a:prstGeom prst="round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Asking open-ended questions to targeted audience members/stakeholders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381" y="1372486"/>
        <a:ext cx="3476420" cy="440047"/>
      </dsp:txXfrm>
    </dsp:sp>
    <dsp:sp modelId="{24FBB127-BF38-3D40-952D-5F66E66C864D}">
      <dsp:nvSpPr>
        <dsp:cNvPr id="0" name=""/>
        <dsp:cNvSpPr/>
      </dsp:nvSpPr>
      <dsp:spPr>
        <a:xfrm>
          <a:off x="2410575" y="2077014"/>
          <a:ext cx="3524032" cy="487659"/>
        </a:xfrm>
        <a:prstGeom prst="round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Focus Groups: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381" y="2100820"/>
        <a:ext cx="3476420" cy="440047"/>
      </dsp:txXfrm>
    </dsp:sp>
    <dsp:sp modelId="{A95AE65C-A08E-4049-ACFD-44E3B204E2D0}">
      <dsp:nvSpPr>
        <dsp:cNvPr id="0" name=""/>
        <dsp:cNvSpPr/>
      </dsp:nvSpPr>
      <dsp:spPr>
        <a:xfrm>
          <a:off x="6264946" y="143313"/>
          <a:ext cx="3524032" cy="487659"/>
        </a:xfrm>
        <a:prstGeom prst="round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Facilitating a discussion among key audience members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88752" y="167119"/>
        <a:ext cx="3476420" cy="440047"/>
      </dsp:txXfrm>
    </dsp:sp>
    <dsp:sp modelId="{E99DB2D1-121E-754D-BEE6-CFFBDBA568E8}">
      <dsp:nvSpPr>
        <dsp:cNvPr id="0" name=""/>
        <dsp:cNvSpPr/>
      </dsp:nvSpPr>
      <dsp:spPr>
        <a:xfrm>
          <a:off x="6264946" y="763865"/>
          <a:ext cx="3524032" cy="487659"/>
        </a:xfrm>
        <a:prstGeom prst="round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Surveys: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88752" y="787671"/>
        <a:ext cx="3476420" cy="440047"/>
      </dsp:txXfrm>
    </dsp:sp>
    <dsp:sp modelId="{34E8694A-119F-5F4D-8514-910B833387F7}">
      <dsp:nvSpPr>
        <dsp:cNvPr id="0" name=""/>
        <dsp:cNvSpPr/>
      </dsp:nvSpPr>
      <dsp:spPr>
        <a:xfrm>
          <a:off x="6264946" y="1367050"/>
          <a:ext cx="3524032" cy="487659"/>
        </a:xfrm>
        <a:prstGeom prst="round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Conducting an online survey of multiple-choice questions to potential targets,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88752" y="1390856"/>
        <a:ext cx="3476420" cy="440047"/>
      </dsp:txXfrm>
    </dsp:sp>
    <dsp:sp modelId="{50E802C9-08D8-8244-83D8-A954111C75E7}">
      <dsp:nvSpPr>
        <dsp:cNvPr id="0" name=""/>
        <dsp:cNvSpPr/>
      </dsp:nvSpPr>
      <dsp:spPr>
        <a:xfrm>
          <a:off x="6264946" y="2053786"/>
          <a:ext cx="3524032" cy="48765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audience members, stakeholders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88752" y="2077592"/>
        <a:ext cx="3476420" cy="44004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C4595-D7CE-42BE-868C-998B2B51BC35}">
      <dsp:nvSpPr>
        <dsp:cNvPr id="0" name=""/>
        <dsp:cNvSpPr/>
      </dsp:nvSpPr>
      <dsp:spPr>
        <a:xfrm>
          <a:off x="0" y="4393"/>
          <a:ext cx="6522506" cy="9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92E935-00E9-4230-BF0C-031EECA149E2}">
      <dsp:nvSpPr>
        <dsp:cNvPr id="0" name=""/>
        <dsp:cNvSpPr/>
      </dsp:nvSpPr>
      <dsp:spPr>
        <a:xfrm>
          <a:off x="283084" y="214952"/>
          <a:ext cx="514698" cy="5146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3AAE5-6135-4C6A-A507-141D904531A4}">
      <dsp:nvSpPr>
        <dsp:cNvPr id="0" name=""/>
        <dsp:cNvSpPr/>
      </dsp:nvSpPr>
      <dsp:spPr>
        <a:xfrm>
          <a:off x="1080867" y="4393"/>
          <a:ext cx="5441639" cy="9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1" tIns="99041" rIns="99041" bIns="9904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To apply what works and what doesn’t work to future campaigns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0867" y="4393"/>
        <a:ext cx="5441639" cy="935816"/>
      </dsp:txXfrm>
    </dsp:sp>
    <dsp:sp modelId="{50B759E8-0ED7-4EFE-B936-2369E45F8760}">
      <dsp:nvSpPr>
        <dsp:cNvPr id="0" name=""/>
        <dsp:cNvSpPr/>
      </dsp:nvSpPr>
      <dsp:spPr>
        <a:xfrm>
          <a:off x="0" y="1174163"/>
          <a:ext cx="6522506" cy="9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C355D-E565-407B-9C4B-41BCD8DE1E95}">
      <dsp:nvSpPr>
        <dsp:cNvPr id="0" name=""/>
        <dsp:cNvSpPr/>
      </dsp:nvSpPr>
      <dsp:spPr>
        <a:xfrm>
          <a:off x="283084" y="1384722"/>
          <a:ext cx="514698" cy="5146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C5FBE-C756-4FF5-8D3F-EE172895A4A2}">
      <dsp:nvSpPr>
        <dsp:cNvPr id="0" name=""/>
        <dsp:cNvSpPr/>
      </dsp:nvSpPr>
      <dsp:spPr>
        <a:xfrm>
          <a:off x="1080867" y="1174163"/>
          <a:ext cx="5441639" cy="9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1" tIns="99041" rIns="99041" bIns="9904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To showcase your campaign’s accomplishments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0867" y="1174163"/>
        <a:ext cx="5441639" cy="935816"/>
      </dsp:txXfrm>
    </dsp:sp>
    <dsp:sp modelId="{EAC190B2-2951-401B-BB21-2C05B169A4D9}">
      <dsp:nvSpPr>
        <dsp:cNvPr id="0" name=""/>
        <dsp:cNvSpPr/>
      </dsp:nvSpPr>
      <dsp:spPr>
        <a:xfrm>
          <a:off x="0" y="2343934"/>
          <a:ext cx="6522506" cy="9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CCE91-6083-4ED5-A04B-6BD9011CDCA6}">
      <dsp:nvSpPr>
        <dsp:cNvPr id="0" name=""/>
        <dsp:cNvSpPr/>
      </dsp:nvSpPr>
      <dsp:spPr>
        <a:xfrm>
          <a:off x="283084" y="2554493"/>
          <a:ext cx="514698" cy="5146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CAC9E-1A5C-46AF-8062-5E9DC0FD7978}">
      <dsp:nvSpPr>
        <dsp:cNvPr id="0" name=""/>
        <dsp:cNvSpPr/>
      </dsp:nvSpPr>
      <dsp:spPr>
        <a:xfrm>
          <a:off x="1080867" y="2343934"/>
          <a:ext cx="5441639" cy="9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1" tIns="99041" rIns="99041" bIns="9904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Shows you are focused on results and conscious of cost and time savings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0867" y="2343934"/>
        <a:ext cx="5441639" cy="935816"/>
      </dsp:txXfrm>
    </dsp:sp>
    <dsp:sp modelId="{97E12D23-AC05-48BB-8D81-135C5BAFA730}">
      <dsp:nvSpPr>
        <dsp:cNvPr id="0" name=""/>
        <dsp:cNvSpPr/>
      </dsp:nvSpPr>
      <dsp:spPr>
        <a:xfrm>
          <a:off x="0" y="3513704"/>
          <a:ext cx="6522506" cy="9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9B543-469F-49DD-A184-63D5C78E1DF5}">
      <dsp:nvSpPr>
        <dsp:cNvPr id="0" name=""/>
        <dsp:cNvSpPr/>
      </dsp:nvSpPr>
      <dsp:spPr>
        <a:xfrm>
          <a:off x="283084" y="3724263"/>
          <a:ext cx="514698" cy="5146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34D63-989C-40AC-A295-12B216083947}">
      <dsp:nvSpPr>
        <dsp:cNvPr id="0" name=""/>
        <dsp:cNvSpPr/>
      </dsp:nvSpPr>
      <dsp:spPr>
        <a:xfrm>
          <a:off x="1080867" y="3513704"/>
          <a:ext cx="5441639" cy="9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1" tIns="99041" rIns="99041" bIns="9904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Provides accountability and transparency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0867" y="3513704"/>
        <a:ext cx="5441639" cy="935816"/>
      </dsp:txXfrm>
    </dsp:sp>
    <dsp:sp modelId="{2F1611F1-0B95-4D0D-9B4B-955E9DEC22BA}">
      <dsp:nvSpPr>
        <dsp:cNvPr id="0" name=""/>
        <dsp:cNvSpPr/>
      </dsp:nvSpPr>
      <dsp:spPr>
        <a:xfrm>
          <a:off x="0" y="4683475"/>
          <a:ext cx="6522506" cy="9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D4A336-EC41-4FCB-A0EA-B4628470ECF4}">
      <dsp:nvSpPr>
        <dsp:cNvPr id="0" name=""/>
        <dsp:cNvSpPr/>
      </dsp:nvSpPr>
      <dsp:spPr>
        <a:xfrm>
          <a:off x="283084" y="4894033"/>
          <a:ext cx="514698" cy="5146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A464B-B676-47FC-9864-FC87C14A7FBD}">
      <dsp:nvSpPr>
        <dsp:cNvPr id="0" name=""/>
        <dsp:cNvSpPr/>
      </dsp:nvSpPr>
      <dsp:spPr>
        <a:xfrm>
          <a:off x="1080867" y="4683475"/>
          <a:ext cx="5441639" cy="9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1" tIns="99041" rIns="99041" bIns="9904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Demonstrates evidence of effectiveness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0867" y="4683475"/>
        <a:ext cx="5441639" cy="93581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3A680-2B2B-4347-BE25-D4C0C95084D3}">
      <dsp:nvSpPr>
        <dsp:cNvPr id="0" name=""/>
        <dsp:cNvSpPr/>
      </dsp:nvSpPr>
      <dsp:spPr>
        <a:xfrm>
          <a:off x="82613" y="1700216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E9F43-BBA3-48C5-AA2A-1F4A36374670}">
      <dsp:nvSpPr>
        <dsp:cNvPr id="0" name=""/>
        <dsp:cNvSpPr/>
      </dsp:nvSpPr>
      <dsp:spPr>
        <a:xfrm>
          <a:off x="271034" y="1888638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B6F0B-B52A-4D6A-8F07-DB6E5CBF98EA}">
      <dsp:nvSpPr>
        <dsp:cNvPr id="0" name=""/>
        <dsp:cNvSpPr/>
      </dsp:nvSpPr>
      <dsp:spPr>
        <a:xfrm>
          <a:off x="1172126" y="170021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Having evaluated the outcome, it is common to present the findings and the results of the campaign in report format</a:t>
          </a:r>
        </a:p>
      </dsp:txBody>
      <dsp:txXfrm>
        <a:off x="1172126" y="1700216"/>
        <a:ext cx="2114937" cy="897246"/>
      </dsp:txXfrm>
    </dsp:sp>
    <dsp:sp modelId="{EA405BFD-B6F8-432E-B1CC-C418BA1C1A8F}">
      <dsp:nvSpPr>
        <dsp:cNvPr id="0" name=""/>
        <dsp:cNvSpPr/>
      </dsp:nvSpPr>
      <dsp:spPr>
        <a:xfrm>
          <a:off x="3655575" y="1700216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5537E-B74D-4753-9F4A-03AE6E179819}">
      <dsp:nvSpPr>
        <dsp:cNvPr id="0" name=""/>
        <dsp:cNvSpPr/>
      </dsp:nvSpPr>
      <dsp:spPr>
        <a:xfrm>
          <a:off x="3843996" y="1888638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93063-211E-484C-BBE9-918EB6AA9EE0}">
      <dsp:nvSpPr>
        <dsp:cNvPr id="0" name=""/>
        <dsp:cNvSpPr/>
      </dsp:nvSpPr>
      <dsp:spPr>
        <a:xfrm>
          <a:off x="4745088" y="170021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This would outline the activities undertaken and the apparent effectiveness of them</a:t>
          </a:r>
        </a:p>
      </dsp:txBody>
      <dsp:txXfrm>
        <a:off x="4745088" y="1700216"/>
        <a:ext cx="2114937" cy="897246"/>
      </dsp:txXfrm>
    </dsp:sp>
    <dsp:sp modelId="{27E22706-A6C7-40BF-B7D7-4B8E051A7EB5}">
      <dsp:nvSpPr>
        <dsp:cNvPr id="0" name=""/>
        <dsp:cNvSpPr/>
      </dsp:nvSpPr>
      <dsp:spPr>
        <a:xfrm>
          <a:off x="7228536" y="1700216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EBDA7-4C5E-48ED-B7F5-5651B8F11238}">
      <dsp:nvSpPr>
        <dsp:cNvPr id="0" name=""/>
        <dsp:cNvSpPr/>
      </dsp:nvSpPr>
      <dsp:spPr>
        <a:xfrm>
          <a:off x="7416958" y="1888638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C1461-2B73-442B-A277-A7ACAAD95631}">
      <dsp:nvSpPr>
        <dsp:cNvPr id="0" name=""/>
        <dsp:cNvSpPr/>
      </dsp:nvSpPr>
      <dsp:spPr>
        <a:xfrm>
          <a:off x="8318049" y="170021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This would outline any changes necessary to the campaign</a:t>
          </a:r>
        </a:p>
      </dsp:txBody>
      <dsp:txXfrm>
        <a:off x="8318049" y="1700216"/>
        <a:ext cx="2114937" cy="89724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FCB24-AA08-4256-BA02-84E91F9BF855}">
      <dsp:nvSpPr>
        <dsp:cNvPr id="0" name=""/>
        <dsp:cNvSpPr/>
      </dsp:nvSpPr>
      <dsp:spPr>
        <a:xfrm>
          <a:off x="1138979" y="735533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FABC1-8F39-4D76-A06C-BE8C23467BFE}">
      <dsp:nvSpPr>
        <dsp:cNvPr id="0" name=""/>
        <dsp:cNvSpPr/>
      </dsp:nvSpPr>
      <dsp:spPr>
        <a:xfrm>
          <a:off x="569079" y="195987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 the same manner as other learning processes</a:t>
          </a:r>
        </a:p>
      </dsp:txBody>
      <dsp:txXfrm>
        <a:off x="569079" y="1959874"/>
        <a:ext cx="2072362" cy="720000"/>
      </dsp:txXfrm>
    </dsp:sp>
    <dsp:sp modelId="{82F1C798-1630-40DF-AD47-A0AE4B1E5F1B}">
      <dsp:nvSpPr>
        <dsp:cNvPr id="0" name=""/>
        <dsp:cNvSpPr/>
      </dsp:nvSpPr>
      <dsp:spPr>
        <a:xfrm>
          <a:off x="3574005" y="735533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508DA-753C-49C6-9CE2-E6E7CC043080}">
      <dsp:nvSpPr>
        <dsp:cNvPr id="0" name=""/>
        <dsp:cNvSpPr/>
      </dsp:nvSpPr>
      <dsp:spPr>
        <a:xfrm>
          <a:off x="3004105" y="195987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You can employ the use of reflection</a:t>
          </a:r>
        </a:p>
      </dsp:txBody>
      <dsp:txXfrm>
        <a:off x="3004105" y="1959874"/>
        <a:ext cx="2072362" cy="720000"/>
      </dsp:txXfrm>
    </dsp:sp>
    <dsp:sp modelId="{B6552F04-4124-49B6-8D32-F969C54E89A8}">
      <dsp:nvSpPr>
        <dsp:cNvPr id="0" name=""/>
        <dsp:cNvSpPr/>
      </dsp:nvSpPr>
      <dsp:spPr>
        <a:xfrm>
          <a:off x="6009031" y="735533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10813-1036-4C8B-ADB3-DAC6D5E496E4}">
      <dsp:nvSpPr>
        <dsp:cNvPr id="0" name=""/>
        <dsp:cNvSpPr/>
      </dsp:nvSpPr>
      <dsp:spPr>
        <a:xfrm>
          <a:off x="5439131" y="195987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Utilise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identified metrics to remove the more costly areas of the campaign</a:t>
          </a:r>
        </a:p>
      </dsp:txBody>
      <dsp:txXfrm>
        <a:off x="5439131" y="1959874"/>
        <a:ext cx="2072362" cy="720000"/>
      </dsp:txXfrm>
    </dsp:sp>
    <dsp:sp modelId="{6655FDDB-8437-4785-A6B5-D9F16A302187}">
      <dsp:nvSpPr>
        <dsp:cNvPr id="0" name=""/>
        <dsp:cNvSpPr/>
      </dsp:nvSpPr>
      <dsp:spPr>
        <a:xfrm>
          <a:off x="8444057" y="735533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EB3D8-0B9D-4D81-8199-B5B476CBA9F8}">
      <dsp:nvSpPr>
        <dsp:cNvPr id="0" name=""/>
        <dsp:cNvSpPr/>
      </dsp:nvSpPr>
      <dsp:spPr>
        <a:xfrm>
          <a:off x="7874157" y="195987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Isolate inconsistencies in the messages</a:t>
          </a:r>
        </a:p>
      </dsp:txBody>
      <dsp:txXfrm>
        <a:off x="7874157" y="1959874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7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C9C66ED-19BB-7025-7D2C-E0A3855FA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4" y="2073674"/>
            <a:ext cx="9388928" cy="3747462"/>
          </a:xfrm>
        </p:spPr>
        <p:txBody>
          <a:bodyPr/>
          <a:lstStyle/>
          <a:p>
            <a:pPr marL="0" indent="0">
              <a:buNone/>
            </a:pPr>
            <a:r>
              <a:rPr lang="en-US" sz="5400" dirty="0">
                <a:solidFill>
                  <a:srgbClr val="FFFF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Assessing Campaign Success</a:t>
            </a:r>
          </a:p>
          <a:p>
            <a:pPr marL="0" indent="0">
              <a:buNone/>
            </a:pPr>
            <a:r>
              <a:rPr lang="en-US" sz="3600" b="1" dirty="0">
                <a:solidFill>
                  <a:srgbClr val="FFFF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Campaigns for developing awareness </a:t>
            </a:r>
          </a:p>
          <a:p>
            <a:pPr marL="0" indent="0">
              <a:buNone/>
            </a:pPr>
            <a:r>
              <a:rPr lang="en-US" sz="3600" b="1" dirty="0">
                <a:solidFill>
                  <a:srgbClr val="FFFF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and addressing issues</a:t>
            </a:r>
          </a:p>
          <a:p>
            <a:pPr marL="0" indent="0">
              <a:buNone/>
            </a:pPr>
            <a:endParaRPr lang="en-GB" sz="5400" dirty="0">
              <a:solidFill>
                <a:srgbClr val="FFFF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77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E8662-C2A0-6A4C-928D-EBA8C1ED4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68" y="463874"/>
            <a:ext cx="3808268" cy="2752855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3FA23A-0C5E-488F-9E72-4F276C25F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497353"/>
              </p:ext>
            </p:extLst>
          </p:nvPr>
        </p:nvGraphicFramePr>
        <p:xfrm>
          <a:off x="5713317" y="146863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1084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BADF20-BC30-8A45-7778-D12422089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63" y="250723"/>
            <a:ext cx="10827434" cy="160338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68E0875-4DDF-4D21-4A71-1F9200771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9567843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961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8C20E-B8C0-DC1A-2774-F51BFCE6C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 the Audience</a:t>
            </a:r>
            <a:endParaRPr lang="en-GB" sz="5400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4058D086-F8C2-7266-EE77-D03EFC797D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3692530"/>
              </p:ext>
            </p:extLst>
          </p:nvPr>
        </p:nvGraphicFramePr>
        <p:xfrm>
          <a:off x="3314472" y="1494065"/>
          <a:ext cx="8711519" cy="4645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077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F21A-D876-9D4B-9F0F-223516DC5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3720094" cy="3601914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Key Deliverables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1C419D-97B7-4BBB-949B-536989A316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206908"/>
              </p:ext>
            </p:extLst>
          </p:nvPr>
        </p:nvGraphicFramePr>
        <p:xfrm>
          <a:off x="5042847" y="293915"/>
          <a:ext cx="6999473" cy="560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6885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8C20E-B8C0-DC1A-2774-F51BFCE6C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7291" y="365125"/>
            <a:ext cx="8648700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Clearly Focused Campaigns</a:t>
            </a:r>
            <a:endParaRPr lang="en-GB" sz="5400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4058D086-F8C2-7266-EE77-D03EFC797D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9995"/>
              </p:ext>
            </p:extLst>
          </p:nvPr>
        </p:nvGraphicFramePr>
        <p:xfrm>
          <a:off x="3314472" y="1494065"/>
          <a:ext cx="8711519" cy="4645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EF0749C-6B5B-038F-5DD6-179F60C95A2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6847332"/>
              </p:ext>
            </p:extLst>
          </p:nvPr>
        </p:nvGraphicFramePr>
        <p:xfrm>
          <a:off x="3632150" y="1162772"/>
          <a:ext cx="8076161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5009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68E0875-4DDF-4D21-4A71-1F9200771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959802"/>
              </p:ext>
            </p:extLst>
          </p:nvPr>
        </p:nvGraphicFramePr>
        <p:xfrm>
          <a:off x="89807" y="1825625"/>
          <a:ext cx="11749768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82DD055-F934-E520-CEAE-FF9B6E45B7A3}"/>
              </a:ext>
            </a:extLst>
          </p:cNvPr>
          <p:cNvSpPr txBox="1"/>
          <p:nvPr/>
        </p:nvSpPr>
        <p:spPr>
          <a:xfrm>
            <a:off x="898071" y="517464"/>
            <a:ext cx="1079318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Accountability and Transparency</a:t>
            </a:r>
            <a:endParaRPr lang="en-GB" sz="48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B00C31D-D460-1ABA-6D5D-1F71BB4285B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05286197"/>
              </p:ext>
            </p:extLst>
          </p:nvPr>
        </p:nvGraphicFramePr>
        <p:xfrm>
          <a:off x="288472" y="1825625"/>
          <a:ext cx="11551103" cy="3283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5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9A9FC-2B64-B741-909D-2EC46BD25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8"/>
            <a:ext cx="8651530" cy="1461081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Approaches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228574-1427-464D-9A72-2BE7FD4931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2375060"/>
              </p:ext>
            </p:extLst>
          </p:nvPr>
        </p:nvGraphicFramePr>
        <p:xfrm>
          <a:off x="97971" y="2400300"/>
          <a:ext cx="11887200" cy="3363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8762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EC03-C942-E544-ABAE-279E9384C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8309" y="891664"/>
            <a:ext cx="5309615" cy="1325303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Time!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B3F9F8-80E0-4838-9BBB-92BAD99713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30876" y="2261634"/>
          <a:ext cx="9901881" cy="3755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5341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8AE19-D4B8-4946-B50E-0CC15709F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9735" y="989530"/>
            <a:ext cx="3818566" cy="1308828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#2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C2E52E-A911-4B79-800B-40E279F9FC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75638" y="2561967"/>
          <a:ext cx="11306761" cy="3454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5591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9AFD8-ED62-1349-8243-88B98E9EC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Consider your Platforms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D53BC0-3923-4C72-AE7D-583DB55FC2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886325"/>
              </p:ext>
            </p:extLst>
          </p:nvPr>
        </p:nvGraphicFramePr>
        <p:xfrm>
          <a:off x="751407" y="1715180"/>
          <a:ext cx="10406449" cy="3890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806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54055-FE50-E148-AAC5-5C96DC9AE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238" y="879406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these be Measured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1A155D-6DDE-4072-B7BC-CE4AD970F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2152334"/>
              </p:ext>
            </p:extLst>
          </p:nvPr>
        </p:nvGraphicFramePr>
        <p:xfrm>
          <a:off x="5485393" y="103414"/>
          <a:ext cx="6365988" cy="5590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8426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2567-E12B-7F4C-AE41-C651B8FCD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4902" y="683685"/>
            <a:ext cx="6222195" cy="1325563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Further Targeting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69A91B-672B-4F6D-BB88-EC6A12AD66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413971"/>
              </p:ext>
            </p:extLst>
          </p:nvPr>
        </p:nvGraphicFramePr>
        <p:xfrm>
          <a:off x="375557" y="1894114"/>
          <a:ext cx="11364686" cy="428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38890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8C2E0-E11C-DC49-A93D-6A733C859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07" y="1175361"/>
            <a:ext cx="3999250" cy="4507277"/>
          </a:xfrm>
        </p:spPr>
        <p:txBody>
          <a:bodyPr anchor="ctr"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Before and After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631575-A291-4A7E-9D77-A8018C3A5C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08164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48940-286D-BE48-B732-A88995B3F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DC1B6E-F95C-4E01-8BBD-5B8FDD472E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2757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C2A99-0879-194A-8851-50FBC5C9E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4525" y="930876"/>
            <a:ext cx="6883043" cy="1839097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Choosing an Assessor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E849E-9214-3441-A4CE-F53AA8ADE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2651" y="2558426"/>
            <a:ext cx="8141276" cy="3059204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public health campaigns it is common to have external organizations assess the effectiveness of a campaign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private sector it is common to appoint an assessor or evaluator to identify key points of the work undertaken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key to the collection of information and further feedback</a:t>
            </a:r>
          </a:p>
        </p:txBody>
      </p:sp>
    </p:spTree>
    <p:extLst>
      <p:ext uri="{BB962C8B-B14F-4D97-AF65-F5344CB8AC3E}">
        <p14:creationId xmlns:p14="http://schemas.microsoft.com/office/powerpoint/2010/main" val="6476097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4CC35-47E1-0F4D-A99C-8F6EB7721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564" y="669128"/>
            <a:ext cx="7213436" cy="88073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Initial Thoughts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7A6A8F-ED06-5348-8D60-E404C0B2F5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958113"/>
              </p:ext>
            </p:extLst>
          </p:nvPr>
        </p:nvGraphicFramePr>
        <p:xfrm>
          <a:off x="745202" y="1659747"/>
          <a:ext cx="10095790" cy="3965789"/>
        </p:xfrm>
        <a:graphic>
          <a:graphicData uri="http://schemas.openxmlformats.org/drawingml/2006/table">
            <a:tbl>
              <a:tblPr/>
              <a:tblGrid>
                <a:gridCol w="5008036">
                  <a:extLst>
                    <a:ext uri="{9D8B030D-6E8A-4147-A177-3AD203B41FA5}">
                      <a16:colId xmlns:a16="http://schemas.microsoft.com/office/drawing/2014/main" val="2453713589"/>
                    </a:ext>
                  </a:extLst>
                </a:gridCol>
                <a:gridCol w="5087754">
                  <a:extLst>
                    <a:ext uri="{9D8B030D-6E8A-4147-A177-3AD203B41FA5}">
                      <a16:colId xmlns:a16="http://schemas.microsoft.com/office/drawing/2014/main" val="1575248430"/>
                    </a:ext>
                  </a:extLst>
                </a:gridCol>
              </a:tblGrid>
              <a:tr h="435482">
                <a:tc gridSpan="2">
                  <a:txBody>
                    <a:bodyPr/>
                    <a:lstStyle/>
                    <a:p>
                      <a:endParaRPr lang="en-GB" sz="1700">
                        <a:effectLst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2C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677728"/>
                  </a:ext>
                </a:extLst>
              </a:tr>
              <a:tr h="586449"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ultimate goal of the campaign?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changes did people make because of the communications?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8976741"/>
                  </a:ext>
                </a:extLst>
              </a:tr>
              <a:tr h="354192"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message you want to get across?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did your audience learn from the communications?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026137"/>
                  </a:ext>
                </a:extLst>
              </a:tr>
              <a:tr h="586449"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purpose of the specific communication? (e.g. education? action? data collection?)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many people acted? What did they do?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0257508"/>
                  </a:ext>
                </a:extLst>
              </a:tr>
              <a:tr h="354192"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your audience?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knows about the campaign? Who took an action?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621040"/>
                  </a:ext>
                </a:extLst>
              </a:tr>
              <a:tr h="354192"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are other stakeholders?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shared the information you provided?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0362865"/>
                  </a:ext>
                </a:extLst>
              </a:tr>
              <a:tr h="354192"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do each of your audiences consume information?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did the people learn the information?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1070488"/>
                  </a:ext>
                </a:extLst>
              </a:tr>
              <a:tr h="586449"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timing of when the audience needs to get the information?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long after they received the information did people take an action? </a:t>
                      </a:r>
                      <a:endParaRPr lang="en-GB" sz="17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5707852"/>
                  </a:ext>
                </a:extLst>
              </a:tr>
              <a:tr h="354192"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best messenger?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did people listen to? </a:t>
                      </a:r>
                      <a:endParaRPr lang="en-GB" sz="17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96" marR="87096" marT="43548" marB="43548" anchor="ctr">
                    <a:lnL w="6350" cap="flat" cmpd="sng" algn="ctr">
                      <a:solidFill>
                        <a:srgbClr val="3F82C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6895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952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26A8E-9638-EF44-83F6-2CCDAC581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8426" y="1039045"/>
            <a:ext cx="6815147" cy="88073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Collection Tools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11E1B-600F-4DE9-A953-F3781CB41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2990978"/>
              </p:ext>
            </p:extLst>
          </p:nvPr>
        </p:nvGraphicFramePr>
        <p:xfrm>
          <a:off x="0" y="2695916"/>
          <a:ext cx="9788979" cy="4072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30005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F9F86-0554-9E43-B762-159AA494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779" y="375557"/>
            <a:ext cx="7024669" cy="2164786"/>
          </a:xfrm>
        </p:spPr>
        <p:txBody>
          <a:bodyPr>
            <a:normAutofit/>
          </a:bodyPr>
          <a:lstStyle/>
          <a:p>
            <a:pPr algn="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Data Collection Accuracy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0321-FA2B-7A43-9A5B-7B940DB92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139" y="2334301"/>
            <a:ext cx="7809951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How can we determine the accuracy of the collected data ?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Does it come from a reliable sources?</a:t>
            </a:r>
          </a:p>
          <a:p>
            <a:pPr lvl="1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the information be verified ?</a:t>
            </a:r>
          </a:p>
          <a:p>
            <a:pPr lvl="1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Have we collected the right data ?</a:t>
            </a:r>
          </a:p>
          <a:p>
            <a:pPr lvl="1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Have we used appropriate assessment tools ?</a:t>
            </a:r>
          </a:p>
        </p:txBody>
      </p:sp>
    </p:spTree>
    <p:extLst>
      <p:ext uri="{BB962C8B-B14F-4D97-AF65-F5344CB8AC3E}">
        <p14:creationId xmlns:p14="http://schemas.microsoft.com/office/powerpoint/2010/main" val="21617460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E7B55-BB49-5D47-9206-D3F908A6E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Evaluate Your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F009DF-1A09-4462-968C-6867A203A6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811264"/>
              </p:ext>
            </p:extLst>
          </p:nvPr>
        </p:nvGraphicFramePr>
        <p:xfrm>
          <a:off x="5224135" y="86792"/>
          <a:ext cx="6522507" cy="5623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123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EED82-8B9E-C24D-88C9-C6BDE03F3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610" y="804472"/>
            <a:ext cx="7140465" cy="121210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Representation of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E4D88-B723-744D-A75F-AA14CA2ED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544" y="2327151"/>
            <a:ext cx="10578598" cy="3567173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Results can be represented in a variety of formats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is the audience for the results</a:t>
            </a:r>
          </a:p>
          <a:p>
            <a:pPr lvl="1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Have you communicated the information clearly ?</a:t>
            </a:r>
          </a:p>
          <a:p>
            <a:pPr lvl="2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Graphs</a:t>
            </a:r>
          </a:p>
          <a:p>
            <a:pPr lvl="2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Charts</a:t>
            </a:r>
          </a:p>
          <a:p>
            <a:pPr lvl="2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Tables</a:t>
            </a:r>
          </a:p>
        </p:txBody>
      </p:sp>
    </p:spTree>
    <p:extLst>
      <p:ext uri="{BB962C8B-B14F-4D97-AF65-F5344CB8AC3E}">
        <p14:creationId xmlns:p14="http://schemas.microsoft.com/office/powerpoint/2010/main" val="20032410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D323E-8195-F343-8147-4D4646469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017" y="95490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 we go from here ?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DBA02512-5479-47FC-A6E9-74ECF89BC8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469630"/>
          <a:ext cx="10515600" cy="429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4690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5E91D-FEB5-9946-89A1-4BF41135E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321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Redressing Failure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E6E096-8C06-4698-B15D-9423EA12EF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276251"/>
          <a:ext cx="10515600" cy="3415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45463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221F-A481-D940-A3FC-26D1208CD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947F9-867D-3737-9FDE-B3C667F01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153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1407</TotalTime>
  <Words>1013</Words>
  <Application>Microsoft Office PowerPoint</Application>
  <PresentationFormat>Widescreen</PresentationFormat>
  <Paragraphs>141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Content</vt:lpstr>
      <vt:lpstr>PowerPoint Presentation</vt:lpstr>
      <vt:lpstr>Knowing the Audience</vt:lpstr>
      <vt:lpstr>Outline Key Deliverables</vt:lpstr>
      <vt:lpstr>Clearly Focused Campaigns</vt:lpstr>
      <vt:lpstr>PowerPoint Presentation</vt:lpstr>
      <vt:lpstr>Historical Approaches</vt:lpstr>
      <vt:lpstr>Question Time!</vt:lpstr>
      <vt:lpstr>Questions #2</vt:lpstr>
      <vt:lpstr>Consider your Platforms</vt:lpstr>
      <vt:lpstr>How can these be Measured ?</vt:lpstr>
      <vt:lpstr>Further Targeting</vt:lpstr>
      <vt:lpstr>The Before and After</vt:lpstr>
      <vt:lpstr>Sample Evaluation</vt:lpstr>
      <vt:lpstr>Choosing an Assessor</vt:lpstr>
      <vt:lpstr>Remember Initial Thoughts</vt:lpstr>
      <vt:lpstr>Data Collection Tools</vt:lpstr>
      <vt:lpstr>Data Collection Accuracy</vt:lpstr>
      <vt:lpstr>Evaluate Your Work</vt:lpstr>
      <vt:lpstr>Representation of Results</vt:lpstr>
      <vt:lpstr>Where do we go from here ?</vt:lpstr>
      <vt:lpstr>Redressing Failure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15</cp:revision>
  <dcterms:created xsi:type="dcterms:W3CDTF">2021-03-09T15:35:42Z</dcterms:created>
  <dcterms:modified xsi:type="dcterms:W3CDTF">2024-02-02T11:18:31Z</dcterms:modified>
</cp:coreProperties>
</file>