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4" r:id="rId4"/>
    <p:sldMasterId id="2147484220" r:id="rId5"/>
  </p:sldMasterIdLst>
  <p:notesMasterIdLst>
    <p:notesMasterId r:id="rId30"/>
  </p:notesMasterIdLst>
  <p:handoutMasterIdLst>
    <p:handoutMasterId r:id="rId31"/>
  </p:handoutMasterIdLst>
  <p:sldIdLst>
    <p:sldId id="342" r:id="rId6"/>
    <p:sldId id="313" r:id="rId7"/>
    <p:sldId id="340" r:id="rId8"/>
    <p:sldId id="341" r:id="rId9"/>
    <p:sldId id="335" r:id="rId10"/>
    <p:sldId id="320" r:id="rId11"/>
    <p:sldId id="321" r:id="rId12"/>
    <p:sldId id="322" r:id="rId13"/>
    <p:sldId id="323" r:id="rId14"/>
    <p:sldId id="324" r:id="rId15"/>
    <p:sldId id="325" r:id="rId16"/>
    <p:sldId id="326" r:id="rId17"/>
    <p:sldId id="334" r:id="rId18"/>
    <p:sldId id="327" r:id="rId19"/>
    <p:sldId id="328" r:id="rId20"/>
    <p:sldId id="343" r:id="rId21"/>
    <p:sldId id="344" r:id="rId22"/>
    <p:sldId id="330" r:id="rId23"/>
    <p:sldId id="331" r:id="rId24"/>
    <p:sldId id="332" r:id="rId25"/>
    <p:sldId id="338" r:id="rId26"/>
    <p:sldId id="336" r:id="rId27"/>
    <p:sldId id="337" r:id="rId28"/>
    <p:sldId id="333" r:id="rId29"/>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72522" autoAdjust="0"/>
  </p:normalViewPr>
  <p:slideViewPr>
    <p:cSldViewPr>
      <p:cViewPr varScale="1">
        <p:scale>
          <a:sx n="67" d="100"/>
          <a:sy n="67" d="100"/>
        </p:scale>
        <p:origin x="1587" y="5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EF4B9978-4849-BD44-711E-EE206208E29E}"/>
    <pc:docChg chg="delSld">
      <pc:chgData name="Natasha Young" userId="S::n.young@uwtsd.ac.uk::450ac887-d51d-4f28-b5bb-9aa773a39bcf" providerId="AD" clId="Web-{EF4B9978-4849-BD44-711E-EE206208E29E}" dt="2024-11-19T13:04:27.078" v="0"/>
      <pc:docMkLst>
        <pc:docMk/>
      </pc:docMkLst>
      <pc:sldChg chg="del">
        <pc:chgData name="Natasha Young" userId="S::n.young@uwtsd.ac.uk::450ac887-d51d-4f28-b5bb-9aa773a39bcf" providerId="AD" clId="Web-{EF4B9978-4849-BD44-711E-EE206208E29E}" dt="2024-11-19T13:04:27.078" v="0"/>
        <pc:sldMkLst>
          <pc:docMk/>
          <pc:sldMk cId="0" sldId="315"/>
        </pc:sldMkLst>
      </pc:sldChg>
    </pc:docChg>
  </pc:docChgLst>
  <pc:docChgLst>
    <pc:chgData name="Natasha Young" userId="S::n.young@uwtsd.ac.uk::450ac887-d51d-4f28-b5bb-9aa773a39bcf" providerId="AD" clId="Web-{BC7761EB-9209-F9A9-4815-EB7A7E4404AD}"/>
    <pc:docChg chg="modSld">
      <pc:chgData name="Natasha Young" userId="S::n.young@uwtsd.ac.uk::450ac887-d51d-4f28-b5bb-9aa773a39bcf" providerId="AD" clId="Web-{BC7761EB-9209-F9A9-4815-EB7A7E4404AD}" dt="2025-06-10T14:42:38.179" v="7"/>
      <pc:docMkLst>
        <pc:docMk/>
      </pc:docMkLst>
      <pc:sldChg chg="modNotes">
        <pc:chgData name="Natasha Young" userId="S::n.young@uwtsd.ac.uk::450ac887-d51d-4f28-b5bb-9aa773a39bcf" providerId="AD" clId="Web-{BC7761EB-9209-F9A9-4815-EB7A7E4404AD}" dt="2025-06-10T14:41:00.563" v="4"/>
        <pc:sldMkLst>
          <pc:docMk/>
          <pc:sldMk cId="0" sldId="323"/>
        </pc:sldMkLst>
      </pc:sldChg>
      <pc:sldChg chg="modNotes">
        <pc:chgData name="Natasha Young" userId="S::n.young@uwtsd.ac.uk::450ac887-d51d-4f28-b5bb-9aa773a39bcf" providerId="AD" clId="Web-{BC7761EB-9209-F9A9-4815-EB7A7E4404AD}" dt="2025-06-10T14:42:38.179" v="7"/>
        <pc:sldMkLst>
          <pc:docMk/>
          <pc:sldMk cId="0" sldId="332"/>
        </pc:sldMkLst>
      </pc:sldChg>
    </pc:docChg>
  </pc:docChgLst>
  <pc:docChgLst>
    <pc:chgData name="Natasha Young" userId="S::n.young@uwtsd.ac.uk::450ac887-d51d-4f28-b5bb-9aa773a39bcf" providerId="AD" clId="Web-{AEFD8881-1DC4-4A54-28B9-1DDF006FB432}"/>
    <pc:docChg chg="modSld delMainMaster">
      <pc:chgData name="Natasha Young" userId="S::n.young@uwtsd.ac.uk::450ac887-d51d-4f28-b5bb-9aa773a39bcf" providerId="AD" clId="Web-{AEFD8881-1DC4-4A54-28B9-1DDF006FB432}" dt="2024-10-23T13:48:02.305" v="36" actId="20577"/>
      <pc:docMkLst>
        <pc:docMk/>
      </pc:docMkLst>
      <pc:sldChg chg="modSp">
        <pc:chgData name="Natasha Young" userId="S::n.young@uwtsd.ac.uk::450ac887-d51d-4f28-b5bb-9aa773a39bcf" providerId="AD" clId="Web-{AEFD8881-1DC4-4A54-28B9-1DDF006FB432}" dt="2024-10-23T13:48:02.305" v="36" actId="20577"/>
        <pc:sldMkLst>
          <pc:docMk/>
          <pc:sldMk cId="0" sldId="332"/>
        </pc:sldMkLst>
        <pc:spChg chg="mod">
          <ac:chgData name="Natasha Young" userId="S::n.young@uwtsd.ac.uk::450ac887-d51d-4f28-b5bb-9aa773a39bcf" providerId="AD" clId="Web-{AEFD8881-1DC4-4A54-28B9-1DDF006FB432}" dt="2024-10-23T13:48:02.305" v="36" actId="20577"/>
          <ac:spMkLst>
            <pc:docMk/>
            <pc:sldMk cId="0" sldId="332"/>
            <ac:spMk id="52228" creationId="{339F3E1C-6E20-497E-BA88-E29FE5802909}"/>
          </ac:spMkLst>
        </pc:spChg>
      </pc:sldChg>
      <pc:sldMasterChg chg="del delSldLayout">
        <pc:chgData name="Natasha Young" userId="S::n.young@uwtsd.ac.uk::450ac887-d51d-4f28-b5bb-9aa773a39bcf" providerId="AD" clId="Web-{AEFD8881-1DC4-4A54-28B9-1DDF006FB432}" dt="2024-10-23T13:48:01.305" v="1"/>
        <pc:sldMasterMkLst>
          <pc:docMk/>
          <pc:sldMasterMk cId="4150758199" sldId="2147484206"/>
        </pc:sldMasterMkLst>
        <pc:sldLayoutChg chg="del">
          <pc:chgData name="Natasha Young" userId="S::n.young@uwtsd.ac.uk::450ac887-d51d-4f28-b5bb-9aa773a39bcf" providerId="AD" clId="Web-{AEFD8881-1DC4-4A54-28B9-1DDF006FB432}" dt="2024-10-23T13:48:01.305" v="1"/>
          <pc:sldLayoutMkLst>
            <pc:docMk/>
            <pc:sldMasterMk cId="4150758199" sldId="2147484206"/>
            <pc:sldLayoutMk cId="974872849" sldId="2147484207"/>
          </pc:sldLayoutMkLst>
        </pc:sldLayoutChg>
      </pc:sldMasterChg>
      <pc:sldMasterChg chg="del delSldLayout">
        <pc:chgData name="Natasha Young" userId="S::n.young@uwtsd.ac.uk::450ac887-d51d-4f28-b5bb-9aa773a39bcf" providerId="AD" clId="Web-{AEFD8881-1DC4-4A54-28B9-1DDF006FB432}" dt="2024-10-23T13:48:01.305" v="2"/>
        <pc:sldMasterMkLst>
          <pc:docMk/>
          <pc:sldMasterMk cId="1321462740" sldId="2147484208"/>
        </pc:sldMasterMkLst>
        <pc:sldLayoutChg chg="del">
          <pc:chgData name="Natasha Young" userId="S::n.young@uwtsd.ac.uk::450ac887-d51d-4f28-b5bb-9aa773a39bcf" providerId="AD" clId="Web-{AEFD8881-1DC4-4A54-28B9-1DDF006FB432}" dt="2024-10-23T13:48:01.305" v="2"/>
          <pc:sldLayoutMkLst>
            <pc:docMk/>
            <pc:sldMasterMk cId="1321462740" sldId="2147484208"/>
            <pc:sldLayoutMk cId="193714280" sldId="2147484209"/>
          </pc:sldLayoutMkLst>
        </pc:sldLayoutChg>
      </pc:sldMasterChg>
      <pc:sldMasterChg chg="del delSldLayout">
        <pc:chgData name="Natasha Young" userId="S::n.young@uwtsd.ac.uk::450ac887-d51d-4f28-b5bb-9aa773a39bcf" providerId="AD" clId="Web-{AEFD8881-1DC4-4A54-28B9-1DDF006FB432}" dt="2024-10-23T13:48:01.305" v="3"/>
        <pc:sldMasterMkLst>
          <pc:docMk/>
          <pc:sldMasterMk cId="2863016759" sldId="2147484210"/>
        </pc:sldMasterMkLst>
        <pc:sldLayoutChg chg="del">
          <pc:chgData name="Natasha Young" userId="S::n.young@uwtsd.ac.uk::450ac887-d51d-4f28-b5bb-9aa773a39bcf" providerId="AD" clId="Web-{AEFD8881-1DC4-4A54-28B9-1DDF006FB432}" dt="2024-10-23T13:48:01.305" v="3"/>
          <pc:sldLayoutMkLst>
            <pc:docMk/>
            <pc:sldMasterMk cId="2863016759" sldId="2147484210"/>
            <pc:sldLayoutMk cId="585074353" sldId="2147484211"/>
          </pc:sldLayoutMkLst>
        </pc:sldLayoutChg>
      </pc:sldMasterChg>
      <pc:sldMasterChg chg="del delSldLayout">
        <pc:chgData name="Natasha Young" userId="S::n.young@uwtsd.ac.uk::450ac887-d51d-4f28-b5bb-9aa773a39bcf" providerId="AD" clId="Web-{AEFD8881-1DC4-4A54-28B9-1DDF006FB432}" dt="2024-10-23T13:48:01.305" v="4"/>
        <pc:sldMasterMkLst>
          <pc:docMk/>
          <pc:sldMasterMk cId="285807695" sldId="2147484212"/>
        </pc:sldMasterMkLst>
        <pc:sldLayoutChg chg="del">
          <pc:chgData name="Natasha Young" userId="S::n.young@uwtsd.ac.uk::450ac887-d51d-4f28-b5bb-9aa773a39bcf" providerId="AD" clId="Web-{AEFD8881-1DC4-4A54-28B9-1DDF006FB432}" dt="2024-10-23T13:48:01.305" v="4"/>
          <pc:sldLayoutMkLst>
            <pc:docMk/>
            <pc:sldMasterMk cId="285807695" sldId="2147484212"/>
            <pc:sldLayoutMk cId="2033749761" sldId="2147484213"/>
          </pc:sldLayoutMkLst>
        </pc:sldLayoutChg>
      </pc:sldMasterChg>
      <pc:sldMasterChg chg="del delSldLayout">
        <pc:chgData name="Natasha Young" userId="S::n.young@uwtsd.ac.uk::450ac887-d51d-4f28-b5bb-9aa773a39bcf" providerId="AD" clId="Web-{AEFD8881-1DC4-4A54-28B9-1DDF006FB432}" dt="2024-10-23T13:48:01.305" v="5"/>
        <pc:sldMasterMkLst>
          <pc:docMk/>
          <pc:sldMasterMk cId="1686807793" sldId="2147484214"/>
        </pc:sldMasterMkLst>
        <pc:sldLayoutChg chg="del">
          <pc:chgData name="Natasha Young" userId="S::n.young@uwtsd.ac.uk::450ac887-d51d-4f28-b5bb-9aa773a39bcf" providerId="AD" clId="Web-{AEFD8881-1DC4-4A54-28B9-1DDF006FB432}" dt="2024-10-23T13:48:01.305" v="5"/>
          <pc:sldLayoutMkLst>
            <pc:docMk/>
            <pc:sldMasterMk cId="1686807793" sldId="2147484214"/>
            <pc:sldLayoutMk cId="992023617" sldId="2147484215"/>
          </pc:sldLayoutMkLst>
        </pc:sldLayoutChg>
        <pc:sldLayoutChg chg="del">
          <pc:chgData name="Natasha Young" userId="S::n.young@uwtsd.ac.uk::450ac887-d51d-4f28-b5bb-9aa773a39bcf" providerId="AD" clId="Web-{AEFD8881-1DC4-4A54-28B9-1DDF006FB432}" dt="2024-10-23T13:48:01.305" v="5"/>
          <pc:sldLayoutMkLst>
            <pc:docMk/>
            <pc:sldMasterMk cId="1686807793" sldId="2147484214"/>
            <pc:sldLayoutMk cId="4056112552" sldId="2147484216"/>
          </pc:sldLayoutMkLst>
        </pc:sldLayoutChg>
      </pc:sldMasterChg>
      <pc:sldMasterChg chg="del delSldLayout">
        <pc:chgData name="Natasha Young" userId="S::n.young@uwtsd.ac.uk::450ac887-d51d-4f28-b5bb-9aa773a39bcf" providerId="AD" clId="Web-{AEFD8881-1DC4-4A54-28B9-1DDF006FB432}" dt="2024-10-23T13:48:01.305" v="6"/>
        <pc:sldMasterMkLst>
          <pc:docMk/>
          <pc:sldMasterMk cId="2495147219" sldId="2147484217"/>
        </pc:sldMasterMkLst>
        <pc:sldLayoutChg chg="del">
          <pc:chgData name="Natasha Young" userId="S::n.young@uwtsd.ac.uk::450ac887-d51d-4f28-b5bb-9aa773a39bcf" providerId="AD" clId="Web-{AEFD8881-1DC4-4A54-28B9-1DDF006FB432}" dt="2024-10-23T13:48:01.305" v="6"/>
          <pc:sldLayoutMkLst>
            <pc:docMk/>
            <pc:sldMasterMk cId="2495147219" sldId="2147484217"/>
            <pc:sldLayoutMk cId="1579983741" sldId="2147484218"/>
          </pc:sldLayoutMkLst>
        </pc:sldLayoutChg>
        <pc:sldLayoutChg chg="del">
          <pc:chgData name="Natasha Young" userId="S::n.young@uwtsd.ac.uk::450ac887-d51d-4f28-b5bb-9aa773a39bcf" providerId="AD" clId="Web-{AEFD8881-1DC4-4A54-28B9-1DDF006FB432}" dt="2024-10-23T13:48:01.305" v="6"/>
          <pc:sldLayoutMkLst>
            <pc:docMk/>
            <pc:sldMasterMk cId="2495147219" sldId="2147484217"/>
            <pc:sldLayoutMk cId="787546776" sldId="2147484219"/>
          </pc:sldLayoutMkLst>
        </pc:sldLayoutChg>
      </pc:sldMasterChg>
      <pc:sldMasterChg chg="del delSldLayout">
        <pc:chgData name="Natasha Young" userId="S::n.young@uwtsd.ac.uk::450ac887-d51d-4f28-b5bb-9aa773a39bcf" providerId="AD" clId="Web-{AEFD8881-1DC4-4A54-28B9-1DDF006FB432}" dt="2024-10-23T13:48:01.305" v="7"/>
        <pc:sldMasterMkLst>
          <pc:docMk/>
          <pc:sldMasterMk cId="1580411033" sldId="2147484227"/>
        </pc:sldMasterMkLst>
        <pc:sldLayoutChg chg="del">
          <pc:chgData name="Natasha Young" userId="S::n.young@uwtsd.ac.uk::450ac887-d51d-4f28-b5bb-9aa773a39bcf" providerId="AD" clId="Web-{AEFD8881-1DC4-4A54-28B9-1DDF006FB432}" dt="2024-10-23T13:48:01.305" v="7"/>
          <pc:sldLayoutMkLst>
            <pc:docMk/>
            <pc:sldMasterMk cId="1580411033" sldId="2147484227"/>
            <pc:sldLayoutMk cId="3427086692" sldId="2147484228"/>
          </pc:sldLayoutMkLst>
        </pc:sldLayoutChg>
        <pc:sldLayoutChg chg="del">
          <pc:chgData name="Natasha Young" userId="S::n.young@uwtsd.ac.uk::450ac887-d51d-4f28-b5bb-9aa773a39bcf" providerId="AD" clId="Web-{AEFD8881-1DC4-4A54-28B9-1DDF006FB432}" dt="2024-10-23T13:48:01.305" v="7"/>
          <pc:sldLayoutMkLst>
            <pc:docMk/>
            <pc:sldMasterMk cId="1580411033" sldId="2147484227"/>
            <pc:sldLayoutMk cId="2044848741" sldId="2147484229"/>
          </pc:sldLayoutMkLst>
        </pc:sldLayoutChg>
        <pc:sldLayoutChg chg="del">
          <pc:chgData name="Natasha Young" userId="S::n.young@uwtsd.ac.uk::450ac887-d51d-4f28-b5bb-9aa773a39bcf" providerId="AD" clId="Web-{AEFD8881-1DC4-4A54-28B9-1DDF006FB432}" dt="2024-10-23T13:48:01.305" v="7"/>
          <pc:sldLayoutMkLst>
            <pc:docMk/>
            <pc:sldMasterMk cId="1580411033" sldId="2147484227"/>
            <pc:sldLayoutMk cId="2433754093" sldId="2147484230"/>
          </pc:sldLayoutMkLst>
        </pc:sldLayoutChg>
        <pc:sldLayoutChg chg="del">
          <pc:chgData name="Natasha Young" userId="S::n.young@uwtsd.ac.uk::450ac887-d51d-4f28-b5bb-9aa773a39bcf" providerId="AD" clId="Web-{AEFD8881-1DC4-4A54-28B9-1DDF006FB432}" dt="2024-10-23T13:48:01.305" v="7"/>
          <pc:sldLayoutMkLst>
            <pc:docMk/>
            <pc:sldMasterMk cId="1580411033" sldId="2147484227"/>
            <pc:sldLayoutMk cId="142819069" sldId="2147484231"/>
          </pc:sldLayoutMkLst>
        </pc:sldLayoutChg>
        <pc:sldLayoutChg chg="del">
          <pc:chgData name="Natasha Young" userId="S::n.young@uwtsd.ac.uk::450ac887-d51d-4f28-b5bb-9aa773a39bcf" providerId="AD" clId="Web-{AEFD8881-1DC4-4A54-28B9-1DDF006FB432}" dt="2024-10-23T13:48:01.305" v="7"/>
          <pc:sldLayoutMkLst>
            <pc:docMk/>
            <pc:sldMasterMk cId="1580411033" sldId="2147484227"/>
            <pc:sldLayoutMk cId="2455399009" sldId="2147484232"/>
          </pc:sldLayoutMkLst>
        </pc:sldLayoutChg>
      </pc:sldMasterChg>
      <pc:sldMasterChg chg="del delSldLayout">
        <pc:chgData name="Natasha Young" userId="S::n.young@uwtsd.ac.uk::450ac887-d51d-4f28-b5bb-9aa773a39bcf" providerId="AD" clId="Web-{AEFD8881-1DC4-4A54-28B9-1DDF006FB432}" dt="2024-10-23T13:48:01.305" v="8"/>
        <pc:sldMasterMkLst>
          <pc:docMk/>
          <pc:sldMasterMk cId="159757156" sldId="2147484233"/>
        </pc:sldMasterMkLst>
        <pc:sldLayoutChg chg="del">
          <pc:chgData name="Natasha Young" userId="S::n.young@uwtsd.ac.uk::450ac887-d51d-4f28-b5bb-9aa773a39bcf" providerId="AD" clId="Web-{AEFD8881-1DC4-4A54-28B9-1DDF006FB432}" dt="2024-10-23T13:48:01.305" v="8"/>
          <pc:sldLayoutMkLst>
            <pc:docMk/>
            <pc:sldMasterMk cId="159757156" sldId="2147484233"/>
            <pc:sldLayoutMk cId="1033543912" sldId="2147484234"/>
          </pc:sldLayoutMkLst>
        </pc:sldLayoutChg>
        <pc:sldLayoutChg chg="del">
          <pc:chgData name="Natasha Young" userId="S::n.young@uwtsd.ac.uk::450ac887-d51d-4f28-b5bb-9aa773a39bcf" providerId="AD" clId="Web-{AEFD8881-1DC4-4A54-28B9-1DDF006FB432}" dt="2024-10-23T13:48:01.305" v="8"/>
          <pc:sldLayoutMkLst>
            <pc:docMk/>
            <pc:sldMasterMk cId="159757156" sldId="2147484233"/>
            <pc:sldLayoutMk cId="2662111442" sldId="2147484235"/>
          </pc:sldLayoutMkLst>
        </pc:sldLayoutChg>
        <pc:sldLayoutChg chg="del">
          <pc:chgData name="Natasha Young" userId="S::n.young@uwtsd.ac.uk::450ac887-d51d-4f28-b5bb-9aa773a39bcf" providerId="AD" clId="Web-{AEFD8881-1DC4-4A54-28B9-1DDF006FB432}" dt="2024-10-23T13:48:01.305" v="8"/>
          <pc:sldLayoutMkLst>
            <pc:docMk/>
            <pc:sldMasterMk cId="159757156" sldId="2147484233"/>
            <pc:sldLayoutMk cId="2424610702" sldId="2147484236"/>
          </pc:sldLayoutMkLst>
        </pc:sldLayoutChg>
        <pc:sldLayoutChg chg="del">
          <pc:chgData name="Natasha Young" userId="S::n.young@uwtsd.ac.uk::450ac887-d51d-4f28-b5bb-9aa773a39bcf" providerId="AD" clId="Web-{AEFD8881-1DC4-4A54-28B9-1DDF006FB432}" dt="2024-10-23T13:48:01.305" v="8"/>
          <pc:sldLayoutMkLst>
            <pc:docMk/>
            <pc:sldMasterMk cId="159757156" sldId="2147484233"/>
            <pc:sldLayoutMk cId="1608969160" sldId="2147484237"/>
          </pc:sldLayoutMkLst>
        </pc:sldLayoutChg>
      </pc:sldMasterChg>
      <pc:sldMasterChg chg="del delSldLayout">
        <pc:chgData name="Natasha Young" userId="S::n.young@uwtsd.ac.uk::450ac887-d51d-4f28-b5bb-9aa773a39bcf" providerId="AD" clId="Web-{AEFD8881-1DC4-4A54-28B9-1DDF006FB432}" dt="2024-10-23T13:48:01.305" v="9"/>
        <pc:sldMasterMkLst>
          <pc:docMk/>
          <pc:sldMasterMk cId="3418792484" sldId="2147484238"/>
        </pc:sldMasterMkLst>
        <pc:sldLayoutChg chg="del">
          <pc:chgData name="Natasha Young" userId="S::n.young@uwtsd.ac.uk::450ac887-d51d-4f28-b5bb-9aa773a39bcf" providerId="AD" clId="Web-{AEFD8881-1DC4-4A54-28B9-1DDF006FB432}" dt="2024-10-23T13:48:01.305" v="9"/>
          <pc:sldLayoutMkLst>
            <pc:docMk/>
            <pc:sldMasterMk cId="3418792484" sldId="2147484238"/>
            <pc:sldLayoutMk cId="2172444135" sldId="2147484239"/>
          </pc:sldLayoutMkLst>
        </pc:sldLayoutChg>
      </pc:sldMasterChg>
      <pc:sldMasterChg chg="del delSldLayout">
        <pc:chgData name="Natasha Young" userId="S::n.young@uwtsd.ac.uk::450ac887-d51d-4f28-b5bb-9aa773a39bcf" providerId="AD" clId="Web-{AEFD8881-1DC4-4A54-28B9-1DDF006FB432}" dt="2024-10-23T13:48:01.305" v="10"/>
        <pc:sldMasterMkLst>
          <pc:docMk/>
          <pc:sldMasterMk cId="208746672" sldId="2147484240"/>
        </pc:sldMasterMkLst>
        <pc:sldLayoutChg chg="del">
          <pc:chgData name="Natasha Young" userId="S::n.young@uwtsd.ac.uk::450ac887-d51d-4f28-b5bb-9aa773a39bcf" providerId="AD" clId="Web-{AEFD8881-1DC4-4A54-28B9-1DDF006FB432}" dt="2024-10-23T13:48:01.305" v="10"/>
          <pc:sldLayoutMkLst>
            <pc:docMk/>
            <pc:sldMasterMk cId="208746672" sldId="2147484240"/>
            <pc:sldLayoutMk cId="2929485256" sldId="2147484241"/>
          </pc:sldLayoutMkLst>
        </pc:sldLayoutChg>
      </pc:sldMasterChg>
      <pc:sldMasterChg chg="del delSldLayout">
        <pc:chgData name="Natasha Young" userId="S::n.young@uwtsd.ac.uk::450ac887-d51d-4f28-b5bb-9aa773a39bcf" providerId="AD" clId="Web-{AEFD8881-1DC4-4A54-28B9-1DDF006FB432}" dt="2024-10-23T13:48:01.305" v="11"/>
        <pc:sldMasterMkLst>
          <pc:docMk/>
          <pc:sldMasterMk cId="192034849" sldId="2147484242"/>
        </pc:sldMasterMkLst>
        <pc:sldLayoutChg chg="del">
          <pc:chgData name="Natasha Young" userId="S::n.young@uwtsd.ac.uk::450ac887-d51d-4f28-b5bb-9aa773a39bcf" providerId="AD" clId="Web-{AEFD8881-1DC4-4A54-28B9-1DDF006FB432}" dt="2024-10-23T13:48:01.305" v="11"/>
          <pc:sldLayoutMkLst>
            <pc:docMk/>
            <pc:sldMasterMk cId="192034849" sldId="2147484242"/>
            <pc:sldLayoutMk cId="2335355467" sldId="2147484243"/>
          </pc:sldLayoutMkLst>
        </pc:sldLayoutChg>
      </pc:sldMasterChg>
      <pc:sldMasterChg chg="del delSldLayout">
        <pc:chgData name="Natasha Young" userId="S::n.young@uwtsd.ac.uk::450ac887-d51d-4f28-b5bb-9aa773a39bcf" providerId="AD" clId="Web-{AEFD8881-1DC4-4A54-28B9-1DDF006FB432}" dt="2024-10-23T13:48:01.305" v="12"/>
        <pc:sldMasterMkLst>
          <pc:docMk/>
          <pc:sldMasterMk cId="3569361594" sldId="2147484244"/>
        </pc:sldMasterMkLst>
        <pc:sldLayoutChg chg="del">
          <pc:chgData name="Natasha Young" userId="S::n.young@uwtsd.ac.uk::450ac887-d51d-4f28-b5bb-9aa773a39bcf" providerId="AD" clId="Web-{AEFD8881-1DC4-4A54-28B9-1DDF006FB432}" dt="2024-10-23T13:48:01.305" v="12"/>
          <pc:sldLayoutMkLst>
            <pc:docMk/>
            <pc:sldMasterMk cId="3569361594" sldId="2147484244"/>
            <pc:sldLayoutMk cId="2681090708" sldId="2147484245"/>
          </pc:sldLayoutMkLst>
        </pc:sldLayoutChg>
      </pc:sldMasterChg>
      <pc:sldMasterChg chg="del delSldLayout">
        <pc:chgData name="Natasha Young" userId="S::n.young@uwtsd.ac.uk::450ac887-d51d-4f28-b5bb-9aa773a39bcf" providerId="AD" clId="Web-{AEFD8881-1DC4-4A54-28B9-1DDF006FB432}" dt="2024-10-23T13:48:01.305" v="13"/>
        <pc:sldMasterMkLst>
          <pc:docMk/>
          <pc:sldMasterMk cId="1596310226" sldId="2147484246"/>
        </pc:sldMasterMkLst>
        <pc:sldLayoutChg chg="del">
          <pc:chgData name="Natasha Young" userId="S::n.young@uwtsd.ac.uk::450ac887-d51d-4f28-b5bb-9aa773a39bcf" providerId="AD" clId="Web-{AEFD8881-1DC4-4A54-28B9-1DDF006FB432}" dt="2024-10-23T13:48:01.305" v="13"/>
          <pc:sldLayoutMkLst>
            <pc:docMk/>
            <pc:sldMasterMk cId="1596310226" sldId="2147484246"/>
            <pc:sldLayoutMk cId="2655671938" sldId="2147484247"/>
          </pc:sldLayoutMkLst>
        </pc:sldLayoutChg>
      </pc:sldMasterChg>
      <pc:sldMasterChg chg="del delSldLayout">
        <pc:chgData name="Natasha Young" userId="S::n.young@uwtsd.ac.uk::450ac887-d51d-4f28-b5bb-9aa773a39bcf" providerId="AD" clId="Web-{AEFD8881-1DC4-4A54-28B9-1DDF006FB432}" dt="2024-10-23T13:48:01.321" v="14"/>
        <pc:sldMasterMkLst>
          <pc:docMk/>
          <pc:sldMasterMk cId="4087887357" sldId="2147484248"/>
        </pc:sldMasterMkLst>
        <pc:sldLayoutChg chg="del">
          <pc:chgData name="Natasha Young" userId="S::n.young@uwtsd.ac.uk::450ac887-d51d-4f28-b5bb-9aa773a39bcf" providerId="AD" clId="Web-{AEFD8881-1DC4-4A54-28B9-1DDF006FB432}" dt="2024-10-23T13:48:01.321" v="14"/>
          <pc:sldLayoutMkLst>
            <pc:docMk/>
            <pc:sldMasterMk cId="4087887357" sldId="2147484248"/>
            <pc:sldLayoutMk cId="3839208142" sldId="2147484249"/>
          </pc:sldLayoutMkLst>
        </pc:sldLayoutChg>
      </pc:sldMasterChg>
      <pc:sldMasterChg chg="del delSldLayout">
        <pc:chgData name="Natasha Young" userId="S::n.young@uwtsd.ac.uk::450ac887-d51d-4f28-b5bb-9aa773a39bcf" providerId="AD" clId="Web-{AEFD8881-1DC4-4A54-28B9-1DDF006FB432}" dt="2024-10-23T13:48:01.321" v="15"/>
        <pc:sldMasterMkLst>
          <pc:docMk/>
          <pc:sldMasterMk cId="3400665693" sldId="2147484250"/>
        </pc:sldMasterMkLst>
        <pc:sldLayoutChg chg="del">
          <pc:chgData name="Natasha Young" userId="S::n.young@uwtsd.ac.uk::450ac887-d51d-4f28-b5bb-9aa773a39bcf" providerId="AD" clId="Web-{AEFD8881-1DC4-4A54-28B9-1DDF006FB432}" dt="2024-10-23T13:48:01.321" v="15"/>
          <pc:sldLayoutMkLst>
            <pc:docMk/>
            <pc:sldMasterMk cId="3400665693" sldId="2147484250"/>
            <pc:sldLayoutMk cId="2412300568" sldId="2147484251"/>
          </pc:sldLayoutMkLst>
        </pc:sldLayoutChg>
      </pc:sldMasterChg>
      <pc:sldMasterChg chg="del delSldLayout">
        <pc:chgData name="Natasha Young" userId="S::n.young@uwtsd.ac.uk::450ac887-d51d-4f28-b5bb-9aa773a39bcf" providerId="AD" clId="Web-{AEFD8881-1DC4-4A54-28B9-1DDF006FB432}" dt="2024-10-23T13:48:01.321" v="16"/>
        <pc:sldMasterMkLst>
          <pc:docMk/>
          <pc:sldMasterMk cId="656262399" sldId="2147484252"/>
        </pc:sldMasterMkLst>
        <pc:sldLayoutChg chg="del">
          <pc:chgData name="Natasha Young" userId="S::n.young@uwtsd.ac.uk::450ac887-d51d-4f28-b5bb-9aa773a39bcf" providerId="AD" clId="Web-{AEFD8881-1DC4-4A54-28B9-1DDF006FB432}" dt="2024-10-23T13:48:01.321" v="16"/>
          <pc:sldLayoutMkLst>
            <pc:docMk/>
            <pc:sldMasterMk cId="656262399" sldId="2147484252"/>
            <pc:sldLayoutMk cId="2035373053" sldId="2147484253"/>
          </pc:sldLayoutMkLst>
        </pc:sldLayoutChg>
      </pc:sldMasterChg>
      <pc:sldMasterChg chg="del delSldLayout">
        <pc:chgData name="Natasha Young" userId="S::n.young@uwtsd.ac.uk::450ac887-d51d-4f28-b5bb-9aa773a39bcf" providerId="AD" clId="Web-{AEFD8881-1DC4-4A54-28B9-1DDF006FB432}" dt="2024-10-23T13:48:01.321" v="17"/>
        <pc:sldMasterMkLst>
          <pc:docMk/>
          <pc:sldMasterMk cId="1409429438" sldId="2147484254"/>
        </pc:sldMasterMkLst>
        <pc:sldLayoutChg chg="del">
          <pc:chgData name="Natasha Young" userId="S::n.young@uwtsd.ac.uk::450ac887-d51d-4f28-b5bb-9aa773a39bcf" providerId="AD" clId="Web-{AEFD8881-1DC4-4A54-28B9-1DDF006FB432}" dt="2024-10-23T13:48:01.321" v="17"/>
          <pc:sldLayoutMkLst>
            <pc:docMk/>
            <pc:sldMasterMk cId="1409429438" sldId="2147484254"/>
            <pc:sldLayoutMk cId="4036579902" sldId="2147484255"/>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1758279360" sldId="2147484256"/>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1531310429" sldId="2147484257"/>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3406674091" sldId="2147484258"/>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1573398066" sldId="2147484259"/>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3480354630" sldId="2147484260"/>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1837733934" sldId="2147484261"/>
          </pc:sldLayoutMkLst>
        </pc:sldLayoutChg>
        <pc:sldLayoutChg chg="del">
          <pc:chgData name="Natasha Young" userId="S::n.young@uwtsd.ac.uk::450ac887-d51d-4f28-b5bb-9aa773a39bcf" providerId="AD" clId="Web-{AEFD8881-1DC4-4A54-28B9-1DDF006FB432}" dt="2024-10-23T13:48:01.321" v="17"/>
          <pc:sldLayoutMkLst>
            <pc:docMk/>
            <pc:sldMasterMk cId="1409429438" sldId="2147484254"/>
            <pc:sldLayoutMk cId="301787205" sldId="2147484262"/>
          </pc:sldLayoutMkLst>
        </pc:sldLayoutChg>
      </pc:sldMasterChg>
      <pc:sldMasterChg chg="del delSldLayout">
        <pc:chgData name="Natasha Young" userId="S::n.young@uwtsd.ac.uk::450ac887-d51d-4f28-b5bb-9aa773a39bcf" providerId="AD" clId="Web-{AEFD8881-1DC4-4A54-28B9-1DDF006FB432}" dt="2024-10-23T13:48:01.321" v="18"/>
        <pc:sldMasterMkLst>
          <pc:docMk/>
          <pc:sldMasterMk cId="2611813420" sldId="2147484268"/>
        </pc:sldMasterMkLst>
        <pc:sldLayoutChg chg="del">
          <pc:chgData name="Natasha Young" userId="S::n.young@uwtsd.ac.uk::450ac887-d51d-4f28-b5bb-9aa773a39bcf" providerId="AD" clId="Web-{AEFD8881-1DC4-4A54-28B9-1DDF006FB432}" dt="2024-10-23T13:48:01.321" v="18"/>
          <pc:sldLayoutMkLst>
            <pc:docMk/>
            <pc:sldMasterMk cId="2611813420" sldId="2147484268"/>
            <pc:sldLayoutMk cId="12549738" sldId="2147484269"/>
          </pc:sldLayoutMkLst>
        </pc:sldLayoutChg>
      </pc:sldMasterChg>
      <pc:sldMasterChg chg="del delSldLayout">
        <pc:chgData name="Natasha Young" userId="S::n.young@uwtsd.ac.uk::450ac887-d51d-4f28-b5bb-9aa773a39bcf" providerId="AD" clId="Web-{AEFD8881-1DC4-4A54-28B9-1DDF006FB432}" dt="2024-10-23T13:48:01.321" v="19"/>
        <pc:sldMasterMkLst>
          <pc:docMk/>
          <pc:sldMasterMk cId="1507066480" sldId="2147484270"/>
        </pc:sldMasterMkLst>
        <pc:sldLayoutChg chg="del">
          <pc:chgData name="Natasha Young" userId="S::n.young@uwtsd.ac.uk::450ac887-d51d-4f28-b5bb-9aa773a39bcf" providerId="AD" clId="Web-{AEFD8881-1DC4-4A54-28B9-1DDF006FB432}" dt="2024-10-23T13:48:01.321" v="19"/>
          <pc:sldLayoutMkLst>
            <pc:docMk/>
            <pc:sldMasterMk cId="1507066480" sldId="2147484270"/>
            <pc:sldLayoutMk cId="2572629564" sldId="2147484271"/>
          </pc:sldLayoutMkLst>
        </pc:sldLayoutChg>
      </pc:sldMasterChg>
      <pc:sldMasterChg chg="del delSldLayout">
        <pc:chgData name="Natasha Young" userId="S::n.young@uwtsd.ac.uk::450ac887-d51d-4f28-b5bb-9aa773a39bcf" providerId="AD" clId="Web-{AEFD8881-1DC4-4A54-28B9-1DDF006FB432}" dt="2024-10-23T13:48:01.321" v="20"/>
        <pc:sldMasterMkLst>
          <pc:docMk/>
          <pc:sldMasterMk cId="2825713403" sldId="2147484272"/>
        </pc:sldMasterMkLst>
        <pc:sldLayoutChg chg="del">
          <pc:chgData name="Natasha Young" userId="S::n.young@uwtsd.ac.uk::450ac887-d51d-4f28-b5bb-9aa773a39bcf" providerId="AD" clId="Web-{AEFD8881-1DC4-4A54-28B9-1DDF006FB432}" dt="2024-10-23T13:48:01.321" v="20"/>
          <pc:sldLayoutMkLst>
            <pc:docMk/>
            <pc:sldMasterMk cId="2825713403" sldId="2147484272"/>
            <pc:sldLayoutMk cId="3916354079" sldId="2147484273"/>
          </pc:sldLayoutMkLst>
        </pc:sldLayoutChg>
      </pc:sldMasterChg>
      <pc:sldMasterChg chg="del delSldLayout">
        <pc:chgData name="Natasha Young" userId="S::n.young@uwtsd.ac.uk::450ac887-d51d-4f28-b5bb-9aa773a39bcf" providerId="AD" clId="Web-{AEFD8881-1DC4-4A54-28B9-1DDF006FB432}" dt="2024-10-23T13:48:01.321" v="21"/>
        <pc:sldMasterMkLst>
          <pc:docMk/>
          <pc:sldMasterMk cId="2116331782" sldId="2147484274"/>
        </pc:sldMasterMkLst>
        <pc:sldLayoutChg chg="del">
          <pc:chgData name="Natasha Young" userId="S::n.young@uwtsd.ac.uk::450ac887-d51d-4f28-b5bb-9aa773a39bcf" providerId="AD" clId="Web-{AEFD8881-1DC4-4A54-28B9-1DDF006FB432}" dt="2024-10-23T13:48:01.321" v="21"/>
          <pc:sldLayoutMkLst>
            <pc:docMk/>
            <pc:sldMasterMk cId="2116331782" sldId="2147484274"/>
            <pc:sldLayoutMk cId="1858049825" sldId="2147484275"/>
          </pc:sldLayoutMkLst>
        </pc:sldLayoutChg>
      </pc:sldMasterChg>
      <pc:sldMasterChg chg="del delSldLayout">
        <pc:chgData name="Natasha Young" userId="S::n.young@uwtsd.ac.uk::450ac887-d51d-4f28-b5bb-9aa773a39bcf" providerId="AD" clId="Web-{AEFD8881-1DC4-4A54-28B9-1DDF006FB432}" dt="2024-10-23T13:48:01.321" v="22"/>
        <pc:sldMasterMkLst>
          <pc:docMk/>
          <pc:sldMasterMk cId="1016047468" sldId="2147484276"/>
        </pc:sldMasterMkLst>
        <pc:sldLayoutChg chg="del">
          <pc:chgData name="Natasha Young" userId="S::n.young@uwtsd.ac.uk::450ac887-d51d-4f28-b5bb-9aa773a39bcf" providerId="AD" clId="Web-{AEFD8881-1DC4-4A54-28B9-1DDF006FB432}" dt="2024-10-23T13:48:01.321" v="22"/>
          <pc:sldLayoutMkLst>
            <pc:docMk/>
            <pc:sldMasterMk cId="1016047468" sldId="2147484276"/>
            <pc:sldLayoutMk cId="2212784443" sldId="2147484277"/>
          </pc:sldLayoutMkLst>
        </pc:sldLayoutChg>
        <pc:sldLayoutChg chg="del">
          <pc:chgData name="Natasha Young" userId="S::n.young@uwtsd.ac.uk::450ac887-d51d-4f28-b5bb-9aa773a39bcf" providerId="AD" clId="Web-{AEFD8881-1DC4-4A54-28B9-1DDF006FB432}" dt="2024-10-23T13:48:01.321" v="22"/>
          <pc:sldLayoutMkLst>
            <pc:docMk/>
            <pc:sldMasterMk cId="1016047468" sldId="2147484276"/>
            <pc:sldLayoutMk cId="1335187407" sldId="2147484278"/>
          </pc:sldLayoutMkLst>
        </pc:sldLayoutChg>
      </pc:sldMasterChg>
      <pc:sldMasterChg chg="del delSldLayout">
        <pc:chgData name="Natasha Young" userId="S::n.young@uwtsd.ac.uk::450ac887-d51d-4f28-b5bb-9aa773a39bcf" providerId="AD" clId="Web-{AEFD8881-1DC4-4A54-28B9-1DDF006FB432}" dt="2024-10-23T13:48:01.321" v="23"/>
        <pc:sldMasterMkLst>
          <pc:docMk/>
          <pc:sldMasterMk cId="1545411051" sldId="2147484279"/>
        </pc:sldMasterMkLst>
        <pc:sldLayoutChg chg="del">
          <pc:chgData name="Natasha Young" userId="S::n.young@uwtsd.ac.uk::450ac887-d51d-4f28-b5bb-9aa773a39bcf" providerId="AD" clId="Web-{AEFD8881-1DC4-4A54-28B9-1DDF006FB432}" dt="2024-10-23T13:48:01.321" v="23"/>
          <pc:sldLayoutMkLst>
            <pc:docMk/>
            <pc:sldMasterMk cId="1545411051" sldId="2147484279"/>
            <pc:sldLayoutMk cId="2006180451" sldId="2147484280"/>
          </pc:sldLayoutMkLst>
        </pc:sldLayoutChg>
        <pc:sldLayoutChg chg="del">
          <pc:chgData name="Natasha Young" userId="S::n.young@uwtsd.ac.uk::450ac887-d51d-4f28-b5bb-9aa773a39bcf" providerId="AD" clId="Web-{AEFD8881-1DC4-4A54-28B9-1DDF006FB432}" dt="2024-10-23T13:48:01.321" v="23"/>
          <pc:sldLayoutMkLst>
            <pc:docMk/>
            <pc:sldMasterMk cId="1545411051" sldId="2147484279"/>
            <pc:sldLayoutMk cId="3288386455" sldId="2147484281"/>
          </pc:sldLayoutMkLst>
        </pc:sldLayoutChg>
      </pc:sldMasterChg>
      <pc:sldMasterChg chg="del delSldLayout">
        <pc:chgData name="Natasha Young" userId="S::n.young@uwtsd.ac.uk::450ac887-d51d-4f28-b5bb-9aa773a39bcf" providerId="AD" clId="Web-{AEFD8881-1DC4-4A54-28B9-1DDF006FB432}" dt="2024-10-23T13:48:01.321" v="24"/>
        <pc:sldMasterMkLst>
          <pc:docMk/>
          <pc:sldMasterMk cId="2539210739" sldId="2147484282"/>
        </pc:sldMasterMkLst>
        <pc:sldLayoutChg chg="del">
          <pc:chgData name="Natasha Young" userId="S::n.young@uwtsd.ac.uk::450ac887-d51d-4f28-b5bb-9aa773a39bcf" providerId="AD" clId="Web-{AEFD8881-1DC4-4A54-28B9-1DDF006FB432}" dt="2024-10-23T13:48:01.321" v="24"/>
          <pc:sldLayoutMkLst>
            <pc:docMk/>
            <pc:sldMasterMk cId="2539210739" sldId="2147484282"/>
            <pc:sldLayoutMk cId="1266862070" sldId="2147484283"/>
          </pc:sldLayoutMkLst>
        </pc:sldLayoutChg>
        <pc:sldLayoutChg chg="del">
          <pc:chgData name="Natasha Young" userId="S::n.young@uwtsd.ac.uk::450ac887-d51d-4f28-b5bb-9aa773a39bcf" providerId="AD" clId="Web-{AEFD8881-1DC4-4A54-28B9-1DDF006FB432}" dt="2024-10-23T13:48:01.321" v="24"/>
          <pc:sldLayoutMkLst>
            <pc:docMk/>
            <pc:sldMasterMk cId="2539210739" sldId="2147484282"/>
            <pc:sldLayoutMk cId="141119866" sldId="2147484284"/>
          </pc:sldLayoutMkLst>
        </pc:sldLayoutChg>
        <pc:sldLayoutChg chg="del">
          <pc:chgData name="Natasha Young" userId="S::n.young@uwtsd.ac.uk::450ac887-d51d-4f28-b5bb-9aa773a39bcf" providerId="AD" clId="Web-{AEFD8881-1DC4-4A54-28B9-1DDF006FB432}" dt="2024-10-23T13:48:01.321" v="24"/>
          <pc:sldLayoutMkLst>
            <pc:docMk/>
            <pc:sldMasterMk cId="2539210739" sldId="2147484282"/>
            <pc:sldLayoutMk cId="1373388063" sldId="2147484285"/>
          </pc:sldLayoutMkLst>
        </pc:sldLayoutChg>
        <pc:sldLayoutChg chg="del">
          <pc:chgData name="Natasha Young" userId="S::n.young@uwtsd.ac.uk::450ac887-d51d-4f28-b5bb-9aa773a39bcf" providerId="AD" clId="Web-{AEFD8881-1DC4-4A54-28B9-1DDF006FB432}" dt="2024-10-23T13:48:01.321" v="24"/>
          <pc:sldLayoutMkLst>
            <pc:docMk/>
            <pc:sldMasterMk cId="2539210739" sldId="2147484282"/>
            <pc:sldLayoutMk cId="907435217" sldId="2147484286"/>
          </pc:sldLayoutMkLst>
        </pc:sldLayoutChg>
        <pc:sldLayoutChg chg="del">
          <pc:chgData name="Natasha Young" userId="S::n.young@uwtsd.ac.uk::450ac887-d51d-4f28-b5bb-9aa773a39bcf" providerId="AD" clId="Web-{AEFD8881-1DC4-4A54-28B9-1DDF006FB432}" dt="2024-10-23T13:48:01.321" v="24"/>
          <pc:sldLayoutMkLst>
            <pc:docMk/>
            <pc:sldMasterMk cId="2539210739" sldId="2147484282"/>
            <pc:sldLayoutMk cId="1736023910" sldId="2147484287"/>
          </pc:sldLayoutMkLst>
        </pc:sldLayoutChg>
        <pc:sldLayoutChg chg="del">
          <pc:chgData name="Natasha Young" userId="S::n.young@uwtsd.ac.uk::450ac887-d51d-4f28-b5bb-9aa773a39bcf" providerId="AD" clId="Web-{AEFD8881-1DC4-4A54-28B9-1DDF006FB432}" dt="2024-10-23T13:48:01.321" v="24"/>
          <pc:sldLayoutMkLst>
            <pc:docMk/>
            <pc:sldMasterMk cId="2539210739" sldId="2147484282"/>
            <pc:sldLayoutMk cId="3321769883" sldId="2147484288"/>
          </pc:sldLayoutMkLst>
        </pc:sldLayoutChg>
      </pc:sldMasterChg>
      <pc:sldMasterChg chg="del delSldLayout">
        <pc:chgData name="Natasha Young" userId="S::n.young@uwtsd.ac.uk::450ac887-d51d-4f28-b5bb-9aa773a39bcf" providerId="AD" clId="Web-{AEFD8881-1DC4-4A54-28B9-1DDF006FB432}" dt="2024-10-23T13:48:01.321" v="25"/>
        <pc:sldMasterMkLst>
          <pc:docMk/>
          <pc:sldMasterMk cId="37354602" sldId="2147484289"/>
        </pc:sldMasterMkLst>
        <pc:sldLayoutChg chg="del">
          <pc:chgData name="Natasha Young" userId="S::n.young@uwtsd.ac.uk::450ac887-d51d-4f28-b5bb-9aa773a39bcf" providerId="AD" clId="Web-{AEFD8881-1DC4-4A54-28B9-1DDF006FB432}" dt="2024-10-23T13:48:01.321" v="25"/>
          <pc:sldLayoutMkLst>
            <pc:docMk/>
            <pc:sldMasterMk cId="37354602" sldId="2147484289"/>
            <pc:sldLayoutMk cId="2784175543" sldId="2147484290"/>
          </pc:sldLayoutMkLst>
        </pc:sldLayoutChg>
        <pc:sldLayoutChg chg="del">
          <pc:chgData name="Natasha Young" userId="S::n.young@uwtsd.ac.uk::450ac887-d51d-4f28-b5bb-9aa773a39bcf" providerId="AD" clId="Web-{AEFD8881-1DC4-4A54-28B9-1DDF006FB432}" dt="2024-10-23T13:48:01.321" v="25"/>
          <pc:sldLayoutMkLst>
            <pc:docMk/>
            <pc:sldMasterMk cId="37354602" sldId="2147484289"/>
            <pc:sldLayoutMk cId="1806139401" sldId="2147484291"/>
          </pc:sldLayoutMkLst>
        </pc:sldLayoutChg>
        <pc:sldLayoutChg chg="del">
          <pc:chgData name="Natasha Young" userId="S::n.young@uwtsd.ac.uk::450ac887-d51d-4f28-b5bb-9aa773a39bcf" providerId="AD" clId="Web-{AEFD8881-1DC4-4A54-28B9-1DDF006FB432}" dt="2024-10-23T13:48:01.321" v="25"/>
          <pc:sldLayoutMkLst>
            <pc:docMk/>
            <pc:sldMasterMk cId="37354602" sldId="2147484289"/>
            <pc:sldLayoutMk cId="469988190" sldId="2147484292"/>
          </pc:sldLayoutMkLst>
        </pc:sldLayoutChg>
        <pc:sldLayoutChg chg="del">
          <pc:chgData name="Natasha Young" userId="S::n.young@uwtsd.ac.uk::450ac887-d51d-4f28-b5bb-9aa773a39bcf" providerId="AD" clId="Web-{AEFD8881-1DC4-4A54-28B9-1DDF006FB432}" dt="2024-10-23T13:48:01.321" v="25"/>
          <pc:sldLayoutMkLst>
            <pc:docMk/>
            <pc:sldMasterMk cId="37354602" sldId="2147484289"/>
            <pc:sldLayoutMk cId="152400422" sldId="2147484293"/>
          </pc:sldLayoutMkLst>
        </pc:sldLayoutChg>
        <pc:sldLayoutChg chg="del">
          <pc:chgData name="Natasha Young" userId="S::n.young@uwtsd.ac.uk::450ac887-d51d-4f28-b5bb-9aa773a39bcf" providerId="AD" clId="Web-{AEFD8881-1DC4-4A54-28B9-1DDF006FB432}" dt="2024-10-23T13:48:01.321" v="25"/>
          <pc:sldLayoutMkLst>
            <pc:docMk/>
            <pc:sldMasterMk cId="37354602" sldId="2147484289"/>
            <pc:sldLayoutMk cId="2430905794" sldId="2147484294"/>
          </pc:sldLayoutMkLst>
        </pc:sldLayoutChg>
      </pc:sldMasterChg>
      <pc:sldMasterChg chg="del delSldLayout">
        <pc:chgData name="Natasha Young" userId="S::n.young@uwtsd.ac.uk::450ac887-d51d-4f28-b5bb-9aa773a39bcf" providerId="AD" clId="Web-{AEFD8881-1DC4-4A54-28B9-1DDF006FB432}" dt="2024-10-23T13:48:01.321" v="26"/>
        <pc:sldMasterMkLst>
          <pc:docMk/>
          <pc:sldMasterMk cId="1527212325" sldId="2147484295"/>
        </pc:sldMasterMkLst>
        <pc:sldLayoutChg chg="del">
          <pc:chgData name="Natasha Young" userId="S::n.young@uwtsd.ac.uk::450ac887-d51d-4f28-b5bb-9aa773a39bcf" providerId="AD" clId="Web-{AEFD8881-1DC4-4A54-28B9-1DDF006FB432}" dt="2024-10-23T13:48:01.321" v="26"/>
          <pc:sldLayoutMkLst>
            <pc:docMk/>
            <pc:sldMasterMk cId="1527212325" sldId="2147484295"/>
            <pc:sldLayoutMk cId="4146520254" sldId="2147484296"/>
          </pc:sldLayoutMkLst>
        </pc:sldLayoutChg>
        <pc:sldLayoutChg chg="del">
          <pc:chgData name="Natasha Young" userId="S::n.young@uwtsd.ac.uk::450ac887-d51d-4f28-b5bb-9aa773a39bcf" providerId="AD" clId="Web-{AEFD8881-1DC4-4A54-28B9-1DDF006FB432}" dt="2024-10-23T13:48:01.321" v="26"/>
          <pc:sldLayoutMkLst>
            <pc:docMk/>
            <pc:sldMasterMk cId="1527212325" sldId="2147484295"/>
            <pc:sldLayoutMk cId="2865856083" sldId="2147484297"/>
          </pc:sldLayoutMkLst>
        </pc:sldLayoutChg>
        <pc:sldLayoutChg chg="del">
          <pc:chgData name="Natasha Young" userId="S::n.young@uwtsd.ac.uk::450ac887-d51d-4f28-b5bb-9aa773a39bcf" providerId="AD" clId="Web-{AEFD8881-1DC4-4A54-28B9-1DDF006FB432}" dt="2024-10-23T13:48:01.321" v="26"/>
          <pc:sldLayoutMkLst>
            <pc:docMk/>
            <pc:sldMasterMk cId="1527212325" sldId="2147484295"/>
            <pc:sldLayoutMk cId="2085641448" sldId="2147484298"/>
          </pc:sldLayoutMkLst>
        </pc:sldLayoutChg>
        <pc:sldLayoutChg chg="del">
          <pc:chgData name="Natasha Young" userId="S::n.young@uwtsd.ac.uk::450ac887-d51d-4f28-b5bb-9aa773a39bcf" providerId="AD" clId="Web-{AEFD8881-1DC4-4A54-28B9-1DDF006FB432}" dt="2024-10-23T13:48:01.321" v="26"/>
          <pc:sldLayoutMkLst>
            <pc:docMk/>
            <pc:sldMasterMk cId="1527212325" sldId="2147484295"/>
            <pc:sldLayoutMk cId="3902224195" sldId="2147484299"/>
          </pc:sldLayoutMkLst>
        </pc:sldLayoutChg>
      </pc:sldMasterChg>
      <pc:sldMasterChg chg="del delSldLayout">
        <pc:chgData name="Natasha Young" userId="S::n.young@uwtsd.ac.uk::450ac887-d51d-4f28-b5bb-9aa773a39bcf" providerId="AD" clId="Web-{AEFD8881-1DC4-4A54-28B9-1DDF006FB432}" dt="2024-10-23T13:48:01.321" v="27"/>
        <pc:sldMasterMkLst>
          <pc:docMk/>
          <pc:sldMasterMk cId="2002252698" sldId="2147484300"/>
        </pc:sldMasterMkLst>
        <pc:sldLayoutChg chg="del">
          <pc:chgData name="Natasha Young" userId="S::n.young@uwtsd.ac.uk::450ac887-d51d-4f28-b5bb-9aa773a39bcf" providerId="AD" clId="Web-{AEFD8881-1DC4-4A54-28B9-1DDF006FB432}" dt="2024-10-23T13:48:01.321" v="27"/>
          <pc:sldLayoutMkLst>
            <pc:docMk/>
            <pc:sldMasterMk cId="2002252698" sldId="2147484300"/>
            <pc:sldLayoutMk cId="826526779" sldId="2147484301"/>
          </pc:sldLayoutMkLst>
        </pc:sldLayoutChg>
      </pc:sldMasterChg>
      <pc:sldMasterChg chg="del delSldLayout">
        <pc:chgData name="Natasha Young" userId="S::n.young@uwtsd.ac.uk::450ac887-d51d-4f28-b5bb-9aa773a39bcf" providerId="AD" clId="Web-{AEFD8881-1DC4-4A54-28B9-1DDF006FB432}" dt="2024-10-23T13:48:01.321" v="28"/>
        <pc:sldMasterMkLst>
          <pc:docMk/>
          <pc:sldMasterMk cId="2728632997" sldId="2147484302"/>
        </pc:sldMasterMkLst>
        <pc:sldLayoutChg chg="del">
          <pc:chgData name="Natasha Young" userId="S::n.young@uwtsd.ac.uk::450ac887-d51d-4f28-b5bb-9aa773a39bcf" providerId="AD" clId="Web-{AEFD8881-1DC4-4A54-28B9-1DDF006FB432}" dt="2024-10-23T13:48:01.321" v="28"/>
          <pc:sldLayoutMkLst>
            <pc:docMk/>
            <pc:sldMasterMk cId="2728632997" sldId="2147484302"/>
            <pc:sldLayoutMk cId="3349793845" sldId="2147484303"/>
          </pc:sldLayoutMkLst>
        </pc:sldLayoutChg>
      </pc:sldMasterChg>
      <pc:sldMasterChg chg="del delSldLayout">
        <pc:chgData name="Natasha Young" userId="S::n.young@uwtsd.ac.uk::450ac887-d51d-4f28-b5bb-9aa773a39bcf" providerId="AD" clId="Web-{AEFD8881-1DC4-4A54-28B9-1DDF006FB432}" dt="2024-10-23T13:48:01.321" v="29"/>
        <pc:sldMasterMkLst>
          <pc:docMk/>
          <pc:sldMasterMk cId="315238390" sldId="2147484304"/>
        </pc:sldMasterMkLst>
        <pc:sldLayoutChg chg="del">
          <pc:chgData name="Natasha Young" userId="S::n.young@uwtsd.ac.uk::450ac887-d51d-4f28-b5bb-9aa773a39bcf" providerId="AD" clId="Web-{AEFD8881-1DC4-4A54-28B9-1DDF006FB432}" dt="2024-10-23T13:48:01.321" v="29"/>
          <pc:sldLayoutMkLst>
            <pc:docMk/>
            <pc:sldMasterMk cId="315238390" sldId="2147484304"/>
            <pc:sldLayoutMk cId="3477203172" sldId="2147484305"/>
          </pc:sldLayoutMkLst>
        </pc:sldLayoutChg>
      </pc:sldMasterChg>
      <pc:sldMasterChg chg="del delSldLayout">
        <pc:chgData name="Natasha Young" userId="S::n.young@uwtsd.ac.uk::450ac887-d51d-4f28-b5bb-9aa773a39bcf" providerId="AD" clId="Web-{AEFD8881-1DC4-4A54-28B9-1DDF006FB432}" dt="2024-10-23T13:48:01.321" v="30"/>
        <pc:sldMasterMkLst>
          <pc:docMk/>
          <pc:sldMasterMk cId="2907995872" sldId="2147484306"/>
        </pc:sldMasterMkLst>
        <pc:sldLayoutChg chg="del">
          <pc:chgData name="Natasha Young" userId="S::n.young@uwtsd.ac.uk::450ac887-d51d-4f28-b5bb-9aa773a39bcf" providerId="AD" clId="Web-{AEFD8881-1DC4-4A54-28B9-1DDF006FB432}" dt="2024-10-23T13:48:01.321" v="30"/>
          <pc:sldLayoutMkLst>
            <pc:docMk/>
            <pc:sldMasterMk cId="2907995872" sldId="2147484306"/>
            <pc:sldLayoutMk cId="995325473" sldId="2147484307"/>
          </pc:sldLayoutMkLst>
        </pc:sldLayoutChg>
      </pc:sldMasterChg>
      <pc:sldMasterChg chg="del delSldLayout">
        <pc:chgData name="Natasha Young" userId="S::n.young@uwtsd.ac.uk::450ac887-d51d-4f28-b5bb-9aa773a39bcf" providerId="AD" clId="Web-{AEFD8881-1DC4-4A54-28B9-1DDF006FB432}" dt="2024-10-23T13:48:01.321" v="31"/>
        <pc:sldMasterMkLst>
          <pc:docMk/>
          <pc:sldMasterMk cId="379109489" sldId="2147484308"/>
        </pc:sldMasterMkLst>
        <pc:sldLayoutChg chg="del">
          <pc:chgData name="Natasha Young" userId="S::n.young@uwtsd.ac.uk::450ac887-d51d-4f28-b5bb-9aa773a39bcf" providerId="AD" clId="Web-{AEFD8881-1DC4-4A54-28B9-1DDF006FB432}" dt="2024-10-23T13:48:01.321" v="31"/>
          <pc:sldLayoutMkLst>
            <pc:docMk/>
            <pc:sldMasterMk cId="379109489" sldId="2147484308"/>
            <pc:sldLayoutMk cId="3011997387" sldId="2147484309"/>
          </pc:sldLayoutMkLst>
        </pc:sldLayoutChg>
      </pc:sldMasterChg>
      <pc:sldMasterChg chg="del delSldLayout">
        <pc:chgData name="Natasha Young" userId="S::n.young@uwtsd.ac.uk::450ac887-d51d-4f28-b5bb-9aa773a39bcf" providerId="AD" clId="Web-{AEFD8881-1DC4-4A54-28B9-1DDF006FB432}" dt="2024-10-23T13:48:01.321" v="32"/>
        <pc:sldMasterMkLst>
          <pc:docMk/>
          <pc:sldMasterMk cId="2193424056" sldId="2147484310"/>
        </pc:sldMasterMkLst>
        <pc:sldLayoutChg chg="del">
          <pc:chgData name="Natasha Young" userId="S::n.young@uwtsd.ac.uk::450ac887-d51d-4f28-b5bb-9aa773a39bcf" providerId="AD" clId="Web-{AEFD8881-1DC4-4A54-28B9-1DDF006FB432}" dt="2024-10-23T13:48:01.321" v="32"/>
          <pc:sldLayoutMkLst>
            <pc:docMk/>
            <pc:sldMasterMk cId="2193424056" sldId="2147484310"/>
            <pc:sldLayoutMk cId="2809343526" sldId="2147484311"/>
          </pc:sldLayoutMkLst>
        </pc:sldLayoutChg>
      </pc:sldMasterChg>
      <pc:sldMasterChg chg="del delSldLayout">
        <pc:chgData name="Natasha Young" userId="S::n.young@uwtsd.ac.uk::450ac887-d51d-4f28-b5bb-9aa773a39bcf" providerId="AD" clId="Web-{AEFD8881-1DC4-4A54-28B9-1DDF006FB432}" dt="2024-10-23T13:48:01.321" v="33"/>
        <pc:sldMasterMkLst>
          <pc:docMk/>
          <pc:sldMasterMk cId="3940980004" sldId="2147484312"/>
        </pc:sldMasterMkLst>
        <pc:sldLayoutChg chg="del">
          <pc:chgData name="Natasha Young" userId="S::n.young@uwtsd.ac.uk::450ac887-d51d-4f28-b5bb-9aa773a39bcf" providerId="AD" clId="Web-{AEFD8881-1DC4-4A54-28B9-1DDF006FB432}" dt="2024-10-23T13:48:01.321" v="33"/>
          <pc:sldLayoutMkLst>
            <pc:docMk/>
            <pc:sldMasterMk cId="3940980004" sldId="2147484312"/>
            <pc:sldLayoutMk cId="2947688644" sldId="2147484313"/>
          </pc:sldLayoutMkLst>
        </pc:sldLayoutChg>
      </pc:sldMasterChg>
      <pc:sldMasterChg chg="del delSldLayout">
        <pc:chgData name="Natasha Young" userId="S::n.young@uwtsd.ac.uk::450ac887-d51d-4f28-b5bb-9aa773a39bcf" providerId="AD" clId="Web-{AEFD8881-1DC4-4A54-28B9-1DDF006FB432}" dt="2024-10-23T13:48:01.321" v="34"/>
        <pc:sldMasterMkLst>
          <pc:docMk/>
          <pc:sldMasterMk cId="2427640644" sldId="2147484314"/>
        </pc:sldMasterMkLst>
        <pc:sldLayoutChg chg="del">
          <pc:chgData name="Natasha Young" userId="S::n.young@uwtsd.ac.uk::450ac887-d51d-4f28-b5bb-9aa773a39bcf" providerId="AD" clId="Web-{AEFD8881-1DC4-4A54-28B9-1DDF006FB432}" dt="2024-10-23T13:48:01.321" v="34"/>
          <pc:sldLayoutMkLst>
            <pc:docMk/>
            <pc:sldMasterMk cId="2427640644" sldId="2147484314"/>
            <pc:sldLayoutMk cId="2098971691" sldId="2147484315"/>
          </pc:sldLayoutMkLst>
        </pc:sldLayoutChg>
      </pc:sldMasterChg>
      <pc:sldMasterChg chg="del delSldLayout">
        <pc:chgData name="Natasha Young" userId="S::n.young@uwtsd.ac.uk::450ac887-d51d-4f28-b5bb-9aa773a39bcf" providerId="AD" clId="Web-{AEFD8881-1DC4-4A54-28B9-1DDF006FB432}" dt="2024-10-23T13:48:01.321" v="35"/>
        <pc:sldMasterMkLst>
          <pc:docMk/>
          <pc:sldMasterMk cId="3549019997" sldId="2147484316"/>
        </pc:sldMasterMkLst>
        <pc:sldLayoutChg chg="del">
          <pc:chgData name="Natasha Young" userId="S::n.young@uwtsd.ac.uk::450ac887-d51d-4f28-b5bb-9aa773a39bcf" providerId="AD" clId="Web-{AEFD8881-1DC4-4A54-28B9-1DDF006FB432}" dt="2024-10-23T13:48:01.321" v="35"/>
          <pc:sldLayoutMkLst>
            <pc:docMk/>
            <pc:sldMasterMk cId="3549019997" sldId="2147484316"/>
            <pc:sldLayoutMk cId="2133013438" sldId="2147484317"/>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3630674799" sldId="2147484318"/>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3476203116" sldId="2147484319"/>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263313742" sldId="2147484320"/>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3030226040" sldId="2147484321"/>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3879661649" sldId="2147484322"/>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1324111639" sldId="2147484323"/>
          </pc:sldLayoutMkLst>
        </pc:sldLayoutChg>
        <pc:sldLayoutChg chg="del">
          <pc:chgData name="Natasha Young" userId="S::n.young@uwtsd.ac.uk::450ac887-d51d-4f28-b5bb-9aa773a39bcf" providerId="AD" clId="Web-{AEFD8881-1DC4-4A54-28B9-1DDF006FB432}" dt="2024-10-23T13:48:01.321" v="35"/>
          <pc:sldLayoutMkLst>
            <pc:docMk/>
            <pc:sldMasterMk cId="3549019997" sldId="2147484316"/>
            <pc:sldLayoutMk cId="4110209638" sldId="214748432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DF55D15-F778-4294-8824-9F525FB9FF7E}"/>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C9FD1404-8509-4D8D-878E-3800E220E0E0}"/>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BBC8AC34-8EAC-4967-AB42-CE91BF3006AE}"/>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095E1E6B-2475-43DB-84ED-5067CA6F34B2}"/>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60F1D819-E802-4931-B270-9F63533189FF}"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598A2CF-1C99-405E-87DD-585E2E5458B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F08E82D7-9B80-4F81-AE7E-3D6BDA0F6D28}"/>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77234C02-4D61-4C67-9528-5F57ADC8E954}"/>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40C6B78-A6A6-4E79-8FD3-C539D8240E1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3308658-B621-4A50-B4A2-B796D09A88D3}"/>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CCA79FC7-0F9E-46C1-AFAB-35F9D2B99C07}"/>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smtClean="0">
                <a:latin typeface="Arial" panose="020B0604020202020204" pitchFamily="34" charset="0"/>
              </a:defRPr>
            </a:lvl1pPr>
          </a:lstStyle>
          <a:p>
            <a:pPr>
              <a:defRPr/>
            </a:pPr>
            <a:fld id="{FABE55F2-8DF1-4A64-A3E3-094E87A9E6B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independent.co.uk/news/uk/crime/grooming-gangs-rotherham-suspects-victims-girls-rape-uk-nca-prosecutions-a8609511.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en.wikipedia.org/wiki/Child_pornography"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en.wikipedia.org/wiki/Internet" TargetMode="External"/><Relationship Id="rId5" Type="http://schemas.openxmlformats.org/officeDocument/2006/relationships/hyperlink" Target="https://en.wikipedia.org/wiki/Toronto_Police_Service" TargetMode="External"/><Relationship Id="rId4" Type="http://schemas.openxmlformats.org/officeDocument/2006/relationships/hyperlink" Target="https://en.wikipedia.org/wiki/Toronto"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0524112A-337D-48D9-A347-F37516127D31}"/>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762CF8EF-D54F-4855-A203-96A3F63FAA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a:extLst>
              <a:ext uri="{FF2B5EF4-FFF2-40B4-BE49-F238E27FC236}">
                <a16:creationId xmlns:a16="http://schemas.microsoft.com/office/drawing/2014/main" id="{B05438D1-0084-41AE-8ED1-C4DC2504D6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7F6133-CC14-4EF3-B8F1-7077E0887FEA}"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AC01BCC-78EB-4C87-A770-C3FC9E03FEFB}"/>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2AF57B9-639B-44C1-A0AA-F6AA1089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893D82C4-14B9-41AC-B9AF-9F681BAA84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06973C-5647-4456-9C94-A2B6C234E868}"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EBC8414-C98B-4BD1-80CB-02C48BB6FB75}"/>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D90FBDAE-C3CB-4143-9D2A-AD65C49C5C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a:extLst>
              <a:ext uri="{FF2B5EF4-FFF2-40B4-BE49-F238E27FC236}">
                <a16:creationId xmlns:a16="http://schemas.microsoft.com/office/drawing/2014/main" id="{32F9DD10-C614-4A6A-A478-9F19C144E1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76E5C67-AC14-48CE-8ED2-2BD4E13AAEC0}"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323566B-987A-44B0-8F98-BD81D9B95110}"/>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1DFFC5F-3728-4187-94CC-497EB5B286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2400" b="1" i="0" u="none" strike="noStrike" dirty="0">
                <a:solidFill>
                  <a:srgbClr val="000000"/>
                </a:solidFill>
                <a:effectLst/>
                <a:latin typeface="Arial" panose="020B0604020202020204" pitchFamily="34" charset="0"/>
              </a:rPr>
              <a:t>Reports</a:t>
            </a:r>
            <a:r>
              <a:rPr lang="en-GB" sz="2400" b="0" i="0" u="none" strike="noStrike" dirty="0">
                <a:solidFill>
                  <a:srgbClr val="000000"/>
                </a:solidFill>
                <a:effectLst/>
                <a:latin typeface="Arial" panose="020B0604020202020204" pitchFamily="34" charset="0"/>
              </a:rPr>
              <a:t> - These are inquiries that have been commissioned by the Government following a Serios Case Review.</a:t>
            </a:r>
            <a:r>
              <a:rPr lang="en-US" sz="2400" b="0" i="0" dirty="0">
                <a:solidFill>
                  <a:srgbClr val="444444"/>
                </a:solidFill>
                <a:effectLst/>
                <a:latin typeface="Arial" panose="020B0604020202020204" pitchFamily="34" charset="0"/>
              </a:rPr>
              <a:t>​</a:t>
            </a:r>
            <a:endParaRPr lang="en-US" sz="1600" b="0" i="0" dirty="0">
              <a:solidFill>
                <a:srgbClr val="444444"/>
              </a:solidFill>
              <a:effectLst/>
              <a:latin typeface="Calibri" panose="020F0502020204030204" pitchFamily="34" charset="0"/>
            </a:endParaRPr>
          </a:p>
          <a:p>
            <a:pPr algn="l" rtl="0" fontAlgn="base"/>
            <a:r>
              <a:rPr lang="en-GB" sz="2400" b="0" i="0" u="none" strike="noStrike" dirty="0">
                <a:solidFill>
                  <a:srgbClr val="000000"/>
                </a:solidFill>
                <a:effectLst/>
                <a:latin typeface="Arial" panose="020B0604020202020204" pitchFamily="34" charset="0"/>
              </a:rPr>
              <a:t>When the report is complete the case is closed. Recommendations for change.</a:t>
            </a:r>
            <a:r>
              <a:rPr lang="en-US" sz="2400" b="0" i="0" dirty="0">
                <a:solidFill>
                  <a:srgbClr val="444444"/>
                </a:solidFill>
                <a:effectLst/>
                <a:latin typeface="Arial" panose="020B0604020202020204" pitchFamily="34" charset="0"/>
              </a:rPr>
              <a:t>​</a:t>
            </a:r>
            <a:endParaRPr lang="en-US" sz="1600" b="0" i="0" dirty="0">
              <a:solidFill>
                <a:srgbClr val="444444"/>
              </a:solidFill>
              <a:effectLst/>
              <a:latin typeface="Calibri" panose="020F0502020204030204" pitchFamily="34" charset="0"/>
            </a:endParaRPr>
          </a:p>
          <a:p>
            <a:pPr algn="l" rtl="0" fontAlgn="base"/>
            <a:r>
              <a:rPr lang="en-GB" sz="2400" b="1" i="0" u="none" strike="noStrike" dirty="0">
                <a:solidFill>
                  <a:srgbClr val="000000"/>
                </a:solidFill>
                <a:effectLst/>
                <a:latin typeface="Arial" panose="020B0604020202020204" pitchFamily="34" charset="0"/>
              </a:rPr>
              <a:t>Operations</a:t>
            </a:r>
            <a:r>
              <a:rPr lang="en-GB" sz="2400" b="0" i="0" u="none" strike="noStrike" dirty="0">
                <a:solidFill>
                  <a:srgbClr val="000000"/>
                </a:solidFill>
                <a:effectLst/>
                <a:latin typeface="Arial" panose="020B0604020202020204" pitchFamily="34" charset="0"/>
              </a:rPr>
              <a:t> – These are ongoing and can remain open for many years.</a:t>
            </a:r>
            <a:endParaRPr lang="en-GB" sz="1600"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533E3611-DB03-4433-989F-6CD00B35C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A77FA2-8063-4574-B440-9D36C31F4635}"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B21D425-1DB7-474F-AA5A-A5A87E4526D1}"/>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25D5343E-5304-467D-B13E-30B4E3FE9E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An inquiry into the abuse of children in one children's home in North Wales. The home BRYN ESTYN, has since been demolished, but reports were filed over 30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social worker, Alison Taylor, who eventually became the whistleblower and lost her job, took it to the media.  Taylor had tried for many years to respond to the allegations but was always prevented by managers. When Wales today aired her story the government ordered a full inquiry and appointed Sir Ronald Waterhouse. This became, and remains the biggest and longest inquiry 1996-2000.</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1st recommendation –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48B2019-2C68-423D-AF63-9A0AD9F911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872537-D796-4D83-9A8A-93CC7E07C78F}"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2D11249-DD37-4041-9059-AAC616E2B981}"/>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E340E9A8-68F6-4B7D-AAC6-CED1BE5745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2012 Newsnight aired a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which highlighted the fact that the Waterhouse report had only investigated one children's home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There was evidence that showed that the staff who had worked at Bryn </a:t>
            </a:r>
            <a:r>
              <a:rPr lang="en-US" sz="1800" b="0" i="0" u="none" strike="noStrike" dirty="0" err="1">
                <a:solidFill>
                  <a:srgbClr val="000000"/>
                </a:solidFill>
                <a:effectLst/>
                <a:latin typeface="Arial" panose="020B0604020202020204" pitchFamily="34" charset="0"/>
              </a:rPr>
              <a:t>Estyn</a:t>
            </a:r>
            <a:r>
              <a:rPr lang="en-US" sz="1800" b="0" i="0" u="none" strike="noStrike" dirty="0">
                <a:solidFill>
                  <a:srgbClr val="000000"/>
                </a:solidFill>
                <a:effectLst/>
                <a:latin typeface="Arial" panose="020B0604020202020204" pitchFamily="34" charset="0"/>
              </a:rPr>
              <a:t> had in fact worked in other homes across North Wales. This led to a further victim coming forward. As a result, operation Pallial was launched. This is still open and ongoing, perpetrators still being investigated and convicted.</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D074386A-5F6F-496D-A758-2058C8538B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A60AE49-28E9-4B94-A3A9-12B1E47EC580}"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B2020E1-0F87-436B-8EA6-B0491A45E508}"/>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DBB930E-EC1A-4BD2-8B7C-D9806CF010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Murdered in April 1993 in an unprovoked attack by a gang of White youths as he waited innocently at a bus stop in South East London with his friend Dwayne Brooks.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Stephen's mother, Doreen Lawrence, now Baroness Lawrence, now wits in the House of Lords and is an advocate for young black youths.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She campaigned for many years to get the Metropolitan police investigated. She believed that the investigation into Stephens death was carried out unlawfully.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Eventually in 1998, 5 years after Stephen's death, the Government commissioned an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BFF33E61-465E-4665-B082-5E5B5D0D1A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6375DE-E5AE-4113-B825-3426A029EABF}"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E757BE0-1D23-4917-B30C-12CED0C58B4A}"/>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00AC9498-0AA9-415D-8566-8C628872B1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solidFill>
                  <a:srgbClr val="000000"/>
                </a:solidFill>
              </a:rPr>
              <a:t>The </a:t>
            </a:r>
            <a:r>
              <a:rPr lang="en-US" b="1">
                <a:solidFill>
                  <a:srgbClr val="000000"/>
                </a:solidFill>
              </a:rPr>
              <a:t>Macpherson Report (1999)</a:t>
            </a:r>
            <a:r>
              <a:rPr lang="en-US">
                <a:solidFill>
                  <a:srgbClr val="000000"/>
                </a:solidFill>
              </a:rPr>
              <a:t> was a landmark inquiry into the </a:t>
            </a:r>
            <a:r>
              <a:rPr lang="en-US" b="1">
                <a:solidFill>
                  <a:srgbClr val="000000"/>
                </a:solidFill>
              </a:rPr>
              <a:t>racist murder of Stephen Lawrence</a:t>
            </a:r>
            <a:r>
              <a:rPr lang="en-US">
                <a:solidFill>
                  <a:srgbClr val="000000"/>
                </a:solidFill>
              </a:rPr>
              <a:t> and the subsequent failures of the police investigation. While its primary focus was on institutional racism within policing, it has had a significant impact on </a:t>
            </a:r>
            <a:r>
              <a:rPr lang="en-US" b="1">
                <a:solidFill>
                  <a:srgbClr val="000000"/>
                </a:solidFill>
              </a:rPr>
              <a:t>safeguarding children</a:t>
            </a:r>
            <a:r>
              <a:rPr lang="en-US">
                <a:solidFill>
                  <a:srgbClr val="000000"/>
                </a:solidFill>
              </a:rPr>
              <a:t>, particularly in relation to </a:t>
            </a:r>
            <a:r>
              <a:rPr lang="en-US" b="1">
                <a:solidFill>
                  <a:srgbClr val="000000"/>
                </a:solidFill>
              </a:rPr>
              <a:t>discrimination, equality, and multi-agency working</a:t>
            </a:r>
            <a:r>
              <a:rPr lang="en-US">
                <a:solidFill>
                  <a:srgbClr val="000000"/>
                </a:solidFill>
              </a:rPr>
              <a:t>.</a:t>
            </a:r>
            <a:endParaRPr lang="en-US"/>
          </a:p>
          <a:p>
            <a:r>
              <a:rPr lang="en-US" b="1"/>
              <a:t>Key Safeguarding Impacts</a:t>
            </a:r>
            <a:endParaRPr lang="en-US"/>
          </a:p>
          <a:p>
            <a:pPr marL="285750" indent="-285750">
              <a:buFont typeface="Arial"/>
              <a:buChar char="•"/>
            </a:pPr>
            <a:r>
              <a:rPr lang="en-US" b="1">
                <a:solidFill>
                  <a:srgbClr val="000000"/>
                </a:solidFill>
              </a:rPr>
              <a:t>Institutional Racism Awareness</a:t>
            </a:r>
            <a:r>
              <a:rPr lang="en-US">
                <a:solidFill>
                  <a:srgbClr val="000000"/>
                </a:solidFill>
              </a:rPr>
              <a:t> – Highlighted how systemic biases can affect child protection, ensuring safeguarding professionals consider racial discrimination in their work.</a:t>
            </a:r>
            <a:endParaRPr lang="en-US"/>
          </a:p>
          <a:p>
            <a:pPr marL="285750" indent="-285750">
              <a:buFont typeface="Arial"/>
              <a:buChar char="•"/>
            </a:pPr>
            <a:r>
              <a:rPr lang="en-US" b="1">
                <a:solidFill>
                  <a:srgbClr val="000000"/>
                </a:solidFill>
              </a:rPr>
              <a:t>Improved Multi-Agency Collaboration</a:t>
            </a:r>
            <a:r>
              <a:rPr lang="en-US">
                <a:solidFill>
                  <a:srgbClr val="000000"/>
                </a:solidFill>
              </a:rPr>
              <a:t> – Strengthened cooperation between police, social services, and education to protect vulnerable children.</a:t>
            </a:r>
            <a:endParaRPr lang="en-US"/>
          </a:p>
          <a:p>
            <a:pPr marL="285750" indent="-285750">
              <a:buFont typeface="Arial"/>
              <a:buChar char="•"/>
            </a:pPr>
            <a:r>
              <a:rPr lang="en-US" b="1" dirty="0">
                <a:solidFill>
                  <a:srgbClr val="000000"/>
                </a:solidFill>
                <a:latin typeface="Arial"/>
                <a:ea typeface="MS PGothic"/>
                <a:cs typeface="Arial"/>
              </a:rPr>
              <a:t>Anti-Racism in Schools</a:t>
            </a:r>
            <a:r>
              <a:rPr lang="en-US" dirty="0">
                <a:solidFill>
                  <a:srgbClr val="000000"/>
                </a:solidFill>
                <a:latin typeface="Arial"/>
                <a:ea typeface="MS PGothic"/>
                <a:cs typeface="Arial"/>
              </a:rPr>
              <a:t> – Led to policies promoting equality and tackling racist bullying, ensuring safer environments for children.</a:t>
            </a:r>
            <a:endParaRPr lang="en-US" dirty="0">
              <a:latin typeface="Arial"/>
              <a:ea typeface="MS PGothic"/>
              <a:cs typeface="Arial"/>
            </a:endParaRPr>
          </a:p>
          <a:p>
            <a:pPr marL="285750" indent="-285750">
              <a:buFont typeface="Arial"/>
              <a:buChar char="•"/>
            </a:pPr>
            <a:r>
              <a:rPr lang="en-US" b="1" dirty="0">
                <a:solidFill>
                  <a:srgbClr val="000000"/>
                </a:solidFill>
                <a:latin typeface="Arial"/>
                <a:ea typeface="MS PGothic"/>
                <a:cs typeface="Arial"/>
              </a:rPr>
              <a:t>Community Trust &amp; Safeguarding</a:t>
            </a:r>
            <a:r>
              <a:rPr lang="en-US" dirty="0">
                <a:solidFill>
                  <a:srgbClr val="000000"/>
                </a:solidFill>
                <a:latin typeface="Arial"/>
                <a:ea typeface="MS PGothic"/>
                <a:cs typeface="Arial"/>
              </a:rPr>
              <a:t> – Emphasized the need for </a:t>
            </a:r>
            <a:r>
              <a:rPr lang="en-US" b="1" dirty="0">
                <a:solidFill>
                  <a:srgbClr val="000000"/>
                </a:solidFill>
                <a:latin typeface="Arial"/>
                <a:ea typeface="MS PGothic"/>
                <a:cs typeface="Arial"/>
              </a:rPr>
              <a:t>culturally competent safeguarding</a:t>
            </a:r>
            <a:r>
              <a:rPr lang="en-US" dirty="0">
                <a:solidFill>
                  <a:srgbClr val="000000"/>
                </a:solidFill>
                <a:latin typeface="Arial"/>
                <a:ea typeface="MS PGothic"/>
                <a:cs typeface="Arial"/>
              </a:rPr>
              <a:t>, ensuring children from minority backgrounds receive fair protection.</a:t>
            </a:r>
            <a:endParaRPr lang="en-US" dirty="0">
              <a:latin typeface="Arial"/>
              <a:ea typeface="MS PGothic"/>
              <a:cs typeface="Arial"/>
            </a:endParaRPr>
          </a:p>
          <a:p>
            <a:r>
              <a:rPr lang="en-US" dirty="0">
                <a:solidFill>
                  <a:srgbClr val="000000"/>
                </a:solidFill>
                <a:latin typeface="Arial"/>
                <a:ea typeface="MS PGothic"/>
                <a:cs typeface="Arial"/>
              </a:rPr>
              <a:t>The report’s influence extends beyond policing, shaping safeguarding policies to ensure </a:t>
            </a:r>
            <a:r>
              <a:rPr lang="en-US" b="1" dirty="0">
                <a:solidFill>
                  <a:srgbClr val="000000"/>
                </a:solidFill>
                <a:latin typeface="Arial"/>
                <a:ea typeface="MS PGothic"/>
                <a:cs typeface="Arial"/>
              </a:rPr>
              <a:t>all children, regardless of background, are protected from harm</a:t>
            </a:r>
            <a:endParaRPr lang="en-US" dirty="0">
              <a:latin typeface="Arial"/>
              <a:ea typeface="MS PGothic"/>
              <a:cs typeface="Arial"/>
            </a:endParaRPr>
          </a:p>
          <a:p>
            <a:pPr algn="l"/>
            <a:r>
              <a:rPr lang="en-US" sz="1800" b="0" i="0" u="none" strike="noStrike" dirty="0">
                <a:solidFill>
                  <a:srgbClr val="000000"/>
                </a:solidFill>
                <a:effectLst/>
                <a:latin typeface="Arial"/>
                <a:ea typeface="MS PGothic"/>
                <a:cs typeface="Arial"/>
              </a:rPr>
              <a:t>A 1999 public inquiry, chaired by Sir William Macpherson, examined the original Metropolitan police Service (MPS) investigation, which concluded that the force was institutionally racist.</a:t>
            </a:r>
            <a:r>
              <a:rPr lang="en-US" sz="1800" b="0" i="0" dirty="0">
                <a:solidFill>
                  <a:srgbClr val="444444"/>
                </a:solidFill>
                <a:effectLst/>
                <a:latin typeface="Arial"/>
                <a:ea typeface="MS PGothic"/>
                <a:cs typeface="Arial"/>
              </a:rPr>
              <a:t>​</a:t>
            </a:r>
            <a:endParaRPr lang="en-US" b="0" i="0">
              <a:solidFill>
                <a:srgbClr val="444444"/>
              </a:solidFill>
              <a:effectLst/>
              <a:latin typeface="Arial"/>
              <a:ea typeface="MS PGothic"/>
              <a:cs typeface="Arial"/>
            </a:endParaRPr>
          </a:p>
          <a:p>
            <a:pPr algn="l" rtl="0" fontAlgn="base"/>
            <a:r>
              <a:rPr lang="en-US" sz="1800" b="0" i="0" u="none" strike="noStrike" dirty="0">
                <a:solidFill>
                  <a:srgbClr val="000000"/>
                </a:solidFill>
                <a:effectLst/>
                <a:latin typeface="Arial" panose="020B0604020202020204" pitchFamily="34" charset="0"/>
              </a:rPr>
              <a:t>This report led to Greater Police Control – enshrining the rights for victims of crime, increasing the number of black and ethnic police officers.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70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r>
              <a:rPr lang="en-US" sz="1800" b="0" i="0" u="none" strike="noStrike" dirty="0">
                <a:solidFill>
                  <a:srgbClr val="000000"/>
                </a:solidFill>
                <a:effectLst/>
                <a:latin typeface="Arial"/>
                <a:ea typeface="MS PGothic"/>
                <a:cs typeface="Arial"/>
              </a:rPr>
              <a:t>The abolition of the </a:t>
            </a:r>
            <a:r>
              <a:rPr lang="en-US" sz="1800" dirty="0">
                <a:solidFill>
                  <a:srgbClr val="000000"/>
                </a:solidFill>
                <a:latin typeface="Arial"/>
                <a:ea typeface="MS PGothic"/>
                <a:cs typeface="Arial"/>
              </a:rPr>
              <a:t>double</a:t>
            </a:r>
            <a:r>
              <a:rPr lang="en-US" sz="1800" b="0" i="0" u="none" strike="noStrike" dirty="0">
                <a:solidFill>
                  <a:srgbClr val="000000"/>
                </a:solidFill>
                <a:effectLst/>
                <a:latin typeface="Arial"/>
                <a:ea typeface="MS PGothic"/>
                <a:cs typeface="Arial"/>
              </a:rPr>
              <a:t> jeopardy rule (cant be tried for the same crime twice), which eventually led to Gary Dobson and David Norris being convicted in 2012.</a:t>
            </a:r>
            <a:endParaRPr lang="en-US" b="0" i="0" dirty="0">
              <a:solidFill>
                <a:srgbClr val="444444"/>
              </a:solidFill>
              <a:effectLst/>
              <a:latin typeface="Calibri" panose="020F0502020204030204" pitchFamily="34" charset="0"/>
              <a:cs typeface="Arial"/>
            </a:endParaRPr>
          </a:p>
          <a:p>
            <a:endParaRPr lang="en-US" altLang="en-US" i="1"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27FC593D-7F22-45E7-A961-A456C66D50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C7FFCE7-EE43-487D-9D4D-3D10C08AB3ED}"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FE813B-138D-49A3-BBD7-36BA5AB60F41}"/>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2736BFF5-9E07-454D-8521-0206069E14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John Owen was a drama teacher and well known script writer for s4c. In Sept 2001, he was arrested and charged with serious criminal offences against children at Ysgol </a:t>
            </a:r>
            <a:r>
              <a:rPr lang="en-US" sz="1800" b="0" i="0" u="none" strike="noStrike" dirty="0" err="1">
                <a:solidFill>
                  <a:srgbClr val="000000"/>
                </a:solidFill>
                <a:effectLst/>
                <a:latin typeface="Arial" panose="020B0604020202020204" pitchFamily="34" charset="0"/>
              </a:rPr>
              <a:t>Gyfun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Rhydfelen</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Pontypridd</a:t>
            </a:r>
            <a:r>
              <a:rPr lang="en-US" sz="1800" b="0" i="0" u="none" strike="noStrike" dirty="0">
                <a:solidFill>
                  <a:srgbClr val="000000"/>
                </a:solidFill>
                <a:effectLst/>
                <a:latin typeface="Arial" panose="020B0604020202020204" pitchFamily="34" charset="0"/>
              </a:rPr>
              <a: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Allegations had been made against him as far back as 1980's but were dealt with internally by the school and school governors.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John Owen took his own life during the time of his Crown Court proceedings. He would certainly have faced a long sentence.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As a result, the fairly newly appointed </a:t>
            </a:r>
            <a:r>
              <a:rPr lang="en-US" sz="1800" b="0" i="0" u="none" strike="noStrike" dirty="0" err="1">
                <a:solidFill>
                  <a:srgbClr val="000000"/>
                </a:solidFill>
                <a:effectLst/>
                <a:latin typeface="Arial" panose="020B0604020202020204" pitchFamily="34" charset="0"/>
              </a:rPr>
              <a:t>childrens</a:t>
            </a:r>
            <a:r>
              <a:rPr lang="en-US" sz="1800" b="0" i="0" u="none" strike="noStrike" dirty="0">
                <a:solidFill>
                  <a:srgbClr val="000000"/>
                </a:solidFill>
                <a:effectLst/>
                <a:latin typeface="Arial" panose="020B0604020202020204" pitchFamily="34" charset="0"/>
              </a:rPr>
              <a:t> commissioner for Wales was commissioned by WG to carry out an inquiry.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The report resulted in tighter restrictions on the employment of staff at schools, changes to school practice and procedures, particularly extra curricular activities (on and off site) where two or more members of staff had to be present. School safeguarding policies – training became mandatory.</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970C45D9-C0E0-413C-B55F-62C66ACFA4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4693F8D-11D9-4944-82B7-D69E1B621272}"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AC2797C-DE31-4900-AF29-B433331AED6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7DA616FC-EF5F-4651-92EB-B2772A6E8C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36868" name="Slide Number Placeholder 3">
            <a:extLst>
              <a:ext uri="{FF2B5EF4-FFF2-40B4-BE49-F238E27FC236}">
                <a16:creationId xmlns:a16="http://schemas.microsoft.com/office/drawing/2014/main" id="{DEE9CEEB-9395-4F83-B738-6C9BD9138F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8C949C-0C90-4300-8878-1CB74CC6B32F}"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0BC16BFC-9EE6-42A9-A20A-4F75A4BC690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303B17A3-B17C-4719-ABA8-D1922FD6BB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Laming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108 recommendations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One major recommendations included the setting up a national database recording every contact made by a child under 16 with the police, health and local authority services, to prevent them from getting lost in the system.</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61F64C98-0F1A-4371-AE82-3287F853AA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35A9E9-0D15-4C7B-991E-215E4255789C}"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17C5EED-C1B1-480B-9AB1-895B8E01FB1D}"/>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8D0EBF96-0C69-4777-89D0-FAE0917321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August 2002</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Ian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and Maxine </a:t>
            </a:r>
            <a:r>
              <a:rPr lang="en-GB" sz="1800" b="0" i="0" u="none" strike="noStrike" dirty="0" err="1">
                <a:solidFill>
                  <a:srgbClr val="000000"/>
                </a:solidFill>
                <a:effectLst/>
                <a:latin typeface="Arial" panose="020B0604020202020204" pitchFamily="34" charset="0"/>
              </a:rPr>
              <a:t>Carr</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8EDA967D-6ABD-441F-86CB-653D33023E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86D485-FF6D-4BE4-BF38-A80F1FDE9322}"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09C0EE1-D147-4DD1-A342-598EB674A90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BBA819B5-A52F-46B2-A116-24859C353A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Sir Michael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was commissioned to look into the failings of the CRB system, those being checked to work with children.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as a result of the </a:t>
            </a:r>
            <a:r>
              <a:rPr lang="en-US" sz="1800" b="0" i="0" u="none" strike="noStrike" dirty="0" err="1">
                <a:solidFill>
                  <a:srgbClr val="000000"/>
                </a:solidFill>
                <a:effectLst/>
                <a:latin typeface="Arial" panose="020B0604020202020204" pitchFamily="34" charset="0"/>
              </a:rPr>
              <a:t>Bichard</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Improved Record Keeping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Vetting practices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 Information sharing with other agencies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Highlighted flaws in National IT systems, and a lack of a national ode of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Report led to Enhanced CRB, National Intelligence in IT system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Training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And also led to next slide</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DB27EA-8BA9-4480-AA89-7FA69D14A9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9214145-CA15-4531-8656-11E535F0DF5D}"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62B2570-3A56-4EF4-9506-FF3D61F24FCE}"/>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404CF261-A586-454B-AC70-F503BFC9DF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1" dirty="0">
                <a:solidFill>
                  <a:srgbClr val="000000"/>
                </a:solidFill>
                <a:effectLst/>
                <a:latin typeface="Arial" panose="020B0604020202020204" pitchFamily="34" charset="0"/>
              </a:rPr>
              <a:t>The New DBS System</a:t>
            </a:r>
            <a:endParaRPr lang="en-US" altLang="en-US" i="1" dirty="0">
              <a:latin typeface="Arial" panose="020B0604020202020204" pitchFamily="34" charset="0"/>
            </a:endParaRPr>
          </a:p>
        </p:txBody>
      </p:sp>
      <p:sp>
        <p:nvSpPr>
          <p:cNvPr id="45060" name="Slide Number Placeholder 3">
            <a:extLst>
              <a:ext uri="{FF2B5EF4-FFF2-40B4-BE49-F238E27FC236}">
                <a16:creationId xmlns:a16="http://schemas.microsoft.com/office/drawing/2014/main" id="{F206500D-A20B-43D2-BF14-92830C57D1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BBAA52-E6EE-4418-8795-3D494D72BE6F}"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GB" altLang="en-US" sz="1200" dirty="0">
              <a:solidFill>
                <a:srgbClr val="000000"/>
              </a:solidFill>
              <a:cs typeface="Arial"/>
            </a:endParaRPr>
          </a:p>
          <a:p>
            <a:pPr algn="l" rtl="0" fontAlgn="base"/>
            <a:r>
              <a:rPr lang="en-GB" sz="1800" b="0" i="0" u="none" strike="noStrike" dirty="0" err="1">
                <a:solidFill>
                  <a:srgbClr val="000000"/>
                </a:solidFill>
                <a:effectLst/>
                <a:latin typeface="Arial" panose="020B0604020202020204" pitchFamily="34" charset="0"/>
              </a:rPr>
              <a:t>Awst</a:t>
            </a:r>
            <a:r>
              <a:rPr lang="en-GB" sz="1800" b="0" i="0" u="none" strike="noStrike" dirty="0">
                <a:solidFill>
                  <a:srgbClr val="000000"/>
                </a:solidFill>
                <a:effectLst/>
                <a:latin typeface="Arial" panose="020B0604020202020204" pitchFamily="34" charset="0"/>
              </a:rPr>
              <a:t> 2007/</a:t>
            </a:r>
            <a:r>
              <a:rPr lang="en-GB" sz="1800" b="0" i="0" u="none" strike="noStrike" dirty="0">
                <a:solidFill>
                  <a:srgbClr val="0000FF"/>
                </a:solidFill>
                <a:effectLst/>
                <a:latin typeface="Arial" panose="020B0604020202020204" pitchFamily="34" charset="0"/>
              </a:rPr>
              <a:t>August 2007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17mis</a:t>
            </a:r>
            <a:r>
              <a:rPr lang="en-GB" sz="1800" b="0" i="0" u="none" strike="noStrike" dirty="0">
                <a:solidFill>
                  <a:srgbClr val="0000FF"/>
                </a:solidFill>
                <a:effectLst/>
                <a:latin typeface="Arial" panose="020B0604020202020204" pitchFamily="34" charset="0"/>
              </a:rPr>
              <a:t>/17 months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Haringey,</a:t>
            </a:r>
            <a:r>
              <a:rPr lang="en-GB" sz="1800" b="0" i="0" u="none" strike="noStrike" dirty="0">
                <a:solidFill>
                  <a:srgbClr val="0000FF"/>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Llundain</a:t>
            </a:r>
            <a:r>
              <a:rPr lang="en-GB" sz="1800" b="0" i="0" u="none" strike="noStrike" dirty="0">
                <a:solidFill>
                  <a:srgbClr val="0000FF"/>
                </a:solidFill>
                <a:effectLst/>
                <a:latin typeface="Arial" panose="020B0604020202020204" pitchFamily="34" charset="0"/>
              </a:rPr>
              <a:t>/London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Gweinidog</a:t>
            </a:r>
            <a:r>
              <a:rPr lang="en-GB" sz="1800" b="0" i="0" u="none" strike="noStrike" dirty="0">
                <a:solidFill>
                  <a:srgbClr val="000000"/>
                </a:solidFill>
                <a:effectLst/>
                <a:latin typeface="Arial" panose="020B0604020202020204" pitchFamily="34" charset="0"/>
              </a:rPr>
              <a:t> Plant Ed Balls </a:t>
            </a:r>
            <a:r>
              <a:rPr lang="en-GB" sz="1800" b="0" i="0" u="none" strike="noStrike" dirty="0" err="1">
                <a:solidFill>
                  <a:srgbClr val="000000"/>
                </a:solidFill>
                <a:effectLst/>
                <a:latin typeface="Arial" panose="020B0604020202020204" pitchFamily="34" charset="0"/>
              </a:rPr>
              <a:t>wedi</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gorchymyn</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yr</a:t>
            </a:r>
            <a:r>
              <a:rPr lang="en-GB" sz="1800" b="0" i="0" u="none" strike="noStrike" dirty="0">
                <a:solidFill>
                  <a:srgbClr val="0000FF"/>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ymchwiliad</a:t>
            </a:r>
            <a:r>
              <a:rPr lang="en-GB" sz="1800" b="0" i="0" u="none" strike="noStrike" dirty="0">
                <a:solidFill>
                  <a:srgbClr val="0000FF"/>
                </a:solidFill>
                <a:effectLst/>
                <a:latin typeface="Arial" panose="020B0604020202020204" pitchFamily="34" charset="0"/>
              </a:rPr>
              <a:t>/Children’s Minister Ed Balls ordered inquiry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Chwythwr</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Chwiban</a:t>
            </a:r>
            <a:r>
              <a:rPr lang="en-GB" sz="1800" b="0" i="0" u="none" strike="noStrike" dirty="0">
                <a:solidFill>
                  <a:srgbClr val="0000FF"/>
                </a:solidFill>
                <a:effectLst/>
                <a:latin typeface="Arial" panose="020B0604020202020204" pitchFamily="34" charset="0"/>
              </a:rPr>
              <a:t>/</a:t>
            </a:r>
            <a:r>
              <a:rPr lang="en-GB" sz="1800" b="0" i="0" u="none" strike="noStrike" dirty="0" err="1">
                <a:solidFill>
                  <a:srgbClr val="0000FF"/>
                </a:solidFill>
                <a:effectLst/>
                <a:latin typeface="Arial" panose="020B0604020202020204" pitchFamily="34" charset="0"/>
              </a:rPr>
              <a:t>Whistleblower</a:t>
            </a:r>
            <a:endParaRPr lang="en-GB"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16</a:t>
            </a:fld>
            <a:endParaRPr lang="cy-GB" altLang="en-US"/>
          </a:p>
        </p:txBody>
      </p:sp>
    </p:spTree>
    <p:extLst>
      <p:ext uri="{BB962C8B-B14F-4D97-AF65-F5344CB8AC3E}">
        <p14:creationId xmlns:p14="http://schemas.microsoft.com/office/powerpoint/2010/main" val="248737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Laming also took this enquiry on</a:t>
            </a:r>
          </a:p>
        </p:txBody>
      </p:sp>
      <p:sp>
        <p:nvSpPr>
          <p:cNvPr id="4" name="Slide Number Placeholder 3"/>
          <p:cNvSpPr>
            <a:spLocks noGrp="1"/>
          </p:cNvSpPr>
          <p:nvPr>
            <p:ph type="sldNum" sz="quarter" idx="5"/>
          </p:nvPr>
        </p:nvSpPr>
        <p:spPr/>
        <p:txBody>
          <a:bodyPr/>
          <a:lstStyle/>
          <a:p>
            <a:pPr>
              <a:defRPr/>
            </a:pPr>
            <a:fld id="{FABE55F2-8DF1-4A64-A3E3-094E87A9E6B7}" type="slidenum">
              <a:rPr lang="cy-GB" altLang="en-US" smtClean="0"/>
              <a:pPr>
                <a:defRPr/>
              </a:pPr>
              <a:t>17</a:t>
            </a:fld>
            <a:endParaRPr lang="cy-GB" altLang="en-US"/>
          </a:p>
        </p:txBody>
      </p:sp>
    </p:spTree>
    <p:extLst>
      <p:ext uri="{BB962C8B-B14F-4D97-AF65-F5344CB8AC3E}">
        <p14:creationId xmlns:p14="http://schemas.microsoft.com/office/powerpoint/2010/main" val="4193001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19536D6-4456-405A-960F-5E5903A7C328}"/>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4C4765F9-9ABC-470A-891E-302BBF8FC0D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dirty="0">
                <a:solidFill>
                  <a:srgbClr val="000000"/>
                </a:solidFill>
                <a:effectLst/>
                <a:latin typeface="Arial" panose="020B0604020202020204" pitchFamily="34" charset="0"/>
              </a:rPr>
              <a:t>The Government commissioned Eileen Munro to review all safeguarding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What this report did was to change processes where the speed in which responses have to followed are now statutory.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When we consider referrals today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Discussion with a duty social worker = 24 hours to submit a referral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Once in receipt of the referral, the Regional Safeguarding board has 24 hours to decide on a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Then in Wales, the Initial Child Protection Conference takes place within 15 days of the section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1" i="0" u="none" strike="noStrike" dirty="0">
                <a:solidFill>
                  <a:srgbClr val="000000"/>
                </a:solidFill>
                <a:effectLst/>
                <a:latin typeface="Arial" panose="020B0604020202020204" pitchFamily="34" charset="0"/>
              </a:rPr>
              <a:t>THIS IS ALL DOWN TO EILEEN MUNRO</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49156" name="Slide Number Placeholder 3">
            <a:extLst>
              <a:ext uri="{FF2B5EF4-FFF2-40B4-BE49-F238E27FC236}">
                <a16:creationId xmlns:a16="http://schemas.microsoft.com/office/drawing/2014/main" id="{8B90E6F5-BB56-47A1-9F3C-D901F9422C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811D40-AC86-4B37-96DA-1F909BCABF0F}"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BB4C3B3-3F6E-4EB9-8745-6FE7D669594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CB14784-A196-4C19-8AEE-537FC9EC4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1" u="none" strike="noStrike" dirty="0">
                <a:solidFill>
                  <a:srgbClr val="000000"/>
                </a:solidFill>
                <a:effectLst/>
                <a:latin typeface="Arial" panose="020B0604020202020204" pitchFamily="34" charset="0"/>
              </a:rPr>
              <a:t>Entertainment Industry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Following the death of Jimmy Saville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This has led to the arrest and conviction of many well known celebrities.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Rolf Harries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Max Clifford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Leslie Grantham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Gary Glitter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1" u="none" strike="noStrike" dirty="0">
                <a:solidFill>
                  <a:srgbClr val="000000"/>
                </a:solidFill>
                <a:effectLst/>
                <a:latin typeface="Arial" panose="020B0604020202020204" pitchFamily="34" charset="0"/>
              </a:rPr>
              <a:t>Stuart Hall</a:t>
            </a:r>
            <a:endParaRPr lang="en-US" b="0" i="0" dirty="0">
              <a:solidFill>
                <a:srgbClr val="444444"/>
              </a:solidFill>
              <a:effectLst/>
              <a:latin typeface="Calibri" panose="020F0502020204030204" pitchFamily="34" charset="0"/>
            </a:endParaRPr>
          </a:p>
          <a:p>
            <a:endParaRPr lang="en-US" altLang="en-US" i="1" dirty="0">
              <a:latin typeface="Arial" panose="020B0604020202020204" pitchFamily="34" charset="0"/>
            </a:endParaRPr>
          </a:p>
        </p:txBody>
      </p:sp>
      <p:sp>
        <p:nvSpPr>
          <p:cNvPr id="51204" name="Slide Number Placeholder 3">
            <a:extLst>
              <a:ext uri="{FF2B5EF4-FFF2-40B4-BE49-F238E27FC236}">
                <a16:creationId xmlns:a16="http://schemas.microsoft.com/office/drawing/2014/main" id="{012B36A0-C503-4E8A-8017-6DD62E550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E78F656-D3A7-4FB2-9C90-13EA2176A28E}"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2B26FFC-28C8-4EE8-B5DE-BF26C5E0C86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44D8383-B853-4919-AD42-113254E49A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Parents of Millie Dowler and Madeline McCann gave evidence in this inquiry because their personal mobile phones had been hacked by newspaper journalists in order to </a:t>
            </a:r>
            <a:r>
              <a:rPr lang="en-US" sz="1800" b="0" i="0" u="none" strike="noStrike" dirty="0" err="1">
                <a:solidFill>
                  <a:srgbClr val="000000"/>
                </a:solidFill>
                <a:effectLst/>
                <a:latin typeface="Arial" panose="020B0604020202020204" pitchFamily="34" charset="0"/>
              </a:rPr>
              <a:t>creat</a:t>
            </a:r>
            <a:r>
              <a:rPr lang="en-US" sz="1800" b="0" i="0" u="none" strike="noStrike" dirty="0">
                <a:solidFill>
                  <a:srgbClr val="000000"/>
                </a:solidFill>
                <a:effectLst/>
                <a:latin typeface="Arial" panose="020B0604020202020204" pitchFamily="34" charset="0"/>
              </a:rPr>
              <a:t> headlines.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Millie Dowler – Kidnapped and murdered in 2002, was unsolved for 9 years until the arrest of Levi Bellfield for other crimes.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Madeline McCann – abducted and never found in 2003 from Portugal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Bringing down the world of Rupert Murdoch</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Changes to British press included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New self regulations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Press </a:t>
            </a:r>
            <a:r>
              <a:rPr lang="en-US" sz="1800" b="0" i="0" u="none" strike="noStrike" dirty="0" err="1">
                <a:solidFill>
                  <a:srgbClr val="000000"/>
                </a:solidFill>
                <a:effectLst/>
                <a:latin typeface="Arial" panose="020B0604020202020204" pitchFamily="34" charset="0"/>
              </a:rPr>
              <a:t>behaviour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a:ea typeface="MS PGothic"/>
                <a:cs typeface="Arial"/>
              </a:rPr>
              <a:t>Higer standards of journalism</a:t>
            </a:r>
            <a:r>
              <a:rPr lang="en-US" sz="1800" b="0" i="0" dirty="0">
                <a:solidFill>
                  <a:srgbClr val="444444"/>
                </a:solidFill>
                <a:effectLst/>
                <a:latin typeface="Arial"/>
                <a:ea typeface="MS PGothic"/>
                <a:cs typeface="Arial"/>
              </a:rPr>
              <a:t>​</a:t>
            </a:r>
            <a:endParaRPr lang="en-US" b="0" i="0" dirty="0">
              <a:solidFill>
                <a:srgbClr val="444444"/>
              </a:solidFill>
              <a:effectLst/>
              <a:latin typeface="Arial"/>
              <a:ea typeface="MS PGothic"/>
              <a:cs typeface="Arial"/>
            </a:endParaRPr>
          </a:p>
          <a:p>
            <a:pPr algn="l" rtl="0" fontAlgn="base"/>
            <a:r>
              <a:rPr lang="en-US" sz="1800" b="0" i="0" u="none" strike="noStrike" dirty="0">
                <a:solidFill>
                  <a:srgbClr val="000000"/>
                </a:solidFill>
                <a:effectLst/>
                <a:latin typeface="Arial" panose="020B0604020202020204" pitchFamily="34" charset="0"/>
              </a:rPr>
              <a:t>Legal duties on the government</a:t>
            </a:r>
            <a:endParaRPr lang="en-US" b="0" i="0" dirty="0">
              <a:solidFill>
                <a:srgbClr val="444444"/>
              </a:solidFill>
              <a:effectLst/>
              <a:latin typeface="Calibri" panose="020F0502020204030204" pitchFamily="34" charset="0"/>
            </a:endParaRPr>
          </a:p>
          <a:p>
            <a:r>
              <a:rPr lang="en-US"/>
              <a:t>The </a:t>
            </a:r>
            <a:r>
              <a:rPr lang="en-US" b="1"/>
              <a:t>Leveson Report (2012)</a:t>
            </a:r>
            <a:r>
              <a:rPr lang="en-US"/>
              <a:t> was the result of the </a:t>
            </a:r>
            <a:r>
              <a:rPr lang="en-US" b="1"/>
              <a:t>Leveson Inquiry</a:t>
            </a:r>
            <a:r>
              <a:rPr lang="en-US"/>
              <a:t>, which examined the </a:t>
            </a:r>
            <a:r>
              <a:rPr lang="en-US" b="1"/>
              <a:t>culture, practices, and ethics of the press</a:t>
            </a:r>
            <a:r>
              <a:rPr lang="en-US"/>
              <a:t> following the phone-hacking scandal involving </a:t>
            </a:r>
            <a:r>
              <a:rPr lang="en-US" b="1"/>
              <a:t>News of the World</a:t>
            </a:r>
            <a:r>
              <a:rPr lang="en-US"/>
              <a:t>. While its primary focus was media regulation, it has implications for </a:t>
            </a:r>
            <a:r>
              <a:rPr lang="en-US" b="1"/>
              <a:t>safeguarding children</a:t>
            </a:r>
            <a:r>
              <a:rPr lang="en-US"/>
              <a:t>, particularly in relation to </a:t>
            </a:r>
            <a:r>
              <a:rPr lang="en-US" b="1"/>
              <a:t>privacy, media ethics, and protection from exploitation</a:t>
            </a:r>
            <a:r>
              <a:rPr lang="en-US"/>
              <a:t>.</a:t>
            </a:r>
          </a:p>
          <a:p>
            <a:r>
              <a:rPr lang="en-US" b="1"/>
              <a:t>Key Safeguarding Impacts</a:t>
            </a:r>
            <a:endParaRPr lang="en-US"/>
          </a:p>
          <a:p>
            <a:pPr marL="285750" indent="-285750">
              <a:buFont typeface="Arial"/>
              <a:buChar char="•"/>
            </a:pPr>
            <a:r>
              <a:rPr lang="en-US" b="1"/>
              <a:t>Protection of Children's Privacy</a:t>
            </a:r>
            <a:r>
              <a:rPr lang="en-US"/>
              <a:t> – Recommended stricter media guidelines to prevent the unethical exposure of children in the press.</a:t>
            </a:r>
          </a:p>
          <a:p>
            <a:pPr marL="285750" indent="-285750">
              <a:buFont typeface="Arial"/>
              <a:buChar char="•"/>
            </a:pPr>
            <a:r>
              <a:rPr lang="en-US" b="1"/>
              <a:t>Ethical Reporting</a:t>
            </a:r>
            <a:r>
              <a:rPr lang="en-US"/>
              <a:t> – Highlighted the need for responsible journalism, ensuring children are not exploited in news stories.</a:t>
            </a:r>
          </a:p>
          <a:p>
            <a:pPr marL="285750" indent="-285750">
              <a:buFont typeface="Arial"/>
              <a:buChar char="•"/>
            </a:pPr>
            <a:r>
              <a:rPr lang="en-US" b="1"/>
              <a:t>Regulation of Press Conduct</a:t>
            </a:r>
            <a:r>
              <a:rPr lang="en-US"/>
              <a:t> – Proposed an independent regulatory body to oversee press behavior, reducing harmful media practices.</a:t>
            </a:r>
          </a:p>
          <a:p>
            <a:pPr marL="285750" indent="-285750">
              <a:buFont typeface="Arial"/>
              <a:buChar char="•"/>
            </a:pPr>
            <a:r>
              <a:rPr lang="en-US" b="1" dirty="0">
                <a:latin typeface="Arial"/>
                <a:ea typeface="MS PGothic"/>
                <a:cs typeface="Arial"/>
              </a:rPr>
              <a:t>Public Awareness</a:t>
            </a:r>
            <a:r>
              <a:rPr lang="en-US" dirty="0">
                <a:latin typeface="Arial"/>
                <a:ea typeface="MS PGothic"/>
                <a:cs typeface="Arial"/>
              </a:rPr>
              <a:t> – Raised concerns about how media intrusion can affect vulnerable children, influencing safeguarding policies.</a:t>
            </a:r>
          </a:p>
          <a:p>
            <a:r>
              <a:rPr lang="en-US" dirty="0">
                <a:latin typeface="Arial"/>
                <a:ea typeface="MS PGothic"/>
                <a:cs typeface="Arial"/>
              </a:rPr>
              <a:t>The report reinforced the importance of </a:t>
            </a:r>
            <a:r>
              <a:rPr lang="en-US" b="1" dirty="0">
                <a:latin typeface="Arial"/>
                <a:ea typeface="MS PGothic"/>
                <a:cs typeface="Arial"/>
              </a:rPr>
              <a:t>ethical journalism</a:t>
            </a:r>
            <a:r>
              <a:rPr lang="en-US" dirty="0">
                <a:latin typeface="Arial"/>
                <a:ea typeface="MS PGothic"/>
                <a:cs typeface="Arial"/>
              </a:rPr>
              <a:t> in safeguarding children from media exploitation and undue scrutiny</a:t>
            </a:r>
          </a:p>
          <a:p>
            <a:endParaRPr lang="en-US" sz="1800" dirty="0">
              <a:latin typeface="Arial" panose="020B0604020202020204" pitchFamily="34" charset="0"/>
              <a:cs typeface="Arial"/>
            </a:endParaRPr>
          </a:p>
          <a:p>
            <a:endParaRPr lang="en-US" altLang="en-US" i="1" dirty="0">
              <a:latin typeface="Arial" panose="020B0604020202020204" pitchFamily="34" charset="0"/>
            </a:endParaRPr>
          </a:p>
        </p:txBody>
      </p:sp>
      <p:sp>
        <p:nvSpPr>
          <p:cNvPr id="53252" name="Slide Number Placeholder 3">
            <a:extLst>
              <a:ext uri="{FF2B5EF4-FFF2-40B4-BE49-F238E27FC236}">
                <a16:creationId xmlns:a16="http://schemas.microsoft.com/office/drawing/2014/main" id="{88FD1FEE-1BED-4D3E-B519-D5F1F21C376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85B509-8D16-47E8-83CA-08BFD8E96779}"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85214CDE-4B5C-4AE6-BDB5-FC2616993187}"/>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C32198-8241-4E1C-B163-E7710BD2DD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Operation Stovewood is the single largest law enforcement investigation into non-familial child sexual exploitation and abuse in the UK.</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child sexual exploitation scandal consisted of the organised child sexual abuse that occurred in the town of </a:t>
            </a:r>
            <a:r>
              <a:rPr lang="en-GB" sz="1800" b="1" i="0" u="none" strike="noStrike" dirty="0">
                <a:solidFill>
                  <a:srgbClr val="000000"/>
                </a:solidFill>
                <a:effectLst/>
                <a:latin typeface="Arial" panose="020B0604020202020204" pitchFamily="34" charset="0"/>
              </a:rPr>
              <a:t>Rotherham</a:t>
            </a:r>
            <a:r>
              <a:rPr lang="en-GB" sz="1800" b="0" i="0" u="none" strike="noStrike" dirty="0">
                <a:solidFill>
                  <a:srgbClr val="000000"/>
                </a:solidFill>
                <a:effectLst/>
                <a:latin typeface="Arial" panose="020B0604020202020204" pitchFamily="34" charset="0"/>
              </a:rPr>
              <a:t>, South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Yorkshire, Northern England from the late 1980s until the 2010s and the failure of local authorities to act on reports of the abuse throughout most of that period.</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total of 20 men have so far been convicted and the National Crime Agency (NCA) vowed to continue the investigation, which has so far identified 190 suspects and engaged with 313 alleged victims </a:t>
            </a:r>
            <a:r>
              <a:rPr lang="en-GB" sz="1800" b="0" i="0" u="sng" strike="noStrike" dirty="0">
                <a:solidFill>
                  <a:srgbClr val="0563C1"/>
                </a:solidFill>
                <a:effectLst/>
                <a:latin typeface="Arial" panose="020B0604020202020204" pitchFamily="34" charset="0"/>
                <a:hlinkClick r:id="rId3"/>
              </a:rPr>
              <a:t>out of an estimated 1,500.</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5300" name="Slide Number Placeholder 3">
            <a:extLst>
              <a:ext uri="{FF2B5EF4-FFF2-40B4-BE49-F238E27FC236}">
                <a16:creationId xmlns:a16="http://schemas.microsoft.com/office/drawing/2014/main" id="{87FB3A57-6F17-4B74-BD3C-A911DC99A5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25A00D-DF07-48E2-ACA7-8585D40EF0E0}"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86EED6D6-722A-4102-856B-A38281D8A52C}"/>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CF4DCD34-8DD0-437D-86C6-5246D8B0DF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endParaRPr lang="en-GB" altLang="en-US" dirty="0">
              <a:latin typeface="Arial" panose="020B0604020202020204" pitchFamily="34" charset="0"/>
            </a:endParaRPr>
          </a:p>
          <a:p>
            <a:pPr algn="l" rtl="0" fontAlgn="base"/>
            <a:r>
              <a:rPr lang="en-GB" sz="1800" b="1" i="0" u="none" strike="noStrike" dirty="0">
                <a:solidFill>
                  <a:srgbClr val="000000"/>
                </a:solidFill>
                <a:effectLst/>
                <a:latin typeface="Arial" panose="020B0604020202020204" pitchFamily="34" charset="0"/>
              </a:rPr>
              <a:t>Project Spade</a:t>
            </a:r>
            <a:r>
              <a:rPr lang="en-GB" sz="1800" b="0" i="0" u="none" strike="noStrike" dirty="0">
                <a:solidFill>
                  <a:srgbClr val="000000"/>
                </a:solidFill>
                <a:effectLst/>
                <a:latin typeface="Arial" panose="020B0604020202020204" pitchFamily="34" charset="0"/>
              </a:rPr>
              <a:t>, an international police investigation into </a:t>
            </a:r>
            <a:r>
              <a:rPr lang="en-GB" sz="1800" b="0" i="0" u="sng" strike="noStrike" dirty="0">
                <a:solidFill>
                  <a:srgbClr val="0563C1"/>
                </a:solidFill>
                <a:effectLst/>
                <a:latin typeface="Arial" panose="020B0604020202020204" pitchFamily="34" charset="0"/>
                <a:hlinkClick r:id="rId3"/>
              </a:rPr>
              <a:t>child pornography</a:t>
            </a:r>
            <a:r>
              <a:rPr lang="en-GB" sz="1800" b="0" i="0" u="none" strike="noStrike" dirty="0">
                <a:solidFill>
                  <a:srgbClr val="000000"/>
                </a:solidFill>
                <a:effectLst/>
                <a:latin typeface="Arial" panose="020B0604020202020204" pitchFamily="34" charset="0"/>
              </a:rPr>
              <a:t>, began in October 2010 in </a:t>
            </a:r>
            <a:r>
              <a:rPr lang="en-GB" sz="1800" b="0" i="0" u="sng" strike="noStrike" dirty="0">
                <a:solidFill>
                  <a:srgbClr val="0563C1"/>
                </a:solidFill>
                <a:effectLst/>
                <a:latin typeface="Arial" panose="020B0604020202020204" pitchFamily="34" charset="0"/>
                <a:hlinkClick r:id="rId4"/>
              </a:rPr>
              <a:t>Toronto, Canada</a:t>
            </a:r>
            <a:r>
              <a:rPr lang="en-GB" sz="1800" b="0" i="0" u="none" strike="noStrike" dirty="0">
                <a:solidFill>
                  <a:srgbClr val="000000"/>
                </a:solidFill>
                <a:effectLst/>
                <a:latin typeface="Arial" panose="020B0604020202020204" pitchFamily="34" charset="0"/>
              </a:rPr>
              <a:t>. The investigation started when </a:t>
            </a:r>
            <a:r>
              <a:rPr lang="en-GB" sz="1800" b="0" i="0" u="sng" strike="noStrike" dirty="0">
                <a:solidFill>
                  <a:srgbClr val="0563C1"/>
                </a:solidFill>
                <a:effectLst/>
                <a:latin typeface="Arial" panose="020B0604020202020204" pitchFamily="34" charset="0"/>
                <a:hlinkClick r:id="rId5"/>
              </a:rPr>
              <a:t>Toronto Police Service</a:t>
            </a:r>
            <a:r>
              <a:rPr lang="en-GB" sz="1800" b="0" i="0" u="none" strike="noStrike" dirty="0">
                <a:solidFill>
                  <a:srgbClr val="000000"/>
                </a:solidFill>
                <a:effectLst/>
                <a:latin typeface="Arial" panose="020B0604020202020204" pitchFamily="34" charset="0"/>
              </a:rPr>
              <a:t> officers made on-line contact with a man who was alleged to have been sharing pornographic videos via the </a:t>
            </a:r>
            <a:r>
              <a:rPr lang="en-GB" sz="1800" b="0" i="0" u="sng" strike="noStrike" dirty="0">
                <a:solidFill>
                  <a:srgbClr val="0563C1"/>
                </a:solidFill>
                <a:effectLst/>
                <a:latin typeface="Arial" panose="020B0604020202020204" pitchFamily="34" charset="0"/>
                <a:hlinkClick r:id="rId6"/>
              </a:rPr>
              <a:t>Internet</a:t>
            </a:r>
            <a:r>
              <a:rPr lang="en-GB" sz="1800" b="0" i="0" u="none" strike="noStrike" dirty="0">
                <a:solidFill>
                  <a:srgbClr val="000000"/>
                </a:solidFill>
                <a:effectLst/>
                <a:latin typeface="Arial" panose="020B0604020202020204" pitchFamily="34" charset="0"/>
              </a:rPr>
              <a:t> and by mail. The investigation eventually covered over 50 countries. Almost 350 people were arrested internationally, and 386 children were said to have been rescued.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Gareth Williams – Ysgol </a:t>
            </a:r>
            <a:r>
              <a:rPr lang="en-GB" sz="1800" b="0" i="0" u="none" strike="noStrike" dirty="0" err="1">
                <a:solidFill>
                  <a:srgbClr val="000000"/>
                </a:solidFill>
                <a:effectLst/>
                <a:latin typeface="Arial" panose="020B0604020202020204" pitchFamily="34" charset="0"/>
              </a:rPr>
              <a:t>Glantaf</a:t>
            </a:r>
            <a:r>
              <a:rPr lang="en-GB" sz="1800" b="0" i="0" u="none" strike="noStrike" dirty="0">
                <a:solidFill>
                  <a:srgbClr val="000000"/>
                </a:solidFill>
                <a:effectLst/>
                <a:latin typeface="Arial" panose="020B0604020202020204" pitchFamily="34" charset="0"/>
              </a:rPr>
              <a:t>, Cardiff – Deputy Headteacher – secretly filming pupils going to the toilet.</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57348" name="Slide Number Placeholder 3">
            <a:extLst>
              <a:ext uri="{FF2B5EF4-FFF2-40B4-BE49-F238E27FC236}">
                <a16:creationId xmlns:a16="http://schemas.microsoft.com/office/drawing/2014/main" id="{E469ECDC-3AFF-4819-B591-851F4F7249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8E8BFD-45D7-4EAE-AF02-1F7079DA4F46}"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02F9BC1-28BD-4AFB-B0F2-70F4F33848A1}"/>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AFE8B044-2A0B-4F77-8AA0-88ABB5060E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algn="l" rtl="0" fontAlgn="base"/>
            <a:r>
              <a:rPr lang="en-GB" sz="1800" b="0" i="0" u="none" strike="noStrike" dirty="0">
                <a:solidFill>
                  <a:srgbClr val="000000"/>
                </a:solidFill>
                <a:effectLst/>
                <a:latin typeface="Arial" panose="020B0604020202020204" pitchFamily="34" charset="0"/>
              </a:rPr>
              <a:t>2016</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Abuse into historical sexual abuse/grooming of young children – soccer.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Now 18 Police forces involved across the UK.</a:t>
            </a:r>
            <a:endParaRPr lang="en-US"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59396" name="Slide Number Placeholder 3">
            <a:extLst>
              <a:ext uri="{FF2B5EF4-FFF2-40B4-BE49-F238E27FC236}">
                <a16:creationId xmlns:a16="http://schemas.microsoft.com/office/drawing/2014/main" id="{E101A30D-2432-43E4-BD88-E24FFF5BD9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309111E-AF4A-4DC9-98B3-244BB6E6C266}"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0D63612-00B9-44BD-8ED9-E47E17C30A55}"/>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E0409CFB-CD18-42D8-B520-46A7723C1C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61444" name="Slide Number Placeholder 3">
            <a:extLst>
              <a:ext uri="{FF2B5EF4-FFF2-40B4-BE49-F238E27FC236}">
                <a16:creationId xmlns:a16="http://schemas.microsoft.com/office/drawing/2014/main" id="{8B365DBC-3F32-4259-B008-277A5ABBD4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BA0D195-1400-405E-9D19-41C5139EABE5}"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926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700BBB30-3B0F-4AA4-A4BB-7409795CC3A8}" type="datetimeFigureOut">
              <a:rPr lang="en-GB" smtClean="0"/>
              <a:pPr>
                <a:defRPr/>
              </a:pPr>
              <a:t>10/06/2025</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805592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8B652FA1-01D0-4AAD-A131-C0E33089BB15}" type="datetimeFigureOut">
              <a:rPr lang="en-GB" smtClean="0"/>
              <a:pPr>
                <a:defRPr/>
              </a:pPr>
              <a:t>10/06/2025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29FA1D5B-CA3E-4DB1-AB02-107F193E0EE9}" type="slidenum">
              <a:rPr lang="en-GB" altLang="en-US" smtClean="0"/>
              <a:pPr>
                <a:defRPr/>
              </a:pPr>
              <a:t>‹#›</a:t>
            </a:fld>
            <a:endParaRPr lang="en-GB" altLang="en-US"/>
          </a:p>
        </p:txBody>
      </p:sp>
    </p:spTree>
    <p:extLst>
      <p:ext uri="{BB962C8B-B14F-4D97-AF65-F5344CB8AC3E}">
        <p14:creationId xmlns:p14="http://schemas.microsoft.com/office/powerpoint/2010/main" val="28360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43DFD62E-14CD-4A5A-AD24-49398E851FD0}" type="datetimeFigureOut">
              <a:rPr lang="en-GB" smtClean="0"/>
              <a:pPr>
                <a:defRPr/>
              </a:pPr>
              <a:t>10/06/2025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4269DBE9-F723-418D-85FC-CE485C3EB242}" type="slidenum">
              <a:rPr lang="en-GB" altLang="en-US" smtClean="0"/>
              <a:pPr>
                <a:defRPr/>
              </a:pPr>
              <a:t>‹#›</a:t>
            </a:fld>
            <a:endParaRPr lang="en-GB" altLang="en-US"/>
          </a:p>
        </p:txBody>
      </p:sp>
    </p:spTree>
    <p:extLst>
      <p:ext uri="{BB962C8B-B14F-4D97-AF65-F5344CB8AC3E}">
        <p14:creationId xmlns:p14="http://schemas.microsoft.com/office/powerpoint/2010/main" val="465471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346B94B7-4FF0-41C7-9ABD-C363CC5220A8}" type="datetimeFigureOut">
              <a:rPr lang="en-GB" smtClean="0"/>
              <a:pPr>
                <a:defRPr/>
              </a:pPr>
              <a:t>10/06/2025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E0FD069A-C666-4B41-9679-428B20EDDDFE}" type="slidenum">
              <a:rPr lang="en-GB" altLang="en-US" smtClean="0"/>
              <a:pPr>
                <a:defRPr/>
              </a:pPr>
              <a:t>‹#›</a:t>
            </a:fld>
            <a:endParaRPr lang="en-GB" altLang="en-US"/>
          </a:p>
        </p:txBody>
      </p:sp>
    </p:spTree>
    <p:extLst>
      <p:ext uri="{BB962C8B-B14F-4D97-AF65-F5344CB8AC3E}">
        <p14:creationId xmlns:p14="http://schemas.microsoft.com/office/powerpoint/2010/main" val="3473685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700BBB30-3B0F-4AA4-A4BB-7409795CC3A8}" type="datetimeFigureOut">
              <a:rPr lang="en-GB" smtClean="0"/>
              <a:pPr>
                <a:defRPr/>
              </a:pPr>
              <a:t>10/06/2025</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A9C6C356-B62A-4F3E-8A6C-2A219611B5E5}" type="slidenum">
              <a:rPr lang="en-GB" altLang="en-US" smtClean="0"/>
              <a:pPr>
                <a:defRPr/>
              </a:pPr>
              <a:t>‹#›</a:t>
            </a:fld>
            <a:endParaRPr lang="en-GB" altLang="en-US"/>
          </a:p>
        </p:txBody>
      </p:sp>
    </p:spTree>
    <p:extLst>
      <p:ext uri="{BB962C8B-B14F-4D97-AF65-F5344CB8AC3E}">
        <p14:creationId xmlns:p14="http://schemas.microsoft.com/office/powerpoint/2010/main" val="130930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1470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3409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47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9994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64673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22389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24537500"/>
      </p:ext>
    </p:extLst>
  </p:cSld>
  <p:clrMap bg1="lt1" tx1="dk1" bg2="lt2" tx2="dk2" accent1="accent1" accent2="accent2" accent3="accent3" accent4="accent4" accent5="accent5" accent6="accent6" hlink="hlink" folHlink="folHlink"/>
  <p:sldLayoutIdLst>
    <p:sldLayoutId id="2147484205" r:id="rId1"/>
    <p:sldLayoutId id="2147484263" r:id="rId2"/>
    <p:sldLayoutId id="2147484264" r:id="rId3"/>
    <p:sldLayoutId id="2147484265" r:id="rId4"/>
    <p:sldLayoutId id="2147484266" r:id="rId5"/>
    <p:sldLayoutId id="21474842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53663346"/>
      </p:ext>
    </p:extLst>
  </p:cSld>
  <p:clrMap bg1="lt1" tx1="dk1" bg2="lt2" tx2="dk2" accent1="accent1" accent2="accent2" accent3="accent3" accent4="accent4" accent5="accent5" accent6="accent6" hlink="hlink" folHlink="folHlink"/>
  <p:sldLayoutIdLst>
    <p:sldLayoutId id="2147484221" r:id="rId1"/>
    <p:sldLayoutId id="2147484222" r:id="rId2"/>
    <p:sldLayoutId id="2147484223" r:id="rId3"/>
    <p:sldLayoutId id="2147484224" r:id="rId4"/>
    <p:sldLayoutId id="2147484225" r:id="rId5"/>
    <p:sldLayoutId id="21474842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7141045-93EA-4CA8-8073-A3DE8EA699D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spcBef>
                <a:spcPct val="0"/>
              </a:spcBef>
              <a:buFontTx/>
              <a:buNone/>
            </a:pPr>
            <a:endParaRPr lang="cy-GB" altLang="cy-GB" sz="4400"/>
          </a:p>
        </p:txBody>
      </p:sp>
      <p:sp>
        <p:nvSpPr>
          <p:cNvPr id="15363" name="Rectangle 4">
            <a:extLst>
              <a:ext uri="{FF2B5EF4-FFF2-40B4-BE49-F238E27FC236}">
                <a16:creationId xmlns:a16="http://schemas.microsoft.com/office/drawing/2014/main" id="{AD29E5E8-D445-4D7D-B760-822759E259FB}"/>
              </a:ext>
            </a:extLst>
          </p:cNvPr>
          <p:cNvSpPr txBox="1">
            <a:spLocks noChangeArrowheads="1"/>
          </p:cNvSpPr>
          <p:nvPr/>
        </p:nvSpPr>
        <p:spPr bwMode="auto">
          <a:xfrm>
            <a:off x="-108520" y="-99392"/>
            <a:ext cx="936104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eaLnBrk="1" hangingPunct="1">
              <a:buNone/>
            </a:pPr>
            <a:r>
              <a:rPr lang="cy-GB" altLang="en-US" sz="4200" b="1" dirty="0">
                <a:latin typeface="Arial"/>
                <a:ea typeface="ＭＳ Ｐゴシック"/>
                <a:cs typeface="Arial"/>
              </a:rPr>
              <a:t>ECEY5011/C</a:t>
            </a:r>
            <a:br>
              <a:rPr lang="cy-GB" altLang="en-US" sz="4200" b="1" dirty="0">
                <a:latin typeface="Arial" panose="020B0604020202020204" pitchFamily="34" charset="0"/>
                <a:cs typeface="Arial" panose="020B0604020202020204" pitchFamily="34" charset="0"/>
              </a:rPr>
            </a:br>
            <a:r>
              <a:rPr lang="cy-GB" altLang="en-US" sz="4200" b="1" dirty="0">
                <a:latin typeface="Arial"/>
                <a:ea typeface="ＭＳ Ｐゴシック"/>
                <a:cs typeface="Arial"/>
              </a:rPr>
              <a:t>Diogelu: arfer, deddfwriaeth a’r </a:t>
            </a:r>
            <a:r>
              <a:rPr lang="cy-GB" altLang="en-US" sz="4200" b="1" dirty="0" err="1">
                <a:latin typeface="Arial"/>
                <a:ea typeface="ＭＳ Ｐゴシック"/>
                <a:cs typeface="Arial"/>
              </a:rPr>
              <a:t>tim</a:t>
            </a:r>
            <a:r>
              <a:rPr lang="cy-GB" altLang="en-US" sz="4200" b="1" dirty="0">
                <a:latin typeface="Arial"/>
                <a:ea typeface="ＭＳ Ｐゴシック"/>
                <a:cs typeface="Arial"/>
              </a:rPr>
              <a:t> aml-ddisgyblaethol</a:t>
            </a:r>
            <a:br>
              <a:rPr lang="cy-GB" altLang="en-US" sz="4200" b="1" dirty="0">
                <a:latin typeface="Arial" panose="020B0604020202020204" pitchFamily="34" charset="0"/>
                <a:cs typeface="Arial" panose="020B0604020202020204" pitchFamily="34" charset="0"/>
              </a:rPr>
            </a:br>
            <a:r>
              <a:rPr lang="cy-GB" altLang="en-US" sz="4200" b="1" dirty="0" err="1">
                <a:solidFill>
                  <a:schemeClr val="accent1">
                    <a:lumMod val="75000"/>
                  </a:schemeClr>
                </a:solidFill>
                <a:latin typeface="Arial"/>
                <a:ea typeface="ＭＳ Ｐゴシック"/>
                <a:cs typeface="Arial"/>
              </a:rPr>
              <a:t>Safeguarding</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practice</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legislation</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and</a:t>
            </a:r>
            <a:r>
              <a:rPr lang="cy-GB" altLang="en-US" sz="4200" b="1" dirty="0">
                <a:solidFill>
                  <a:schemeClr val="accent1">
                    <a:lumMod val="75000"/>
                  </a:schemeClr>
                </a:solidFill>
                <a:latin typeface="Arial"/>
                <a:ea typeface="ＭＳ Ｐゴシック"/>
                <a:cs typeface="Arial"/>
              </a:rPr>
              <a:t> the </a:t>
            </a:r>
            <a:r>
              <a:rPr lang="cy-GB" altLang="en-US" sz="4200" b="1" dirty="0" err="1">
                <a:solidFill>
                  <a:schemeClr val="accent1">
                    <a:lumMod val="75000"/>
                  </a:schemeClr>
                </a:solidFill>
                <a:latin typeface="Arial"/>
                <a:ea typeface="ＭＳ Ｐゴシック"/>
                <a:cs typeface="Arial"/>
              </a:rPr>
              <a:t>multi-disciplinary</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team</a:t>
            </a:r>
            <a:br>
              <a:rPr lang="cy-GB" altLang="en-US" sz="4200" b="1" dirty="0">
                <a:latin typeface="Arial" panose="020B0604020202020204" pitchFamily="34" charset="0"/>
                <a:cs typeface="Arial" panose="020B0604020202020204" pitchFamily="34" charset="0"/>
              </a:rPr>
            </a:br>
            <a:r>
              <a:rPr lang="cy-GB" altLang="en-US" sz="4200" b="1" dirty="0">
                <a:latin typeface="Arial"/>
                <a:ea typeface="ＭＳ Ｐゴシック"/>
                <a:cs typeface="Arial"/>
              </a:rPr>
              <a:t>Darlith 7</a:t>
            </a:r>
            <a:br>
              <a:rPr lang="cy-GB" altLang="en-US" sz="4200" b="1" dirty="0">
                <a:latin typeface="Arial" panose="020B0604020202020204" pitchFamily="34" charset="0"/>
                <a:cs typeface="Arial" panose="020B0604020202020204" pitchFamily="34" charset="0"/>
              </a:rPr>
            </a:br>
            <a:r>
              <a:rPr lang="cy-GB" altLang="en-US" sz="4200" b="1" dirty="0" err="1">
                <a:solidFill>
                  <a:schemeClr val="accent1">
                    <a:lumMod val="75000"/>
                  </a:schemeClr>
                </a:solidFill>
                <a:latin typeface="Arial"/>
                <a:ea typeface="ＭＳ Ｐゴシック"/>
                <a:cs typeface="Arial"/>
              </a:rPr>
              <a:t>Lecture</a:t>
            </a:r>
            <a:r>
              <a:rPr lang="cy-GB" altLang="en-US" sz="4200" b="1" dirty="0">
                <a:solidFill>
                  <a:schemeClr val="accent1">
                    <a:lumMod val="75000"/>
                  </a:schemeClr>
                </a:solidFill>
                <a:latin typeface="Arial"/>
                <a:ea typeface="ＭＳ Ｐゴシック"/>
                <a:cs typeface="Arial"/>
              </a:rPr>
              <a:t> 7</a:t>
            </a:r>
            <a:br>
              <a:rPr lang="cy-GB" altLang="en-US" sz="4200" b="1" dirty="0">
                <a:latin typeface="Arial" panose="020B0604020202020204" pitchFamily="34" charset="0"/>
                <a:cs typeface="Arial" panose="020B0604020202020204" pitchFamily="34" charset="0"/>
              </a:rPr>
            </a:br>
            <a:r>
              <a:rPr lang="cy-GB" altLang="en-US" sz="4200" b="1" dirty="0">
                <a:latin typeface="Arial"/>
                <a:ea typeface="ＭＳ Ｐゴシック"/>
                <a:cs typeface="Arial"/>
              </a:rPr>
              <a:t>Adroddiadau</a:t>
            </a:r>
            <a:br>
              <a:rPr lang="cy-GB" altLang="en-US" sz="4200" b="1" dirty="0">
                <a:latin typeface="Arial" panose="020B0604020202020204" pitchFamily="34" charset="0"/>
                <a:cs typeface="Arial" panose="020B0604020202020204" pitchFamily="34" charset="0"/>
              </a:rPr>
            </a:br>
            <a:r>
              <a:rPr lang="cy-GB" altLang="en-US" sz="4200" b="1" dirty="0" err="1">
                <a:solidFill>
                  <a:schemeClr val="accent1">
                    <a:lumMod val="75000"/>
                  </a:schemeClr>
                </a:solidFill>
                <a:latin typeface="Arial"/>
                <a:ea typeface="ＭＳ Ｐゴシック"/>
                <a:cs typeface="Arial"/>
              </a:rPr>
              <a:t>Reports</a:t>
            </a:r>
            <a:endParaRPr lang="en-GB" altLang="cy-GB" sz="4200" b="1" dirty="0">
              <a:solidFill>
                <a:schemeClr val="accent1">
                  <a:lumMod val="75000"/>
                </a:schemeClr>
              </a:solidFill>
              <a:latin typeface="Arial"/>
              <a:ea typeface="ＭＳ Ｐゴシック"/>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57BC-E1E8-4F34-AF34-F1E703A2DBE1}"/>
              </a:ext>
            </a:extLst>
          </p:cNvPr>
          <p:cNvSpPr>
            <a:spLocks noGrp="1"/>
          </p:cNvSpPr>
          <p:nvPr>
            <p:ph type="ctrTitle"/>
          </p:nvPr>
        </p:nvSpPr>
        <p:spPr>
          <a:xfrm>
            <a:off x="539552" y="764704"/>
            <a:ext cx="8001000" cy="2387600"/>
          </a:xfrm>
        </p:spPr>
        <p:txBody>
          <a:bodyPr>
            <a:noAutofit/>
          </a:bodyPr>
          <a:lstStyle/>
          <a:p>
            <a:pPr algn="ctr">
              <a:defRPr/>
            </a:pPr>
            <a:r>
              <a:rPr lang="en-GB" sz="4400" b="1" dirty="0">
                <a:latin typeface="Arial" panose="020B0604020202020204" pitchFamily="34" charset="0"/>
                <a:cs typeface="Arial" panose="020B0604020202020204" pitchFamily="34" charset="0"/>
              </a:rPr>
              <a:t>Sgiliau </a:t>
            </a:r>
            <a:r>
              <a:rPr lang="en-GB" sz="4400" b="1" dirty="0" err="1">
                <a:latin typeface="Arial" panose="020B0604020202020204" pitchFamily="34" charset="0"/>
                <a:cs typeface="Arial" panose="020B0604020202020204" pitchFamily="34" charset="0"/>
              </a:rPr>
              <a:t>Cyflogadwyedd</a:t>
            </a:r>
            <a:r>
              <a:rPr lang="en-GB" sz="4400" b="1" dirty="0">
                <a:latin typeface="Arial" panose="020B0604020202020204" pitchFamily="34" charset="0"/>
                <a:cs typeface="Arial" panose="020B0604020202020204" pitchFamily="34" charset="0"/>
              </a:rPr>
              <a:t>/</a:t>
            </a:r>
            <a:r>
              <a:rPr lang="en-GB" sz="4400" b="1" dirty="0" err="1">
                <a:latin typeface="Arial" panose="020B0604020202020204" pitchFamily="34" charset="0"/>
                <a:cs typeface="Arial" panose="020B0604020202020204" pitchFamily="34" charset="0"/>
              </a:rPr>
              <a:t>Trosglwyddadwy</a:t>
            </a: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1">
                  <a:lumMod val="75000"/>
                </a:schemeClr>
              </a:solidFill>
              <a:latin typeface="Arial" panose="020B0604020202020204" pitchFamily="34" charset="0"/>
              <a:cs typeface="Arial" panose="020B0604020202020204" pitchFamily="34" charset="0"/>
            </a:endParaRPr>
          </a:p>
        </p:txBody>
      </p:sp>
      <p:sp>
        <p:nvSpPr>
          <p:cNvPr id="17411" name="Content Placeholder 2">
            <a:extLst>
              <a:ext uri="{FF2B5EF4-FFF2-40B4-BE49-F238E27FC236}">
                <a16:creationId xmlns:a16="http://schemas.microsoft.com/office/drawing/2014/main" id="{F2E5B829-112A-4F76-A34D-217F82E4E28F}"/>
              </a:ext>
            </a:extLst>
          </p:cNvPr>
          <p:cNvSpPr>
            <a:spLocks noGrp="1"/>
          </p:cNvSpPr>
          <p:nvPr>
            <p:ph type="subTitle" idx="1"/>
          </p:nvPr>
        </p:nvSpPr>
        <p:spPr>
          <a:xfrm>
            <a:off x="21158" y="3429000"/>
            <a:ext cx="4788024" cy="2106711"/>
          </a:xfrm>
        </p:spPr>
        <p:txBody>
          <a:bodyPr>
            <a:normAutofit/>
          </a:bodyPr>
          <a:lstStyle/>
          <a:p>
            <a:endParaRPr lang="en-GB" altLang="en-US"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800" dirty="0" err="1">
                <a:latin typeface="Arial" panose="020B0604020202020204" pitchFamily="34" charset="0"/>
                <a:cs typeface="Arial" panose="020B0604020202020204" pitchFamily="34" charset="0"/>
              </a:rPr>
              <a:t>Trefniadaeth</a:t>
            </a:r>
            <a:endParaRPr lang="en-GB" altLang="en-US"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Y </a:t>
            </a:r>
            <a:r>
              <a:rPr lang="en-GB" altLang="en-US" sz="2800" dirty="0" err="1">
                <a:latin typeface="Arial" panose="020B0604020202020204" pitchFamily="34" charset="0"/>
                <a:cs typeface="Arial" panose="020B0604020202020204" pitchFamily="34" charset="0"/>
              </a:rPr>
              <a:t>gallu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werthuso</a:t>
            </a:r>
            <a:endParaRPr lang="en-GB" altLang="en-US"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800" dirty="0" err="1">
                <a:latin typeface="Arial" panose="020B0604020202020204" pitchFamily="34" charset="0"/>
                <a:cs typeface="Arial" panose="020B0604020202020204" pitchFamily="34" charset="0"/>
              </a:rPr>
              <a:t>Ymwybyddiaeth</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personol</a:t>
            </a:r>
            <a:endParaRPr lang="en-GB" altLang="en-US" sz="2800" dirty="0">
              <a:latin typeface="Arial" panose="020B0604020202020204" pitchFamily="34" charset="0"/>
              <a:cs typeface="Arial" panose="020B0604020202020204" pitchFamily="34" charset="0"/>
            </a:endParaRPr>
          </a:p>
        </p:txBody>
      </p:sp>
      <p:sp>
        <p:nvSpPr>
          <p:cNvPr id="17412" name="Content Placeholder 3">
            <a:extLst>
              <a:ext uri="{FF2B5EF4-FFF2-40B4-BE49-F238E27FC236}">
                <a16:creationId xmlns:a16="http://schemas.microsoft.com/office/drawing/2014/main" id="{41B8486A-F421-4CC3-BB35-8A2B309DF34A}"/>
              </a:ext>
            </a:extLst>
          </p:cNvPr>
          <p:cNvSpPr>
            <a:spLocks noGrp="1"/>
          </p:cNvSpPr>
          <p:nvPr>
            <p:ph sz="half" idx="4294967295"/>
          </p:nvPr>
        </p:nvSpPr>
        <p:spPr>
          <a:xfrm>
            <a:off x="5148064" y="3429000"/>
            <a:ext cx="3867150" cy="3749675"/>
          </a:xfrm>
        </p:spPr>
        <p:txBody>
          <a:bodyPr>
            <a:normAutofit/>
          </a:bodyPr>
          <a:lstStyle/>
          <a:p>
            <a:endParaRPr lang="en-GB" altLang="en-US" sz="2400" dirty="0">
              <a:solidFill>
                <a:schemeClr val="accent6">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dirty="0">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5523-B0F4-4920-86D4-1E02DBA3981F}"/>
              </a:ext>
            </a:extLst>
          </p:cNvPr>
          <p:cNvSpPr>
            <a:spLocks noGrp="1"/>
          </p:cNvSpPr>
          <p:nvPr>
            <p:ph type="ctrTitle"/>
          </p:nvPr>
        </p:nvSpPr>
        <p:spPr>
          <a:xfrm>
            <a:off x="1143000" y="61913"/>
            <a:ext cx="6858000" cy="2387600"/>
          </a:xfrm>
        </p:spPr>
        <p:txBody>
          <a:bodyPr>
            <a:noAutofit/>
          </a:bodyPr>
          <a:lstStyle/>
          <a:p>
            <a:pPr algn="ctr">
              <a:defRPr/>
            </a:pPr>
            <a:r>
              <a:rPr lang="en-GB" sz="4200" dirty="0" err="1">
                <a:latin typeface="Arial" panose="020B0604020202020204" pitchFamily="34" charset="0"/>
                <a:cs typeface="Arial" panose="020B0604020202020204" pitchFamily="34" charset="0"/>
              </a:rPr>
              <a:t>Rhaglen</a:t>
            </a:r>
            <a:r>
              <a:rPr lang="en-GB" sz="4200"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Ymarferydd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Blynyddoedd</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Cynnar</a:t>
            </a:r>
            <a:br>
              <a:rPr lang="en-GB" sz="4200" dirty="0">
                <a:latin typeface="Arial" panose="020B0604020202020204" pitchFamily="34" charset="0"/>
                <a:cs typeface="Arial" panose="020B0604020202020204" pitchFamily="34" charset="0"/>
              </a:rPr>
            </a:br>
            <a:r>
              <a:rPr lang="en-GB" sz="4200" b="1" dirty="0">
                <a:solidFill>
                  <a:schemeClr val="accent1">
                    <a:lumMod val="75000"/>
                  </a:schemeClr>
                </a:solidFill>
                <a:latin typeface="Arial" panose="020B0604020202020204" pitchFamily="34" charset="0"/>
                <a:cs typeface="Arial" panose="020B0604020202020204" pitchFamily="34" charset="0"/>
              </a:rPr>
              <a:t>Early Years Practitioner </a:t>
            </a:r>
            <a:r>
              <a:rPr lang="en-GB" sz="4200" dirty="0">
                <a:solidFill>
                  <a:schemeClr val="accent1">
                    <a:lumMod val="75000"/>
                  </a:schemeClr>
                </a:solidFill>
                <a:latin typeface="Arial" panose="020B0604020202020204" pitchFamily="34" charset="0"/>
                <a:cs typeface="Arial" panose="020B0604020202020204" pitchFamily="34" charset="0"/>
              </a:rPr>
              <a:t>programme</a:t>
            </a:r>
            <a:endParaRPr lang="en-US" sz="42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D95DCD-DB14-4671-AD33-3B58F90A8328}"/>
              </a:ext>
            </a:extLst>
          </p:cNvPr>
          <p:cNvSpPr>
            <a:spLocks noGrp="1"/>
          </p:cNvSpPr>
          <p:nvPr>
            <p:ph type="subTitle" idx="1"/>
          </p:nvPr>
        </p:nvSpPr>
        <p:spPr>
          <a:xfrm>
            <a:off x="899592" y="2422079"/>
            <a:ext cx="3356992" cy="1655762"/>
          </a:xfrm>
        </p:spPr>
        <p:txBody>
          <a:bodyPr>
            <a:normAutofit fontScale="25000" lnSpcReduction="20000"/>
          </a:bodyPr>
          <a:lstStyle/>
          <a:p>
            <a:pPr>
              <a:defRPr/>
            </a:pPr>
            <a:r>
              <a:rPr lang="en-GB" sz="8800" dirty="0" err="1">
                <a:latin typeface="Arial" panose="020B0604020202020204" pitchFamily="34" charset="0"/>
                <a:cs typeface="Arial" panose="020B0604020202020204" pitchFamily="34" charset="0"/>
              </a:rPr>
              <a:t>Meini</a:t>
            </a:r>
            <a:r>
              <a:rPr lang="en-GB" sz="8800" dirty="0">
                <a:latin typeface="Arial" panose="020B0604020202020204" pitchFamily="34" charset="0"/>
                <a:cs typeface="Arial" panose="020B0604020202020204" pitchFamily="34" charset="0"/>
              </a:rPr>
              <a:t> </a:t>
            </a:r>
            <a:r>
              <a:rPr lang="en-GB" sz="8800" dirty="0" err="1">
                <a:latin typeface="Arial" panose="020B0604020202020204" pitchFamily="34" charset="0"/>
                <a:cs typeface="Arial" panose="020B0604020202020204" pitchFamily="34" charset="0"/>
              </a:rPr>
              <a:t>prawf</a:t>
            </a:r>
            <a:r>
              <a:rPr lang="en-GB" sz="8800" dirty="0">
                <a:latin typeface="Arial" panose="020B0604020202020204" pitchFamily="34" charset="0"/>
                <a:cs typeface="Arial" panose="020B0604020202020204" pitchFamily="34" charset="0"/>
              </a:rPr>
              <a:t> y NOS a </a:t>
            </a:r>
            <a:r>
              <a:rPr lang="en-GB" sz="8800" dirty="0" err="1">
                <a:latin typeface="Arial" panose="020B0604020202020204" pitchFamily="34" charset="0"/>
                <a:cs typeface="Arial" panose="020B0604020202020204" pitchFamily="34" charset="0"/>
              </a:rPr>
              <a:t>gyflawnwyd</a:t>
            </a:r>
            <a:r>
              <a:rPr lang="en-GB" sz="8800" dirty="0">
                <a:latin typeface="Arial" panose="020B0604020202020204" pitchFamily="34" charset="0"/>
                <a:cs typeface="Arial" panose="020B0604020202020204" pitchFamily="34" charset="0"/>
              </a:rPr>
              <a:t> </a:t>
            </a:r>
            <a:r>
              <a:rPr lang="en-GB" sz="8800" dirty="0" err="1">
                <a:latin typeface="Arial" panose="020B0604020202020204" pitchFamily="34" charset="0"/>
                <a:cs typeface="Arial" panose="020B0604020202020204" pitchFamily="34" charset="0"/>
              </a:rPr>
              <a:t>yn</a:t>
            </a:r>
            <a:r>
              <a:rPr lang="en-GB" sz="8800" dirty="0">
                <a:latin typeface="Arial" panose="020B0604020202020204" pitchFamily="34" charset="0"/>
                <a:cs typeface="Arial" panose="020B0604020202020204" pitchFamily="34" charset="0"/>
              </a:rPr>
              <a:t> y </a:t>
            </a:r>
            <a:r>
              <a:rPr lang="en-GB" sz="8800" dirty="0" err="1">
                <a:latin typeface="Arial" panose="020B0604020202020204" pitchFamily="34" charset="0"/>
                <a:cs typeface="Arial" panose="020B0604020202020204" pitchFamily="34" charset="0"/>
              </a:rPr>
              <a:t>ddarlith</a:t>
            </a:r>
            <a:r>
              <a:rPr lang="en-GB" sz="8800" dirty="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sz="8800" dirty="0" err="1">
                <a:latin typeface="Arial" panose="020B0604020202020204" pitchFamily="34" charset="0"/>
                <a:cs typeface="Arial" panose="020B0604020202020204" pitchFamily="34" charset="0"/>
              </a:rPr>
              <a:t>Craidd</a:t>
            </a:r>
            <a:r>
              <a:rPr lang="en-GB" sz="8800" dirty="0">
                <a:latin typeface="Arial" panose="020B0604020202020204" pitchFamily="34" charset="0"/>
                <a:cs typeface="Arial" panose="020B0604020202020204" pitchFamily="34" charset="0"/>
              </a:rPr>
              <a:t> – </a:t>
            </a:r>
            <a:r>
              <a:rPr lang="en-GB" altLang="en-US" sz="8800" dirty="0">
                <a:latin typeface="Arial" pitchFamily="34" charset="0"/>
                <a:cs typeface="Arial" pitchFamily="34" charset="0"/>
              </a:rPr>
              <a:t>K33, K39</a:t>
            </a:r>
          </a:p>
          <a:p>
            <a:pPr marL="0" indent="0">
              <a:buFont typeface="Arial" panose="020B0604020202020204" pitchFamily="34" charset="0"/>
              <a:buNone/>
              <a:defRPr/>
            </a:pPr>
            <a:r>
              <a:rPr lang="en-GB" altLang="en-US" sz="8800" dirty="0">
                <a:latin typeface="Arial" pitchFamily="34" charset="0"/>
                <a:cs typeface="Arial" pitchFamily="34" charset="0"/>
              </a:rPr>
              <a:t>SCD CCLD 0408</a:t>
            </a:r>
          </a:p>
          <a:p>
            <a:pPr marL="0" indent="0">
              <a:buFont typeface="Arial" panose="020B0604020202020204" pitchFamily="34" charset="0"/>
              <a:buNone/>
              <a:defRPr/>
            </a:pPr>
            <a:r>
              <a:rPr lang="en-GB" altLang="en-US" sz="8800" dirty="0">
                <a:latin typeface="Arial" pitchFamily="34" charset="0"/>
                <a:cs typeface="Arial" pitchFamily="34" charset="0"/>
              </a:rPr>
              <a:t>K74</a:t>
            </a:r>
          </a:p>
          <a:p>
            <a:pPr marL="0" indent="0">
              <a:buFont typeface="Arial" panose="020B0604020202020204" pitchFamily="34" charset="0"/>
              <a:buNone/>
              <a:defRPr/>
            </a:pPr>
            <a:r>
              <a:rPr lang="en-GB" altLang="en-US" sz="8800" dirty="0">
                <a:latin typeface="Arial" pitchFamily="34" charset="0"/>
                <a:cs typeface="Arial" pitchFamily="34" charset="0"/>
              </a:rPr>
              <a:t>SCD CCLD 0417 </a:t>
            </a:r>
          </a:p>
          <a:p>
            <a:pPr marL="0" indent="0">
              <a:buFont typeface="Arial" panose="020B0604020202020204" pitchFamily="34" charset="0"/>
              <a:buNone/>
              <a:defRPr/>
            </a:pPr>
            <a:r>
              <a:rPr lang="en-GB" altLang="en-US" sz="8800" dirty="0">
                <a:latin typeface="Arial" pitchFamily="34" charset="0"/>
                <a:cs typeface="Arial" pitchFamily="34" charset="0"/>
              </a:rPr>
              <a:t>K63</a:t>
            </a:r>
          </a:p>
          <a:p>
            <a:pPr marL="0" indent="0">
              <a:buFont typeface="Arial" panose="020B0604020202020204" pitchFamily="34" charset="0"/>
              <a:buNone/>
              <a:defRPr/>
            </a:pPr>
            <a:r>
              <a:rPr lang="en-GB" altLang="en-US" sz="8800" dirty="0">
                <a:latin typeface="Arial" pitchFamily="34" charset="0"/>
                <a:cs typeface="Arial" pitchFamily="34" charset="0"/>
              </a:rPr>
              <a:t>SCD CCLD 0044</a:t>
            </a:r>
          </a:p>
          <a:p>
            <a:pPr marL="0" indent="0">
              <a:buFont typeface="Arial" panose="020B0604020202020204" pitchFamily="34" charset="0"/>
              <a:buNone/>
              <a:defRPr/>
            </a:pPr>
            <a:r>
              <a:rPr lang="en-GB" altLang="en-US" sz="8800" dirty="0">
                <a:latin typeface="Arial" pitchFamily="34" charset="0"/>
                <a:cs typeface="Arial" pitchFamily="34" charset="0"/>
              </a:rPr>
              <a:t>K54, K55</a:t>
            </a:r>
          </a:p>
          <a:p>
            <a:pPr marL="0" indent="0">
              <a:buFont typeface="Arial" panose="020B0604020202020204" pitchFamily="34" charset="0"/>
              <a:buNone/>
              <a:defRPr/>
            </a:pPr>
            <a:endParaRPr lang="en-GB" dirty="0">
              <a:latin typeface="Arial" panose="020B0604020202020204" pitchFamily="34" charset="0"/>
              <a:cs typeface="Arial" panose="020B0604020202020204" pitchFamily="34" charset="0"/>
            </a:endParaRPr>
          </a:p>
        </p:txBody>
      </p:sp>
      <p:sp>
        <p:nvSpPr>
          <p:cNvPr id="19460" name="Content Placeholder 3">
            <a:extLst>
              <a:ext uri="{FF2B5EF4-FFF2-40B4-BE49-F238E27FC236}">
                <a16:creationId xmlns:a16="http://schemas.microsoft.com/office/drawing/2014/main" id="{EF15BE6B-5441-4177-BE0D-33FF7A6B293D}"/>
              </a:ext>
            </a:extLst>
          </p:cNvPr>
          <p:cNvSpPr>
            <a:spLocks noGrp="1"/>
          </p:cNvSpPr>
          <p:nvPr>
            <p:ph sz="half" idx="4294967295"/>
          </p:nvPr>
        </p:nvSpPr>
        <p:spPr>
          <a:xfrm>
            <a:off x="5276850" y="2276872"/>
            <a:ext cx="3867150" cy="3749675"/>
          </a:xfrm>
        </p:spPr>
        <p:txBody>
          <a:bodyPr>
            <a:normAutofit/>
          </a:bodyPr>
          <a:lstStyle/>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Core – K33, K39</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0408</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K74</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SCD CCLD 0044</a:t>
            </a:r>
          </a:p>
          <a:p>
            <a:pPr marL="0" indent="0">
              <a:buFont typeface="Arial" panose="020B0604020202020204" pitchFamily="34" charset="0"/>
              <a:buNone/>
            </a:pPr>
            <a:r>
              <a:rPr lang="en-GB" altLang="en-US" sz="2200" dirty="0">
                <a:solidFill>
                  <a:schemeClr val="accent1">
                    <a:lumMod val="75000"/>
                  </a:schemeClr>
                </a:solidFill>
                <a:latin typeface="Arial" panose="020B0604020202020204" pitchFamily="34" charset="0"/>
                <a:cs typeface="Arial" panose="020B0604020202020204" pitchFamily="34" charset="0"/>
              </a:rPr>
              <a:t>K54, K55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39717-8B1F-4B2E-8B96-06607DD234F2}"/>
              </a:ext>
            </a:extLst>
          </p:cNvPr>
          <p:cNvSpPr>
            <a:spLocks noGrp="1"/>
          </p:cNvSpPr>
          <p:nvPr>
            <p:ph type="ctrTitle"/>
          </p:nvPr>
        </p:nvSpPr>
        <p:spPr>
          <a:xfrm>
            <a:off x="323528" y="-600074"/>
            <a:ext cx="8496944" cy="2387600"/>
          </a:xfrm>
        </p:spPr>
        <p:txBody>
          <a:bodyPr>
            <a:noAutofit/>
          </a:bodyPr>
          <a:lstStyle/>
          <a:p>
            <a:pPr algn="ctr"/>
            <a:r>
              <a:rPr lang="en-GB" altLang="en-US" sz="4400" b="1" dirty="0" err="1">
                <a:latin typeface="Arial" panose="020B0604020202020204" pitchFamily="34" charset="0"/>
                <a:cs typeface="Arial" panose="020B0604020202020204" pitchFamily="34" charset="0"/>
              </a:rPr>
              <a:t>Adroddiadau</a:t>
            </a:r>
            <a:r>
              <a:rPr lang="en-GB" altLang="en-US" sz="4400" b="1" dirty="0">
                <a:latin typeface="Arial" panose="020B0604020202020204" pitchFamily="34" charset="0"/>
                <a:cs typeface="Arial" panose="020B0604020202020204" pitchFamily="34" charset="0"/>
              </a:rPr>
              <a:t> a </a:t>
            </a:r>
            <a:r>
              <a:rPr lang="en-GB" altLang="en-US" sz="4400" b="1" dirty="0" err="1">
                <a:latin typeface="Arial" panose="020B0604020202020204" pitchFamily="34" charset="0"/>
                <a:cs typeface="Arial" panose="020B0604020202020204" pitchFamily="34" charset="0"/>
              </a:rPr>
              <a:t>Gweithdrefnau</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Reports and Operations</a:t>
            </a:r>
          </a:p>
        </p:txBody>
      </p:sp>
      <p:sp>
        <p:nvSpPr>
          <p:cNvPr id="23556" name="Content Placeholder 2">
            <a:extLst>
              <a:ext uri="{FF2B5EF4-FFF2-40B4-BE49-F238E27FC236}">
                <a16:creationId xmlns:a16="http://schemas.microsoft.com/office/drawing/2014/main" id="{EB115C8C-5A14-4FFB-99C6-8881DDECA221}"/>
              </a:ext>
            </a:extLst>
          </p:cNvPr>
          <p:cNvSpPr>
            <a:spLocks noGrp="1"/>
          </p:cNvSpPr>
          <p:nvPr>
            <p:ph type="subTitle" idx="1"/>
          </p:nvPr>
        </p:nvSpPr>
        <p:spPr>
          <a:xfrm>
            <a:off x="755576" y="2563366"/>
            <a:ext cx="3024336" cy="2737842"/>
          </a:xfrm>
        </p:spPr>
        <p:txBody>
          <a:bodyPr>
            <a:normAutofit fontScale="70000" lnSpcReduction="20000"/>
          </a:bodyPr>
          <a:lstStyle/>
          <a:p>
            <a:r>
              <a:rPr lang="en-GB" altLang="en-US" sz="4500" dirty="0">
                <a:latin typeface="Arial" panose="020B0604020202020204" pitchFamily="34" charset="0"/>
                <a:cs typeface="Arial" panose="020B0604020202020204" pitchFamily="34" charset="0"/>
              </a:rPr>
              <a:t>Waterhouse</a:t>
            </a:r>
          </a:p>
          <a:p>
            <a:r>
              <a:rPr lang="en-GB" altLang="en-US" sz="4500" dirty="0">
                <a:latin typeface="Arial" panose="020B0604020202020204" pitchFamily="34" charset="0"/>
                <a:cs typeface="Arial" panose="020B0604020202020204" pitchFamily="34" charset="0"/>
              </a:rPr>
              <a:t>Macpherson</a:t>
            </a:r>
          </a:p>
          <a:p>
            <a:r>
              <a:rPr lang="en-GB" altLang="en-US" sz="4500" dirty="0" err="1">
                <a:latin typeface="Arial" panose="020B0604020202020204" pitchFamily="34" charset="0"/>
                <a:cs typeface="Arial" panose="020B0604020202020204" pitchFamily="34" charset="0"/>
              </a:rPr>
              <a:t>Clywch</a:t>
            </a:r>
            <a:endParaRPr lang="en-GB" altLang="en-US" sz="4500" dirty="0">
              <a:latin typeface="Arial" panose="020B0604020202020204" pitchFamily="34" charset="0"/>
              <a:cs typeface="Arial" panose="020B0604020202020204" pitchFamily="34" charset="0"/>
            </a:endParaRPr>
          </a:p>
          <a:p>
            <a:r>
              <a:rPr lang="en-GB" altLang="en-US" sz="4500" dirty="0">
                <a:latin typeface="Arial" panose="020B0604020202020204" pitchFamily="34" charset="0"/>
                <a:cs typeface="Arial" panose="020B0604020202020204" pitchFamily="34" charset="0"/>
              </a:rPr>
              <a:t>Laming</a:t>
            </a:r>
          </a:p>
          <a:p>
            <a:r>
              <a:rPr lang="en-GB" altLang="en-US" sz="4500" dirty="0" err="1">
                <a:latin typeface="Arial" panose="020B0604020202020204" pitchFamily="34" charset="0"/>
                <a:cs typeface="Arial" panose="020B0604020202020204" pitchFamily="34" charset="0"/>
              </a:rPr>
              <a:t>Bichard</a:t>
            </a:r>
            <a:endParaRPr lang="en-GB" altLang="en-US" sz="4500" dirty="0">
              <a:latin typeface="Arial" panose="020B0604020202020204" pitchFamily="34" charset="0"/>
              <a:cs typeface="Arial" panose="020B0604020202020204" pitchFamily="34" charset="0"/>
            </a:endParaRPr>
          </a:p>
          <a:p>
            <a:r>
              <a:rPr lang="en-GB" altLang="en-US" sz="4500" dirty="0">
                <a:latin typeface="Arial" panose="020B0604020202020204" pitchFamily="34" charset="0"/>
                <a:cs typeface="Arial" panose="020B0604020202020204" pitchFamily="34" charset="0"/>
              </a:rPr>
              <a:t>Munro</a:t>
            </a:r>
          </a:p>
          <a:p>
            <a:endParaRPr lang="en-GB" altLang="en-US" dirty="0"/>
          </a:p>
        </p:txBody>
      </p:sp>
      <p:sp>
        <p:nvSpPr>
          <p:cNvPr id="23555" name="Text Placeholder 3">
            <a:extLst>
              <a:ext uri="{FF2B5EF4-FFF2-40B4-BE49-F238E27FC236}">
                <a16:creationId xmlns:a16="http://schemas.microsoft.com/office/drawing/2014/main" id="{E174095F-4722-4056-A65D-EFF49F618476}"/>
              </a:ext>
            </a:extLst>
          </p:cNvPr>
          <p:cNvSpPr>
            <a:spLocks noGrp="1"/>
          </p:cNvSpPr>
          <p:nvPr>
            <p:ph type="body" idx="4294967295"/>
          </p:nvPr>
        </p:nvSpPr>
        <p:spPr>
          <a:xfrm>
            <a:off x="0" y="1828800"/>
            <a:ext cx="4040188" cy="576263"/>
          </a:xfrm>
        </p:spPr>
        <p:txBody>
          <a:bodyPr>
            <a:normAutofit/>
          </a:bodyPr>
          <a:lstStyle/>
          <a:p>
            <a:r>
              <a:rPr lang="en-GB" altLang="en-US" sz="2800" dirty="0" err="1">
                <a:latin typeface="Arial" panose="020B0604020202020204" pitchFamily="34" charset="0"/>
                <a:cs typeface="Arial" panose="020B0604020202020204" pitchFamily="34" charset="0"/>
              </a:rPr>
              <a:t>Adroddiadau</a:t>
            </a:r>
            <a:r>
              <a:rPr lang="en-GB" altLang="en-US" sz="2800" dirty="0">
                <a:latin typeface="Arial" panose="020B0604020202020204" pitchFamily="34" charset="0"/>
                <a:cs typeface="Arial" panose="020B0604020202020204" pitchFamily="34" charset="0"/>
              </a:rPr>
              <a:t>/ </a:t>
            </a:r>
            <a:r>
              <a:rPr lang="en-GB" altLang="en-US" sz="2800" dirty="0">
                <a:solidFill>
                  <a:schemeClr val="accent1">
                    <a:lumMod val="75000"/>
                  </a:schemeClr>
                </a:solidFill>
                <a:latin typeface="Arial" panose="020B0604020202020204" pitchFamily="34" charset="0"/>
                <a:cs typeface="Arial" panose="020B0604020202020204" pitchFamily="34" charset="0"/>
              </a:rPr>
              <a:t>Reports </a:t>
            </a:r>
          </a:p>
        </p:txBody>
      </p:sp>
      <p:sp>
        <p:nvSpPr>
          <p:cNvPr id="23557" name="Text Placeholder 4">
            <a:extLst>
              <a:ext uri="{FF2B5EF4-FFF2-40B4-BE49-F238E27FC236}">
                <a16:creationId xmlns:a16="http://schemas.microsoft.com/office/drawing/2014/main" id="{6C787A8D-E266-4B5B-97BE-B3357ED1FA83}"/>
              </a:ext>
            </a:extLst>
          </p:cNvPr>
          <p:cNvSpPr>
            <a:spLocks noGrp="1"/>
          </p:cNvSpPr>
          <p:nvPr>
            <p:ph type="body" sz="quarter" idx="4294967295"/>
          </p:nvPr>
        </p:nvSpPr>
        <p:spPr>
          <a:xfrm>
            <a:off x="4283968" y="1858963"/>
            <a:ext cx="4967287" cy="504825"/>
          </a:xfrm>
        </p:spPr>
        <p:txBody>
          <a:bodyPr>
            <a:noAutofit/>
          </a:bodyPr>
          <a:lstStyle/>
          <a:p>
            <a:r>
              <a:rPr lang="en-GB" altLang="en-US" sz="2800" dirty="0" err="1">
                <a:latin typeface="Arial" panose="020B0604020202020204" pitchFamily="34" charset="0"/>
                <a:cs typeface="Arial" panose="020B0604020202020204" pitchFamily="34" charset="0"/>
              </a:rPr>
              <a:t>Gweithrediadau</a:t>
            </a:r>
            <a:r>
              <a:rPr lang="en-GB" altLang="en-US" sz="2800" dirty="0">
                <a:latin typeface="Arial" panose="020B0604020202020204" pitchFamily="34" charset="0"/>
                <a:cs typeface="Arial" panose="020B0604020202020204" pitchFamily="34" charset="0"/>
              </a:rPr>
              <a:t>/ </a:t>
            </a:r>
            <a:r>
              <a:rPr lang="en-GB" altLang="en-US" sz="2800" dirty="0">
                <a:solidFill>
                  <a:schemeClr val="accent1">
                    <a:lumMod val="75000"/>
                  </a:schemeClr>
                </a:solidFill>
                <a:latin typeface="Arial" panose="020B0604020202020204" pitchFamily="34" charset="0"/>
                <a:cs typeface="Arial" panose="020B0604020202020204" pitchFamily="34" charset="0"/>
              </a:rPr>
              <a:t>Operations</a:t>
            </a:r>
          </a:p>
        </p:txBody>
      </p:sp>
      <p:sp>
        <p:nvSpPr>
          <p:cNvPr id="23558" name="Content Placeholder 5">
            <a:extLst>
              <a:ext uri="{FF2B5EF4-FFF2-40B4-BE49-F238E27FC236}">
                <a16:creationId xmlns:a16="http://schemas.microsoft.com/office/drawing/2014/main" id="{E16A3DC7-D00D-4836-9612-966E498C47CC}"/>
              </a:ext>
            </a:extLst>
          </p:cNvPr>
          <p:cNvSpPr>
            <a:spLocks noGrp="1"/>
          </p:cNvSpPr>
          <p:nvPr>
            <p:ph sz="half" idx="4294967295"/>
          </p:nvPr>
        </p:nvSpPr>
        <p:spPr>
          <a:xfrm>
            <a:off x="5724128" y="2371056"/>
            <a:ext cx="3867150" cy="3749675"/>
          </a:xfrm>
        </p:spPr>
        <p:txBody>
          <a:bodyPr>
            <a:normAutofit fontScale="92500" lnSpcReduction="20000"/>
          </a:bodyPr>
          <a:lstStyle/>
          <a:p>
            <a:r>
              <a:rPr lang="en-GB" altLang="en-US" sz="3000" dirty="0">
                <a:latin typeface="Arial" panose="020B0604020202020204" pitchFamily="34" charset="0"/>
                <a:cs typeface="Arial" panose="020B0604020202020204" pitchFamily="34" charset="0"/>
              </a:rPr>
              <a:t>Pallial</a:t>
            </a:r>
          </a:p>
          <a:p>
            <a:r>
              <a:rPr lang="en-GB" altLang="en-US" sz="3000" dirty="0">
                <a:latin typeface="Arial" panose="020B0604020202020204" pitchFamily="34" charset="0"/>
                <a:cs typeface="Arial" panose="020B0604020202020204" pitchFamily="34" charset="0"/>
              </a:rPr>
              <a:t>Yewtree (Entertainment Industry)</a:t>
            </a:r>
          </a:p>
          <a:p>
            <a:r>
              <a:rPr lang="en-GB" altLang="en-US" sz="3000" dirty="0">
                <a:latin typeface="Arial" panose="020B0604020202020204" pitchFamily="34" charset="0"/>
                <a:cs typeface="Arial" panose="020B0604020202020204" pitchFamily="34" charset="0"/>
              </a:rPr>
              <a:t>Levinson (Media)</a:t>
            </a:r>
          </a:p>
          <a:p>
            <a:r>
              <a:rPr lang="en-GB" altLang="en-US" sz="3000" dirty="0">
                <a:latin typeface="Arial" panose="020B0604020202020204" pitchFamily="34" charset="0"/>
                <a:cs typeface="Arial" panose="020B0604020202020204" pitchFamily="34" charset="0"/>
              </a:rPr>
              <a:t>Stovewood (Rotherham)</a:t>
            </a:r>
          </a:p>
          <a:p>
            <a:r>
              <a:rPr lang="en-GB" altLang="en-US" sz="3000" dirty="0">
                <a:latin typeface="Arial" panose="020B0604020202020204" pitchFamily="34" charset="0"/>
                <a:cs typeface="Arial" panose="020B0604020202020204" pitchFamily="34" charset="0"/>
              </a:rPr>
              <a:t>Spade (Wales and Canada)</a:t>
            </a:r>
          </a:p>
          <a:p>
            <a:r>
              <a:rPr lang="en-GB" altLang="en-US" sz="3000" dirty="0">
                <a:latin typeface="Arial" panose="020B0604020202020204" pitchFamily="34" charset="0"/>
                <a:cs typeface="Arial" panose="020B0604020202020204" pitchFamily="34" charset="0"/>
              </a:rPr>
              <a:t>Hydrant (soccer)</a:t>
            </a: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A0B5EF8-D434-4A48-A34F-53CFBA3660DE}"/>
              </a:ext>
            </a:extLst>
          </p:cNvPr>
          <p:cNvSpPr>
            <a:spLocks noGrp="1"/>
          </p:cNvSpPr>
          <p:nvPr>
            <p:ph type="ctrTitle"/>
          </p:nvPr>
        </p:nvSpPr>
        <p:spPr>
          <a:xfrm>
            <a:off x="1219202" y="116632"/>
            <a:ext cx="6858000" cy="1483568"/>
          </a:xfrm>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Waterhouse </a:t>
            </a:r>
            <a:r>
              <a:rPr lang="en-GB" altLang="en-US" sz="4400" b="1" dirty="0">
                <a:solidFill>
                  <a:schemeClr val="accent1">
                    <a:lumMod val="75000"/>
                  </a:schemeClr>
                </a:solidFill>
                <a:latin typeface="Arial" panose="020B0604020202020204" pitchFamily="34" charset="0"/>
                <a:cs typeface="Arial" panose="020B0604020202020204" pitchFamily="34" charset="0"/>
              </a:rPr>
              <a:t>Report </a:t>
            </a:r>
          </a:p>
        </p:txBody>
      </p:sp>
      <p:sp>
        <p:nvSpPr>
          <p:cNvPr id="25603" name="Rectangle 4">
            <a:extLst>
              <a:ext uri="{FF2B5EF4-FFF2-40B4-BE49-F238E27FC236}">
                <a16:creationId xmlns:a16="http://schemas.microsoft.com/office/drawing/2014/main" id="{A25B71B0-7499-4BE6-850B-F00D178F5339}"/>
              </a:ext>
            </a:extLst>
          </p:cNvPr>
          <p:cNvSpPr txBox="1">
            <a:spLocks noChangeArrowheads="1"/>
          </p:cNvSpPr>
          <p:nvPr/>
        </p:nvSpPr>
        <p:spPr bwMode="auto">
          <a:xfrm>
            <a:off x="179512" y="170080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Goll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Gofal</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a:latin typeface="Arial" panose="020B0604020202020204" pitchFamily="34" charset="0"/>
                <a:cs typeface="Arial" panose="020B0604020202020204" pitchFamily="34" charset="0"/>
              </a:rPr>
              <a:t>1996 - 2000</a:t>
            </a:r>
          </a:p>
          <a:p>
            <a:pPr>
              <a:lnSpc>
                <a:spcPct val="90000"/>
              </a:lnSpc>
            </a:pPr>
            <a:r>
              <a:rPr lang="en-GB" altLang="en-US" sz="2400" dirty="0" err="1">
                <a:latin typeface="Arial" panose="020B0604020202020204" pitchFamily="34" charset="0"/>
                <a:cs typeface="Arial" panose="020B0604020202020204" pitchFamily="34" charset="0"/>
              </a:rPr>
              <a:t>Ymchwiliad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Camdin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Gogledd</a:t>
            </a:r>
            <a:r>
              <a:rPr lang="en-GB" altLang="en-US" sz="2400" dirty="0">
                <a:latin typeface="Arial" panose="020B0604020202020204" pitchFamily="34" charset="0"/>
                <a:cs typeface="Arial" panose="020B0604020202020204" pitchFamily="34" charset="0"/>
              </a:rPr>
              <a:t> Cymru</a:t>
            </a:r>
          </a:p>
          <a:p>
            <a:pPr>
              <a:lnSpc>
                <a:spcPct val="90000"/>
              </a:lnSpc>
            </a:pPr>
            <a:r>
              <a:rPr lang="en-GB" altLang="en-US" sz="2400" dirty="0" err="1">
                <a:latin typeface="Arial" panose="020B0604020202020204" pitchFamily="34" charset="0"/>
                <a:cs typeface="Arial" panose="020B0604020202020204" pitchFamily="34" charset="0"/>
              </a:rPr>
              <a:t>Syr</a:t>
            </a:r>
            <a:r>
              <a:rPr lang="en-GB" altLang="en-US" sz="2400" dirty="0">
                <a:latin typeface="Arial" panose="020B0604020202020204" pitchFamily="34" charset="0"/>
                <a:cs typeface="Arial" panose="020B0604020202020204" pitchFamily="34" charset="0"/>
              </a:rPr>
              <a:t> Ronald Waterhouse</a:t>
            </a:r>
          </a:p>
          <a:p>
            <a:pPr>
              <a:lnSpc>
                <a:spcPct val="90000"/>
              </a:lnSpc>
            </a:pPr>
            <a:r>
              <a:rPr lang="en-GB" altLang="en-US" sz="2400" dirty="0">
                <a:latin typeface="Arial" panose="020B0604020202020204" pitchFamily="34" charset="0"/>
                <a:cs typeface="Arial" panose="020B0604020202020204" pitchFamily="34" charset="0"/>
              </a:rPr>
              <a:t>72 o </a:t>
            </a:r>
            <a:r>
              <a:rPr lang="en-GB" altLang="en-US" sz="2400" dirty="0" err="1">
                <a:latin typeface="Arial" panose="020B0604020202020204" pitchFamily="34" charset="0"/>
                <a:cs typeface="Arial" panose="020B0604020202020204" pitchFamily="34" charset="0"/>
              </a:rPr>
              <a:t>argymhellion</a:t>
            </a:r>
            <a:endParaRPr lang="en-GB" altLang="en-US" sz="2400" dirty="0">
              <a:latin typeface="Arial" panose="020B0604020202020204" pitchFamily="34" charset="0"/>
              <a:cs typeface="Arial" panose="020B0604020202020204" pitchFamily="34" charset="0"/>
            </a:endParaRPr>
          </a:p>
          <a:p>
            <a:pPr>
              <a:lnSpc>
                <a:spcPct val="90000"/>
              </a:lnSpc>
              <a:buFontTx/>
              <a:buNone/>
            </a:pPr>
            <a:r>
              <a:rPr lang="en-GB" altLang="en-US" sz="2400" dirty="0">
                <a:latin typeface="Arial" panose="020B0604020202020204" pitchFamily="34" charset="0"/>
                <a:cs typeface="Arial" panose="020B0604020202020204" pitchFamily="34" charset="0"/>
              </a:rPr>
              <a:t>    CPC</a:t>
            </a:r>
          </a:p>
          <a:p>
            <a:pPr>
              <a:lnSpc>
                <a:spcPct val="90000"/>
              </a:lnSpc>
            </a:pPr>
            <a:r>
              <a:rPr lang="en-GB" altLang="en-US" sz="2400" dirty="0">
                <a:latin typeface="Arial" panose="020B0604020202020204" pitchFamily="34" charset="0"/>
                <a:cs typeface="Arial" panose="020B0604020202020204" pitchFamily="34" charset="0"/>
              </a:rPr>
              <a:t>Polisi </a:t>
            </a:r>
            <a:r>
              <a:rPr lang="en-GB" altLang="en-US" sz="2400" dirty="0" err="1">
                <a:latin typeface="Arial" panose="020B0604020202020204" pitchFamily="34" charset="0"/>
                <a:cs typeface="Arial" panose="020B0604020202020204" pitchFamily="34" charset="0"/>
              </a:rPr>
              <a:t>Chwythu’r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Chwiban</a:t>
            </a:r>
            <a:endParaRPr lang="en-GB" altLang="en-US" sz="2400" dirty="0">
              <a:latin typeface="Arial" panose="020B0604020202020204" pitchFamily="34" charset="0"/>
              <a:cs typeface="Arial" panose="020B0604020202020204" pitchFamily="34" charset="0"/>
            </a:endParaRPr>
          </a:p>
        </p:txBody>
      </p:sp>
      <p:sp>
        <p:nvSpPr>
          <p:cNvPr id="25604" name="Rectangle 5">
            <a:extLst>
              <a:ext uri="{FF2B5EF4-FFF2-40B4-BE49-F238E27FC236}">
                <a16:creationId xmlns:a16="http://schemas.microsoft.com/office/drawing/2014/main" id="{2BC8D421-22D0-4C6A-89AE-738CBC2FA80B}"/>
              </a:ext>
            </a:extLst>
          </p:cNvPr>
          <p:cNvSpPr txBox="1">
            <a:spLocks noChangeArrowheads="1"/>
          </p:cNvSpPr>
          <p:nvPr/>
        </p:nvSpPr>
        <p:spPr bwMode="auto">
          <a:xfrm>
            <a:off x="4574802" y="170080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6">
                    <a:lumMod val="75000"/>
                  </a:schemeClr>
                </a:solidFill>
              </a:rPr>
              <a:t>‘</a:t>
            </a:r>
            <a:r>
              <a:rPr lang="en-GB" altLang="en-US" sz="2400" dirty="0">
                <a:solidFill>
                  <a:schemeClr val="accent1">
                    <a:lumMod val="75000"/>
                  </a:schemeClr>
                </a:solidFill>
                <a:latin typeface="Arial" panose="020B0604020202020204" pitchFamily="34" charset="0"/>
                <a:cs typeface="Arial" panose="020B0604020202020204" pitchFamily="34" charset="0"/>
              </a:rPr>
              <a:t>Lost in Care’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1996 - 2000</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North Wales Child Abuse Tribunal of Enquiry</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Sir Ronald Waterhouse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72 recommendations</a:t>
            </a:r>
          </a:p>
          <a:p>
            <a:pPr>
              <a:lnSpc>
                <a:spcPct val="90000"/>
              </a:lnSpc>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    CCW</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Whistle-blowing Policy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D95CEC0-1235-4E7F-B43B-773F1B2D4B45}"/>
              </a:ext>
            </a:extLst>
          </p:cNvPr>
          <p:cNvSpPr>
            <a:spLocks noGrp="1"/>
          </p:cNvSpPr>
          <p:nvPr>
            <p:ph type="ctrTitle"/>
          </p:nvPr>
        </p:nvSpPr>
        <p:spPr>
          <a:xfrm>
            <a:off x="1143000" y="17735"/>
            <a:ext cx="6858000" cy="938485"/>
          </a:xfrm>
        </p:spPr>
        <p:txBody>
          <a:bodyPr>
            <a:normAutofit/>
          </a:bodyPr>
          <a:lstStyle/>
          <a:p>
            <a:pPr algn="ctr"/>
            <a:r>
              <a:rPr lang="en-GB" altLang="en-US" sz="4400" b="1" dirty="0">
                <a:latin typeface="Arial" panose="020B0604020202020204" pitchFamily="34" charset="0"/>
                <a:cs typeface="Arial" panose="020B0604020202020204" pitchFamily="34" charset="0"/>
              </a:rPr>
              <a:t>Operation Pallial</a:t>
            </a:r>
          </a:p>
        </p:txBody>
      </p:sp>
      <p:sp>
        <p:nvSpPr>
          <p:cNvPr id="27651" name="Rectangle 4">
            <a:extLst>
              <a:ext uri="{FF2B5EF4-FFF2-40B4-BE49-F238E27FC236}">
                <a16:creationId xmlns:a16="http://schemas.microsoft.com/office/drawing/2014/main" id="{8C06BDD9-1089-478B-A118-284D92C7C37B}"/>
              </a:ext>
            </a:extLst>
          </p:cNvPr>
          <p:cNvSpPr txBox="1">
            <a:spLocks noChangeArrowheads="1"/>
          </p:cNvSpPr>
          <p:nvPr/>
        </p:nvSpPr>
        <p:spPr bwMode="auto">
          <a:xfrm>
            <a:off x="457200"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2/11/12 – </a:t>
            </a:r>
            <a:r>
              <a:rPr lang="en-GB" altLang="en-US" sz="2400" dirty="0" err="1">
                <a:latin typeface="Arial" panose="020B0604020202020204" pitchFamily="34" charset="0"/>
                <a:cs typeface="Arial" panose="020B0604020202020204" pitchFamily="34" charset="0"/>
              </a:rPr>
              <a:t>Rhaglen</a:t>
            </a:r>
            <a:r>
              <a:rPr lang="en-GB" altLang="en-US" sz="2400" dirty="0">
                <a:latin typeface="Arial" panose="020B0604020202020204" pitchFamily="34" charset="0"/>
                <a:cs typeface="Arial" panose="020B0604020202020204" pitchFamily="34" charset="0"/>
              </a:rPr>
              <a:t> y BBC – Newsnight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dangos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cyflweliad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honni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camdrinaeth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Heddlu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Gogledd</a:t>
            </a:r>
            <a:r>
              <a:rPr lang="en-GB" altLang="en-US" sz="2400" dirty="0">
                <a:latin typeface="Arial" panose="020B0604020202020204" pitchFamily="34" charset="0"/>
                <a:cs typeface="Arial" panose="020B0604020202020204" pitchFamily="34" charset="0"/>
              </a:rPr>
              <a:t> Cymru/NSPCC/CPC/GIR/CEOP – </a:t>
            </a:r>
            <a:r>
              <a:rPr lang="en-GB" altLang="en-US" sz="2400" dirty="0" err="1">
                <a:latin typeface="Arial" panose="020B0604020202020204" pitchFamily="34" charset="0"/>
                <a:cs typeface="Arial" panose="020B0604020202020204" pitchFamily="34" charset="0"/>
              </a:rPr>
              <a:t>wedi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derbyn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ystod</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gwynion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Gwybodaeth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newydd</a:t>
            </a:r>
            <a:endParaRPr lang="en-GB" altLang="en-US" sz="2400" dirty="0">
              <a:latin typeface="Arial" panose="020B0604020202020204" pitchFamily="34" charset="0"/>
              <a:cs typeface="Arial" panose="020B0604020202020204" pitchFamily="34" charset="0"/>
            </a:endParaRPr>
          </a:p>
          <a:p>
            <a:r>
              <a:rPr lang="en-GB" altLang="en-US" b="1" dirty="0">
                <a:latin typeface="Arial" panose="020B0604020202020204" pitchFamily="34" charset="0"/>
                <a:cs typeface="Arial" panose="020B0604020202020204" pitchFamily="34" charset="0"/>
              </a:rPr>
              <a:t>Yn dal </a:t>
            </a:r>
            <a:r>
              <a:rPr lang="en-GB" altLang="en-US" b="1" dirty="0" err="1">
                <a:latin typeface="Arial" panose="020B0604020202020204" pitchFamily="34" charset="0"/>
                <a:cs typeface="Arial" panose="020B0604020202020204" pitchFamily="34" charset="0"/>
              </a:rPr>
              <a:t>i</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barhau</a:t>
            </a:r>
            <a:endParaRPr lang="en-GB" altLang="en-US" b="1" dirty="0">
              <a:latin typeface="Arial" panose="020B0604020202020204" pitchFamily="34" charset="0"/>
              <a:cs typeface="Arial" panose="020B0604020202020204" pitchFamily="34" charset="0"/>
            </a:endParaRPr>
          </a:p>
        </p:txBody>
      </p:sp>
      <p:sp>
        <p:nvSpPr>
          <p:cNvPr id="27652" name="Rectangle 5">
            <a:extLst>
              <a:ext uri="{FF2B5EF4-FFF2-40B4-BE49-F238E27FC236}">
                <a16:creationId xmlns:a16="http://schemas.microsoft.com/office/drawing/2014/main" id="{8B1F917D-38AF-415A-A992-B8F6D19A4DFB}"/>
              </a:ext>
            </a:extLst>
          </p:cNvPr>
          <p:cNvSpPr txBox="1">
            <a:spLocks noChangeArrowheads="1"/>
          </p:cNvSpPr>
          <p:nvPr/>
        </p:nvSpPr>
        <p:spPr bwMode="auto">
          <a:xfrm>
            <a:off x="4657305" y="16002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2/11/12 – BBC’s Newsnight broadcast an interview with an alleged victim</a:t>
            </a:r>
          </a:p>
          <a:p>
            <a:r>
              <a:rPr lang="en-GB" altLang="en-US" sz="2400" dirty="0">
                <a:solidFill>
                  <a:schemeClr val="accent1">
                    <a:lumMod val="75000"/>
                  </a:schemeClr>
                </a:solidFill>
                <a:latin typeface="Arial" panose="020B0604020202020204" pitchFamily="34" charset="0"/>
                <a:cs typeface="Arial" panose="020B0604020202020204" pitchFamily="34" charset="0"/>
              </a:rPr>
              <a:t>North Wales Police/NSPCC/CCW/ NHS/CEOP – received multiple complaints</a:t>
            </a:r>
          </a:p>
          <a:p>
            <a:r>
              <a:rPr lang="en-GB" altLang="en-US" sz="2400" dirty="0">
                <a:solidFill>
                  <a:schemeClr val="accent1">
                    <a:lumMod val="75000"/>
                  </a:schemeClr>
                </a:solidFill>
                <a:latin typeface="Arial" panose="020B0604020202020204" pitchFamily="34" charset="0"/>
                <a:cs typeface="Arial" panose="020B0604020202020204" pitchFamily="34" charset="0"/>
              </a:rPr>
              <a:t>New findings</a:t>
            </a:r>
          </a:p>
          <a:p>
            <a:r>
              <a:rPr lang="en-GB" altLang="en-US" b="1" dirty="0">
                <a:solidFill>
                  <a:schemeClr val="accent1">
                    <a:lumMod val="75000"/>
                  </a:schemeClr>
                </a:solidFill>
                <a:latin typeface="Arial" panose="020B0604020202020204" pitchFamily="34" charset="0"/>
                <a:cs typeface="Arial" panose="020B0604020202020204" pitchFamily="34" charset="0"/>
              </a:rPr>
              <a:t>Ongoing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8325308A-11B6-46A0-A525-841AFB74744F}"/>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Stephen Lawrence</a:t>
            </a:r>
          </a:p>
        </p:txBody>
      </p:sp>
      <p:sp>
        <p:nvSpPr>
          <p:cNvPr id="2" name="Content Placeholder 1">
            <a:extLst>
              <a:ext uri="{FF2B5EF4-FFF2-40B4-BE49-F238E27FC236}">
                <a16:creationId xmlns:a16="http://schemas.microsoft.com/office/drawing/2014/main" id="{502BB661-A947-218F-8AD2-30E7033C7C27}"/>
              </a:ext>
            </a:extLst>
          </p:cNvPr>
          <p:cNvSpPr>
            <a:spLocks noGrp="1"/>
          </p:cNvSpPr>
          <p:nvPr>
            <p:ph idx="1"/>
          </p:nvPr>
        </p:nvSpPr>
        <p:spPr/>
        <p:txBody>
          <a:bodyPr/>
          <a:lstStyle/>
          <a:p>
            <a:endParaRPr lang="en-GB"/>
          </a:p>
        </p:txBody>
      </p:sp>
      <p:pic>
        <p:nvPicPr>
          <p:cNvPr id="29699" name="Picture 5" descr="article-2316317-196D48ED000005DC-873_634x475_popup">
            <a:extLst>
              <a:ext uri="{FF2B5EF4-FFF2-40B4-BE49-F238E27FC236}">
                <a16:creationId xmlns:a16="http://schemas.microsoft.com/office/drawing/2014/main" id="{337A1FE7-1CC5-4C61-8E97-DBA8F352B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95" y="1376362"/>
            <a:ext cx="7920038"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A1C8FC3-51AA-4F11-9CF8-DB269DD8BF22}"/>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Macpherson Report</a:t>
            </a:r>
          </a:p>
        </p:txBody>
      </p:sp>
      <p:sp>
        <p:nvSpPr>
          <p:cNvPr id="31747" name="Rectangle 4">
            <a:extLst>
              <a:ext uri="{FF2B5EF4-FFF2-40B4-BE49-F238E27FC236}">
                <a16:creationId xmlns:a16="http://schemas.microsoft.com/office/drawing/2014/main" id="{0DE05E93-5182-422F-9D2A-A6BBE78E5AC6}"/>
              </a:ext>
            </a:extLst>
          </p:cNvPr>
          <p:cNvSpPr txBox="1">
            <a:spLocks noChangeArrowheads="1"/>
          </p:cNvSpPr>
          <p:nvPr/>
        </p:nvSpPr>
        <p:spPr bwMode="auto">
          <a:xfrm>
            <a:off x="323528" y="1825625"/>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err="1">
                <a:latin typeface="Arial" panose="020B0604020202020204" pitchFamily="34" charset="0"/>
                <a:cs typeface="Arial" panose="020B0604020202020204" pitchFamily="34" charset="0"/>
              </a:rPr>
              <a:t>Syr</a:t>
            </a:r>
            <a:r>
              <a:rPr lang="en-GB" altLang="en-US" sz="2800" dirty="0">
                <a:latin typeface="Arial" panose="020B0604020202020204" pitchFamily="34" charset="0"/>
                <a:cs typeface="Arial" panose="020B0604020202020204" pitchFamily="34" charset="0"/>
              </a:rPr>
              <a:t> William Macpherson</a:t>
            </a:r>
          </a:p>
          <a:p>
            <a:r>
              <a:rPr lang="en-GB" altLang="en-US" sz="2800" dirty="0" err="1">
                <a:latin typeface="Arial" panose="020B0604020202020204" pitchFamily="34" charset="0"/>
                <a:cs typeface="Arial" panose="020B0604020202020204" pitchFamily="34" charset="0"/>
              </a:rPr>
              <a:t>Chwefror</a:t>
            </a:r>
            <a:r>
              <a:rPr lang="en-GB" altLang="en-US" sz="2800" dirty="0">
                <a:latin typeface="Arial" panose="020B0604020202020204" pitchFamily="34" charset="0"/>
                <a:cs typeface="Arial" panose="020B0604020202020204" pitchFamily="34" charset="0"/>
              </a:rPr>
              <a:t> 1999</a:t>
            </a:r>
          </a:p>
          <a:p>
            <a:r>
              <a:rPr lang="en-GB" altLang="en-US" sz="2800" dirty="0" err="1">
                <a:latin typeface="Arial" panose="020B0604020202020204" pitchFamily="34" charset="0"/>
                <a:cs typeface="Arial" panose="020B0604020202020204" pitchFamily="34" charset="0"/>
              </a:rPr>
              <a:t>Llofruddiaeth</a:t>
            </a:r>
            <a:r>
              <a:rPr lang="en-GB" altLang="en-US" sz="2800" dirty="0">
                <a:latin typeface="Arial" panose="020B0604020202020204" pitchFamily="34" charset="0"/>
                <a:cs typeface="Arial" panose="020B0604020202020204" pitchFamily="34" charset="0"/>
              </a:rPr>
              <a:t> Stephen Lawrence – 1993</a:t>
            </a:r>
          </a:p>
          <a:p>
            <a:r>
              <a:rPr lang="en-GB" altLang="en-US" sz="2800" dirty="0" err="1">
                <a:latin typeface="Arial" panose="020B0604020202020204" pitchFamily="34" charset="0"/>
                <a:cs typeface="Arial" panose="020B0604020202020204" pitchFamily="34" charset="0"/>
              </a:rPr>
              <a:t>Ymchwiliaid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fewn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Heddlu</a:t>
            </a:r>
            <a:r>
              <a:rPr lang="en-GB" altLang="en-US" sz="2800" dirty="0">
                <a:latin typeface="Arial" panose="020B0604020202020204" pitchFamily="34" charset="0"/>
                <a:cs typeface="Arial" panose="020B0604020202020204" pitchFamily="34" charset="0"/>
              </a:rPr>
              <a:t> Metropolitan </a:t>
            </a:r>
          </a:p>
        </p:txBody>
      </p:sp>
      <p:sp>
        <p:nvSpPr>
          <p:cNvPr id="31748" name="Rectangle 5">
            <a:extLst>
              <a:ext uri="{FF2B5EF4-FFF2-40B4-BE49-F238E27FC236}">
                <a16:creationId xmlns:a16="http://schemas.microsoft.com/office/drawing/2014/main" id="{3E6B069F-CD62-4A7B-BF43-A10B8EC90DE3}"/>
              </a:ext>
            </a:extLst>
          </p:cNvPr>
          <p:cNvSpPr txBox="1">
            <a:spLocks noChangeArrowheads="1"/>
          </p:cNvSpPr>
          <p:nvPr/>
        </p:nvSpPr>
        <p:spPr bwMode="auto">
          <a:xfrm>
            <a:off x="4860032" y="1825625"/>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Sir William Macpherson</a:t>
            </a:r>
          </a:p>
          <a:p>
            <a:r>
              <a:rPr lang="en-GB" altLang="en-US" sz="2800" dirty="0">
                <a:solidFill>
                  <a:schemeClr val="accent1">
                    <a:lumMod val="75000"/>
                  </a:schemeClr>
                </a:solidFill>
              </a:rPr>
              <a:t>February 1999</a:t>
            </a:r>
          </a:p>
          <a:p>
            <a:r>
              <a:rPr lang="en-GB" altLang="en-US" sz="2800" dirty="0">
                <a:solidFill>
                  <a:schemeClr val="accent1">
                    <a:lumMod val="75000"/>
                  </a:schemeClr>
                </a:solidFill>
              </a:rPr>
              <a:t>Murder of Stephen Lawrence - 1993</a:t>
            </a:r>
          </a:p>
          <a:p>
            <a:r>
              <a:rPr lang="en-GB" altLang="en-US" sz="2800" dirty="0">
                <a:solidFill>
                  <a:schemeClr val="accent1">
                    <a:lumMod val="75000"/>
                  </a:schemeClr>
                </a:solidFill>
              </a:rPr>
              <a:t>Inquiry into the Metropolitan Police’s investigation</a:t>
            </a:r>
          </a:p>
          <a:p>
            <a:endParaRPr lang="en-GB" altLang="en-US" sz="2800" dirty="0">
              <a:solidFill>
                <a:srgbClr val="0000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61BA3A9-A299-4F75-A2CF-C4D21C46EB6B}"/>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Clywch</a:t>
            </a:r>
            <a:r>
              <a:rPr lang="en-GB" altLang="en-US" sz="4400" b="1" dirty="0">
                <a:latin typeface="Arial" panose="020B0604020202020204" pitchFamily="34" charset="0"/>
                <a:cs typeface="Arial" panose="020B0604020202020204" pitchFamily="34" charset="0"/>
              </a:rPr>
              <a:t> Report</a:t>
            </a:r>
          </a:p>
        </p:txBody>
      </p:sp>
      <p:sp>
        <p:nvSpPr>
          <p:cNvPr id="33795" name="Rectangle 4">
            <a:extLst>
              <a:ext uri="{FF2B5EF4-FFF2-40B4-BE49-F238E27FC236}">
                <a16:creationId xmlns:a16="http://schemas.microsoft.com/office/drawing/2014/main" id="{69B93AC6-74BE-4506-B321-771725C2A33A}"/>
              </a:ext>
            </a:extLst>
          </p:cNvPr>
          <p:cNvSpPr txBox="1">
            <a:spLocks noChangeArrowheads="1"/>
          </p:cNvSpPr>
          <p:nvPr/>
        </p:nvSpPr>
        <p:spPr bwMode="auto">
          <a:xfrm>
            <a:off x="251520" y="1860500"/>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Comisiynydd</a:t>
            </a:r>
            <a:r>
              <a:rPr lang="en-GB" altLang="en-US" sz="2400" dirty="0">
                <a:latin typeface="Arial" panose="020B0604020202020204" pitchFamily="34" charset="0"/>
                <a:cs typeface="Arial" panose="020B0604020202020204" pitchFamily="34" charset="0"/>
              </a:rPr>
              <a:t> Plant Cymru (Peter Clarke)</a:t>
            </a:r>
          </a:p>
          <a:p>
            <a:pPr marL="0" indent="0">
              <a:lnSpc>
                <a:spcPct val="90000"/>
              </a:lnSpc>
              <a:buNone/>
            </a:pPr>
            <a:r>
              <a:rPr lang="en-GB" altLang="en-US" sz="2400" dirty="0">
                <a:latin typeface="Arial" panose="020B0604020202020204" pitchFamily="34" charset="0"/>
                <a:cs typeface="Arial" panose="020B0604020202020204" pitchFamily="34" charset="0"/>
              </a:rPr>
              <a:t>     2004</a:t>
            </a:r>
          </a:p>
          <a:p>
            <a:pPr>
              <a:lnSpc>
                <a:spcPct val="90000"/>
              </a:lnSpc>
            </a:pPr>
            <a:r>
              <a:rPr lang="en-GB" altLang="en-US" sz="2400" dirty="0">
                <a:latin typeface="Arial" panose="020B0604020202020204" pitchFamily="34" charset="0"/>
                <a:cs typeface="Arial" panose="020B0604020202020204" pitchFamily="34" charset="0"/>
              </a:rPr>
              <a:t>Ysgol Gyfun </a:t>
            </a:r>
            <a:r>
              <a:rPr lang="en-GB" altLang="en-US" sz="2400" dirty="0" err="1">
                <a:latin typeface="Arial" panose="020B0604020202020204" pitchFamily="34" charset="0"/>
                <a:cs typeface="Arial" panose="020B0604020202020204" pitchFamily="34" charset="0"/>
              </a:rPr>
              <a:t>Rhydfelen</a:t>
            </a:r>
            <a:r>
              <a:rPr lang="en-GB" altLang="en-US" sz="2400" dirty="0">
                <a:latin typeface="Arial" panose="020B0604020202020204" pitchFamily="34" charset="0"/>
                <a:cs typeface="Arial" panose="020B0604020202020204" pitchFamily="34" charset="0"/>
              </a:rPr>
              <a:t>, Pontypridd</a:t>
            </a:r>
          </a:p>
          <a:p>
            <a:pPr>
              <a:lnSpc>
                <a:spcPct val="90000"/>
              </a:lnSpc>
            </a:pPr>
            <a:r>
              <a:rPr lang="en-GB" altLang="en-US" sz="2400" dirty="0">
                <a:latin typeface="Arial" panose="020B0604020202020204" pitchFamily="34" charset="0"/>
                <a:cs typeface="Arial" panose="020B0604020202020204" pitchFamily="34" charset="0"/>
              </a:rPr>
              <a:t>John Owen – </a:t>
            </a:r>
            <a:r>
              <a:rPr lang="en-GB" altLang="en-US" sz="2400" dirty="0" err="1">
                <a:latin typeface="Arial" panose="020B0604020202020204" pitchFamily="34" charset="0"/>
                <a:cs typeface="Arial" panose="020B0604020202020204" pitchFamily="34" charset="0"/>
              </a:rPr>
              <a:t>athro</a:t>
            </a:r>
            <a:r>
              <a:rPr lang="en-GB" altLang="en-US" sz="2400" dirty="0">
                <a:latin typeface="Arial" panose="020B0604020202020204" pitchFamily="34" charset="0"/>
                <a:cs typeface="Arial" panose="020B0604020202020204" pitchFamily="34" charset="0"/>
              </a:rPr>
              <a:t> drama</a:t>
            </a:r>
          </a:p>
          <a:p>
            <a:pPr>
              <a:lnSpc>
                <a:spcPct val="90000"/>
              </a:lnSpc>
            </a:pP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rhywiol</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arfer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addysg</a:t>
            </a:r>
            <a:endParaRPr lang="en-GB" altLang="en-US" sz="2400" dirty="0">
              <a:latin typeface="Arial" panose="020B0604020202020204" pitchFamily="34" charset="0"/>
              <a:cs typeface="Arial" panose="020B0604020202020204" pitchFamily="34" charset="0"/>
            </a:endParaRPr>
          </a:p>
        </p:txBody>
      </p:sp>
      <p:sp>
        <p:nvSpPr>
          <p:cNvPr id="33796" name="Rectangle 5">
            <a:extLst>
              <a:ext uri="{FF2B5EF4-FFF2-40B4-BE49-F238E27FC236}">
                <a16:creationId xmlns:a16="http://schemas.microsoft.com/office/drawing/2014/main" id="{D2770B1B-D387-4178-B202-A95436FAA7BE}"/>
              </a:ext>
            </a:extLst>
          </p:cNvPr>
          <p:cNvSpPr txBox="1">
            <a:spLocks noChangeArrowheads="1"/>
          </p:cNvSpPr>
          <p:nvPr/>
        </p:nvSpPr>
        <p:spPr bwMode="auto">
          <a:xfrm>
            <a:off x="4857578" y="1828800"/>
            <a:ext cx="4038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Children’s Commissioner for Wales (Peter Clarke)</a:t>
            </a:r>
          </a:p>
          <a:p>
            <a:pPr marL="0" indent="0">
              <a:lnSpc>
                <a:spcPct val="90000"/>
              </a:lnSpc>
              <a:buNone/>
            </a:pPr>
            <a:r>
              <a:rPr lang="en-GB" altLang="en-US" sz="2400" dirty="0">
                <a:solidFill>
                  <a:schemeClr val="accent1">
                    <a:lumMod val="75000"/>
                  </a:schemeClr>
                </a:solidFill>
                <a:latin typeface="Arial" panose="020B0604020202020204" pitchFamily="34" charset="0"/>
                <a:cs typeface="Arial" panose="020B0604020202020204" pitchFamily="34" charset="0"/>
              </a:rPr>
              <a:t>    2004</a:t>
            </a:r>
          </a:p>
          <a:p>
            <a:pPr>
              <a:lnSpc>
                <a:spcPct val="90000"/>
              </a:lnSpc>
            </a:pPr>
            <a:r>
              <a:rPr lang="en-GB" altLang="en-US" sz="2400" dirty="0" err="1">
                <a:solidFill>
                  <a:schemeClr val="accent1">
                    <a:lumMod val="75000"/>
                  </a:schemeClr>
                </a:solidFill>
                <a:latin typeface="Arial" panose="020B0604020202020204" pitchFamily="34" charset="0"/>
                <a:cs typeface="Arial" panose="020B0604020202020204" pitchFamily="34" charset="0"/>
              </a:rPr>
              <a:t>Rhydfelen</a:t>
            </a:r>
            <a:r>
              <a:rPr lang="en-GB" altLang="en-US" sz="2400" dirty="0">
                <a:solidFill>
                  <a:schemeClr val="accent1">
                    <a:lumMod val="75000"/>
                  </a:schemeClr>
                </a:solidFill>
                <a:latin typeface="Arial" panose="020B0604020202020204" pitchFamily="34" charset="0"/>
                <a:cs typeface="Arial" panose="020B0604020202020204" pitchFamily="34" charset="0"/>
              </a:rPr>
              <a:t> </a:t>
            </a:r>
            <a:r>
              <a:rPr lang="en-GB" altLang="en-US" sz="2400" dirty="0" err="1">
                <a:solidFill>
                  <a:schemeClr val="accent1">
                    <a:lumMod val="75000"/>
                  </a:schemeClr>
                </a:solidFill>
                <a:latin typeface="Arial" panose="020B0604020202020204" pitchFamily="34" charset="0"/>
                <a:cs typeface="Arial" panose="020B0604020202020204" pitchFamily="34" charset="0"/>
              </a:rPr>
              <a:t>Comprehnsive</a:t>
            </a:r>
            <a:r>
              <a:rPr lang="en-GB" altLang="en-US" sz="2400" dirty="0">
                <a:solidFill>
                  <a:schemeClr val="accent1">
                    <a:lumMod val="75000"/>
                  </a:schemeClr>
                </a:solidFill>
                <a:latin typeface="Arial" panose="020B0604020202020204" pitchFamily="34" charset="0"/>
                <a:cs typeface="Arial" panose="020B0604020202020204" pitchFamily="34" charset="0"/>
              </a:rPr>
              <a:t> School, Pontypridd</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John Owen – drama teacher</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Sexual abuse</a:t>
            </a:r>
          </a:p>
          <a:p>
            <a:pPr>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Changes to practice in education</a:t>
            </a:r>
          </a:p>
          <a:p>
            <a:pPr>
              <a:lnSpc>
                <a:spcPct val="90000"/>
              </a:lnSpc>
            </a:pPr>
            <a:endParaRPr lang="en-GB" altLang="en-US" sz="2600" dirty="0">
              <a:solidFill>
                <a:srgbClr val="0000FF"/>
              </a:solidFill>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D5F7E20-6B09-4C07-9AE2-DED17C5368BF}"/>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Victoria Climbie</a:t>
            </a:r>
          </a:p>
        </p:txBody>
      </p:sp>
      <p:pic>
        <p:nvPicPr>
          <p:cNvPr id="35843" name="Picture 6" descr="Victoria Climbie">
            <a:extLst>
              <a:ext uri="{FF2B5EF4-FFF2-40B4-BE49-F238E27FC236}">
                <a16:creationId xmlns:a16="http://schemas.microsoft.com/office/drawing/2014/main" id="{80E0DA89-B57A-4CD9-B40F-0C3033747F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196" y="1268760"/>
            <a:ext cx="7698566" cy="46710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BF5C790-BD02-4B94-ADB1-C1B43C7772C8}"/>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Laming Report</a:t>
            </a:r>
          </a:p>
        </p:txBody>
      </p:sp>
      <p:sp>
        <p:nvSpPr>
          <p:cNvPr id="37891" name="Rectangle 4">
            <a:extLst>
              <a:ext uri="{FF2B5EF4-FFF2-40B4-BE49-F238E27FC236}">
                <a16:creationId xmlns:a16="http://schemas.microsoft.com/office/drawing/2014/main" id="{8C9212FC-7A61-4A32-B7DC-10FC5787CC22}"/>
              </a:ext>
            </a:extLst>
          </p:cNvPr>
          <p:cNvSpPr txBox="1">
            <a:spLocks noChangeArrowheads="1"/>
          </p:cNvSpPr>
          <p:nvPr/>
        </p:nvSpPr>
        <p:spPr bwMode="auto">
          <a:xfrm>
            <a:off x="457201" y="169068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US" altLang="en-US" sz="2600" dirty="0"/>
              <a:t>2003</a:t>
            </a:r>
          </a:p>
          <a:p>
            <a:r>
              <a:rPr lang="en-GB" altLang="en-US" sz="2600" dirty="0" err="1"/>
              <a:t>Argymhellion</a:t>
            </a:r>
            <a:endParaRPr lang="en-GB" altLang="en-US" sz="2600" dirty="0"/>
          </a:p>
          <a:p>
            <a:r>
              <a:rPr lang="en-GB" altLang="en-US" sz="2600" b="1" dirty="0" err="1"/>
              <a:t>Deddf</a:t>
            </a:r>
            <a:r>
              <a:rPr lang="en-GB" altLang="en-US" sz="2600" b="1" dirty="0"/>
              <a:t> Plant 2004</a:t>
            </a:r>
          </a:p>
          <a:p>
            <a:r>
              <a:rPr lang="en-GB" altLang="en-US" sz="2600" dirty="0"/>
              <a:t>Y </a:t>
            </a:r>
            <a:r>
              <a:rPr lang="en-GB" altLang="en-US" sz="2600" dirty="0" err="1"/>
              <a:t>Papur</a:t>
            </a:r>
            <a:r>
              <a:rPr lang="en-GB" altLang="en-US" sz="2600" dirty="0"/>
              <a:t> </a:t>
            </a:r>
            <a:r>
              <a:rPr lang="en-GB" altLang="en-US" sz="2600" dirty="0" err="1"/>
              <a:t>Gwyrdd</a:t>
            </a:r>
            <a:r>
              <a:rPr lang="en-GB" altLang="en-US" sz="2600" b="1" dirty="0"/>
              <a:t>: Every Child Matters</a:t>
            </a:r>
          </a:p>
          <a:p>
            <a:r>
              <a:rPr lang="en-GB" altLang="en-US" sz="2600" dirty="0" err="1"/>
              <a:t>Comisiynydd</a:t>
            </a:r>
            <a:r>
              <a:rPr lang="en-GB" altLang="en-US" sz="2600" dirty="0"/>
              <a:t> Plant </a:t>
            </a:r>
            <a:r>
              <a:rPr lang="en-GB" altLang="en-US" sz="1400" dirty="0"/>
              <a:t>(</a:t>
            </a:r>
            <a:r>
              <a:rPr lang="en-GB" altLang="en-US" sz="1400" dirty="0" err="1"/>
              <a:t>Lloegr</a:t>
            </a:r>
            <a:r>
              <a:rPr lang="en-GB" altLang="en-US" sz="1400" dirty="0"/>
              <a:t>)</a:t>
            </a:r>
          </a:p>
          <a:p>
            <a:r>
              <a:rPr lang="en-GB" altLang="en-US" sz="2600" dirty="0" err="1"/>
              <a:t>Cynllun</a:t>
            </a:r>
            <a:r>
              <a:rPr lang="en-GB" altLang="en-US" sz="2600" dirty="0"/>
              <a:t> Plant a </a:t>
            </a:r>
            <a:r>
              <a:rPr lang="en-GB" altLang="en-US" sz="2600" dirty="0" err="1"/>
              <a:t>Phobl</a:t>
            </a:r>
            <a:r>
              <a:rPr lang="en-GB" altLang="en-US" sz="2600" dirty="0"/>
              <a:t> </a:t>
            </a:r>
            <a:r>
              <a:rPr lang="en-GB" altLang="en-US" sz="2600" dirty="0" err="1"/>
              <a:t>Ifanc</a:t>
            </a:r>
            <a:endParaRPr lang="en-GB" altLang="en-US" sz="2600" dirty="0"/>
          </a:p>
          <a:p>
            <a:r>
              <a:rPr lang="en-GB" altLang="en-US" sz="2600" b="1" dirty="0"/>
              <a:t>BLLDP</a:t>
            </a:r>
          </a:p>
        </p:txBody>
      </p:sp>
      <p:sp>
        <p:nvSpPr>
          <p:cNvPr id="37892" name="Rectangle 5">
            <a:extLst>
              <a:ext uri="{FF2B5EF4-FFF2-40B4-BE49-F238E27FC236}">
                <a16:creationId xmlns:a16="http://schemas.microsoft.com/office/drawing/2014/main" id="{57B6D6B7-36CC-40F4-81AA-5326E622C068}"/>
              </a:ext>
            </a:extLst>
          </p:cNvPr>
          <p:cNvSpPr txBox="1">
            <a:spLocks noChangeArrowheads="1"/>
          </p:cNvSpPr>
          <p:nvPr/>
        </p:nvSpPr>
        <p:spPr bwMode="auto">
          <a:xfrm>
            <a:off x="4788024" y="1686992"/>
            <a:ext cx="4038600"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600" dirty="0">
                <a:solidFill>
                  <a:schemeClr val="accent1">
                    <a:lumMod val="75000"/>
                  </a:schemeClr>
                </a:solidFill>
              </a:rPr>
              <a:t>2003</a:t>
            </a:r>
          </a:p>
          <a:p>
            <a:pPr>
              <a:lnSpc>
                <a:spcPct val="90000"/>
              </a:lnSpc>
            </a:pPr>
            <a:r>
              <a:rPr lang="en-GB" altLang="en-US" sz="2600" dirty="0">
                <a:solidFill>
                  <a:schemeClr val="accent1">
                    <a:lumMod val="75000"/>
                  </a:schemeClr>
                </a:solidFill>
              </a:rPr>
              <a:t>Recommendations</a:t>
            </a:r>
          </a:p>
          <a:p>
            <a:pPr>
              <a:lnSpc>
                <a:spcPct val="90000"/>
              </a:lnSpc>
            </a:pPr>
            <a:r>
              <a:rPr lang="en-GB" altLang="en-US" sz="2600" b="1" dirty="0">
                <a:solidFill>
                  <a:schemeClr val="accent1">
                    <a:lumMod val="75000"/>
                  </a:schemeClr>
                </a:solidFill>
              </a:rPr>
              <a:t>The Children Act 2004</a:t>
            </a:r>
          </a:p>
          <a:p>
            <a:pPr>
              <a:lnSpc>
                <a:spcPct val="90000"/>
              </a:lnSpc>
            </a:pPr>
            <a:r>
              <a:rPr lang="en-GB" altLang="en-US" sz="2600" dirty="0">
                <a:solidFill>
                  <a:schemeClr val="accent1">
                    <a:lumMod val="75000"/>
                  </a:schemeClr>
                </a:solidFill>
              </a:rPr>
              <a:t>The Green Paper:</a:t>
            </a:r>
          </a:p>
          <a:p>
            <a:pPr>
              <a:lnSpc>
                <a:spcPct val="90000"/>
              </a:lnSpc>
            </a:pPr>
            <a:r>
              <a:rPr lang="en-GB" altLang="en-US" sz="2600" b="1" dirty="0">
                <a:solidFill>
                  <a:schemeClr val="accent1">
                    <a:lumMod val="75000"/>
                  </a:schemeClr>
                </a:solidFill>
              </a:rPr>
              <a:t>Every Child Matters</a:t>
            </a:r>
          </a:p>
          <a:p>
            <a:pPr>
              <a:lnSpc>
                <a:spcPct val="90000"/>
              </a:lnSpc>
            </a:pPr>
            <a:r>
              <a:rPr lang="en-GB" altLang="en-US" sz="2600" dirty="0">
                <a:solidFill>
                  <a:schemeClr val="accent1">
                    <a:lumMod val="75000"/>
                  </a:schemeClr>
                </a:solidFill>
              </a:rPr>
              <a:t>Children’s Commissioner </a:t>
            </a:r>
            <a:r>
              <a:rPr lang="en-GB" altLang="en-US" sz="1600" dirty="0">
                <a:solidFill>
                  <a:schemeClr val="accent1">
                    <a:lumMod val="75000"/>
                  </a:schemeClr>
                </a:solidFill>
              </a:rPr>
              <a:t>(England)</a:t>
            </a:r>
          </a:p>
          <a:p>
            <a:pPr>
              <a:lnSpc>
                <a:spcPct val="90000"/>
              </a:lnSpc>
            </a:pPr>
            <a:r>
              <a:rPr lang="en-GB" altLang="en-US" sz="2600" dirty="0">
                <a:solidFill>
                  <a:schemeClr val="accent1">
                    <a:lumMod val="75000"/>
                  </a:schemeClr>
                </a:solidFill>
              </a:rPr>
              <a:t>Children and Young People’s Plan</a:t>
            </a:r>
          </a:p>
          <a:p>
            <a:pPr>
              <a:lnSpc>
                <a:spcPct val="90000"/>
              </a:lnSpc>
            </a:pPr>
            <a:r>
              <a:rPr lang="en-GB" altLang="en-US" sz="2600" b="1" dirty="0">
                <a:solidFill>
                  <a:schemeClr val="accent1">
                    <a:lumMod val="75000"/>
                  </a:schemeClr>
                </a:solidFill>
              </a:rPr>
              <a:t>LSCB’s</a:t>
            </a:r>
          </a:p>
          <a:p>
            <a:pPr>
              <a:lnSpc>
                <a:spcPct val="90000"/>
              </a:lnSpc>
            </a:pPr>
            <a:endParaRPr lang="en-GB" altLang="en-US" sz="2600" dirty="0">
              <a:solidFill>
                <a:srgbClr val="0000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533BB8C-D7CA-4580-ABF6-1B2F86811481}"/>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Holly Wells </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 Jessica Chapman</a:t>
            </a:r>
            <a:endParaRPr lang="en-GB" altLang="en-US" sz="4400" dirty="0">
              <a:latin typeface="Arial" panose="020B0604020202020204" pitchFamily="34" charset="0"/>
              <a:cs typeface="Arial" panose="020B0604020202020204" pitchFamily="34" charset="0"/>
            </a:endParaRPr>
          </a:p>
        </p:txBody>
      </p:sp>
      <p:pic>
        <p:nvPicPr>
          <p:cNvPr id="39939" name="Picture 4" descr="Holly Wells and Jessica Chapman">
            <a:extLst>
              <a:ext uri="{FF2B5EF4-FFF2-40B4-BE49-F238E27FC236}">
                <a16:creationId xmlns:a16="http://schemas.microsoft.com/office/drawing/2014/main" id="{89324E2D-B976-439A-A9C0-8EBFE499D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690688"/>
            <a:ext cx="7345363" cy="42481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4">
            <a:extLst>
              <a:ext uri="{FF2B5EF4-FFF2-40B4-BE49-F238E27FC236}">
                <a16:creationId xmlns:a16="http://schemas.microsoft.com/office/drawing/2014/main" id="{1391BB2C-F5CD-471D-BE0F-B91CD77E9681}"/>
              </a:ext>
            </a:extLst>
          </p:cNvPr>
          <p:cNvSpPr>
            <a:spLocks noGrp="1"/>
          </p:cNvSpPr>
          <p:nvPr>
            <p:ph type="title"/>
          </p:nvPr>
        </p:nvSpPr>
        <p:spPr/>
        <p:txBody>
          <a:bodyPr>
            <a:normAutofit/>
          </a:bodyPr>
          <a:lstStyle/>
          <a:p>
            <a:pPr algn="ctr"/>
            <a:r>
              <a:rPr lang="en-US" altLang="en-US" sz="4400" b="1" dirty="0" err="1">
                <a:latin typeface="Arial" panose="020B0604020202020204" pitchFamily="34" charset="0"/>
                <a:cs typeface="Arial" panose="020B0604020202020204" pitchFamily="34" charset="0"/>
              </a:rPr>
              <a:t>Adroddiad</a:t>
            </a:r>
            <a:r>
              <a:rPr lang="en-US" altLang="en-US" sz="4400" b="1" dirty="0">
                <a:latin typeface="Arial" panose="020B0604020202020204" pitchFamily="34" charset="0"/>
                <a:cs typeface="Arial" panose="020B0604020202020204" pitchFamily="34" charset="0"/>
              </a:rPr>
              <a:t> </a:t>
            </a:r>
            <a:r>
              <a:rPr lang="en-US" altLang="en-US" sz="4400" b="1" dirty="0" err="1">
                <a:latin typeface="Arial" panose="020B0604020202020204" pitchFamily="34" charset="0"/>
                <a:cs typeface="Arial" panose="020B0604020202020204" pitchFamily="34" charset="0"/>
              </a:rPr>
              <a:t>Bichard</a:t>
            </a:r>
            <a:r>
              <a:rPr lang="en-US" altLang="en-US" sz="4400" b="1" dirty="0">
                <a:latin typeface="Arial" panose="020B0604020202020204" pitchFamily="34" charset="0"/>
                <a:cs typeface="Arial" panose="020B0604020202020204" pitchFamily="34" charset="0"/>
              </a:rPr>
              <a:t> Report</a:t>
            </a:r>
          </a:p>
        </p:txBody>
      </p:sp>
      <p:sp>
        <p:nvSpPr>
          <p:cNvPr id="41987" name="Rectangle 5">
            <a:extLst>
              <a:ext uri="{FF2B5EF4-FFF2-40B4-BE49-F238E27FC236}">
                <a16:creationId xmlns:a16="http://schemas.microsoft.com/office/drawing/2014/main" id="{E76E13EE-BBDF-4507-82F9-50431843CEF1}"/>
              </a:ext>
            </a:extLst>
          </p:cNvPr>
          <p:cNvSpPr txBox="1">
            <a:spLocks noChangeArrowheads="1"/>
          </p:cNvSpPr>
          <p:nvPr/>
        </p:nvSpPr>
        <p:spPr bwMode="auto">
          <a:xfrm>
            <a:off x="490477" y="1660129"/>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O </a:t>
            </a:r>
            <a:r>
              <a:rPr lang="en-GB" altLang="en-US" sz="2400" dirty="0" err="1">
                <a:latin typeface="Arial" panose="020B0604020202020204" pitchFamily="34" charset="0"/>
                <a:cs typeface="Arial" panose="020B0604020202020204" pitchFamily="34" charset="0"/>
              </a:rPr>
              <a:t>ganlyniad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uniongyrchol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farwolaeth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llofruddiaeth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ddwy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ffrind</a:t>
            </a:r>
            <a:r>
              <a:rPr lang="en-GB" altLang="en-US" sz="2400" dirty="0">
                <a:latin typeface="Arial" panose="020B0604020202020204" pitchFamily="34" charset="0"/>
                <a:cs typeface="Arial" panose="020B0604020202020204" pitchFamily="34" charset="0"/>
              </a:rPr>
              <a:t> o Soham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2002</a:t>
            </a:r>
          </a:p>
          <a:p>
            <a:r>
              <a:rPr lang="en-GB" altLang="en-US" sz="2400" dirty="0">
                <a:latin typeface="Arial" panose="020B0604020202020204" pitchFamily="34" charset="0"/>
                <a:cs typeface="Arial" panose="020B0604020202020204" pitchFamily="34" charset="0"/>
              </a:rPr>
              <a:t>Ian Huntley a Maxine </a:t>
            </a:r>
            <a:r>
              <a:rPr lang="en-GB" altLang="en-US" sz="2400" dirty="0" err="1">
                <a:latin typeface="Arial" panose="020B0604020202020204" pitchFamily="34" charset="0"/>
                <a:cs typeface="Arial" panose="020B0604020202020204" pitchFamily="34" charset="0"/>
              </a:rPr>
              <a:t>Carr</a:t>
            </a:r>
            <a:r>
              <a:rPr lang="en-GB" altLang="en-US" sz="2400" dirty="0">
                <a:latin typeface="Arial" panose="020B0604020202020204" pitchFamily="34" charset="0"/>
                <a:cs typeface="Arial" panose="020B0604020202020204" pitchFamily="34" charset="0"/>
              </a:rPr>
              <a:t> – y </a:t>
            </a:r>
            <a:r>
              <a:rPr lang="en-GB" altLang="en-US" sz="2400" dirty="0" err="1">
                <a:latin typeface="Arial" panose="020B0604020202020204" pitchFamily="34" charset="0"/>
                <a:cs typeface="Arial" panose="020B0604020202020204" pitchFamily="34" charset="0"/>
              </a:rPr>
              <a:t>ddau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ysgol</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wedi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drwy’r</a:t>
            </a:r>
            <a:r>
              <a:rPr lang="en-GB" altLang="en-US" sz="2400" dirty="0">
                <a:latin typeface="Arial" panose="020B0604020202020204" pitchFamily="34" charset="0"/>
                <a:cs typeface="Arial" panose="020B0604020202020204" pitchFamily="34" charset="0"/>
              </a:rPr>
              <a:t> broses CRB</a:t>
            </a:r>
          </a:p>
          <a:p>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Enhanced</a:t>
            </a:r>
          </a:p>
          <a:p>
            <a:r>
              <a:rPr lang="en-GB" altLang="en-US" sz="2400" dirty="0" err="1">
                <a:latin typeface="Arial" panose="020B0604020202020204" pitchFamily="34" charset="0"/>
                <a:cs typeface="Arial" panose="020B0604020202020204" pitchFamily="34" charset="0"/>
              </a:rPr>
              <a:t>Nawr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DBS </a:t>
            </a:r>
          </a:p>
        </p:txBody>
      </p:sp>
      <p:sp>
        <p:nvSpPr>
          <p:cNvPr id="41988" name="Rectangle 6">
            <a:extLst>
              <a:ext uri="{FF2B5EF4-FFF2-40B4-BE49-F238E27FC236}">
                <a16:creationId xmlns:a16="http://schemas.microsoft.com/office/drawing/2014/main" id="{A50C5DFF-1FAA-4EBA-A954-449496850466}"/>
              </a:ext>
            </a:extLst>
          </p:cNvPr>
          <p:cNvSpPr txBox="1">
            <a:spLocks noChangeArrowheads="1"/>
          </p:cNvSpPr>
          <p:nvPr/>
        </p:nvSpPr>
        <p:spPr bwMode="auto">
          <a:xfrm>
            <a:off x="4788024" y="1690688"/>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As a direct result of the Soham Murders in 2002 </a:t>
            </a:r>
          </a:p>
          <a:p>
            <a:r>
              <a:rPr lang="en-GB" altLang="en-US" sz="2400" dirty="0">
                <a:solidFill>
                  <a:schemeClr val="accent1">
                    <a:lumMod val="75000"/>
                  </a:schemeClr>
                </a:solidFill>
                <a:latin typeface="Arial" panose="020B0604020202020204" pitchFamily="34" charset="0"/>
                <a:cs typeface="Arial" panose="020B0604020202020204" pitchFamily="34" charset="0"/>
              </a:rPr>
              <a:t>Ian Huntley and Maxine </a:t>
            </a:r>
            <a:r>
              <a:rPr lang="en-GB" altLang="en-US" sz="2400" dirty="0" err="1">
                <a:solidFill>
                  <a:schemeClr val="accent1">
                    <a:lumMod val="75000"/>
                  </a:schemeClr>
                </a:solidFill>
                <a:latin typeface="Arial" panose="020B0604020202020204" pitchFamily="34" charset="0"/>
                <a:cs typeface="Arial" panose="020B0604020202020204" pitchFamily="34" charset="0"/>
              </a:rPr>
              <a:t>Carr</a:t>
            </a:r>
            <a:r>
              <a:rPr lang="en-GB" altLang="en-US" sz="2400" dirty="0">
                <a:solidFill>
                  <a:schemeClr val="accent1">
                    <a:lumMod val="75000"/>
                  </a:schemeClr>
                </a:solidFill>
                <a:latin typeface="Arial" panose="020B0604020202020204" pitchFamily="34" charset="0"/>
                <a:cs typeface="Arial" panose="020B0604020202020204" pitchFamily="34" charset="0"/>
              </a:rPr>
              <a:t> both employed in the school – both having been through the CRB system</a:t>
            </a:r>
          </a:p>
          <a:p>
            <a:r>
              <a:rPr lang="en-GB" altLang="en-US" sz="2400" dirty="0">
                <a:solidFill>
                  <a:schemeClr val="accent1">
                    <a:lumMod val="75000"/>
                  </a:schemeClr>
                </a:solidFill>
                <a:latin typeface="Arial" panose="020B0604020202020204" pitchFamily="34" charset="0"/>
                <a:cs typeface="Arial" panose="020B0604020202020204" pitchFamily="34" charset="0"/>
              </a:rPr>
              <a:t>Enhanced Disclosure</a:t>
            </a:r>
          </a:p>
          <a:p>
            <a:r>
              <a:rPr lang="en-GB" altLang="en-US" sz="2400" dirty="0">
                <a:solidFill>
                  <a:schemeClr val="accent1">
                    <a:lumMod val="75000"/>
                  </a:schemeClr>
                </a:solidFill>
                <a:latin typeface="Arial" panose="020B0604020202020204" pitchFamily="34" charset="0"/>
                <a:cs typeface="Arial" panose="020B0604020202020204" pitchFamily="34" charset="0"/>
              </a:rPr>
              <a:t>Now a DBS</a:t>
            </a:r>
          </a:p>
          <a:p>
            <a:endParaRPr lang="en-GB" altLang="en-US" sz="2400" b="1" dirty="0">
              <a:solidFill>
                <a:srgbClr val="0000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5305022-7145-43A0-B34A-5E9C49B78041}"/>
              </a:ext>
            </a:extLst>
          </p:cNvPr>
          <p:cNvSpPr>
            <a:spLocks noGrp="1"/>
          </p:cNvSpPr>
          <p:nvPr>
            <p:ph type="title"/>
          </p:nvPr>
        </p:nvSpPr>
        <p:spPr/>
        <p:txBody>
          <a:bodyPr>
            <a:noAutofit/>
          </a:bodyPr>
          <a:lstStyle/>
          <a:p>
            <a:pPr algn="ctr"/>
            <a:r>
              <a:rPr lang="en-GB" altLang="en-US" sz="4400" b="1" dirty="0" err="1">
                <a:latin typeface="Arial" panose="020B0604020202020204" pitchFamily="34" charset="0"/>
                <a:cs typeface="Arial" panose="020B0604020202020204" pitchFamily="34" charset="0"/>
              </a:rPr>
              <a:t>Deddf</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Diogelu</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Rhyddid</a:t>
            </a:r>
            <a:r>
              <a:rPr lang="en-GB" altLang="en-US" sz="4400" b="1" dirty="0">
                <a:latin typeface="Arial" panose="020B0604020202020204" pitchFamily="34" charset="0"/>
                <a:cs typeface="Arial" panose="020B0604020202020204" pitchFamily="34" charset="0"/>
              </a:rPr>
              <a:t> 2012                       </a:t>
            </a:r>
            <a:r>
              <a:rPr lang="en-GB" altLang="en-US" sz="4400" b="1" dirty="0">
                <a:solidFill>
                  <a:schemeClr val="accent1">
                    <a:lumMod val="75000"/>
                  </a:schemeClr>
                </a:solidFill>
                <a:latin typeface="Arial" panose="020B0604020202020204" pitchFamily="34" charset="0"/>
                <a:cs typeface="Arial" panose="020B0604020202020204" pitchFamily="34" charset="0"/>
              </a:rPr>
              <a:t>The Protection of Freedoms Act 2012</a:t>
            </a:r>
          </a:p>
        </p:txBody>
      </p:sp>
      <p:sp>
        <p:nvSpPr>
          <p:cNvPr id="44035" name="Rectangle 4">
            <a:extLst>
              <a:ext uri="{FF2B5EF4-FFF2-40B4-BE49-F238E27FC236}">
                <a16:creationId xmlns:a16="http://schemas.microsoft.com/office/drawing/2014/main" id="{F2789FE5-FD29-4EB7-BDE2-26ED3099F3F8}"/>
              </a:ext>
            </a:extLst>
          </p:cNvPr>
          <p:cNvSpPr txBox="1">
            <a:spLocks noChangeArrowheads="1"/>
          </p:cNvSpPr>
          <p:nvPr/>
        </p:nvSpPr>
        <p:spPr bwMode="auto">
          <a:xfrm>
            <a:off x="446189" y="1928812"/>
            <a:ext cx="4038600" cy="492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Gyfraith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Mhrydain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gwared</a:t>
            </a:r>
            <a:r>
              <a:rPr lang="en-GB" altLang="en-US" sz="2400" dirty="0">
                <a:latin typeface="Arial" panose="020B0604020202020204" pitchFamily="34" charset="0"/>
                <a:cs typeface="Arial" panose="020B0604020202020204" pitchFamily="34" charset="0"/>
              </a:rPr>
              <a:t> VBS (CRB)</a:t>
            </a:r>
          </a:p>
          <a:p>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creu</a:t>
            </a:r>
            <a:r>
              <a:rPr lang="en-GB" altLang="en-US" sz="2400" dirty="0">
                <a:latin typeface="Arial" panose="020B0604020202020204" pitchFamily="34" charset="0"/>
                <a:cs typeface="Arial" panose="020B0604020202020204" pitchFamily="34" charset="0"/>
              </a:rPr>
              <a:t> DBS – ac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canolbwyntio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sawl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grwpiau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bregus</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System </a:t>
            </a:r>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(DBS </a:t>
            </a:r>
            <a:r>
              <a:rPr lang="en-GB" altLang="en-US" sz="2400" dirty="0" err="1">
                <a:latin typeface="Arial" panose="020B0604020202020204" pitchFamily="34" charset="0"/>
                <a:cs typeface="Arial" panose="020B0604020202020204" pitchFamily="34" charset="0"/>
              </a:rPr>
              <a:t>trosglwyddadwy</a:t>
            </a:r>
            <a:r>
              <a:rPr lang="en-GB" altLang="en-US" sz="2400" dirty="0">
                <a:latin typeface="Arial" panose="020B0604020202020204" pitchFamily="34" charset="0"/>
                <a:cs typeface="Arial" panose="020B0604020202020204" pitchFamily="34" charset="0"/>
              </a:rPr>
              <a:t>)</a:t>
            </a:r>
          </a:p>
          <a:p>
            <a:endParaRPr lang="en-GB" altLang="en-US" sz="2800" dirty="0"/>
          </a:p>
        </p:txBody>
      </p:sp>
      <p:sp>
        <p:nvSpPr>
          <p:cNvPr id="44036" name="Rectangle 5">
            <a:extLst>
              <a:ext uri="{FF2B5EF4-FFF2-40B4-BE49-F238E27FC236}">
                <a16:creationId xmlns:a16="http://schemas.microsoft.com/office/drawing/2014/main" id="{49DEA018-E582-4313-9B42-102A4DE064A3}"/>
              </a:ext>
            </a:extLst>
          </p:cNvPr>
          <p:cNvSpPr txBox="1">
            <a:spLocks noChangeArrowheads="1"/>
          </p:cNvSpPr>
          <p:nvPr/>
        </p:nvSpPr>
        <p:spPr bwMode="auto">
          <a:xfrm>
            <a:off x="4659213" y="1966912"/>
            <a:ext cx="448788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UK Law</a:t>
            </a:r>
          </a:p>
          <a:p>
            <a:r>
              <a:rPr lang="en-GB" altLang="en-US" sz="2400" dirty="0">
                <a:solidFill>
                  <a:schemeClr val="accent1">
                    <a:lumMod val="75000"/>
                  </a:schemeClr>
                </a:solidFill>
                <a:latin typeface="Arial" panose="020B0604020202020204" pitchFamily="34" charset="0"/>
                <a:cs typeface="Arial" panose="020B0604020202020204" pitchFamily="34" charset="0"/>
              </a:rPr>
              <a:t>Scrapping the Vetting and Barring Scheme (CRB)</a:t>
            </a:r>
          </a:p>
          <a:p>
            <a:r>
              <a:rPr lang="en-GB" altLang="en-US" sz="2400" dirty="0">
                <a:solidFill>
                  <a:schemeClr val="accent1">
                    <a:lumMod val="75000"/>
                  </a:schemeClr>
                </a:solidFill>
                <a:latin typeface="Arial" panose="020B0604020202020204" pitchFamily="34" charset="0"/>
                <a:cs typeface="Arial" panose="020B0604020202020204" pitchFamily="34" charset="0"/>
              </a:rPr>
              <a:t>Creation of Disclosure and Barring Scheme  - focusing on roles of those working with vulnerable groups</a:t>
            </a:r>
          </a:p>
          <a:p>
            <a:r>
              <a:rPr lang="en-GB" altLang="en-US" sz="2400" dirty="0">
                <a:solidFill>
                  <a:schemeClr val="accent1">
                    <a:lumMod val="75000"/>
                  </a:schemeClr>
                </a:solidFill>
                <a:latin typeface="Arial" panose="020B0604020202020204" pitchFamily="34" charset="0"/>
                <a:cs typeface="Arial" panose="020B0604020202020204" pitchFamily="34" charset="0"/>
              </a:rPr>
              <a:t>Up to date system (Transferrable DBS)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18C6-0030-40F5-BE4B-6139C57D6DD5}"/>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Peter Connelly (Baby ‘P’)</a:t>
            </a:r>
          </a:p>
        </p:txBody>
      </p:sp>
      <p:pic>
        <p:nvPicPr>
          <p:cNvPr id="3" name="Picture 5" descr="4163562949">
            <a:extLst>
              <a:ext uri="{FF2B5EF4-FFF2-40B4-BE49-F238E27FC236}">
                <a16:creationId xmlns:a16="http://schemas.microsoft.com/office/drawing/2014/main" id="{6E88019D-C7F8-4B5D-BB05-ACE44EDC08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3143" y="1628800"/>
            <a:ext cx="4557713" cy="414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8897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3CB6-BCCA-4F57-8840-9D835A44F46C}"/>
              </a:ext>
            </a:extLst>
          </p:cNvPr>
          <p:cNvSpPr>
            <a:spLocks noGrp="1"/>
          </p:cNvSpPr>
          <p:nvPr>
            <p:ph type="title"/>
          </p:nvPr>
        </p:nvSpPr>
        <p:spPr>
          <a:xfrm>
            <a:off x="683568" y="29886"/>
            <a:ext cx="7886700" cy="1325563"/>
          </a:xfrm>
        </p:spPr>
        <p:txBody>
          <a:bodyPr>
            <a:normAutofit/>
          </a:bodyPr>
          <a:lstStyle/>
          <a:p>
            <a:pPr algn="ctr"/>
            <a:r>
              <a:rPr lang="en-GB" sz="4800" b="1" dirty="0">
                <a:latin typeface="Arial" panose="020B0604020202020204" pitchFamily="34" charset="0"/>
                <a:cs typeface="Arial" panose="020B0604020202020204" pitchFamily="34" charset="0"/>
              </a:rPr>
              <a:t>Lord Laming</a:t>
            </a:r>
          </a:p>
        </p:txBody>
      </p:sp>
      <p:sp>
        <p:nvSpPr>
          <p:cNvPr id="3" name="Content Placeholder 2">
            <a:extLst>
              <a:ext uri="{FF2B5EF4-FFF2-40B4-BE49-F238E27FC236}">
                <a16:creationId xmlns:a16="http://schemas.microsoft.com/office/drawing/2014/main" id="{1A4813C1-F5FA-4D74-9CAD-330925C3B151}"/>
              </a:ext>
            </a:extLst>
          </p:cNvPr>
          <p:cNvSpPr>
            <a:spLocks noGrp="1"/>
          </p:cNvSpPr>
          <p:nvPr>
            <p:ph idx="1"/>
          </p:nvPr>
        </p:nvSpPr>
        <p:spPr/>
        <p:txBody>
          <a:bodyPr vert="horz" lIns="91440" tIns="45720" rIns="91440" bIns="45720" rtlCol="0" anchor="t">
            <a:normAutofit/>
          </a:bodyPr>
          <a:lstStyle/>
          <a:p>
            <a:r>
              <a:rPr lang="en-GB" sz="2800" dirty="0">
                <a:cs typeface="Calibri"/>
              </a:rPr>
              <a:t>58 </a:t>
            </a:r>
            <a:r>
              <a:rPr lang="en-GB" sz="2800" dirty="0" err="1">
                <a:cs typeface="Calibri"/>
              </a:rPr>
              <a:t>awgrymiadau</a:t>
            </a:r>
            <a:r>
              <a:rPr lang="en-GB" sz="2800" dirty="0">
                <a:cs typeface="Calibri"/>
              </a:rPr>
              <a:t>/ </a:t>
            </a:r>
            <a:endParaRPr lang="en-GB" sz="2800" dirty="0" err="1">
              <a:solidFill>
                <a:srgbClr val="0000FF"/>
              </a:solidFill>
              <a:ea typeface="+mn-lt"/>
              <a:cs typeface="+mn-lt"/>
            </a:endParaRPr>
          </a:p>
          <a:p>
            <a:r>
              <a:rPr lang="en-GB" sz="2800" dirty="0">
                <a:solidFill>
                  <a:schemeClr val="accent1">
                    <a:lumMod val="75000"/>
                  </a:schemeClr>
                </a:solidFill>
                <a:ea typeface="+mn-lt"/>
                <a:cs typeface="+mn-lt"/>
              </a:rPr>
              <a:t>58 recommendations</a:t>
            </a:r>
            <a:endParaRPr lang="en-GB" sz="2800" dirty="0">
              <a:solidFill>
                <a:schemeClr val="accent1">
                  <a:lumMod val="75000"/>
                </a:schemeClr>
              </a:solidFill>
              <a:cs typeface="Calibri"/>
            </a:endParaRPr>
          </a:p>
        </p:txBody>
      </p:sp>
      <p:pic>
        <p:nvPicPr>
          <p:cNvPr id="5" name="Picture 5">
            <a:extLst>
              <a:ext uri="{FF2B5EF4-FFF2-40B4-BE49-F238E27FC236}">
                <a16:creationId xmlns:a16="http://schemas.microsoft.com/office/drawing/2014/main" id="{10AE700A-8E09-F64B-4BB3-077340333EF9}"/>
              </a:ext>
            </a:extLst>
          </p:cNvPr>
          <p:cNvPicPr>
            <a:picLocks noChangeAspect="1"/>
          </p:cNvPicPr>
          <p:nvPr/>
        </p:nvPicPr>
        <p:blipFill>
          <a:blip r:embed="rId3"/>
          <a:stretch>
            <a:fillRect/>
          </a:stretch>
        </p:blipFill>
        <p:spPr>
          <a:xfrm>
            <a:off x="5209674" y="1355450"/>
            <a:ext cx="3104147" cy="4147101"/>
          </a:xfrm>
          <a:prstGeom prst="rect">
            <a:avLst/>
          </a:prstGeom>
        </p:spPr>
      </p:pic>
    </p:spTree>
    <p:extLst>
      <p:ext uri="{BB962C8B-B14F-4D97-AF65-F5344CB8AC3E}">
        <p14:creationId xmlns:p14="http://schemas.microsoft.com/office/powerpoint/2010/main" val="3546867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4442AE0-7126-4398-96C4-302700F0531E}"/>
              </a:ext>
            </a:extLst>
          </p:cNvPr>
          <p:cNvSpPr>
            <a:spLocks noGrp="1"/>
          </p:cNvSpPr>
          <p:nvPr>
            <p:ph type="title"/>
          </p:nvPr>
        </p:nvSpPr>
        <p:spPr/>
        <p:txBody>
          <a:bodyPr/>
          <a:lstStyle/>
          <a:p>
            <a:pPr algn="ctr"/>
            <a:r>
              <a:rPr lang="en-GB" altLang="en-US" sz="4400" b="1" dirty="0" err="1">
                <a:latin typeface="Arial" panose="020B0604020202020204" pitchFamily="34" charset="0"/>
                <a:cs typeface="Arial" panose="020B0604020202020204" pitchFamily="34" charset="0"/>
              </a:rPr>
              <a:t>Adroddiad</a:t>
            </a:r>
            <a:r>
              <a:rPr lang="en-GB" altLang="en-US" sz="4400" b="1" dirty="0">
                <a:latin typeface="Arial" panose="020B0604020202020204" pitchFamily="34" charset="0"/>
                <a:cs typeface="Arial" panose="020B0604020202020204" pitchFamily="34" charset="0"/>
              </a:rPr>
              <a:t> Munro Report</a:t>
            </a:r>
            <a:br>
              <a:rPr lang="en-GB" altLang="en-US" sz="4000" b="1" dirty="0"/>
            </a:br>
            <a:endParaRPr lang="en-GB" altLang="en-US" sz="1800" dirty="0"/>
          </a:p>
        </p:txBody>
      </p:sp>
      <p:sp>
        <p:nvSpPr>
          <p:cNvPr id="48131" name="Rectangle 4">
            <a:extLst>
              <a:ext uri="{FF2B5EF4-FFF2-40B4-BE49-F238E27FC236}">
                <a16:creationId xmlns:a16="http://schemas.microsoft.com/office/drawing/2014/main" id="{83E7F1DE-A500-47A6-9ADF-0ADFD88921CD}"/>
              </a:ext>
            </a:extLst>
          </p:cNvPr>
          <p:cNvSpPr txBox="1">
            <a:spLocks noChangeArrowheads="1"/>
          </p:cNvSpPr>
          <p:nvPr/>
        </p:nvSpPr>
        <p:spPr bwMode="auto">
          <a:xfrm>
            <a:off x="755576" y="1467573"/>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Eileen Munro</a:t>
            </a:r>
          </a:p>
          <a:p>
            <a:r>
              <a:rPr lang="en-GB" altLang="en-US" sz="2400" dirty="0" err="1">
                <a:latin typeface="Arial" panose="020B0604020202020204" pitchFamily="34" charset="0"/>
                <a:cs typeface="Arial" panose="020B0604020202020204" pitchFamily="34" charset="0"/>
              </a:rPr>
              <a:t>Gorffennaf</a:t>
            </a:r>
            <a:r>
              <a:rPr lang="en-GB" altLang="en-US" sz="2400" dirty="0">
                <a:latin typeface="Arial" panose="020B0604020202020204" pitchFamily="34" charset="0"/>
                <a:cs typeface="Arial" panose="020B0604020202020204" pitchFamily="34" charset="0"/>
              </a:rPr>
              <a:t> 2012</a:t>
            </a:r>
          </a:p>
          <a:p>
            <a:r>
              <a:rPr lang="en-GB" altLang="en-US" sz="2400" dirty="0" err="1">
                <a:latin typeface="Arial" panose="020B0604020202020204" pitchFamily="34" charset="0"/>
                <a:cs typeface="Arial" panose="020B0604020202020204" pitchFamily="34" charset="0"/>
              </a:rPr>
              <a:t>Adolygiad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Diogleu</a:t>
            </a:r>
            <a:r>
              <a:rPr lang="en-GB" altLang="en-US" sz="2400" dirty="0">
                <a:latin typeface="Arial" panose="020B0604020202020204" pitchFamily="34" charset="0"/>
                <a:cs typeface="Arial" panose="020B0604020202020204" pitchFamily="34" charset="0"/>
              </a:rPr>
              <a:t> Plant</a:t>
            </a:r>
          </a:p>
          <a:p>
            <a:r>
              <a:rPr lang="en-GB" altLang="en-US" sz="2400" dirty="0">
                <a:latin typeface="Arial" panose="020B0604020202020204" pitchFamily="34" charset="0"/>
                <a:cs typeface="Arial" panose="020B0604020202020204" pitchFamily="34" charset="0"/>
              </a:rPr>
              <a:t>System </a:t>
            </a:r>
            <a:r>
              <a:rPr lang="en-GB" altLang="en-US" sz="2400" dirty="0" err="1">
                <a:latin typeface="Arial" panose="020B0604020202020204" pitchFamily="34" charset="0"/>
                <a:cs typeface="Arial" panose="020B0604020202020204" pitchFamily="34" charset="0"/>
              </a:rPr>
              <a:t>Canolog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Trefniadau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gynt</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Adolygiad</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thorri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lawr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ganllawiau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statudol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Prif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lvl="1"/>
            <a:endParaRPr lang="en-GB" altLang="en-US" sz="2000" dirty="0"/>
          </a:p>
        </p:txBody>
      </p:sp>
      <p:sp>
        <p:nvSpPr>
          <p:cNvPr id="48132" name="Rectangle 5">
            <a:extLst>
              <a:ext uri="{FF2B5EF4-FFF2-40B4-BE49-F238E27FC236}">
                <a16:creationId xmlns:a16="http://schemas.microsoft.com/office/drawing/2014/main" id="{9B3CFA58-C294-4167-A479-628E898768A6}"/>
              </a:ext>
            </a:extLst>
          </p:cNvPr>
          <p:cNvSpPr txBox="1">
            <a:spLocks noChangeArrowheads="1"/>
          </p:cNvSpPr>
          <p:nvPr/>
        </p:nvSpPr>
        <p:spPr bwMode="auto">
          <a:xfrm>
            <a:off x="4644754" y="1467574"/>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Eileen Munro</a:t>
            </a:r>
          </a:p>
          <a:p>
            <a:r>
              <a:rPr lang="en-GB" altLang="en-US" sz="2400" dirty="0">
                <a:solidFill>
                  <a:schemeClr val="accent1">
                    <a:lumMod val="75000"/>
                  </a:schemeClr>
                </a:solidFill>
                <a:latin typeface="Arial" panose="020B0604020202020204" pitchFamily="34" charset="0"/>
                <a:cs typeface="Arial" panose="020B0604020202020204" pitchFamily="34" charset="0"/>
              </a:rPr>
              <a:t>July 2012</a:t>
            </a:r>
          </a:p>
          <a:p>
            <a:r>
              <a:rPr lang="en-GB" altLang="en-US" sz="2400" dirty="0">
                <a:solidFill>
                  <a:schemeClr val="accent1">
                    <a:lumMod val="75000"/>
                  </a:schemeClr>
                </a:solidFill>
                <a:latin typeface="Arial" panose="020B0604020202020204" pitchFamily="34" charset="0"/>
                <a:cs typeface="Arial" panose="020B0604020202020204" pitchFamily="34" charset="0"/>
              </a:rPr>
              <a:t>Review of Child Protection</a:t>
            </a:r>
          </a:p>
          <a:p>
            <a:r>
              <a:rPr lang="en-GB" altLang="en-US" sz="2400" dirty="0">
                <a:solidFill>
                  <a:schemeClr val="accent1">
                    <a:lumMod val="75000"/>
                  </a:schemeClr>
                </a:solidFill>
                <a:latin typeface="Arial" panose="020B0604020202020204" pitchFamily="34" charset="0"/>
                <a:cs typeface="Arial" panose="020B0604020202020204" pitchFamily="34" charset="0"/>
              </a:rPr>
              <a:t>Child centred system</a:t>
            </a:r>
          </a:p>
          <a:p>
            <a:r>
              <a:rPr lang="en-GB" altLang="en-US" sz="2400" dirty="0">
                <a:solidFill>
                  <a:schemeClr val="accent1">
                    <a:lumMod val="75000"/>
                  </a:schemeClr>
                </a:solidFill>
                <a:latin typeface="Arial" panose="020B0604020202020204" pitchFamily="34" charset="0"/>
                <a:cs typeface="Arial" panose="020B0604020202020204" pitchFamily="34" charset="0"/>
              </a:rPr>
              <a:t>Faster progress</a:t>
            </a:r>
          </a:p>
          <a:p>
            <a:r>
              <a:rPr lang="en-GB" altLang="en-US" sz="2400" dirty="0">
                <a:solidFill>
                  <a:schemeClr val="accent1">
                    <a:lumMod val="75000"/>
                  </a:schemeClr>
                </a:solidFill>
                <a:latin typeface="Arial" panose="020B0604020202020204" pitchFamily="34" charset="0"/>
                <a:cs typeface="Arial" panose="020B0604020202020204" pitchFamily="34" charset="0"/>
              </a:rPr>
              <a:t>Revision and reduction of statutory guidance</a:t>
            </a:r>
          </a:p>
          <a:p>
            <a:r>
              <a:rPr lang="en-GB" altLang="en-US" sz="2400" dirty="0">
                <a:solidFill>
                  <a:schemeClr val="accent1">
                    <a:lumMod val="75000"/>
                  </a:schemeClr>
                </a:solidFill>
                <a:latin typeface="Arial" panose="020B0604020202020204" pitchFamily="34" charset="0"/>
                <a:cs typeface="Arial" panose="020B0604020202020204" pitchFamily="34" charset="0"/>
              </a:rPr>
              <a:t>Chief Social Worker</a:t>
            </a:r>
          </a:p>
          <a:p>
            <a:endParaRPr lang="en-GB" altLang="en-US" sz="2400" dirty="0">
              <a:solidFill>
                <a:srgbClr val="0000FF"/>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B868F05-6FC2-49A0-AACC-55086F78908E}"/>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Yewtree</a:t>
            </a:r>
          </a:p>
        </p:txBody>
      </p:sp>
      <p:sp>
        <p:nvSpPr>
          <p:cNvPr id="50179" name="Rectangle 4">
            <a:extLst>
              <a:ext uri="{FF2B5EF4-FFF2-40B4-BE49-F238E27FC236}">
                <a16:creationId xmlns:a16="http://schemas.microsoft.com/office/drawing/2014/main" id="{50008E5F-0845-481D-8B1A-B95C00581586}"/>
              </a:ext>
            </a:extLst>
          </p:cNvPr>
          <p:cNvSpPr txBox="1">
            <a:spLocks noChangeArrowheads="1"/>
          </p:cNvSpPr>
          <p:nvPr/>
        </p:nvSpPr>
        <p:spPr bwMode="auto">
          <a:xfrm>
            <a:off x="327994" y="177281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err="1"/>
              <a:t>Ymchwiliad</a:t>
            </a:r>
            <a:r>
              <a:rPr lang="en-GB" altLang="en-US" sz="2800" dirty="0"/>
              <a:t> </a:t>
            </a:r>
            <a:r>
              <a:rPr lang="en-GB" altLang="en-US" sz="2800" dirty="0" err="1"/>
              <a:t>heddlu</a:t>
            </a:r>
            <a:r>
              <a:rPr lang="en-GB" altLang="en-US" sz="2800" dirty="0"/>
              <a:t> – </a:t>
            </a:r>
            <a:r>
              <a:rPr lang="en-GB" altLang="en-US" sz="2800" dirty="0" err="1"/>
              <a:t>honiadau</a:t>
            </a:r>
            <a:r>
              <a:rPr lang="en-GB" altLang="en-US" sz="2800" dirty="0"/>
              <a:t> </a:t>
            </a:r>
            <a:r>
              <a:rPr lang="en-GB" altLang="en-US" sz="2800" dirty="0" err="1"/>
              <a:t>rhywiol</a:t>
            </a:r>
            <a:r>
              <a:rPr lang="en-GB" altLang="en-US" sz="2800" dirty="0"/>
              <a:t> – </a:t>
            </a:r>
            <a:r>
              <a:rPr lang="en-GB" altLang="en-US" sz="2800" dirty="0" err="1"/>
              <a:t>diwydiant</a:t>
            </a:r>
            <a:r>
              <a:rPr lang="en-GB" altLang="en-US" sz="2800" dirty="0"/>
              <a:t> </a:t>
            </a:r>
            <a:r>
              <a:rPr lang="en-GB" altLang="en-US" sz="2800" dirty="0" err="1"/>
              <a:t>adloniant</a:t>
            </a:r>
            <a:endParaRPr lang="en-GB" altLang="en-US" sz="2800" dirty="0"/>
          </a:p>
          <a:p>
            <a:r>
              <a:rPr lang="en-GB" altLang="en-US" sz="2800" dirty="0" err="1"/>
              <a:t>Dechreuodd</a:t>
            </a:r>
            <a:r>
              <a:rPr lang="en-GB" altLang="en-US" sz="2800" dirty="0"/>
              <a:t> 2012</a:t>
            </a:r>
          </a:p>
          <a:p>
            <a:r>
              <a:rPr lang="en-GB" altLang="en-US" sz="2800" i="1" dirty="0" err="1"/>
              <a:t>Adroddiad</a:t>
            </a:r>
            <a:r>
              <a:rPr lang="en-GB" altLang="en-US" sz="2800" i="1" dirty="0"/>
              <a:t> – ‘Giving Victims a Voice.’ </a:t>
            </a:r>
          </a:p>
          <a:p>
            <a:r>
              <a:rPr lang="en-GB" altLang="en-US" sz="2800" b="1" dirty="0" err="1"/>
              <a:t>Yn</a:t>
            </a:r>
            <a:r>
              <a:rPr lang="en-GB" altLang="en-US" sz="2800" b="1" dirty="0"/>
              <a:t> </a:t>
            </a:r>
            <a:r>
              <a:rPr lang="en-GB" altLang="en-US" sz="2800" b="1" dirty="0" err="1"/>
              <a:t>parhau</a:t>
            </a:r>
            <a:r>
              <a:rPr lang="en-GB" altLang="en-US" sz="2800" b="1" dirty="0"/>
              <a:t>…</a:t>
            </a:r>
          </a:p>
        </p:txBody>
      </p:sp>
      <p:sp>
        <p:nvSpPr>
          <p:cNvPr id="50180" name="Rectangle 5">
            <a:extLst>
              <a:ext uri="{FF2B5EF4-FFF2-40B4-BE49-F238E27FC236}">
                <a16:creationId xmlns:a16="http://schemas.microsoft.com/office/drawing/2014/main" id="{1FC74220-987B-4E1E-AF1C-0F26A4587AE5}"/>
              </a:ext>
            </a:extLst>
          </p:cNvPr>
          <p:cNvSpPr txBox="1">
            <a:spLocks noChangeArrowheads="1"/>
          </p:cNvSpPr>
          <p:nvPr/>
        </p:nvSpPr>
        <p:spPr bwMode="auto">
          <a:xfrm>
            <a:off x="4716016" y="1772815"/>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Police investigation into sexual allegations – entertainments industry</a:t>
            </a:r>
          </a:p>
          <a:p>
            <a:r>
              <a:rPr lang="en-GB" altLang="en-US" sz="2800" dirty="0">
                <a:solidFill>
                  <a:schemeClr val="accent1">
                    <a:lumMod val="75000"/>
                  </a:schemeClr>
                </a:solidFill>
              </a:rPr>
              <a:t>Began 2012</a:t>
            </a:r>
          </a:p>
          <a:p>
            <a:r>
              <a:rPr lang="en-GB" altLang="en-US" sz="2800" i="1" dirty="0">
                <a:solidFill>
                  <a:schemeClr val="accent1">
                    <a:lumMod val="75000"/>
                  </a:schemeClr>
                </a:solidFill>
              </a:rPr>
              <a:t>‘Giving Victims a Voice’ – report.</a:t>
            </a:r>
          </a:p>
          <a:p>
            <a:r>
              <a:rPr lang="en-GB" altLang="en-US" sz="2800" b="1" dirty="0">
                <a:solidFill>
                  <a:schemeClr val="accent1">
                    <a:lumMod val="75000"/>
                  </a:schemeClr>
                </a:solidFill>
              </a:rPr>
              <a:t>It continues…</a:t>
            </a:r>
          </a:p>
          <a:p>
            <a:endParaRPr lang="en-GB" altLang="en-US" sz="2800" dirty="0">
              <a:solidFill>
                <a:srgbClr val="0000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A946EBF-1F9F-406F-A4F8-90E23884F987}"/>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Ymchwiliad</a:t>
            </a:r>
            <a:r>
              <a:rPr lang="en-GB" altLang="en-US" sz="4400" b="1" dirty="0">
                <a:latin typeface="Arial" panose="020B0604020202020204" pitchFamily="34" charset="0"/>
                <a:cs typeface="Arial" panose="020B0604020202020204" pitchFamily="34" charset="0"/>
              </a:rPr>
              <a:t> Levenson Inquiry</a:t>
            </a:r>
          </a:p>
        </p:txBody>
      </p:sp>
      <p:sp>
        <p:nvSpPr>
          <p:cNvPr id="52227" name="Rectangle 4">
            <a:extLst>
              <a:ext uri="{FF2B5EF4-FFF2-40B4-BE49-F238E27FC236}">
                <a16:creationId xmlns:a16="http://schemas.microsoft.com/office/drawing/2014/main" id="{0FBCBDE3-15C1-4365-8CA1-4DE7ACC41012}"/>
              </a:ext>
            </a:extLst>
          </p:cNvPr>
          <p:cNvSpPr txBox="1">
            <a:spLocks noChangeArrowheads="1"/>
          </p:cNvSpPr>
          <p:nvPr/>
        </p:nvSpPr>
        <p:spPr bwMode="auto">
          <a:xfrm>
            <a:off x="457201" y="1825625"/>
            <a:ext cx="40386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err="1">
                <a:latin typeface="Arial" panose="020B0604020202020204" pitchFamily="34" charset="0"/>
                <a:cs typeface="Arial" panose="020B0604020202020204" pitchFamily="34" charset="0"/>
              </a:rPr>
              <a:t>Cafodd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ymchwiliad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orchymyn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Brif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Weinidog</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Gorffennaf</a:t>
            </a:r>
            <a:r>
              <a:rPr lang="en-GB" altLang="en-US" sz="2400" dirty="0">
                <a:latin typeface="Arial" panose="020B0604020202020204" pitchFamily="34" charset="0"/>
                <a:cs typeface="Arial" panose="020B0604020202020204" pitchFamily="34" charset="0"/>
              </a:rPr>
              <a:t> 2011</a:t>
            </a:r>
          </a:p>
          <a:p>
            <a:pPr>
              <a:lnSpc>
                <a:spcPct val="90000"/>
              </a:lnSpc>
            </a:pPr>
            <a:r>
              <a:rPr lang="en-GB" altLang="en-US" sz="2400" dirty="0">
                <a:latin typeface="Arial" panose="020B0604020202020204" pitchFamily="34" charset="0"/>
                <a:cs typeface="Arial" panose="020B0604020202020204" pitchFamily="34" charset="0"/>
              </a:rPr>
              <a:t>Scandal </a:t>
            </a:r>
            <a:r>
              <a:rPr lang="en-GB" altLang="en-US" sz="2400" dirty="0" err="1">
                <a:latin typeface="Arial" panose="020B0604020202020204" pitchFamily="34" charset="0"/>
                <a:cs typeface="Arial" panose="020B0604020202020204" pitchFamily="34" charset="0"/>
              </a:rPr>
              <a:t>hacio-ffonau</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err="1">
                <a:latin typeface="Arial" panose="020B0604020202020204" pitchFamily="34" charset="0"/>
                <a:cs typeface="Arial" panose="020B0604020202020204" pitchFamily="34" charset="0"/>
              </a:rPr>
              <a:t>Diwylliant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Ymarfer</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Moeseg</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Wasg</a:t>
            </a: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a:latin typeface="Arial" panose="020B0604020202020204" pitchFamily="34" charset="0"/>
                <a:cs typeface="Arial" panose="020B0604020202020204" pitchFamily="34" charset="0"/>
              </a:rPr>
              <a:t>Millie Dowler</a:t>
            </a:r>
          </a:p>
          <a:p>
            <a:pPr>
              <a:lnSpc>
                <a:spcPct val="90000"/>
              </a:lnSpc>
            </a:pPr>
            <a:r>
              <a:rPr lang="en-GB" altLang="en-US" sz="2400" dirty="0">
                <a:latin typeface="Arial" panose="020B0604020202020204" pitchFamily="34" charset="0"/>
                <a:cs typeface="Arial" panose="020B0604020202020204" pitchFamily="34" charset="0"/>
              </a:rPr>
              <a:t>Madeline McCann</a:t>
            </a:r>
          </a:p>
        </p:txBody>
      </p:sp>
      <p:sp>
        <p:nvSpPr>
          <p:cNvPr id="52228" name="Rectangle 5">
            <a:extLst>
              <a:ext uri="{FF2B5EF4-FFF2-40B4-BE49-F238E27FC236}">
                <a16:creationId xmlns:a16="http://schemas.microsoft.com/office/drawing/2014/main" id="{339F3E1C-6E20-497E-BA88-E29FE5802909}"/>
              </a:ext>
            </a:extLst>
          </p:cNvPr>
          <p:cNvSpPr txBox="1">
            <a:spLocks noChangeArrowheads="1"/>
          </p:cNvSpPr>
          <p:nvPr/>
        </p:nvSpPr>
        <p:spPr bwMode="auto">
          <a:xfrm>
            <a:off x="4648201" y="183792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pPr>
            <a:r>
              <a:rPr lang="en-GB" altLang="en-US" sz="2400" dirty="0">
                <a:solidFill>
                  <a:schemeClr val="accent1">
                    <a:lumMod val="76000"/>
                  </a:schemeClr>
                </a:solidFill>
                <a:latin typeface="Arial"/>
                <a:ea typeface="ＭＳ Ｐゴシック"/>
                <a:cs typeface="Arial"/>
              </a:rPr>
              <a:t>Ordered by Prime Minister July 2011</a:t>
            </a:r>
          </a:p>
          <a:p>
            <a:pPr>
              <a:lnSpc>
                <a:spcPct val="90000"/>
              </a:lnSpc>
            </a:pPr>
            <a:r>
              <a:rPr lang="en-GB" altLang="en-US" sz="2400" dirty="0">
                <a:solidFill>
                  <a:schemeClr val="accent1">
                    <a:lumMod val="76000"/>
                  </a:schemeClr>
                </a:solidFill>
                <a:latin typeface="Arial"/>
                <a:ea typeface="ＭＳ Ｐゴシック"/>
                <a:cs typeface="Arial"/>
              </a:rPr>
              <a:t>Phone-hacking scandal</a:t>
            </a:r>
          </a:p>
          <a:p>
            <a:pPr>
              <a:lnSpc>
                <a:spcPct val="90000"/>
              </a:lnSpc>
            </a:pPr>
            <a:r>
              <a:rPr lang="en-GB" altLang="en-US" sz="2400" dirty="0">
                <a:solidFill>
                  <a:schemeClr val="accent1">
                    <a:lumMod val="76000"/>
                  </a:schemeClr>
                </a:solidFill>
                <a:latin typeface="Arial"/>
                <a:ea typeface="ＭＳ Ｐゴシック"/>
                <a:cs typeface="Arial"/>
              </a:rPr>
              <a:t>Culture, Practice and Ethics of The Press</a:t>
            </a:r>
          </a:p>
          <a:p>
            <a:pPr>
              <a:lnSpc>
                <a:spcPct val="90000"/>
              </a:lnSpc>
            </a:pPr>
            <a:r>
              <a:rPr lang="en-GB" altLang="en-US" sz="2400" dirty="0">
                <a:solidFill>
                  <a:schemeClr val="accent1">
                    <a:lumMod val="76000"/>
                  </a:schemeClr>
                </a:solidFill>
                <a:latin typeface="Arial"/>
                <a:ea typeface="ＭＳ Ｐゴシック"/>
                <a:cs typeface="Arial"/>
              </a:rPr>
              <a:t>Millie Dowler</a:t>
            </a:r>
          </a:p>
          <a:p>
            <a:pPr>
              <a:lnSpc>
                <a:spcPct val="90000"/>
              </a:lnSpc>
            </a:pPr>
            <a:r>
              <a:rPr lang="en-GB" altLang="en-US" sz="2400" dirty="0">
                <a:solidFill>
                  <a:schemeClr val="accent1">
                    <a:lumMod val="76000"/>
                  </a:schemeClr>
                </a:solidFill>
                <a:latin typeface="Arial"/>
                <a:ea typeface="ＭＳ Ｐゴシック"/>
                <a:cs typeface="Arial"/>
              </a:rPr>
              <a:t>Madeline McCann</a:t>
            </a:r>
          </a:p>
          <a:p>
            <a:pPr marL="0" indent="0">
              <a:lnSpc>
                <a:spcPct val="90000"/>
              </a:lnSpc>
              <a:buNone/>
            </a:pPr>
            <a:endParaRPr lang="en-GB" altLang="en-US" sz="2400" dirty="0">
              <a:solidFill>
                <a:schemeClr val="accent1">
                  <a:lumMod val="76000"/>
                </a:schemeClr>
              </a:solidFill>
              <a:latin typeface="Arial" panose="020B0604020202020204" pitchFamily="34" charset="0"/>
              <a:cs typeface="Arial" panose="020B0604020202020204" pitchFamily="34" charset="0"/>
            </a:endParaRPr>
          </a:p>
          <a:p>
            <a:pPr>
              <a:lnSpc>
                <a:spcPct val="90000"/>
              </a:lnSpc>
              <a:buFontTx/>
              <a:buNone/>
            </a:pPr>
            <a:r>
              <a:rPr lang="en-GB" altLang="en-US" sz="1400" dirty="0">
                <a:solidFill>
                  <a:schemeClr val="accent1">
                    <a:lumMod val="76000"/>
                  </a:schemeClr>
                </a:solidFill>
                <a:latin typeface="Myriad Pro"/>
                <a:ea typeface="ＭＳ Ｐゴシック"/>
              </a:rPr>
              <a:t>http;//</a:t>
            </a:r>
            <a:r>
              <a:rPr lang="en-GB" altLang="en-US" sz="1400" err="1">
                <a:solidFill>
                  <a:schemeClr val="accent1">
                    <a:lumMod val="76000"/>
                  </a:schemeClr>
                </a:solidFill>
                <a:latin typeface="Myriad Pro"/>
                <a:ea typeface="ＭＳ Ｐゴシック"/>
              </a:rPr>
              <a:t>webarchive.national</a:t>
            </a:r>
            <a:r>
              <a:rPr lang="en-GB" altLang="en-US" sz="1400" dirty="0">
                <a:solidFill>
                  <a:schemeClr val="accent1">
                    <a:lumMod val="76000"/>
                  </a:schemeClr>
                </a:solidFill>
                <a:latin typeface="Myriad Pro"/>
                <a:ea typeface="ＭＳ Ｐゴシック"/>
              </a:rPr>
              <a:t> archives.gov.uk</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F4B8CCA-C222-4685-B74A-BC3D97DDCC62}"/>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Stovewood</a:t>
            </a:r>
          </a:p>
        </p:txBody>
      </p:sp>
      <p:pic>
        <p:nvPicPr>
          <p:cNvPr id="54275" name="Picture 4" descr="G:\Modules 2017-2018\Lefel 5\EAEE5006-11\FTF - STAFF\_89894589_rotherham[1].jpg">
            <a:extLst>
              <a:ext uri="{FF2B5EF4-FFF2-40B4-BE49-F238E27FC236}">
                <a16:creationId xmlns:a16="http://schemas.microsoft.com/office/drawing/2014/main" id="{80CDC6D8-013F-44BE-ABAF-BF0FC338B8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428750" y="1844824"/>
            <a:ext cx="6286500" cy="3533775"/>
          </a:xfr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9FA93F59-4A89-4A54-8395-74951F9818F3}"/>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Spade</a:t>
            </a:r>
          </a:p>
        </p:txBody>
      </p:sp>
      <p:pic>
        <p:nvPicPr>
          <p:cNvPr id="56323" name="Picture 4" descr="G:\Modules 2017-2018\Lefel 5\EAEE5006-11\FTF - STAFF\Operation Spade.jpg">
            <a:extLst>
              <a:ext uri="{FF2B5EF4-FFF2-40B4-BE49-F238E27FC236}">
                <a16:creationId xmlns:a16="http://schemas.microsoft.com/office/drawing/2014/main" id="{EF393053-34BD-4DCF-BA80-8DAA161C9F9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427793" y="1825625"/>
            <a:ext cx="6288413" cy="3640138"/>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6418369A-833E-4334-B936-AC01B833A847}"/>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Operation Hydrant</a:t>
            </a:r>
          </a:p>
        </p:txBody>
      </p:sp>
      <p:pic>
        <p:nvPicPr>
          <p:cNvPr id="58372" name="Picture 2" descr="G:\Modules 2017-2018\Lefel 5\EAEE5006-11\soccer.png">
            <a:extLst>
              <a:ext uri="{FF2B5EF4-FFF2-40B4-BE49-F238E27FC236}">
                <a16:creationId xmlns:a16="http://schemas.microsoft.com/office/drawing/2014/main" id="{4A7A4BA9-A1B8-4184-A701-D5DA154F6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7" y="1556792"/>
            <a:ext cx="8785225"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9E791ABF-53FB-4F64-BACD-A7D05B1A02F2}"/>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Darllen</a:t>
            </a:r>
            <a:r>
              <a:rPr lang="en-GB" altLang="en-US" sz="4400" b="1" dirty="0">
                <a:latin typeface="Arial" panose="020B0604020202020204" pitchFamily="34" charset="0"/>
                <a:cs typeface="Arial" panose="020B0604020202020204" pitchFamily="34" charset="0"/>
              </a:rPr>
              <a:t>/</a:t>
            </a:r>
            <a:r>
              <a:rPr lang="en-GB" altLang="en-US" sz="4400" b="1" dirty="0" err="1">
                <a:latin typeface="Arial" panose="020B0604020202020204" pitchFamily="34" charset="0"/>
                <a:cs typeface="Arial" panose="020B0604020202020204" pitchFamily="34" charset="0"/>
              </a:rPr>
              <a:t>Ymchwil</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Reading/Research</a:t>
            </a:r>
          </a:p>
        </p:txBody>
      </p:sp>
      <p:sp>
        <p:nvSpPr>
          <p:cNvPr id="60419" name="Rectangle 5">
            <a:extLst>
              <a:ext uri="{FF2B5EF4-FFF2-40B4-BE49-F238E27FC236}">
                <a16:creationId xmlns:a16="http://schemas.microsoft.com/office/drawing/2014/main" id="{24C5D105-6231-4849-BBC2-3DBA402362C1}"/>
              </a:ext>
            </a:extLst>
          </p:cNvPr>
          <p:cNvSpPr txBox="1">
            <a:spLocks noChangeArrowheads="1"/>
          </p:cNvSpPr>
          <p:nvPr/>
        </p:nvSpPr>
        <p:spPr bwMode="auto">
          <a:xfrm>
            <a:off x="664369" y="227687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err="1"/>
              <a:t>Edrychwch</a:t>
            </a:r>
            <a:r>
              <a:rPr lang="en-GB" altLang="en-US" sz="2800" dirty="0"/>
              <a:t> </a:t>
            </a:r>
            <a:r>
              <a:rPr lang="en-GB" altLang="en-US" sz="2800" dirty="0" err="1"/>
              <a:t>ar</a:t>
            </a:r>
            <a:r>
              <a:rPr lang="en-GB" altLang="en-US" sz="2800" dirty="0"/>
              <a:t> </a:t>
            </a:r>
            <a:r>
              <a:rPr lang="en-GB" altLang="en-US" sz="2800" dirty="0" err="1"/>
              <a:t>moodle</a:t>
            </a:r>
            <a:r>
              <a:rPr lang="en-GB" altLang="en-US" sz="2800" dirty="0"/>
              <a:t> am </a:t>
            </a:r>
            <a:r>
              <a:rPr lang="en-GB" altLang="en-US" sz="2800" dirty="0" err="1"/>
              <a:t>ddogfennau</a:t>
            </a:r>
            <a:r>
              <a:rPr lang="en-GB" altLang="en-US" sz="2800" dirty="0"/>
              <a:t> PDF </a:t>
            </a:r>
            <a:r>
              <a:rPr lang="en-GB" altLang="en-US" sz="2800" dirty="0" err="1"/>
              <a:t>o’r</a:t>
            </a:r>
            <a:r>
              <a:rPr lang="en-GB" altLang="en-US" sz="2800" dirty="0"/>
              <a:t> </a:t>
            </a:r>
            <a:r>
              <a:rPr lang="en-GB" altLang="en-US" sz="2800" dirty="0" err="1"/>
              <a:t>adroddiadau</a:t>
            </a:r>
            <a:r>
              <a:rPr lang="en-GB" altLang="en-US" sz="2800" dirty="0"/>
              <a:t> </a:t>
            </a:r>
            <a:r>
              <a:rPr lang="en-GB" altLang="en-US" sz="2800" dirty="0" err="1"/>
              <a:t>yn</a:t>
            </a:r>
            <a:r>
              <a:rPr lang="en-GB" altLang="en-US" sz="2800" dirty="0"/>
              <a:t> y </a:t>
            </a:r>
            <a:r>
              <a:rPr lang="en-GB" altLang="en-US" sz="2800" dirty="0" err="1"/>
              <a:t>ddarlith</a:t>
            </a:r>
            <a:r>
              <a:rPr lang="en-GB" altLang="en-US" sz="2800" dirty="0"/>
              <a:t> </a:t>
            </a:r>
            <a:r>
              <a:rPr lang="en-GB" altLang="en-US" sz="2800" dirty="0" err="1"/>
              <a:t>yma</a:t>
            </a:r>
            <a:r>
              <a:rPr lang="en-GB" altLang="en-US" sz="2800" dirty="0"/>
              <a:t>.</a:t>
            </a:r>
          </a:p>
        </p:txBody>
      </p:sp>
      <p:sp>
        <p:nvSpPr>
          <p:cNvPr id="60420" name="Rectangle 6">
            <a:extLst>
              <a:ext uri="{FF2B5EF4-FFF2-40B4-BE49-F238E27FC236}">
                <a16:creationId xmlns:a16="http://schemas.microsoft.com/office/drawing/2014/main" id="{FF32CDAC-AA7E-4801-AD95-584263DE5165}"/>
              </a:ext>
            </a:extLst>
          </p:cNvPr>
          <p:cNvSpPr txBox="1">
            <a:spLocks noChangeArrowheads="1"/>
          </p:cNvSpPr>
          <p:nvPr/>
        </p:nvSpPr>
        <p:spPr bwMode="auto">
          <a:xfrm>
            <a:off x="4589860" y="227687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800" dirty="0">
                <a:solidFill>
                  <a:schemeClr val="accent1">
                    <a:lumMod val="75000"/>
                  </a:schemeClr>
                </a:solidFill>
              </a:rPr>
              <a:t>Look on Moodle for PDF documents on the reports and inquiries covered in today’s lecture.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Natalie MacDonald</DisplayName>
        <AccountId>9</AccountId>
        <AccountType/>
      </UserInfo>
      <UserInfo>
        <DisplayName>Natasha Young</DisplayName>
        <AccountId>13</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BDBEA1-35A6-46D8-8C25-A9C06D35B594}">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6A5FAEBB-9438-4040-8269-306A3BEA6BCA}">
  <ds:schemaRefs>
    <ds:schemaRef ds:uri="http://schemas.microsoft.com/sharepoint/v3/contenttype/forms"/>
  </ds:schemaRefs>
</ds:datastoreItem>
</file>

<file path=customXml/itemProps3.xml><?xml version="1.0" encoding="utf-8"?>
<ds:datastoreItem xmlns:ds="http://schemas.openxmlformats.org/officeDocument/2006/customXml" ds:itemID="{8B4FC937-877B-45B5-80F3-99A5C7BEDE87}"/>
</file>

<file path=docProps/app.xml><?xml version="1.0" encoding="utf-8"?>
<Properties xmlns="http://schemas.openxmlformats.org/officeDocument/2006/extended-properties" xmlns:vt="http://schemas.openxmlformats.org/officeDocument/2006/docPropsVTypes">
  <Template>Blank Powerpoint</Template>
  <TotalTime>0</TotalTime>
  <Words>2305</Words>
  <Application>Microsoft Office PowerPoint</Application>
  <PresentationFormat>On-screen Show (4:3)</PresentationFormat>
  <Paragraphs>297</Paragraphs>
  <Slides>24</Slides>
  <Notes>23</Notes>
  <HiddenSlides>0</HiddenSlides>
  <MMClips>0</MMClip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Holding PAge</vt:lpstr>
      <vt:lpstr>Accessible 2</vt:lpstr>
      <vt:lpstr>PowerPoint Presentation</vt:lpstr>
      <vt:lpstr>PowerPoint Presentation</vt:lpstr>
      <vt:lpstr>Sgiliau Cyflogadwyedd/Trosglwyddadwy Employability/Transferable Skills</vt:lpstr>
      <vt:lpstr>Rhaglen Ymarferydd Blynyddoedd Cynnar Early Years Practitioner programme</vt:lpstr>
      <vt:lpstr>Adroddiadau a Gweithdrefnau Reports and Operations</vt:lpstr>
      <vt:lpstr>Adroddiad Waterhouse Report </vt:lpstr>
      <vt:lpstr>Operation Pallial</vt:lpstr>
      <vt:lpstr>Stephen Lawrence</vt:lpstr>
      <vt:lpstr>Adroddiad Macpherson Report</vt:lpstr>
      <vt:lpstr>Adroddiad Clywch Report</vt:lpstr>
      <vt:lpstr>Victoria Climbie</vt:lpstr>
      <vt:lpstr>Adroddiad Laming Report</vt:lpstr>
      <vt:lpstr>Holly Wells   Jessica Chapman</vt:lpstr>
      <vt:lpstr>Adroddiad Bichard Report</vt:lpstr>
      <vt:lpstr>Deddf Diogelu Rhyddid 2012                       The Protection of Freedoms Act 2012</vt:lpstr>
      <vt:lpstr>Peter Connelly (Baby ‘P’)</vt:lpstr>
      <vt:lpstr>Lord Laming</vt:lpstr>
      <vt:lpstr>Adroddiad Munro Report </vt:lpstr>
      <vt:lpstr>Operation Yewtree</vt:lpstr>
      <vt:lpstr>Ymchwiliad Levenson Inquiry</vt:lpstr>
      <vt:lpstr>Operation Stovewood</vt:lpstr>
      <vt:lpstr>Operation Spade</vt:lpstr>
      <vt:lpstr>Operation Hydrant</vt:lpstr>
      <vt:lpstr>Darllen/Ymchwil Reading/Research</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carpenter</dc:creator>
  <cp:keywords>templed, dempled, thempled, powerpoint, bwrdd, fwrdd, iaith, cymraeg, gymraeg, chymraeg, cyflwyniadau, gyflwyniadau, chyflwyniadau, delwedd, ddelwedd,</cp:keywords>
  <cp:lastModifiedBy>Natasha Young</cp:lastModifiedBy>
  <cp:revision>135</cp:revision>
  <dcterms:created xsi:type="dcterms:W3CDTF">2004-04-06T15:50:52Z</dcterms:created>
  <dcterms:modified xsi:type="dcterms:W3CDTF">2025-06-10T14:42:45Z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204700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activity">
    <vt:lpwstr>{"FileActivityType":"9","FileActivityTimeStamp":"2024-01-05T08:53:09.173Z","FileActivityUsersOnPage":[{"DisplayName":"Natasha Young","Id":"n.young@uwtsd.ac.uk"},{"DisplayName":"Natalie MacDonald","Id":"natalie.macdonald@uwtsd.ac.uk"},{"DisplayName":"Natasha Young","Id":"n.young@uwtsd.ac.uk"}],"FileActivityNavigationId":null}</vt:lpwstr>
  </property>
  <property fmtid="{D5CDD505-2E9C-101B-9397-08002B2CF9AE}" pid="25" name="_ExtendedDescription">
    <vt:lpwstr/>
  </property>
  <property fmtid="{D5CDD505-2E9C-101B-9397-08002B2CF9AE}" pid="26" name="TriggerFlowInfo">
    <vt:lpwstr/>
  </property>
  <property fmtid="{D5CDD505-2E9C-101B-9397-08002B2CF9AE}" pid="27" name="MediaServiceImageTags">
    <vt:lpwstr/>
  </property>
</Properties>
</file>