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60" r:id="rId5"/>
    <p:sldId id="264" r:id="rId6"/>
    <p:sldId id="263" r:id="rId7"/>
    <p:sldId id="314" r:id="rId8"/>
    <p:sldId id="315" r:id="rId9"/>
    <p:sldId id="301" r:id="rId10"/>
    <p:sldId id="313" r:id="rId11"/>
    <p:sldId id="304" r:id="rId12"/>
    <p:sldId id="305" r:id="rId13"/>
    <p:sldId id="306" r:id="rId14"/>
    <p:sldId id="308" r:id="rId15"/>
    <p:sldId id="309" r:id="rId16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1045AB-6E83-4030-BBF5-63C7714D9B93}" v="48" dt="2025-03-18T13:23:55.7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51045AB-6E83-4030-BBF5-63C7714D9B93}"/>
    <pc:docChg chg="modSld">
      <pc:chgData name="Zita Draper" userId="b063123c-f51f-481b-b99c-f574606c9ace" providerId="ADAL" clId="{A51045AB-6E83-4030-BBF5-63C7714D9B93}" dt="2025-03-18T13:23:55.780" v="47" actId="20577"/>
      <pc:docMkLst>
        <pc:docMk/>
      </pc:docMkLst>
      <pc:sldChg chg="modSp">
        <pc:chgData name="Zita Draper" userId="b063123c-f51f-481b-b99c-f574606c9ace" providerId="ADAL" clId="{A51045AB-6E83-4030-BBF5-63C7714D9B93}" dt="2025-03-18T13:23:55.780" v="47" actId="20577"/>
        <pc:sldMkLst>
          <pc:docMk/>
          <pc:sldMk cId="177626963" sldId="315"/>
        </pc:sldMkLst>
        <pc:graphicFrameChg chg="mod">
          <ac:chgData name="Zita Draper" userId="b063123c-f51f-481b-b99c-f574606c9ace" providerId="ADAL" clId="{A51045AB-6E83-4030-BBF5-63C7714D9B93}" dt="2025-03-18T13:23:55.780" v="47" actId="20577"/>
          <ac:graphicFrameMkLst>
            <pc:docMk/>
            <pc:sldMk cId="177626963" sldId="315"/>
            <ac:graphicFrameMk id="8" creationId="{2B9D696E-F3EF-5F00-40A6-6EF52A1C2E69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675A1-C181-4DE3-B588-98E50A092287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1458CEE-1403-4F6A-8495-1EB1CEFDDAA9}">
      <dgm:prSet/>
      <dgm:spPr/>
      <dgm:t>
        <a:bodyPr/>
        <a:lstStyle/>
        <a:p>
          <a:pPr>
            <a:defRPr cap="all"/>
          </a:pPr>
          <a:r>
            <a:rPr lang="en-GB"/>
            <a:t>- Exam Introduction</a:t>
          </a:r>
          <a:endParaRPr lang="en-US"/>
        </a:p>
      </dgm:t>
    </dgm:pt>
    <dgm:pt modelId="{6D581092-EBEA-4FE8-A01D-8E0618BC9D32}" type="parTrans" cxnId="{DADAF1A2-C2C2-47DF-AE29-7A1983DF4376}">
      <dgm:prSet/>
      <dgm:spPr/>
      <dgm:t>
        <a:bodyPr/>
        <a:lstStyle/>
        <a:p>
          <a:endParaRPr lang="en-US"/>
        </a:p>
      </dgm:t>
    </dgm:pt>
    <dgm:pt modelId="{B657B5F2-207D-4A57-AAA8-4764ED329CCB}" type="sibTrans" cxnId="{DADAF1A2-C2C2-47DF-AE29-7A1983DF4376}">
      <dgm:prSet/>
      <dgm:spPr/>
      <dgm:t>
        <a:bodyPr/>
        <a:lstStyle/>
        <a:p>
          <a:endParaRPr lang="en-US"/>
        </a:p>
      </dgm:t>
    </dgm:pt>
    <dgm:pt modelId="{438A71EF-2B7D-486E-B09F-0CA870031366}">
      <dgm:prSet/>
      <dgm:spPr/>
      <dgm:t>
        <a:bodyPr/>
        <a:lstStyle/>
        <a:p>
          <a:pPr>
            <a:defRPr cap="all"/>
          </a:pPr>
          <a:r>
            <a:rPr lang="en-GB"/>
            <a:t>- Sole Traders </a:t>
          </a:r>
          <a:endParaRPr lang="en-US"/>
        </a:p>
      </dgm:t>
    </dgm:pt>
    <dgm:pt modelId="{B5D8433B-C8B8-4672-81B2-F975124FF319}" type="parTrans" cxnId="{6B0E2940-95B4-4ECE-B906-12F4F6F6E103}">
      <dgm:prSet/>
      <dgm:spPr/>
      <dgm:t>
        <a:bodyPr/>
        <a:lstStyle/>
        <a:p>
          <a:endParaRPr lang="en-US"/>
        </a:p>
      </dgm:t>
    </dgm:pt>
    <dgm:pt modelId="{B020C739-B17A-4855-8AC6-D7615A97D834}" type="sibTrans" cxnId="{6B0E2940-95B4-4ECE-B906-12F4F6F6E103}">
      <dgm:prSet/>
      <dgm:spPr/>
      <dgm:t>
        <a:bodyPr/>
        <a:lstStyle/>
        <a:p>
          <a:endParaRPr lang="en-US"/>
        </a:p>
      </dgm:t>
    </dgm:pt>
    <dgm:pt modelId="{EE601958-EDE8-453D-875B-A6358435D567}">
      <dgm:prSet/>
      <dgm:spPr/>
      <dgm:t>
        <a:bodyPr/>
        <a:lstStyle/>
        <a:p>
          <a:pPr>
            <a:defRPr cap="all"/>
          </a:pPr>
          <a:r>
            <a:rPr lang="en-GB"/>
            <a:t>- Partnerships </a:t>
          </a:r>
          <a:endParaRPr lang="en-US"/>
        </a:p>
      </dgm:t>
    </dgm:pt>
    <dgm:pt modelId="{FCB691EB-4C77-4EEE-B081-6EF799749619}" type="parTrans" cxnId="{A5C04CA7-305B-46C7-9D3F-C0FF8BFFCDB9}">
      <dgm:prSet/>
      <dgm:spPr/>
      <dgm:t>
        <a:bodyPr/>
        <a:lstStyle/>
        <a:p>
          <a:endParaRPr lang="en-US"/>
        </a:p>
      </dgm:t>
    </dgm:pt>
    <dgm:pt modelId="{ADF48D17-D51E-47DB-9834-EBC2E1091504}" type="sibTrans" cxnId="{A5C04CA7-305B-46C7-9D3F-C0FF8BFFCDB9}">
      <dgm:prSet/>
      <dgm:spPr/>
      <dgm:t>
        <a:bodyPr/>
        <a:lstStyle/>
        <a:p>
          <a:endParaRPr lang="en-US"/>
        </a:p>
      </dgm:t>
    </dgm:pt>
    <dgm:pt modelId="{11F67A6A-AB39-4651-A210-3C77224CA087}">
      <dgm:prSet/>
      <dgm:spPr/>
      <dgm:t>
        <a:bodyPr/>
        <a:lstStyle/>
        <a:p>
          <a:pPr>
            <a:defRPr cap="all"/>
          </a:pPr>
          <a:r>
            <a:rPr lang="en-GB"/>
            <a:t>- Companies</a:t>
          </a:r>
          <a:endParaRPr lang="en-US"/>
        </a:p>
      </dgm:t>
    </dgm:pt>
    <dgm:pt modelId="{2EDAB036-7F3E-4285-9B53-6C9E14FF7AED}" type="parTrans" cxnId="{646AD8AC-80BD-4DA7-A3B1-41D36E4E9841}">
      <dgm:prSet/>
      <dgm:spPr/>
      <dgm:t>
        <a:bodyPr/>
        <a:lstStyle/>
        <a:p>
          <a:endParaRPr lang="en-US"/>
        </a:p>
      </dgm:t>
    </dgm:pt>
    <dgm:pt modelId="{0E2AFB19-BC41-406A-B7EA-87820C7485C2}" type="sibTrans" cxnId="{646AD8AC-80BD-4DA7-A3B1-41D36E4E9841}">
      <dgm:prSet/>
      <dgm:spPr/>
      <dgm:t>
        <a:bodyPr/>
        <a:lstStyle/>
        <a:p>
          <a:endParaRPr lang="en-US"/>
        </a:p>
      </dgm:t>
    </dgm:pt>
    <dgm:pt modelId="{150BF9C6-65B9-4FC0-AD54-10FC0596482B}" type="pres">
      <dgm:prSet presAssocID="{40B675A1-C181-4DE3-B588-98E50A092287}" presName="root" presStyleCnt="0">
        <dgm:presLayoutVars>
          <dgm:dir/>
          <dgm:resizeHandles val="exact"/>
        </dgm:presLayoutVars>
      </dgm:prSet>
      <dgm:spPr/>
    </dgm:pt>
    <dgm:pt modelId="{FC5E953A-D460-497F-AA3E-01DB686FF9B4}" type="pres">
      <dgm:prSet presAssocID="{E1458CEE-1403-4F6A-8495-1EB1CEFDDAA9}" presName="compNode" presStyleCnt="0"/>
      <dgm:spPr/>
    </dgm:pt>
    <dgm:pt modelId="{52635583-95CD-4DC1-A94D-9E95928011A0}" type="pres">
      <dgm:prSet presAssocID="{E1458CEE-1403-4F6A-8495-1EB1CEFDDAA9}" presName="iconBgRect" presStyleLbl="bgShp" presStyleIdx="0" presStyleCnt="4"/>
      <dgm:spPr/>
    </dgm:pt>
    <dgm:pt modelId="{AEF4A66C-EE93-45F3-9F07-3DDC7E3B1BE6}" type="pres">
      <dgm:prSet presAssocID="{E1458CEE-1403-4F6A-8495-1EB1CEFDDA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0E7FFB5-07E6-48A2-A8F5-DFE8E764057F}" type="pres">
      <dgm:prSet presAssocID="{E1458CEE-1403-4F6A-8495-1EB1CEFDDAA9}" presName="spaceRect" presStyleCnt="0"/>
      <dgm:spPr/>
    </dgm:pt>
    <dgm:pt modelId="{86F98843-81AE-4892-BC1A-8AA9D887DAE3}" type="pres">
      <dgm:prSet presAssocID="{E1458CEE-1403-4F6A-8495-1EB1CEFDDAA9}" presName="textRect" presStyleLbl="revTx" presStyleIdx="0" presStyleCnt="4">
        <dgm:presLayoutVars>
          <dgm:chMax val="1"/>
          <dgm:chPref val="1"/>
        </dgm:presLayoutVars>
      </dgm:prSet>
      <dgm:spPr/>
    </dgm:pt>
    <dgm:pt modelId="{40BA752B-866E-4721-99EC-B13081A2770C}" type="pres">
      <dgm:prSet presAssocID="{B657B5F2-207D-4A57-AAA8-4764ED329CCB}" presName="sibTrans" presStyleCnt="0"/>
      <dgm:spPr/>
    </dgm:pt>
    <dgm:pt modelId="{30AFA024-EC8C-4ED0-828E-9C7CD2560FAF}" type="pres">
      <dgm:prSet presAssocID="{438A71EF-2B7D-486E-B09F-0CA870031366}" presName="compNode" presStyleCnt="0"/>
      <dgm:spPr/>
    </dgm:pt>
    <dgm:pt modelId="{6BF7697D-21EC-4B40-BA3A-8D70E031ACAE}" type="pres">
      <dgm:prSet presAssocID="{438A71EF-2B7D-486E-B09F-0CA870031366}" presName="iconBgRect" presStyleLbl="bgShp" presStyleIdx="1" presStyleCnt="4"/>
      <dgm:spPr/>
    </dgm:pt>
    <dgm:pt modelId="{4E90B98E-59EE-4F2B-80A9-DEA9B4BAD384}" type="pres">
      <dgm:prSet presAssocID="{438A71EF-2B7D-486E-B09F-0CA87003136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1DD61135-C9AE-4C1B-A998-00EFF090573C}" type="pres">
      <dgm:prSet presAssocID="{438A71EF-2B7D-486E-B09F-0CA870031366}" presName="spaceRect" presStyleCnt="0"/>
      <dgm:spPr/>
    </dgm:pt>
    <dgm:pt modelId="{7CEC6973-5FFF-467E-BE10-C76DAD4F46B5}" type="pres">
      <dgm:prSet presAssocID="{438A71EF-2B7D-486E-B09F-0CA870031366}" presName="textRect" presStyleLbl="revTx" presStyleIdx="1" presStyleCnt="4">
        <dgm:presLayoutVars>
          <dgm:chMax val="1"/>
          <dgm:chPref val="1"/>
        </dgm:presLayoutVars>
      </dgm:prSet>
      <dgm:spPr/>
    </dgm:pt>
    <dgm:pt modelId="{2FAE261D-FF09-48E3-B36A-913BAD655A7E}" type="pres">
      <dgm:prSet presAssocID="{B020C739-B17A-4855-8AC6-D7615A97D834}" presName="sibTrans" presStyleCnt="0"/>
      <dgm:spPr/>
    </dgm:pt>
    <dgm:pt modelId="{D44E4F81-51AE-4191-AB93-D108384ABA52}" type="pres">
      <dgm:prSet presAssocID="{EE601958-EDE8-453D-875B-A6358435D567}" presName="compNode" presStyleCnt="0"/>
      <dgm:spPr/>
    </dgm:pt>
    <dgm:pt modelId="{E388F4CD-0BEF-48E7-BFDD-373FC2100057}" type="pres">
      <dgm:prSet presAssocID="{EE601958-EDE8-453D-875B-A6358435D567}" presName="iconBgRect" presStyleLbl="bgShp" presStyleIdx="2" presStyleCnt="4"/>
      <dgm:spPr/>
    </dgm:pt>
    <dgm:pt modelId="{A5E2285B-0831-488F-B3B8-8332D6A5583E}" type="pres">
      <dgm:prSet presAssocID="{EE601958-EDE8-453D-875B-A6358435D56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BD96DF5-939F-4410-BF1C-30436F19DF6D}" type="pres">
      <dgm:prSet presAssocID="{EE601958-EDE8-453D-875B-A6358435D567}" presName="spaceRect" presStyleCnt="0"/>
      <dgm:spPr/>
    </dgm:pt>
    <dgm:pt modelId="{35E48A37-A975-453C-8B83-1E728C41538E}" type="pres">
      <dgm:prSet presAssocID="{EE601958-EDE8-453D-875B-A6358435D567}" presName="textRect" presStyleLbl="revTx" presStyleIdx="2" presStyleCnt="4">
        <dgm:presLayoutVars>
          <dgm:chMax val="1"/>
          <dgm:chPref val="1"/>
        </dgm:presLayoutVars>
      </dgm:prSet>
      <dgm:spPr/>
    </dgm:pt>
    <dgm:pt modelId="{126B5801-8D5A-4724-B01E-2CFD82C8574A}" type="pres">
      <dgm:prSet presAssocID="{ADF48D17-D51E-47DB-9834-EBC2E1091504}" presName="sibTrans" presStyleCnt="0"/>
      <dgm:spPr/>
    </dgm:pt>
    <dgm:pt modelId="{741E9926-40A2-4305-A0C7-5E7778DBE9D4}" type="pres">
      <dgm:prSet presAssocID="{11F67A6A-AB39-4651-A210-3C77224CA087}" presName="compNode" presStyleCnt="0"/>
      <dgm:spPr/>
    </dgm:pt>
    <dgm:pt modelId="{328D4AF2-484E-4D81-ADC6-5FA3961269D7}" type="pres">
      <dgm:prSet presAssocID="{11F67A6A-AB39-4651-A210-3C77224CA087}" presName="iconBgRect" presStyleLbl="bgShp" presStyleIdx="3" presStyleCnt="4"/>
      <dgm:spPr/>
    </dgm:pt>
    <dgm:pt modelId="{E5CEC79F-A4FA-4E28-B3AB-4E3A7B1C27BF}" type="pres">
      <dgm:prSet presAssocID="{11F67A6A-AB39-4651-A210-3C77224CA0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62F84C69-E2FD-4777-B6B3-C4F763BE40B8}" type="pres">
      <dgm:prSet presAssocID="{11F67A6A-AB39-4651-A210-3C77224CA087}" presName="spaceRect" presStyleCnt="0"/>
      <dgm:spPr/>
    </dgm:pt>
    <dgm:pt modelId="{1BD2BBDB-9D34-449E-86CE-0DF1640D9F70}" type="pres">
      <dgm:prSet presAssocID="{11F67A6A-AB39-4651-A210-3C77224CA08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4B5530C-AF9E-4F22-A7A2-D9F0DA1C2B09}" type="presOf" srcId="{EE601958-EDE8-453D-875B-A6358435D567}" destId="{35E48A37-A975-453C-8B83-1E728C41538E}" srcOrd="0" destOrd="0" presId="urn:microsoft.com/office/officeart/2018/5/layout/IconCircleLabelList"/>
    <dgm:cxn modelId="{C4908A2E-FC78-4B0C-81A2-E49A5E41B05E}" type="presOf" srcId="{E1458CEE-1403-4F6A-8495-1EB1CEFDDAA9}" destId="{86F98843-81AE-4892-BC1A-8AA9D887DAE3}" srcOrd="0" destOrd="0" presId="urn:microsoft.com/office/officeart/2018/5/layout/IconCircleLabelList"/>
    <dgm:cxn modelId="{7AE32B2F-3C54-40D4-BF8E-96518384FBA8}" type="presOf" srcId="{40B675A1-C181-4DE3-B588-98E50A092287}" destId="{150BF9C6-65B9-4FC0-AD54-10FC0596482B}" srcOrd="0" destOrd="0" presId="urn:microsoft.com/office/officeart/2018/5/layout/IconCircleLabelList"/>
    <dgm:cxn modelId="{6B0E2940-95B4-4ECE-B906-12F4F6F6E103}" srcId="{40B675A1-C181-4DE3-B588-98E50A092287}" destId="{438A71EF-2B7D-486E-B09F-0CA870031366}" srcOrd="1" destOrd="0" parTransId="{B5D8433B-C8B8-4672-81B2-F975124FF319}" sibTransId="{B020C739-B17A-4855-8AC6-D7615A97D834}"/>
    <dgm:cxn modelId="{667CE251-314D-4833-8556-6DCBA3699C42}" type="presOf" srcId="{438A71EF-2B7D-486E-B09F-0CA870031366}" destId="{7CEC6973-5FFF-467E-BE10-C76DAD4F46B5}" srcOrd="0" destOrd="0" presId="urn:microsoft.com/office/officeart/2018/5/layout/IconCircleLabelList"/>
    <dgm:cxn modelId="{DADAF1A2-C2C2-47DF-AE29-7A1983DF4376}" srcId="{40B675A1-C181-4DE3-B588-98E50A092287}" destId="{E1458CEE-1403-4F6A-8495-1EB1CEFDDAA9}" srcOrd="0" destOrd="0" parTransId="{6D581092-EBEA-4FE8-A01D-8E0618BC9D32}" sibTransId="{B657B5F2-207D-4A57-AAA8-4764ED329CCB}"/>
    <dgm:cxn modelId="{A5C04CA7-305B-46C7-9D3F-C0FF8BFFCDB9}" srcId="{40B675A1-C181-4DE3-B588-98E50A092287}" destId="{EE601958-EDE8-453D-875B-A6358435D567}" srcOrd="2" destOrd="0" parTransId="{FCB691EB-4C77-4EEE-B081-6EF799749619}" sibTransId="{ADF48D17-D51E-47DB-9834-EBC2E1091504}"/>
    <dgm:cxn modelId="{646AD8AC-80BD-4DA7-A3B1-41D36E4E9841}" srcId="{40B675A1-C181-4DE3-B588-98E50A092287}" destId="{11F67A6A-AB39-4651-A210-3C77224CA087}" srcOrd="3" destOrd="0" parTransId="{2EDAB036-7F3E-4285-9B53-6C9E14FF7AED}" sibTransId="{0E2AFB19-BC41-406A-B7EA-87820C7485C2}"/>
    <dgm:cxn modelId="{974F86EC-28D8-4F61-A257-3B782778A6AB}" type="presOf" srcId="{11F67A6A-AB39-4651-A210-3C77224CA087}" destId="{1BD2BBDB-9D34-449E-86CE-0DF1640D9F70}" srcOrd="0" destOrd="0" presId="urn:microsoft.com/office/officeart/2018/5/layout/IconCircleLabelList"/>
    <dgm:cxn modelId="{C7729C6D-E560-47C7-8CAF-C7D4CA28235D}" type="presParOf" srcId="{150BF9C6-65B9-4FC0-AD54-10FC0596482B}" destId="{FC5E953A-D460-497F-AA3E-01DB686FF9B4}" srcOrd="0" destOrd="0" presId="urn:microsoft.com/office/officeart/2018/5/layout/IconCircleLabelList"/>
    <dgm:cxn modelId="{90A0D534-8498-4DB0-85BD-497B22431C75}" type="presParOf" srcId="{FC5E953A-D460-497F-AA3E-01DB686FF9B4}" destId="{52635583-95CD-4DC1-A94D-9E95928011A0}" srcOrd="0" destOrd="0" presId="urn:microsoft.com/office/officeart/2018/5/layout/IconCircleLabelList"/>
    <dgm:cxn modelId="{5451EE3D-23D2-4B1E-8DFF-191413A617E5}" type="presParOf" srcId="{FC5E953A-D460-497F-AA3E-01DB686FF9B4}" destId="{AEF4A66C-EE93-45F3-9F07-3DDC7E3B1BE6}" srcOrd="1" destOrd="0" presId="urn:microsoft.com/office/officeart/2018/5/layout/IconCircleLabelList"/>
    <dgm:cxn modelId="{E90E43A1-2583-4E60-A7FC-BB43F7CDE517}" type="presParOf" srcId="{FC5E953A-D460-497F-AA3E-01DB686FF9B4}" destId="{F0E7FFB5-07E6-48A2-A8F5-DFE8E764057F}" srcOrd="2" destOrd="0" presId="urn:microsoft.com/office/officeart/2018/5/layout/IconCircleLabelList"/>
    <dgm:cxn modelId="{81CA1F99-C99A-42BD-BBFD-B9F24C432745}" type="presParOf" srcId="{FC5E953A-D460-497F-AA3E-01DB686FF9B4}" destId="{86F98843-81AE-4892-BC1A-8AA9D887DAE3}" srcOrd="3" destOrd="0" presId="urn:microsoft.com/office/officeart/2018/5/layout/IconCircleLabelList"/>
    <dgm:cxn modelId="{73D2B77C-43D6-4274-B708-A523A8BDF2C2}" type="presParOf" srcId="{150BF9C6-65B9-4FC0-AD54-10FC0596482B}" destId="{40BA752B-866E-4721-99EC-B13081A2770C}" srcOrd="1" destOrd="0" presId="urn:microsoft.com/office/officeart/2018/5/layout/IconCircleLabelList"/>
    <dgm:cxn modelId="{4E9E367C-498F-4F8D-8EE9-C2B34CA78F6B}" type="presParOf" srcId="{150BF9C6-65B9-4FC0-AD54-10FC0596482B}" destId="{30AFA024-EC8C-4ED0-828E-9C7CD2560FAF}" srcOrd="2" destOrd="0" presId="urn:microsoft.com/office/officeart/2018/5/layout/IconCircleLabelList"/>
    <dgm:cxn modelId="{5F4CF334-BE07-40DE-99FF-52D4A816F28C}" type="presParOf" srcId="{30AFA024-EC8C-4ED0-828E-9C7CD2560FAF}" destId="{6BF7697D-21EC-4B40-BA3A-8D70E031ACAE}" srcOrd="0" destOrd="0" presId="urn:microsoft.com/office/officeart/2018/5/layout/IconCircleLabelList"/>
    <dgm:cxn modelId="{E2E739AB-5BD0-411C-94DA-0FA5EB3AD2F3}" type="presParOf" srcId="{30AFA024-EC8C-4ED0-828E-9C7CD2560FAF}" destId="{4E90B98E-59EE-4F2B-80A9-DEA9B4BAD384}" srcOrd="1" destOrd="0" presId="urn:microsoft.com/office/officeart/2018/5/layout/IconCircleLabelList"/>
    <dgm:cxn modelId="{9FE9D160-A781-4502-9A9D-321E3F8863BA}" type="presParOf" srcId="{30AFA024-EC8C-4ED0-828E-9C7CD2560FAF}" destId="{1DD61135-C9AE-4C1B-A998-00EFF090573C}" srcOrd="2" destOrd="0" presId="urn:microsoft.com/office/officeart/2018/5/layout/IconCircleLabelList"/>
    <dgm:cxn modelId="{088326A9-6F97-4DB4-B6FA-87FB30485312}" type="presParOf" srcId="{30AFA024-EC8C-4ED0-828E-9C7CD2560FAF}" destId="{7CEC6973-5FFF-467E-BE10-C76DAD4F46B5}" srcOrd="3" destOrd="0" presId="urn:microsoft.com/office/officeart/2018/5/layout/IconCircleLabelList"/>
    <dgm:cxn modelId="{A4CDC208-DA33-47A2-8C91-D76F0E8F3DC4}" type="presParOf" srcId="{150BF9C6-65B9-4FC0-AD54-10FC0596482B}" destId="{2FAE261D-FF09-48E3-B36A-913BAD655A7E}" srcOrd="3" destOrd="0" presId="urn:microsoft.com/office/officeart/2018/5/layout/IconCircleLabelList"/>
    <dgm:cxn modelId="{7C4F40C7-803B-44A6-83D8-5F74E9C6BE46}" type="presParOf" srcId="{150BF9C6-65B9-4FC0-AD54-10FC0596482B}" destId="{D44E4F81-51AE-4191-AB93-D108384ABA52}" srcOrd="4" destOrd="0" presId="urn:microsoft.com/office/officeart/2018/5/layout/IconCircleLabelList"/>
    <dgm:cxn modelId="{4A63937A-80FF-4CD2-B692-464616A928B8}" type="presParOf" srcId="{D44E4F81-51AE-4191-AB93-D108384ABA52}" destId="{E388F4CD-0BEF-48E7-BFDD-373FC2100057}" srcOrd="0" destOrd="0" presId="urn:microsoft.com/office/officeart/2018/5/layout/IconCircleLabelList"/>
    <dgm:cxn modelId="{DB366B81-DA55-42B2-BDBD-DB601E29F677}" type="presParOf" srcId="{D44E4F81-51AE-4191-AB93-D108384ABA52}" destId="{A5E2285B-0831-488F-B3B8-8332D6A5583E}" srcOrd="1" destOrd="0" presId="urn:microsoft.com/office/officeart/2018/5/layout/IconCircleLabelList"/>
    <dgm:cxn modelId="{2EE31747-B531-47BB-9E1D-AD039B6B3C00}" type="presParOf" srcId="{D44E4F81-51AE-4191-AB93-D108384ABA52}" destId="{ABD96DF5-939F-4410-BF1C-30436F19DF6D}" srcOrd="2" destOrd="0" presId="urn:microsoft.com/office/officeart/2018/5/layout/IconCircleLabelList"/>
    <dgm:cxn modelId="{C14BE847-7D4B-476A-A9E0-D252C845F83D}" type="presParOf" srcId="{D44E4F81-51AE-4191-AB93-D108384ABA52}" destId="{35E48A37-A975-453C-8B83-1E728C41538E}" srcOrd="3" destOrd="0" presId="urn:microsoft.com/office/officeart/2018/5/layout/IconCircleLabelList"/>
    <dgm:cxn modelId="{3DF047EE-F09B-4EA4-8C76-F5DD6B1C8D05}" type="presParOf" srcId="{150BF9C6-65B9-4FC0-AD54-10FC0596482B}" destId="{126B5801-8D5A-4724-B01E-2CFD82C8574A}" srcOrd="5" destOrd="0" presId="urn:microsoft.com/office/officeart/2018/5/layout/IconCircleLabelList"/>
    <dgm:cxn modelId="{F2B61EB6-F7D7-48F1-A39C-A515A05535D9}" type="presParOf" srcId="{150BF9C6-65B9-4FC0-AD54-10FC0596482B}" destId="{741E9926-40A2-4305-A0C7-5E7778DBE9D4}" srcOrd="6" destOrd="0" presId="urn:microsoft.com/office/officeart/2018/5/layout/IconCircleLabelList"/>
    <dgm:cxn modelId="{B042773C-AC25-4825-A5AF-62F271B8CD63}" type="presParOf" srcId="{741E9926-40A2-4305-A0C7-5E7778DBE9D4}" destId="{328D4AF2-484E-4D81-ADC6-5FA3961269D7}" srcOrd="0" destOrd="0" presId="urn:microsoft.com/office/officeart/2018/5/layout/IconCircleLabelList"/>
    <dgm:cxn modelId="{0046FB16-E641-4303-A2C3-1D6EF72A51E7}" type="presParOf" srcId="{741E9926-40A2-4305-A0C7-5E7778DBE9D4}" destId="{E5CEC79F-A4FA-4E28-B3AB-4E3A7B1C27BF}" srcOrd="1" destOrd="0" presId="urn:microsoft.com/office/officeart/2018/5/layout/IconCircleLabelList"/>
    <dgm:cxn modelId="{B41E861E-0877-48B2-BEB6-14F93DAA6AA0}" type="presParOf" srcId="{741E9926-40A2-4305-A0C7-5E7778DBE9D4}" destId="{62F84C69-E2FD-4777-B6B3-C4F763BE40B8}" srcOrd="2" destOrd="0" presId="urn:microsoft.com/office/officeart/2018/5/layout/IconCircleLabelList"/>
    <dgm:cxn modelId="{03E9C34B-4FF8-4E6F-9867-EE13C39FAD12}" type="presParOf" srcId="{741E9926-40A2-4305-A0C7-5E7778DBE9D4}" destId="{1BD2BBDB-9D34-449E-86CE-0DF1640D9F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843F38-7F16-4EF6-AD3F-4B541EA0F08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178CACC-43CB-4097-A7EA-F5D221BA5D37}">
      <dgm:prSet/>
      <dgm:spPr/>
      <dgm:t>
        <a:bodyPr/>
        <a:lstStyle/>
        <a:p>
          <a:r>
            <a:rPr lang="en-GB"/>
            <a:t>What is a sole trader? </a:t>
          </a:r>
          <a:endParaRPr lang="en-US"/>
        </a:p>
      </dgm:t>
    </dgm:pt>
    <dgm:pt modelId="{917002C9-02C4-40D5-92D5-BAC6FBFA0A33}" type="parTrans" cxnId="{36A344F7-E671-4821-8092-B921D688DB6C}">
      <dgm:prSet/>
      <dgm:spPr/>
      <dgm:t>
        <a:bodyPr/>
        <a:lstStyle/>
        <a:p>
          <a:endParaRPr lang="en-US"/>
        </a:p>
      </dgm:t>
    </dgm:pt>
    <dgm:pt modelId="{B9B8931A-78D7-4142-8395-DB35C4A39392}" type="sibTrans" cxnId="{36A344F7-E671-4821-8092-B921D688DB6C}">
      <dgm:prSet/>
      <dgm:spPr/>
      <dgm:t>
        <a:bodyPr/>
        <a:lstStyle/>
        <a:p>
          <a:endParaRPr lang="en-US"/>
        </a:p>
      </dgm:t>
    </dgm:pt>
    <dgm:pt modelId="{10AC9C51-49C1-46EF-91EB-7BF9F4E6D560}">
      <dgm:prSet/>
      <dgm:spPr/>
      <dgm:t>
        <a:bodyPr/>
        <a:lstStyle/>
        <a:p>
          <a:r>
            <a:rPr lang="en-GB"/>
            <a:t>Can sole traders employ someone? </a:t>
          </a:r>
          <a:endParaRPr lang="en-US"/>
        </a:p>
      </dgm:t>
    </dgm:pt>
    <dgm:pt modelId="{6699372D-A495-48C5-A89B-87F86DE43362}" type="parTrans" cxnId="{FEADB219-AAFE-45B1-8191-207B8B2BFCF2}">
      <dgm:prSet/>
      <dgm:spPr/>
      <dgm:t>
        <a:bodyPr/>
        <a:lstStyle/>
        <a:p>
          <a:endParaRPr lang="en-US"/>
        </a:p>
      </dgm:t>
    </dgm:pt>
    <dgm:pt modelId="{BED9F33C-F91B-4F55-AC87-84919DE9C1D4}" type="sibTrans" cxnId="{FEADB219-AAFE-45B1-8191-207B8B2BFCF2}">
      <dgm:prSet/>
      <dgm:spPr/>
      <dgm:t>
        <a:bodyPr/>
        <a:lstStyle/>
        <a:p>
          <a:endParaRPr lang="en-US"/>
        </a:p>
      </dgm:t>
    </dgm:pt>
    <dgm:pt modelId="{509ADA66-1622-4FFD-AE1D-1E858F0C0C1C}">
      <dgm:prSet/>
      <dgm:spPr/>
      <dgm:t>
        <a:bodyPr/>
        <a:lstStyle/>
        <a:p>
          <a:r>
            <a:rPr lang="en-GB"/>
            <a:t>Is there are specific legislation to follow? </a:t>
          </a:r>
          <a:endParaRPr lang="en-US"/>
        </a:p>
      </dgm:t>
    </dgm:pt>
    <dgm:pt modelId="{606AFD72-37E9-41EA-8E4F-E57523362B8B}" type="parTrans" cxnId="{664AB7C5-EDE7-4BCC-909B-1E22A33501C0}">
      <dgm:prSet/>
      <dgm:spPr/>
      <dgm:t>
        <a:bodyPr/>
        <a:lstStyle/>
        <a:p>
          <a:endParaRPr lang="en-US"/>
        </a:p>
      </dgm:t>
    </dgm:pt>
    <dgm:pt modelId="{395B4F80-982F-48F1-9B09-886FF101B98B}" type="sibTrans" cxnId="{664AB7C5-EDE7-4BCC-909B-1E22A33501C0}">
      <dgm:prSet/>
      <dgm:spPr/>
      <dgm:t>
        <a:bodyPr/>
        <a:lstStyle/>
        <a:p>
          <a:endParaRPr lang="en-US"/>
        </a:p>
      </dgm:t>
    </dgm:pt>
    <dgm:pt modelId="{A13FB25F-07B0-410B-B424-E48B5627E171}">
      <dgm:prSet/>
      <dgm:spPr/>
      <dgm:t>
        <a:bodyPr/>
        <a:lstStyle/>
        <a:p>
          <a:r>
            <a:rPr lang="en-GB"/>
            <a:t>What key elements do I need to be aware of?</a:t>
          </a:r>
          <a:endParaRPr lang="en-US"/>
        </a:p>
      </dgm:t>
    </dgm:pt>
    <dgm:pt modelId="{F20F1D12-4E65-4FBF-8CDC-572AC02539C7}" type="parTrans" cxnId="{7E378F08-4E7B-4B9E-9FE5-FDB1AEB17FC6}">
      <dgm:prSet/>
      <dgm:spPr/>
      <dgm:t>
        <a:bodyPr/>
        <a:lstStyle/>
        <a:p>
          <a:endParaRPr lang="en-US"/>
        </a:p>
      </dgm:t>
    </dgm:pt>
    <dgm:pt modelId="{AD2114C4-64F5-4F79-AF6E-45AF341BEC15}" type="sibTrans" cxnId="{7E378F08-4E7B-4B9E-9FE5-FDB1AEB17FC6}">
      <dgm:prSet/>
      <dgm:spPr/>
      <dgm:t>
        <a:bodyPr/>
        <a:lstStyle/>
        <a:p>
          <a:endParaRPr lang="en-US"/>
        </a:p>
      </dgm:t>
    </dgm:pt>
    <dgm:pt modelId="{D80553E4-E0D4-4E75-9ED8-06C0D002388F}" type="pres">
      <dgm:prSet presAssocID="{9A843F38-7F16-4EF6-AD3F-4B541EA0F08C}" presName="root" presStyleCnt="0">
        <dgm:presLayoutVars>
          <dgm:dir/>
          <dgm:resizeHandles val="exact"/>
        </dgm:presLayoutVars>
      </dgm:prSet>
      <dgm:spPr/>
    </dgm:pt>
    <dgm:pt modelId="{2AC5F005-C232-4B18-B5DA-E6EF02608072}" type="pres">
      <dgm:prSet presAssocID="{4178CACC-43CB-4097-A7EA-F5D221BA5D37}" presName="compNode" presStyleCnt="0"/>
      <dgm:spPr/>
    </dgm:pt>
    <dgm:pt modelId="{07CF852C-99CB-4ABA-88F8-D4A47D9BB854}" type="pres">
      <dgm:prSet presAssocID="{4178CACC-43CB-4097-A7EA-F5D221BA5D37}" presName="bgRect" presStyleLbl="bgShp" presStyleIdx="0" presStyleCnt="4"/>
      <dgm:spPr/>
    </dgm:pt>
    <dgm:pt modelId="{814B1CA5-4143-490E-9F5B-FABC86DAC20E}" type="pres">
      <dgm:prSet presAssocID="{4178CACC-43CB-4097-A7EA-F5D221BA5D3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7B8BFEC-1E03-4F57-942F-5C32FC754EEE}" type="pres">
      <dgm:prSet presAssocID="{4178CACC-43CB-4097-A7EA-F5D221BA5D37}" presName="spaceRect" presStyleCnt="0"/>
      <dgm:spPr/>
    </dgm:pt>
    <dgm:pt modelId="{D8ADBEEC-7025-4651-A68A-E7AA87ABF5C5}" type="pres">
      <dgm:prSet presAssocID="{4178CACC-43CB-4097-A7EA-F5D221BA5D37}" presName="parTx" presStyleLbl="revTx" presStyleIdx="0" presStyleCnt="4">
        <dgm:presLayoutVars>
          <dgm:chMax val="0"/>
          <dgm:chPref val="0"/>
        </dgm:presLayoutVars>
      </dgm:prSet>
      <dgm:spPr/>
    </dgm:pt>
    <dgm:pt modelId="{AC183235-9FF4-4274-A564-04A0D1B11377}" type="pres">
      <dgm:prSet presAssocID="{B9B8931A-78D7-4142-8395-DB35C4A39392}" presName="sibTrans" presStyleCnt="0"/>
      <dgm:spPr/>
    </dgm:pt>
    <dgm:pt modelId="{B27443C6-63C6-4925-A1F1-F53475548387}" type="pres">
      <dgm:prSet presAssocID="{10AC9C51-49C1-46EF-91EB-7BF9F4E6D560}" presName="compNode" presStyleCnt="0"/>
      <dgm:spPr/>
    </dgm:pt>
    <dgm:pt modelId="{95FE3B17-52FC-4BAF-B69D-634A75E4871F}" type="pres">
      <dgm:prSet presAssocID="{10AC9C51-49C1-46EF-91EB-7BF9F4E6D560}" presName="bgRect" presStyleLbl="bgShp" presStyleIdx="1" presStyleCnt="4"/>
      <dgm:spPr/>
    </dgm:pt>
    <dgm:pt modelId="{AA0BB66C-C1C8-4A76-A09C-B0274EE0974B}" type="pres">
      <dgm:prSet presAssocID="{10AC9C51-49C1-46EF-91EB-7BF9F4E6D5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838FC4F3-4277-4B74-8B84-09CB6333AC38}" type="pres">
      <dgm:prSet presAssocID="{10AC9C51-49C1-46EF-91EB-7BF9F4E6D560}" presName="spaceRect" presStyleCnt="0"/>
      <dgm:spPr/>
    </dgm:pt>
    <dgm:pt modelId="{E9864E3F-5C56-489E-A81C-FF776C5BB30B}" type="pres">
      <dgm:prSet presAssocID="{10AC9C51-49C1-46EF-91EB-7BF9F4E6D560}" presName="parTx" presStyleLbl="revTx" presStyleIdx="1" presStyleCnt="4">
        <dgm:presLayoutVars>
          <dgm:chMax val="0"/>
          <dgm:chPref val="0"/>
        </dgm:presLayoutVars>
      </dgm:prSet>
      <dgm:spPr/>
    </dgm:pt>
    <dgm:pt modelId="{A557F884-FAB3-4F07-A6B6-442BCE94C0C6}" type="pres">
      <dgm:prSet presAssocID="{BED9F33C-F91B-4F55-AC87-84919DE9C1D4}" presName="sibTrans" presStyleCnt="0"/>
      <dgm:spPr/>
    </dgm:pt>
    <dgm:pt modelId="{E0B53178-8046-44C2-B1DC-364818E68C8E}" type="pres">
      <dgm:prSet presAssocID="{509ADA66-1622-4FFD-AE1D-1E858F0C0C1C}" presName="compNode" presStyleCnt="0"/>
      <dgm:spPr/>
    </dgm:pt>
    <dgm:pt modelId="{93CD9D9F-BDFF-4885-A8EB-088D925A2204}" type="pres">
      <dgm:prSet presAssocID="{509ADA66-1622-4FFD-AE1D-1E858F0C0C1C}" presName="bgRect" presStyleLbl="bgShp" presStyleIdx="2" presStyleCnt="4"/>
      <dgm:spPr/>
    </dgm:pt>
    <dgm:pt modelId="{D00DB29C-B02D-4AF8-9169-468033585F53}" type="pres">
      <dgm:prSet presAssocID="{509ADA66-1622-4FFD-AE1D-1E858F0C0C1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6BC581E-F650-4241-A167-BA08CFE30025}" type="pres">
      <dgm:prSet presAssocID="{509ADA66-1622-4FFD-AE1D-1E858F0C0C1C}" presName="spaceRect" presStyleCnt="0"/>
      <dgm:spPr/>
    </dgm:pt>
    <dgm:pt modelId="{70B662F3-780A-4DC2-B1E4-9B772C07B58C}" type="pres">
      <dgm:prSet presAssocID="{509ADA66-1622-4FFD-AE1D-1E858F0C0C1C}" presName="parTx" presStyleLbl="revTx" presStyleIdx="2" presStyleCnt="4">
        <dgm:presLayoutVars>
          <dgm:chMax val="0"/>
          <dgm:chPref val="0"/>
        </dgm:presLayoutVars>
      </dgm:prSet>
      <dgm:spPr/>
    </dgm:pt>
    <dgm:pt modelId="{1897A4D4-BA36-4907-B80A-5B158F179C9E}" type="pres">
      <dgm:prSet presAssocID="{395B4F80-982F-48F1-9B09-886FF101B98B}" presName="sibTrans" presStyleCnt="0"/>
      <dgm:spPr/>
    </dgm:pt>
    <dgm:pt modelId="{D19EB272-AB34-4710-AE8A-EAB8D10020DD}" type="pres">
      <dgm:prSet presAssocID="{A13FB25F-07B0-410B-B424-E48B5627E171}" presName="compNode" presStyleCnt="0"/>
      <dgm:spPr/>
    </dgm:pt>
    <dgm:pt modelId="{4DFC95E4-9131-48C2-8A13-6E83CFAE5FF0}" type="pres">
      <dgm:prSet presAssocID="{A13FB25F-07B0-410B-B424-E48B5627E171}" presName="bgRect" presStyleLbl="bgShp" presStyleIdx="3" presStyleCnt="4"/>
      <dgm:spPr/>
    </dgm:pt>
    <dgm:pt modelId="{3FB3897C-46AC-4F65-9A61-A4B27C5C852D}" type="pres">
      <dgm:prSet presAssocID="{A13FB25F-07B0-410B-B424-E48B5627E17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29167C4-AB32-43D0-BCE1-C28D34A01594}" type="pres">
      <dgm:prSet presAssocID="{A13FB25F-07B0-410B-B424-E48B5627E171}" presName="spaceRect" presStyleCnt="0"/>
      <dgm:spPr/>
    </dgm:pt>
    <dgm:pt modelId="{B58CAB58-A13F-43F1-B4A9-EF1099449C97}" type="pres">
      <dgm:prSet presAssocID="{A13FB25F-07B0-410B-B424-E48B5627E17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378F08-4E7B-4B9E-9FE5-FDB1AEB17FC6}" srcId="{9A843F38-7F16-4EF6-AD3F-4B541EA0F08C}" destId="{A13FB25F-07B0-410B-B424-E48B5627E171}" srcOrd="3" destOrd="0" parTransId="{F20F1D12-4E65-4FBF-8CDC-572AC02539C7}" sibTransId="{AD2114C4-64F5-4F79-AF6E-45AF341BEC15}"/>
    <dgm:cxn modelId="{B1A79010-83F8-4C23-8E0F-FC3F09FAD6A3}" type="presOf" srcId="{9A843F38-7F16-4EF6-AD3F-4B541EA0F08C}" destId="{D80553E4-E0D4-4E75-9ED8-06C0D002388F}" srcOrd="0" destOrd="0" presId="urn:microsoft.com/office/officeart/2018/2/layout/IconVerticalSolidList"/>
    <dgm:cxn modelId="{FEADB219-AAFE-45B1-8191-207B8B2BFCF2}" srcId="{9A843F38-7F16-4EF6-AD3F-4B541EA0F08C}" destId="{10AC9C51-49C1-46EF-91EB-7BF9F4E6D560}" srcOrd="1" destOrd="0" parTransId="{6699372D-A495-48C5-A89B-87F86DE43362}" sibTransId="{BED9F33C-F91B-4F55-AC87-84919DE9C1D4}"/>
    <dgm:cxn modelId="{74C4FE4B-5CCB-475C-884D-8FDBABEA89C5}" type="presOf" srcId="{A13FB25F-07B0-410B-B424-E48B5627E171}" destId="{B58CAB58-A13F-43F1-B4A9-EF1099449C97}" srcOrd="0" destOrd="0" presId="urn:microsoft.com/office/officeart/2018/2/layout/IconVerticalSolidList"/>
    <dgm:cxn modelId="{664AB7C5-EDE7-4BCC-909B-1E22A33501C0}" srcId="{9A843F38-7F16-4EF6-AD3F-4B541EA0F08C}" destId="{509ADA66-1622-4FFD-AE1D-1E858F0C0C1C}" srcOrd="2" destOrd="0" parTransId="{606AFD72-37E9-41EA-8E4F-E57523362B8B}" sibTransId="{395B4F80-982F-48F1-9B09-886FF101B98B}"/>
    <dgm:cxn modelId="{136044D0-7029-484D-94C2-D10BACAB0B80}" type="presOf" srcId="{4178CACC-43CB-4097-A7EA-F5D221BA5D37}" destId="{D8ADBEEC-7025-4651-A68A-E7AA87ABF5C5}" srcOrd="0" destOrd="0" presId="urn:microsoft.com/office/officeart/2018/2/layout/IconVerticalSolidList"/>
    <dgm:cxn modelId="{3D8FCFEB-4D39-47AE-92D6-CDA4A5BE803E}" type="presOf" srcId="{509ADA66-1622-4FFD-AE1D-1E858F0C0C1C}" destId="{70B662F3-780A-4DC2-B1E4-9B772C07B58C}" srcOrd="0" destOrd="0" presId="urn:microsoft.com/office/officeart/2018/2/layout/IconVerticalSolidList"/>
    <dgm:cxn modelId="{36A344F7-E671-4821-8092-B921D688DB6C}" srcId="{9A843F38-7F16-4EF6-AD3F-4B541EA0F08C}" destId="{4178CACC-43CB-4097-A7EA-F5D221BA5D37}" srcOrd="0" destOrd="0" parTransId="{917002C9-02C4-40D5-92D5-BAC6FBFA0A33}" sibTransId="{B9B8931A-78D7-4142-8395-DB35C4A39392}"/>
    <dgm:cxn modelId="{C6D22EFD-F332-42FD-92D1-70CB7567C4A0}" type="presOf" srcId="{10AC9C51-49C1-46EF-91EB-7BF9F4E6D560}" destId="{E9864E3F-5C56-489E-A81C-FF776C5BB30B}" srcOrd="0" destOrd="0" presId="urn:microsoft.com/office/officeart/2018/2/layout/IconVerticalSolidList"/>
    <dgm:cxn modelId="{79B5D1A0-1016-478D-80D7-D1766D908C08}" type="presParOf" srcId="{D80553E4-E0D4-4E75-9ED8-06C0D002388F}" destId="{2AC5F005-C232-4B18-B5DA-E6EF02608072}" srcOrd="0" destOrd="0" presId="urn:microsoft.com/office/officeart/2018/2/layout/IconVerticalSolidList"/>
    <dgm:cxn modelId="{5E92B9E0-9CB4-455B-8739-599BBE2C60B3}" type="presParOf" srcId="{2AC5F005-C232-4B18-B5DA-E6EF02608072}" destId="{07CF852C-99CB-4ABA-88F8-D4A47D9BB854}" srcOrd="0" destOrd="0" presId="urn:microsoft.com/office/officeart/2018/2/layout/IconVerticalSolidList"/>
    <dgm:cxn modelId="{88C29CE7-BAAC-4B06-90BB-9B25B1B1FF83}" type="presParOf" srcId="{2AC5F005-C232-4B18-B5DA-E6EF02608072}" destId="{814B1CA5-4143-490E-9F5B-FABC86DAC20E}" srcOrd="1" destOrd="0" presId="urn:microsoft.com/office/officeart/2018/2/layout/IconVerticalSolidList"/>
    <dgm:cxn modelId="{D0DB528F-8DAF-42A8-9920-8EEB213F71E1}" type="presParOf" srcId="{2AC5F005-C232-4B18-B5DA-E6EF02608072}" destId="{97B8BFEC-1E03-4F57-942F-5C32FC754EEE}" srcOrd="2" destOrd="0" presId="urn:microsoft.com/office/officeart/2018/2/layout/IconVerticalSolidList"/>
    <dgm:cxn modelId="{4C8DF518-8FF7-45F8-A0F6-9C61A779033F}" type="presParOf" srcId="{2AC5F005-C232-4B18-B5DA-E6EF02608072}" destId="{D8ADBEEC-7025-4651-A68A-E7AA87ABF5C5}" srcOrd="3" destOrd="0" presId="urn:microsoft.com/office/officeart/2018/2/layout/IconVerticalSolidList"/>
    <dgm:cxn modelId="{34B5A957-1458-4D99-8912-EADC8E147E8D}" type="presParOf" srcId="{D80553E4-E0D4-4E75-9ED8-06C0D002388F}" destId="{AC183235-9FF4-4274-A564-04A0D1B11377}" srcOrd="1" destOrd="0" presId="urn:microsoft.com/office/officeart/2018/2/layout/IconVerticalSolidList"/>
    <dgm:cxn modelId="{3B64F9C2-24CA-40CE-AF25-0C6C4CC1AE7E}" type="presParOf" srcId="{D80553E4-E0D4-4E75-9ED8-06C0D002388F}" destId="{B27443C6-63C6-4925-A1F1-F53475548387}" srcOrd="2" destOrd="0" presId="urn:microsoft.com/office/officeart/2018/2/layout/IconVerticalSolidList"/>
    <dgm:cxn modelId="{E08C19C5-140E-4063-9793-9A655807D11F}" type="presParOf" srcId="{B27443C6-63C6-4925-A1F1-F53475548387}" destId="{95FE3B17-52FC-4BAF-B69D-634A75E4871F}" srcOrd="0" destOrd="0" presId="urn:microsoft.com/office/officeart/2018/2/layout/IconVerticalSolidList"/>
    <dgm:cxn modelId="{31EE88C0-95EE-4E69-8EE1-23585F1BF1E3}" type="presParOf" srcId="{B27443C6-63C6-4925-A1F1-F53475548387}" destId="{AA0BB66C-C1C8-4A76-A09C-B0274EE0974B}" srcOrd="1" destOrd="0" presId="urn:microsoft.com/office/officeart/2018/2/layout/IconVerticalSolidList"/>
    <dgm:cxn modelId="{51C3586D-0C7E-4698-AEB2-63672E5A7E4D}" type="presParOf" srcId="{B27443C6-63C6-4925-A1F1-F53475548387}" destId="{838FC4F3-4277-4B74-8B84-09CB6333AC38}" srcOrd="2" destOrd="0" presId="urn:microsoft.com/office/officeart/2018/2/layout/IconVerticalSolidList"/>
    <dgm:cxn modelId="{E8124E6C-39BD-4382-A4A2-01DE6618A2F8}" type="presParOf" srcId="{B27443C6-63C6-4925-A1F1-F53475548387}" destId="{E9864E3F-5C56-489E-A81C-FF776C5BB30B}" srcOrd="3" destOrd="0" presId="urn:microsoft.com/office/officeart/2018/2/layout/IconVerticalSolidList"/>
    <dgm:cxn modelId="{A0773082-8B97-4531-912D-F50323767805}" type="presParOf" srcId="{D80553E4-E0D4-4E75-9ED8-06C0D002388F}" destId="{A557F884-FAB3-4F07-A6B6-442BCE94C0C6}" srcOrd="3" destOrd="0" presId="urn:microsoft.com/office/officeart/2018/2/layout/IconVerticalSolidList"/>
    <dgm:cxn modelId="{C17D3CFD-1AB5-460A-810A-42CF096421C4}" type="presParOf" srcId="{D80553E4-E0D4-4E75-9ED8-06C0D002388F}" destId="{E0B53178-8046-44C2-B1DC-364818E68C8E}" srcOrd="4" destOrd="0" presId="urn:microsoft.com/office/officeart/2018/2/layout/IconVerticalSolidList"/>
    <dgm:cxn modelId="{81BA22D4-F7FC-4F05-9DA1-808F8FCF8419}" type="presParOf" srcId="{E0B53178-8046-44C2-B1DC-364818E68C8E}" destId="{93CD9D9F-BDFF-4885-A8EB-088D925A2204}" srcOrd="0" destOrd="0" presId="urn:microsoft.com/office/officeart/2018/2/layout/IconVerticalSolidList"/>
    <dgm:cxn modelId="{E89F33BC-0566-459B-955A-8CDCAD37896F}" type="presParOf" srcId="{E0B53178-8046-44C2-B1DC-364818E68C8E}" destId="{D00DB29C-B02D-4AF8-9169-468033585F53}" srcOrd="1" destOrd="0" presId="urn:microsoft.com/office/officeart/2018/2/layout/IconVerticalSolidList"/>
    <dgm:cxn modelId="{31290C64-CC2C-496B-9DEA-A6518B27DD25}" type="presParOf" srcId="{E0B53178-8046-44C2-B1DC-364818E68C8E}" destId="{56BC581E-F650-4241-A167-BA08CFE30025}" srcOrd="2" destOrd="0" presId="urn:microsoft.com/office/officeart/2018/2/layout/IconVerticalSolidList"/>
    <dgm:cxn modelId="{C913C52D-7ADC-4B88-9B06-74F25D8D7E7A}" type="presParOf" srcId="{E0B53178-8046-44C2-B1DC-364818E68C8E}" destId="{70B662F3-780A-4DC2-B1E4-9B772C07B58C}" srcOrd="3" destOrd="0" presId="urn:microsoft.com/office/officeart/2018/2/layout/IconVerticalSolidList"/>
    <dgm:cxn modelId="{FBF1F41F-AB73-41B9-B62F-328A3E5D065F}" type="presParOf" srcId="{D80553E4-E0D4-4E75-9ED8-06C0D002388F}" destId="{1897A4D4-BA36-4907-B80A-5B158F179C9E}" srcOrd="5" destOrd="0" presId="urn:microsoft.com/office/officeart/2018/2/layout/IconVerticalSolidList"/>
    <dgm:cxn modelId="{C9237A61-BE1F-46A6-B808-724E1C3BC9F7}" type="presParOf" srcId="{D80553E4-E0D4-4E75-9ED8-06C0D002388F}" destId="{D19EB272-AB34-4710-AE8A-EAB8D10020DD}" srcOrd="6" destOrd="0" presId="urn:microsoft.com/office/officeart/2018/2/layout/IconVerticalSolidList"/>
    <dgm:cxn modelId="{CF2A00C2-EB7C-4A1A-8075-9F117938F0C3}" type="presParOf" srcId="{D19EB272-AB34-4710-AE8A-EAB8D10020DD}" destId="{4DFC95E4-9131-48C2-8A13-6E83CFAE5FF0}" srcOrd="0" destOrd="0" presId="urn:microsoft.com/office/officeart/2018/2/layout/IconVerticalSolidList"/>
    <dgm:cxn modelId="{28B66FC3-362B-493B-BF0B-EDBAD561A429}" type="presParOf" srcId="{D19EB272-AB34-4710-AE8A-EAB8D10020DD}" destId="{3FB3897C-46AC-4F65-9A61-A4B27C5C852D}" srcOrd="1" destOrd="0" presId="urn:microsoft.com/office/officeart/2018/2/layout/IconVerticalSolidList"/>
    <dgm:cxn modelId="{BBB714AD-686F-4EB1-8982-5C4FBFF5D342}" type="presParOf" srcId="{D19EB272-AB34-4710-AE8A-EAB8D10020DD}" destId="{B29167C4-AB32-43D0-BCE1-C28D34A01594}" srcOrd="2" destOrd="0" presId="urn:microsoft.com/office/officeart/2018/2/layout/IconVerticalSolidList"/>
    <dgm:cxn modelId="{B2F83B61-97D1-4FC3-B590-7B664AA6B4A1}" type="presParOf" srcId="{D19EB272-AB34-4710-AE8A-EAB8D10020DD}" destId="{B58CAB58-A13F-43F1-B4A9-EF1099449C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3CEB96-764E-4676-8742-D9F4C257B6D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91B45D1-EEA6-43CA-ABC3-3285C47C7500}">
      <dgm:prSet/>
      <dgm:spPr/>
      <dgm:t>
        <a:bodyPr/>
        <a:lstStyle/>
        <a:p>
          <a:r>
            <a:rPr lang="en-GB"/>
            <a:t>After this you are going to present your document. </a:t>
          </a:r>
          <a:endParaRPr lang="en-US"/>
        </a:p>
      </dgm:t>
    </dgm:pt>
    <dgm:pt modelId="{4B45A443-BF23-4A63-B693-2FC400A34C71}" type="parTrans" cxnId="{36CB5346-5991-4CE6-A9AD-2D2FB73F965B}">
      <dgm:prSet/>
      <dgm:spPr/>
      <dgm:t>
        <a:bodyPr/>
        <a:lstStyle/>
        <a:p>
          <a:endParaRPr lang="en-US"/>
        </a:p>
      </dgm:t>
    </dgm:pt>
    <dgm:pt modelId="{9BE61ED9-A14C-4E1C-BE3F-04851316D5CF}" type="sibTrans" cxnId="{36CB5346-5991-4CE6-A9AD-2D2FB73F965B}">
      <dgm:prSet/>
      <dgm:spPr/>
      <dgm:t>
        <a:bodyPr/>
        <a:lstStyle/>
        <a:p>
          <a:endParaRPr lang="en-US"/>
        </a:p>
      </dgm:t>
    </dgm:pt>
    <dgm:pt modelId="{9BB67CFE-C596-435F-833E-CCDE21EEF6BA}">
      <dgm:prSet/>
      <dgm:spPr/>
      <dgm:t>
        <a:bodyPr/>
        <a:lstStyle/>
        <a:p>
          <a:r>
            <a:rPr lang="en-GB"/>
            <a:t>But you will be asked questions surrounding what you have discussed. </a:t>
          </a:r>
          <a:endParaRPr lang="en-US"/>
        </a:p>
      </dgm:t>
    </dgm:pt>
    <dgm:pt modelId="{8615169B-B2FC-4441-B489-3E0F36CAB959}" type="parTrans" cxnId="{76341848-A77C-45F8-9257-3AC0C4013938}">
      <dgm:prSet/>
      <dgm:spPr/>
      <dgm:t>
        <a:bodyPr/>
        <a:lstStyle/>
        <a:p>
          <a:endParaRPr lang="en-US"/>
        </a:p>
      </dgm:t>
    </dgm:pt>
    <dgm:pt modelId="{40C0CA1E-458A-4E08-B9A5-9E68F0E26B76}" type="sibTrans" cxnId="{76341848-A77C-45F8-9257-3AC0C4013938}">
      <dgm:prSet/>
      <dgm:spPr/>
      <dgm:t>
        <a:bodyPr/>
        <a:lstStyle/>
        <a:p>
          <a:endParaRPr lang="en-US"/>
        </a:p>
      </dgm:t>
    </dgm:pt>
    <dgm:pt modelId="{AEEE646B-0AEE-418C-A080-EE8BB4FA3FA8}">
      <dgm:prSet/>
      <dgm:spPr/>
      <dgm:t>
        <a:bodyPr/>
        <a:lstStyle/>
        <a:p>
          <a:r>
            <a:rPr lang="en-GB" dirty="0"/>
            <a:t>4 of these must come from your classmates, who will then give you a mark out of 100. </a:t>
          </a:r>
          <a:endParaRPr lang="en-US" dirty="0"/>
        </a:p>
      </dgm:t>
    </dgm:pt>
    <dgm:pt modelId="{1CD7525F-3D5A-41AE-AE70-853C877B814D}" type="parTrans" cxnId="{22F7C52C-EB2F-4427-AA55-8E1856966BEB}">
      <dgm:prSet/>
      <dgm:spPr/>
      <dgm:t>
        <a:bodyPr/>
        <a:lstStyle/>
        <a:p>
          <a:endParaRPr lang="en-US"/>
        </a:p>
      </dgm:t>
    </dgm:pt>
    <dgm:pt modelId="{25A2FBEC-C2B6-4B4F-B1AD-A30614E5C8FD}" type="sibTrans" cxnId="{22F7C52C-EB2F-4427-AA55-8E1856966BEB}">
      <dgm:prSet/>
      <dgm:spPr/>
      <dgm:t>
        <a:bodyPr/>
        <a:lstStyle/>
        <a:p>
          <a:endParaRPr lang="en-US"/>
        </a:p>
      </dgm:t>
    </dgm:pt>
    <dgm:pt modelId="{2CBD0A8D-6C4B-4D9A-8AE2-D695562BCD1E}" type="pres">
      <dgm:prSet presAssocID="{493CEB96-764E-4676-8742-D9F4C257B6D4}" presName="root" presStyleCnt="0">
        <dgm:presLayoutVars>
          <dgm:dir/>
          <dgm:resizeHandles val="exact"/>
        </dgm:presLayoutVars>
      </dgm:prSet>
      <dgm:spPr/>
    </dgm:pt>
    <dgm:pt modelId="{6B2E88D2-A037-4E63-A92A-84C2AA1DD6B8}" type="pres">
      <dgm:prSet presAssocID="{291B45D1-EEA6-43CA-ABC3-3285C47C7500}" presName="compNode" presStyleCnt="0"/>
      <dgm:spPr/>
    </dgm:pt>
    <dgm:pt modelId="{BF77E4FA-AF36-415E-93BD-F8FD75A167F0}" type="pres">
      <dgm:prSet presAssocID="{291B45D1-EEA6-43CA-ABC3-3285C47C7500}" presName="bgRect" presStyleLbl="bgShp" presStyleIdx="0" presStyleCnt="3"/>
      <dgm:spPr/>
    </dgm:pt>
    <dgm:pt modelId="{6BD448DD-50AB-4800-81C4-B903D81B648F}" type="pres">
      <dgm:prSet presAssocID="{291B45D1-EEA6-43CA-ABC3-3285C47C75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911BAC4-0D1B-4E6E-BB7F-8AFE5FC9C6EA}" type="pres">
      <dgm:prSet presAssocID="{291B45D1-EEA6-43CA-ABC3-3285C47C7500}" presName="spaceRect" presStyleCnt="0"/>
      <dgm:spPr/>
    </dgm:pt>
    <dgm:pt modelId="{CC1C39A1-9E24-44C6-A7B1-7072D4BBD7BD}" type="pres">
      <dgm:prSet presAssocID="{291B45D1-EEA6-43CA-ABC3-3285C47C7500}" presName="parTx" presStyleLbl="revTx" presStyleIdx="0" presStyleCnt="3">
        <dgm:presLayoutVars>
          <dgm:chMax val="0"/>
          <dgm:chPref val="0"/>
        </dgm:presLayoutVars>
      </dgm:prSet>
      <dgm:spPr/>
    </dgm:pt>
    <dgm:pt modelId="{F4CC3668-F8F1-47F4-A648-518FB6A2F918}" type="pres">
      <dgm:prSet presAssocID="{9BE61ED9-A14C-4E1C-BE3F-04851316D5CF}" presName="sibTrans" presStyleCnt="0"/>
      <dgm:spPr/>
    </dgm:pt>
    <dgm:pt modelId="{BD0CE798-3C7B-4740-9B59-2B2F03C5D69E}" type="pres">
      <dgm:prSet presAssocID="{9BB67CFE-C596-435F-833E-CCDE21EEF6BA}" presName="compNode" presStyleCnt="0"/>
      <dgm:spPr/>
    </dgm:pt>
    <dgm:pt modelId="{DE51C9EB-81C1-42FD-87DC-B2CB0931B46B}" type="pres">
      <dgm:prSet presAssocID="{9BB67CFE-C596-435F-833E-CCDE21EEF6BA}" presName="bgRect" presStyleLbl="bgShp" presStyleIdx="1" presStyleCnt="3"/>
      <dgm:spPr/>
    </dgm:pt>
    <dgm:pt modelId="{334E72FE-2F04-43AD-A1F0-CFAE82C11B6A}" type="pres">
      <dgm:prSet presAssocID="{9BB67CFE-C596-435F-833E-CCDE21EEF6B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23DA4BB-3B88-444B-A128-0C1B60E994DA}" type="pres">
      <dgm:prSet presAssocID="{9BB67CFE-C596-435F-833E-CCDE21EEF6BA}" presName="spaceRect" presStyleCnt="0"/>
      <dgm:spPr/>
    </dgm:pt>
    <dgm:pt modelId="{6E595C7C-7227-4910-A23A-28DDF3A6C2A2}" type="pres">
      <dgm:prSet presAssocID="{9BB67CFE-C596-435F-833E-CCDE21EEF6BA}" presName="parTx" presStyleLbl="revTx" presStyleIdx="1" presStyleCnt="3">
        <dgm:presLayoutVars>
          <dgm:chMax val="0"/>
          <dgm:chPref val="0"/>
        </dgm:presLayoutVars>
      </dgm:prSet>
      <dgm:spPr/>
    </dgm:pt>
    <dgm:pt modelId="{28195460-2619-449D-9953-6F853F592232}" type="pres">
      <dgm:prSet presAssocID="{40C0CA1E-458A-4E08-B9A5-9E68F0E26B76}" presName="sibTrans" presStyleCnt="0"/>
      <dgm:spPr/>
    </dgm:pt>
    <dgm:pt modelId="{FC186A9A-4864-4110-B571-F327B9F827C6}" type="pres">
      <dgm:prSet presAssocID="{AEEE646B-0AEE-418C-A080-EE8BB4FA3FA8}" presName="compNode" presStyleCnt="0"/>
      <dgm:spPr/>
    </dgm:pt>
    <dgm:pt modelId="{43FBD914-6337-4D0C-AFA8-BF0B0CA01876}" type="pres">
      <dgm:prSet presAssocID="{AEEE646B-0AEE-418C-A080-EE8BB4FA3FA8}" presName="bgRect" presStyleLbl="bgShp" presStyleIdx="2" presStyleCnt="3"/>
      <dgm:spPr/>
    </dgm:pt>
    <dgm:pt modelId="{8C60A3F7-7DBB-4CF4-88F7-B687D6BE0126}" type="pres">
      <dgm:prSet presAssocID="{AEEE646B-0AEE-418C-A080-EE8BB4FA3F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3A48A94-64BB-4F99-A9C8-F22C2038B3A7}" type="pres">
      <dgm:prSet presAssocID="{AEEE646B-0AEE-418C-A080-EE8BB4FA3FA8}" presName="spaceRect" presStyleCnt="0"/>
      <dgm:spPr/>
    </dgm:pt>
    <dgm:pt modelId="{357E8F7C-3DD6-4134-B6C4-A969B6EAF9B9}" type="pres">
      <dgm:prSet presAssocID="{AEEE646B-0AEE-418C-A080-EE8BB4FA3FA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8E7931E-6B07-4E12-9D85-E5E7AF737E37}" type="presOf" srcId="{AEEE646B-0AEE-418C-A080-EE8BB4FA3FA8}" destId="{357E8F7C-3DD6-4134-B6C4-A969B6EAF9B9}" srcOrd="0" destOrd="0" presId="urn:microsoft.com/office/officeart/2018/2/layout/IconVerticalSolidList"/>
    <dgm:cxn modelId="{BAD67126-E925-46C1-9F42-F428E41EEC9F}" type="presOf" srcId="{291B45D1-EEA6-43CA-ABC3-3285C47C7500}" destId="{CC1C39A1-9E24-44C6-A7B1-7072D4BBD7BD}" srcOrd="0" destOrd="0" presId="urn:microsoft.com/office/officeart/2018/2/layout/IconVerticalSolidList"/>
    <dgm:cxn modelId="{22F7C52C-EB2F-4427-AA55-8E1856966BEB}" srcId="{493CEB96-764E-4676-8742-D9F4C257B6D4}" destId="{AEEE646B-0AEE-418C-A080-EE8BB4FA3FA8}" srcOrd="2" destOrd="0" parTransId="{1CD7525F-3D5A-41AE-AE70-853C877B814D}" sibTransId="{25A2FBEC-C2B6-4B4F-B1AD-A30614E5C8FD}"/>
    <dgm:cxn modelId="{36CB5346-5991-4CE6-A9AD-2D2FB73F965B}" srcId="{493CEB96-764E-4676-8742-D9F4C257B6D4}" destId="{291B45D1-EEA6-43CA-ABC3-3285C47C7500}" srcOrd="0" destOrd="0" parTransId="{4B45A443-BF23-4A63-B693-2FC400A34C71}" sibTransId="{9BE61ED9-A14C-4E1C-BE3F-04851316D5CF}"/>
    <dgm:cxn modelId="{76341848-A77C-45F8-9257-3AC0C4013938}" srcId="{493CEB96-764E-4676-8742-D9F4C257B6D4}" destId="{9BB67CFE-C596-435F-833E-CCDE21EEF6BA}" srcOrd="1" destOrd="0" parTransId="{8615169B-B2FC-4441-B489-3E0F36CAB959}" sibTransId="{40C0CA1E-458A-4E08-B9A5-9E68F0E26B76}"/>
    <dgm:cxn modelId="{BDFED37E-642E-495E-8DF3-1A2C6CFC8803}" type="presOf" srcId="{493CEB96-764E-4676-8742-D9F4C257B6D4}" destId="{2CBD0A8D-6C4B-4D9A-8AE2-D695562BCD1E}" srcOrd="0" destOrd="0" presId="urn:microsoft.com/office/officeart/2018/2/layout/IconVerticalSolidList"/>
    <dgm:cxn modelId="{96D30AEB-17AC-4774-A9EC-583A90CB4A6C}" type="presOf" srcId="{9BB67CFE-C596-435F-833E-CCDE21EEF6BA}" destId="{6E595C7C-7227-4910-A23A-28DDF3A6C2A2}" srcOrd="0" destOrd="0" presId="urn:microsoft.com/office/officeart/2018/2/layout/IconVerticalSolidList"/>
    <dgm:cxn modelId="{EB3FF486-8D9D-416F-AF80-EF6574BC9047}" type="presParOf" srcId="{2CBD0A8D-6C4B-4D9A-8AE2-D695562BCD1E}" destId="{6B2E88D2-A037-4E63-A92A-84C2AA1DD6B8}" srcOrd="0" destOrd="0" presId="urn:microsoft.com/office/officeart/2018/2/layout/IconVerticalSolidList"/>
    <dgm:cxn modelId="{9A85589F-60FE-42B3-A483-830BFF65AE9F}" type="presParOf" srcId="{6B2E88D2-A037-4E63-A92A-84C2AA1DD6B8}" destId="{BF77E4FA-AF36-415E-93BD-F8FD75A167F0}" srcOrd="0" destOrd="0" presId="urn:microsoft.com/office/officeart/2018/2/layout/IconVerticalSolidList"/>
    <dgm:cxn modelId="{AC693E03-BB07-4F57-80E6-2AD60A4BF71A}" type="presParOf" srcId="{6B2E88D2-A037-4E63-A92A-84C2AA1DD6B8}" destId="{6BD448DD-50AB-4800-81C4-B903D81B648F}" srcOrd="1" destOrd="0" presId="urn:microsoft.com/office/officeart/2018/2/layout/IconVerticalSolidList"/>
    <dgm:cxn modelId="{D7A9B992-D78D-4A4B-AF5E-CCDDDCDD417B}" type="presParOf" srcId="{6B2E88D2-A037-4E63-A92A-84C2AA1DD6B8}" destId="{B911BAC4-0D1B-4E6E-BB7F-8AFE5FC9C6EA}" srcOrd="2" destOrd="0" presId="urn:microsoft.com/office/officeart/2018/2/layout/IconVerticalSolidList"/>
    <dgm:cxn modelId="{3DC178E3-932A-473D-9821-E7194FD601F7}" type="presParOf" srcId="{6B2E88D2-A037-4E63-A92A-84C2AA1DD6B8}" destId="{CC1C39A1-9E24-44C6-A7B1-7072D4BBD7BD}" srcOrd="3" destOrd="0" presId="urn:microsoft.com/office/officeart/2018/2/layout/IconVerticalSolidList"/>
    <dgm:cxn modelId="{9FAEE002-1A40-489F-8597-615228773C7C}" type="presParOf" srcId="{2CBD0A8D-6C4B-4D9A-8AE2-D695562BCD1E}" destId="{F4CC3668-F8F1-47F4-A648-518FB6A2F918}" srcOrd="1" destOrd="0" presId="urn:microsoft.com/office/officeart/2018/2/layout/IconVerticalSolidList"/>
    <dgm:cxn modelId="{1D185474-AB8A-4F44-B893-135302729647}" type="presParOf" srcId="{2CBD0A8D-6C4B-4D9A-8AE2-D695562BCD1E}" destId="{BD0CE798-3C7B-4740-9B59-2B2F03C5D69E}" srcOrd="2" destOrd="0" presId="urn:microsoft.com/office/officeart/2018/2/layout/IconVerticalSolidList"/>
    <dgm:cxn modelId="{6ADBBA9C-BFD2-4868-BB0E-18E153DD1202}" type="presParOf" srcId="{BD0CE798-3C7B-4740-9B59-2B2F03C5D69E}" destId="{DE51C9EB-81C1-42FD-87DC-B2CB0931B46B}" srcOrd="0" destOrd="0" presId="urn:microsoft.com/office/officeart/2018/2/layout/IconVerticalSolidList"/>
    <dgm:cxn modelId="{BB521C5F-FB71-489B-BA5A-BAB01C730D65}" type="presParOf" srcId="{BD0CE798-3C7B-4740-9B59-2B2F03C5D69E}" destId="{334E72FE-2F04-43AD-A1F0-CFAE82C11B6A}" srcOrd="1" destOrd="0" presId="urn:microsoft.com/office/officeart/2018/2/layout/IconVerticalSolidList"/>
    <dgm:cxn modelId="{F6E3B998-3759-43B0-BE5C-E7A3456D98B1}" type="presParOf" srcId="{BD0CE798-3C7B-4740-9B59-2B2F03C5D69E}" destId="{E23DA4BB-3B88-444B-A128-0C1B60E994DA}" srcOrd="2" destOrd="0" presId="urn:microsoft.com/office/officeart/2018/2/layout/IconVerticalSolidList"/>
    <dgm:cxn modelId="{B3F61907-AC67-4739-BC5B-4440EC7D53C1}" type="presParOf" srcId="{BD0CE798-3C7B-4740-9B59-2B2F03C5D69E}" destId="{6E595C7C-7227-4910-A23A-28DDF3A6C2A2}" srcOrd="3" destOrd="0" presId="urn:microsoft.com/office/officeart/2018/2/layout/IconVerticalSolidList"/>
    <dgm:cxn modelId="{9E1ADC72-B200-4248-B34A-6A620FF63614}" type="presParOf" srcId="{2CBD0A8D-6C4B-4D9A-8AE2-D695562BCD1E}" destId="{28195460-2619-449D-9953-6F853F592232}" srcOrd="3" destOrd="0" presId="urn:microsoft.com/office/officeart/2018/2/layout/IconVerticalSolidList"/>
    <dgm:cxn modelId="{9769F763-140B-4F82-94A1-B22DABE88DC8}" type="presParOf" srcId="{2CBD0A8D-6C4B-4D9A-8AE2-D695562BCD1E}" destId="{FC186A9A-4864-4110-B571-F327B9F827C6}" srcOrd="4" destOrd="0" presId="urn:microsoft.com/office/officeart/2018/2/layout/IconVerticalSolidList"/>
    <dgm:cxn modelId="{595F99A5-FE27-461E-A57B-58D7B48C38C5}" type="presParOf" srcId="{FC186A9A-4864-4110-B571-F327B9F827C6}" destId="{43FBD914-6337-4D0C-AFA8-BF0B0CA01876}" srcOrd="0" destOrd="0" presId="urn:microsoft.com/office/officeart/2018/2/layout/IconVerticalSolidList"/>
    <dgm:cxn modelId="{226922E4-573A-4323-B828-C7872A9EBFDF}" type="presParOf" srcId="{FC186A9A-4864-4110-B571-F327B9F827C6}" destId="{8C60A3F7-7DBB-4CF4-88F7-B687D6BE0126}" srcOrd="1" destOrd="0" presId="urn:microsoft.com/office/officeart/2018/2/layout/IconVerticalSolidList"/>
    <dgm:cxn modelId="{C066BCB2-1BD3-4DC6-B2AA-9F53AF9201E6}" type="presParOf" srcId="{FC186A9A-4864-4110-B571-F327B9F827C6}" destId="{B3A48A94-64BB-4F99-A9C8-F22C2038B3A7}" srcOrd="2" destOrd="0" presId="urn:microsoft.com/office/officeart/2018/2/layout/IconVerticalSolidList"/>
    <dgm:cxn modelId="{F0D5196E-DCEE-4F85-9653-F22035AA2259}" type="presParOf" srcId="{FC186A9A-4864-4110-B571-F327B9F827C6}" destId="{357E8F7C-3DD6-4134-B6C4-A969B6EAF9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B27C21-B722-41DB-A0DF-7D092A715001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F7BDCE-E373-4476-B4E6-16208C7F1571}">
      <dgm:prSet/>
      <dgm:spPr/>
      <dgm:t>
        <a:bodyPr/>
        <a:lstStyle/>
        <a:p>
          <a:r>
            <a:rPr lang="en-GB"/>
            <a:t>Now it is time for a Kahoot, </a:t>
          </a:r>
          <a:endParaRPr lang="en-US"/>
        </a:p>
      </dgm:t>
    </dgm:pt>
    <dgm:pt modelId="{147F135C-3AF4-41BA-BFE9-A3302FBF4F16}" type="parTrans" cxnId="{B2803455-E749-45AD-A773-27AED9A69BA4}">
      <dgm:prSet/>
      <dgm:spPr/>
      <dgm:t>
        <a:bodyPr/>
        <a:lstStyle/>
        <a:p>
          <a:endParaRPr lang="en-US"/>
        </a:p>
      </dgm:t>
    </dgm:pt>
    <dgm:pt modelId="{4B063521-B579-4D02-88AE-0B63A553EC20}" type="sibTrans" cxnId="{B2803455-E749-45AD-A773-27AED9A69BA4}">
      <dgm:prSet/>
      <dgm:spPr/>
      <dgm:t>
        <a:bodyPr/>
        <a:lstStyle/>
        <a:p>
          <a:endParaRPr lang="en-US"/>
        </a:p>
      </dgm:t>
    </dgm:pt>
    <dgm:pt modelId="{9C828C73-F808-49F4-8026-75433F581AB1}">
      <dgm:prSet/>
      <dgm:spPr/>
      <dgm:t>
        <a:bodyPr/>
        <a:lstStyle/>
        <a:p>
          <a:r>
            <a:rPr lang="en-GB"/>
            <a:t>Scan the QR code on the screen and play the game. </a:t>
          </a:r>
          <a:endParaRPr lang="en-US"/>
        </a:p>
      </dgm:t>
    </dgm:pt>
    <dgm:pt modelId="{1A4ECB45-1361-4277-B2D5-1AE4A4F8CB9D}" type="parTrans" cxnId="{44CAF0CE-545A-4AA8-A697-4948AD8718FC}">
      <dgm:prSet/>
      <dgm:spPr/>
      <dgm:t>
        <a:bodyPr/>
        <a:lstStyle/>
        <a:p>
          <a:endParaRPr lang="en-US"/>
        </a:p>
      </dgm:t>
    </dgm:pt>
    <dgm:pt modelId="{8F47EF02-9676-4A68-9E0C-228C5591C9A5}" type="sibTrans" cxnId="{44CAF0CE-545A-4AA8-A697-4948AD8718FC}">
      <dgm:prSet/>
      <dgm:spPr/>
      <dgm:t>
        <a:bodyPr/>
        <a:lstStyle/>
        <a:p>
          <a:endParaRPr lang="en-US"/>
        </a:p>
      </dgm:t>
    </dgm:pt>
    <dgm:pt modelId="{412B1E09-EE58-4B71-A4B8-AFB0DE4751D3}" type="pres">
      <dgm:prSet presAssocID="{C6B27C21-B722-41DB-A0DF-7D092A71500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9D5573D-C9AD-4A59-92DB-1913AED80FCC}" type="pres">
      <dgm:prSet presAssocID="{A2F7BDCE-E373-4476-B4E6-16208C7F1571}" presName="hierRoot1" presStyleCnt="0"/>
      <dgm:spPr/>
    </dgm:pt>
    <dgm:pt modelId="{9D558617-BB3E-4E5B-B449-824EFB9E8CD6}" type="pres">
      <dgm:prSet presAssocID="{A2F7BDCE-E373-4476-B4E6-16208C7F1571}" presName="composite" presStyleCnt="0"/>
      <dgm:spPr/>
    </dgm:pt>
    <dgm:pt modelId="{27CB169E-C084-420C-8BBB-5CFCEF0BD1FB}" type="pres">
      <dgm:prSet presAssocID="{A2F7BDCE-E373-4476-B4E6-16208C7F1571}" presName="background" presStyleLbl="node0" presStyleIdx="0" presStyleCnt="2"/>
      <dgm:spPr/>
    </dgm:pt>
    <dgm:pt modelId="{B60D1E47-EB83-4935-B130-23DD91B7A061}" type="pres">
      <dgm:prSet presAssocID="{A2F7BDCE-E373-4476-B4E6-16208C7F1571}" presName="text" presStyleLbl="fgAcc0" presStyleIdx="0" presStyleCnt="2">
        <dgm:presLayoutVars>
          <dgm:chPref val="3"/>
        </dgm:presLayoutVars>
      </dgm:prSet>
      <dgm:spPr/>
    </dgm:pt>
    <dgm:pt modelId="{0BFE5BFD-86D2-425B-B886-DA45269B2B8F}" type="pres">
      <dgm:prSet presAssocID="{A2F7BDCE-E373-4476-B4E6-16208C7F1571}" presName="hierChild2" presStyleCnt="0"/>
      <dgm:spPr/>
    </dgm:pt>
    <dgm:pt modelId="{9371E7B7-1CC6-46E0-994A-823E6390142A}" type="pres">
      <dgm:prSet presAssocID="{9C828C73-F808-49F4-8026-75433F581AB1}" presName="hierRoot1" presStyleCnt="0"/>
      <dgm:spPr/>
    </dgm:pt>
    <dgm:pt modelId="{14816BF2-F50A-4037-9A56-07EC1A4451E8}" type="pres">
      <dgm:prSet presAssocID="{9C828C73-F808-49F4-8026-75433F581AB1}" presName="composite" presStyleCnt="0"/>
      <dgm:spPr/>
    </dgm:pt>
    <dgm:pt modelId="{32232D0B-3113-4C17-A185-B72E7E243E01}" type="pres">
      <dgm:prSet presAssocID="{9C828C73-F808-49F4-8026-75433F581AB1}" presName="background" presStyleLbl="node0" presStyleIdx="1" presStyleCnt="2"/>
      <dgm:spPr/>
    </dgm:pt>
    <dgm:pt modelId="{BB9ACE73-9F62-4394-9EA8-2AF88BD65D97}" type="pres">
      <dgm:prSet presAssocID="{9C828C73-F808-49F4-8026-75433F581AB1}" presName="text" presStyleLbl="fgAcc0" presStyleIdx="1" presStyleCnt="2">
        <dgm:presLayoutVars>
          <dgm:chPref val="3"/>
        </dgm:presLayoutVars>
      </dgm:prSet>
      <dgm:spPr/>
    </dgm:pt>
    <dgm:pt modelId="{F38C9C89-01D1-41AE-A344-A010B503248A}" type="pres">
      <dgm:prSet presAssocID="{9C828C73-F808-49F4-8026-75433F581AB1}" presName="hierChild2" presStyleCnt="0"/>
      <dgm:spPr/>
    </dgm:pt>
  </dgm:ptLst>
  <dgm:cxnLst>
    <dgm:cxn modelId="{B2803455-E749-45AD-A773-27AED9A69BA4}" srcId="{C6B27C21-B722-41DB-A0DF-7D092A715001}" destId="{A2F7BDCE-E373-4476-B4E6-16208C7F1571}" srcOrd="0" destOrd="0" parTransId="{147F135C-3AF4-41BA-BFE9-A3302FBF4F16}" sibTransId="{4B063521-B579-4D02-88AE-0B63A553EC20}"/>
    <dgm:cxn modelId="{667A3B9A-739A-4EEB-ACDE-0F06A9201CCE}" type="presOf" srcId="{9C828C73-F808-49F4-8026-75433F581AB1}" destId="{BB9ACE73-9F62-4394-9EA8-2AF88BD65D97}" srcOrd="0" destOrd="0" presId="urn:microsoft.com/office/officeart/2005/8/layout/hierarchy1"/>
    <dgm:cxn modelId="{C98503C8-B086-4123-AD9F-A22364614384}" type="presOf" srcId="{C6B27C21-B722-41DB-A0DF-7D092A715001}" destId="{412B1E09-EE58-4B71-A4B8-AFB0DE4751D3}" srcOrd="0" destOrd="0" presId="urn:microsoft.com/office/officeart/2005/8/layout/hierarchy1"/>
    <dgm:cxn modelId="{FD3977C8-D369-4D58-A997-2424ACC67095}" type="presOf" srcId="{A2F7BDCE-E373-4476-B4E6-16208C7F1571}" destId="{B60D1E47-EB83-4935-B130-23DD91B7A061}" srcOrd="0" destOrd="0" presId="urn:microsoft.com/office/officeart/2005/8/layout/hierarchy1"/>
    <dgm:cxn modelId="{44CAF0CE-545A-4AA8-A697-4948AD8718FC}" srcId="{C6B27C21-B722-41DB-A0DF-7D092A715001}" destId="{9C828C73-F808-49F4-8026-75433F581AB1}" srcOrd="1" destOrd="0" parTransId="{1A4ECB45-1361-4277-B2D5-1AE4A4F8CB9D}" sibTransId="{8F47EF02-9676-4A68-9E0C-228C5591C9A5}"/>
    <dgm:cxn modelId="{3F7EBD16-5B2D-4E54-AF4F-77E29C02C5BC}" type="presParOf" srcId="{412B1E09-EE58-4B71-A4B8-AFB0DE4751D3}" destId="{49D5573D-C9AD-4A59-92DB-1913AED80FCC}" srcOrd="0" destOrd="0" presId="urn:microsoft.com/office/officeart/2005/8/layout/hierarchy1"/>
    <dgm:cxn modelId="{D0F35392-C4F6-4873-BB9C-349F0F5A41EF}" type="presParOf" srcId="{49D5573D-C9AD-4A59-92DB-1913AED80FCC}" destId="{9D558617-BB3E-4E5B-B449-824EFB9E8CD6}" srcOrd="0" destOrd="0" presId="urn:microsoft.com/office/officeart/2005/8/layout/hierarchy1"/>
    <dgm:cxn modelId="{1A413A3B-5FD4-42B7-9719-9049C03FA703}" type="presParOf" srcId="{9D558617-BB3E-4E5B-B449-824EFB9E8CD6}" destId="{27CB169E-C084-420C-8BBB-5CFCEF0BD1FB}" srcOrd="0" destOrd="0" presId="urn:microsoft.com/office/officeart/2005/8/layout/hierarchy1"/>
    <dgm:cxn modelId="{C6D69C4A-A7CF-46B9-8D4D-6DB2612E6044}" type="presParOf" srcId="{9D558617-BB3E-4E5B-B449-824EFB9E8CD6}" destId="{B60D1E47-EB83-4935-B130-23DD91B7A061}" srcOrd="1" destOrd="0" presId="urn:microsoft.com/office/officeart/2005/8/layout/hierarchy1"/>
    <dgm:cxn modelId="{EE79E143-C5FE-41BF-A9BB-AF4187A1AB90}" type="presParOf" srcId="{49D5573D-C9AD-4A59-92DB-1913AED80FCC}" destId="{0BFE5BFD-86D2-425B-B886-DA45269B2B8F}" srcOrd="1" destOrd="0" presId="urn:microsoft.com/office/officeart/2005/8/layout/hierarchy1"/>
    <dgm:cxn modelId="{AA7C7A60-2120-4F0E-9773-7B640EB4F59D}" type="presParOf" srcId="{412B1E09-EE58-4B71-A4B8-AFB0DE4751D3}" destId="{9371E7B7-1CC6-46E0-994A-823E6390142A}" srcOrd="1" destOrd="0" presId="urn:microsoft.com/office/officeart/2005/8/layout/hierarchy1"/>
    <dgm:cxn modelId="{6EBB26F5-0797-4F2E-A05C-6E6B300434E5}" type="presParOf" srcId="{9371E7B7-1CC6-46E0-994A-823E6390142A}" destId="{14816BF2-F50A-4037-9A56-07EC1A4451E8}" srcOrd="0" destOrd="0" presId="urn:microsoft.com/office/officeart/2005/8/layout/hierarchy1"/>
    <dgm:cxn modelId="{FE90FB04-157C-4312-AA3C-A68A49525C5C}" type="presParOf" srcId="{14816BF2-F50A-4037-9A56-07EC1A4451E8}" destId="{32232D0B-3113-4C17-A185-B72E7E243E01}" srcOrd="0" destOrd="0" presId="urn:microsoft.com/office/officeart/2005/8/layout/hierarchy1"/>
    <dgm:cxn modelId="{FFCB45C9-EA37-4478-AF71-6E885CCB6FCA}" type="presParOf" srcId="{14816BF2-F50A-4037-9A56-07EC1A4451E8}" destId="{BB9ACE73-9F62-4394-9EA8-2AF88BD65D97}" srcOrd="1" destOrd="0" presId="urn:microsoft.com/office/officeart/2005/8/layout/hierarchy1"/>
    <dgm:cxn modelId="{24639CCC-C836-4031-805B-309A88D2592F}" type="presParOf" srcId="{9371E7B7-1CC6-46E0-994A-823E6390142A}" destId="{F38C9C89-01D1-41AE-A344-A010B503248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EC90628-9880-4B92-B92A-BC30CC812DA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2D69D7D-1DF9-4893-B96D-21AA8E21173F}">
      <dgm:prSet/>
      <dgm:spPr/>
      <dgm:t>
        <a:bodyPr/>
        <a:lstStyle/>
        <a:p>
          <a:r>
            <a:rPr lang="en-GB"/>
            <a:t>Let’s take a break! </a:t>
          </a:r>
          <a:endParaRPr lang="en-US"/>
        </a:p>
      </dgm:t>
    </dgm:pt>
    <dgm:pt modelId="{7555CB84-E2EF-481A-BBF1-308486183C41}" type="parTrans" cxnId="{FD009CB7-1B6D-48FB-9324-1D905CF3CB2A}">
      <dgm:prSet/>
      <dgm:spPr/>
      <dgm:t>
        <a:bodyPr/>
        <a:lstStyle/>
        <a:p>
          <a:endParaRPr lang="en-US"/>
        </a:p>
      </dgm:t>
    </dgm:pt>
    <dgm:pt modelId="{E8F962C8-08C6-4E3A-88D9-2493C1E8FCB4}" type="sibTrans" cxnId="{FD009CB7-1B6D-48FB-9324-1D905CF3CB2A}">
      <dgm:prSet/>
      <dgm:spPr/>
      <dgm:t>
        <a:bodyPr/>
        <a:lstStyle/>
        <a:p>
          <a:endParaRPr lang="en-US"/>
        </a:p>
      </dgm:t>
    </dgm:pt>
    <dgm:pt modelId="{B527C2E0-BA16-4C3B-A08C-6B575400A5D9}">
      <dgm:prSet/>
      <dgm:spPr/>
      <dgm:t>
        <a:bodyPr/>
        <a:lstStyle/>
        <a:p>
          <a:r>
            <a:rPr lang="en-GB"/>
            <a:t>Take 10 minutes and then we will return!</a:t>
          </a:r>
          <a:endParaRPr lang="en-US"/>
        </a:p>
      </dgm:t>
    </dgm:pt>
    <dgm:pt modelId="{8D6362BC-1F13-4F65-A7D2-9B3BD04FF360}" type="parTrans" cxnId="{7FD0AF95-0B2A-48CB-8C37-93BF649E4331}">
      <dgm:prSet/>
      <dgm:spPr/>
      <dgm:t>
        <a:bodyPr/>
        <a:lstStyle/>
        <a:p>
          <a:endParaRPr lang="en-US"/>
        </a:p>
      </dgm:t>
    </dgm:pt>
    <dgm:pt modelId="{C8E8703D-1686-471B-AAA0-B5C5266D7E2E}" type="sibTrans" cxnId="{7FD0AF95-0B2A-48CB-8C37-93BF649E4331}">
      <dgm:prSet/>
      <dgm:spPr/>
      <dgm:t>
        <a:bodyPr/>
        <a:lstStyle/>
        <a:p>
          <a:endParaRPr lang="en-US"/>
        </a:p>
      </dgm:t>
    </dgm:pt>
    <dgm:pt modelId="{C464036B-BB9E-4DE7-8126-81A8A3E1A9F7}" type="pres">
      <dgm:prSet presAssocID="{3EC90628-9880-4B92-B92A-BC30CC812DA9}" presName="root" presStyleCnt="0">
        <dgm:presLayoutVars>
          <dgm:dir/>
          <dgm:resizeHandles val="exact"/>
        </dgm:presLayoutVars>
      </dgm:prSet>
      <dgm:spPr/>
    </dgm:pt>
    <dgm:pt modelId="{A835154C-6E42-47B6-9DF3-C4AE0434D3C8}" type="pres">
      <dgm:prSet presAssocID="{C2D69D7D-1DF9-4893-B96D-21AA8E21173F}" presName="compNode" presStyleCnt="0"/>
      <dgm:spPr/>
    </dgm:pt>
    <dgm:pt modelId="{286F12FF-28EE-4911-A97A-56BA47E18616}" type="pres">
      <dgm:prSet presAssocID="{C2D69D7D-1DF9-4893-B96D-21AA8E21173F}" presName="bgRect" presStyleLbl="bgShp" presStyleIdx="0" presStyleCnt="2"/>
      <dgm:spPr/>
    </dgm:pt>
    <dgm:pt modelId="{732142CC-E3FE-440B-A42E-6EBDB41C2C5D}" type="pres">
      <dgm:prSet presAssocID="{C2D69D7D-1DF9-4893-B96D-21AA8E21173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5DEE2048-36C6-46EB-9BB3-140B60B60698}" type="pres">
      <dgm:prSet presAssocID="{C2D69D7D-1DF9-4893-B96D-21AA8E21173F}" presName="spaceRect" presStyleCnt="0"/>
      <dgm:spPr/>
    </dgm:pt>
    <dgm:pt modelId="{80676B70-6BA6-4E3E-A624-7A2CB7D38D8F}" type="pres">
      <dgm:prSet presAssocID="{C2D69D7D-1DF9-4893-B96D-21AA8E21173F}" presName="parTx" presStyleLbl="revTx" presStyleIdx="0" presStyleCnt="2">
        <dgm:presLayoutVars>
          <dgm:chMax val="0"/>
          <dgm:chPref val="0"/>
        </dgm:presLayoutVars>
      </dgm:prSet>
      <dgm:spPr/>
    </dgm:pt>
    <dgm:pt modelId="{627F1E26-B888-450B-8BE9-0DA34AE0DCDE}" type="pres">
      <dgm:prSet presAssocID="{E8F962C8-08C6-4E3A-88D9-2493C1E8FCB4}" presName="sibTrans" presStyleCnt="0"/>
      <dgm:spPr/>
    </dgm:pt>
    <dgm:pt modelId="{41DB6650-6F2B-41D4-A6BD-FA6ABB1B1326}" type="pres">
      <dgm:prSet presAssocID="{B527C2E0-BA16-4C3B-A08C-6B575400A5D9}" presName="compNode" presStyleCnt="0"/>
      <dgm:spPr/>
    </dgm:pt>
    <dgm:pt modelId="{89FD18FE-9069-42C5-A3F7-BDB0896CD6D2}" type="pres">
      <dgm:prSet presAssocID="{B527C2E0-BA16-4C3B-A08C-6B575400A5D9}" presName="bgRect" presStyleLbl="bgShp" presStyleIdx="1" presStyleCnt="2"/>
      <dgm:spPr/>
    </dgm:pt>
    <dgm:pt modelId="{B3D0E3E8-6B1F-468D-90BC-2BC2D72D1CB4}" type="pres">
      <dgm:prSet presAssocID="{B527C2E0-BA16-4C3B-A08C-6B575400A5D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A8073AD8-5636-460F-89C3-C0082AFAA612}" type="pres">
      <dgm:prSet presAssocID="{B527C2E0-BA16-4C3B-A08C-6B575400A5D9}" presName="spaceRect" presStyleCnt="0"/>
      <dgm:spPr/>
    </dgm:pt>
    <dgm:pt modelId="{3A56F66C-0633-4928-BC7D-0F8B83E5F274}" type="pres">
      <dgm:prSet presAssocID="{B527C2E0-BA16-4C3B-A08C-6B575400A5D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7E69B51-E114-46EA-A5FB-1152638B4111}" type="presOf" srcId="{C2D69D7D-1DF9-4893-B96D-21AA8E21173F}" destId="{80676B70-6BA6-4E3E-A624-7A2CB7D38D8F}" srcOrd="0" destOrd="0" presId="urn:microsoft.com/office/officeart/2018/2/layout/IconVerticalSolidList"/>
    <dgm:cxn modelId="{7C38A993-85AE-48B5-B288-8262532F66F4}" type="presOf" srcId="{B527C2E0-BA16-4C3B-A08C-6B575400A5D9}" destId="{3A56F66C-0633-4928-BC7D-0F8B83E5F274}" srcOrd="0" destOrd="0" presId="urn:microsoft.com/office/officeart/2018/2/layout/IconVerticalSolidList"/>
    <dgm:cxn modelId="{7FD0AF95-0B2A-48CB-8C37-93BF649E4331}" srcId="{3EC90628-9880-4B92-B92A-BC30CC812DA9}" destId="{B527C2E0-BA16-4C3B-A08C-6B575400A5D9}" srcOrd="1" destOrd="0" parTransId="{8D6362BC-1F13-4F65-A7D2-9B3BD04FF360}" sibTransId="{C8E8703D-1686-471B-AAA0-B5C5266D7E2E}"/>
    <dgm:cxn modelId="{FD009CB7-1B6D-48FB-9324-1D905CF3CB2A}" srcId="{3EC90628-9880-4B92-B92A-BC30CC812DA9}" destId="{C2D69D7D-1DF9-4893-B96D-21AA8E21173F}" srcOrd="0" destOrd="0" parTransId="{7555CB84-E2EF-481A-BBF1-308486183C41}" sibTransId="{E8F962C8-08C6-4E3A-88D9-2493C1E8FCB4}"/>
    <dgm:cxn modelId="{C81316E1-476B-4874-A1C7-04CCAEC7BBED}" type="presOf" srcId="{3EC90628-9880-4B92-B92A-BC30CC812DA9}" destId="{C464036B-BB9E-4DE7-8126-81A8A3E1A9F7}" srcOrd="0" destOrd="0" presId="urn:microsoft.com/office/officeart/2018/2/layout/IconVerticalSolidList"/>
    <dgm:cxn modelId="{7A6CB09F-526F-4394-9832-1CDD87585079}" type="presParOf" srcId="{C464036B-BB9E-4DE7-8126-81A8A3E1A9F7}" destId="{A835154C-6E42-47B6-9DF3-C4AE0434D3C8}" srcOrd="0" destOrd="0" presId="urn:microsoft.com/office/officeart/2018/2/layout/IconVerticalSolidList"/>
    <dgm:cxn modelId="{7E7AAB6F-4B3E-4A75-86C0-EE22C1B75686}" type="presParOf" srcId="{A835154C-6E42-47B6-9DF3-C4AE0434D3C8}" destId="{286F12FF-28EE-4911-A97A-56BA47E18616}" srcOrd="0" destOrd="0" presId="urn:microsoft.com/office/officeart/2018/2/layout/IconVerticalSolidList"/>
    <dgm:cxn modelId="{842CD987-A2F1-4606-93D9-DDACFB11E707}" type="presParOf" srcId="{A835154C-6E42-47B6-9DF3-C4AE0434D3C8}" destId="{732142CC-E3FE-440B-A42E-6EBDB41C2C5D}" srcOrd="1" destOrd="0" presId="urn:microsoft.com/office/officeart/2018/2/layout/IconVerticalSolidList"/>
    <dgm:cxn modelId="{2316FEE6-4FAA-43B6-BCCE-31EA952421D7}" type="presParOf" srcId="{A835154C-6E42-47B6-9DF3-C4AE0434D3C8}" destId="{5DEE2048-36C6-46EB-9BB3-140B60B60698}" srcOrd="2" destOrd="0" presId="urn:microsoft.com/office/officeart/2018/2/layout/IconVerticalSolidList"/>
    <dgm:cxn modelId="{AAE8B7E7-D759-492D-BAA3-879F57101F2A}" type="presParOf" srcId="{A835154C-6E42-47B6-9DF3-C4AE0434D3C8}" destId="{80676B70-6BA6-4E3E-A624-7A2CB7D38D8F}" srcOrd="3" destOrd="0" presId="urn:microsoft.com/office/officeart/2018/2/layout/IconVerticalSolidList"/>
    <dgm:cxn modelId="{23DE79D1-CDD4-47A4-8AA3-0D8E2642F479}" type="presParOf" srcId="{C464036B-BB9E-4DE7-8126-81A8A3E1A9F7}" destId="{627F1E26-B888-450B-8BE9-0DA34AE0DCDE}" srcOrd="1" destOrd="0" presId="urn:microsoft.com/office/officeart/2018/2/layout/IconVerticalSolidList"/>
    <dgm:cxn modelId="{18B3A84A-1A1A-4E43-8563-52CF30CF5954}" type="presParOf" srcId="{C464036B-BB9E-4DE7-8126-81A8A3E1A9F7}" destId="{41DB6650-6F2B-41D4-A6BD-FA6ABB1B1326}" srcOrd="2" destOrd="0" presId="urn:microsoft.com/office/officeart/2018/2/layout/IconVerticalSolidList"/>
    <dgm:cxn modelId="{6D8BA9CC-878E-4156-8796-80798761A230}" type="presParOf" srcId="{41DB6650-6F2B-41D4-A6BD-FA6ABB1B1326}" destId="{89FD18FE-9069-42C5-A3F7-BDB0896CD6D2}" srcOrd="0" destOrd="0" presId="urn:microsoft.com/office/officeart/2018/2/layout/IconVerticalSolidList"/>
    <dgm:cxn modelId="{B90D1C6F-4DA4-4B06-B89A-4A0534F4FECB}" type="presParOf" srcId="{41DB6650-6F2B-41D4-A6BD-FA6ABB1B1326}" destId="{B3D0E3E8-6B1F-468D-90BC-2BC2D72D1CB4}" srcOrd="1" destOrd="0" presId="urn:microsoft.com/office/officeart/2018/2/layout/IconVerticalSolidList"/>
    <dgm:cxn modelId="{5BB3283B-B884-4EA4-A44B-D884E59347A3}" type="presParOf" srcId="{41DB6650-6F2B-41D4-A6BD-FA6ABB1B1326}" destId="{A8073AD8-5636-460F-89C3-C0082AFAA612}" srcOrd="2" destOrd="0" presId="urn:microsoft.com/office/officeart/2018/2/layout/IconVerticalSolidList"/>
    <dgm:cxn modelId="{4708830D-4676-48A7-9251-A824B1B8DA0B}" type="presParOf" srcId="{41DB6650-6F2B-41D4-A6BD-FA6ABB1B1326}" destId="{3A56F66C-0633-4928-BC7D-0F8B83E5F2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635583-95CD-4DC1-A94D-9E95928011A0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4A66C-EE93-45F3-9F07-3DDC7E3B1BE6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98843-81AE-4892-BC1A-8AA9D887DAE3}">
      <dsp:nvSpPr>
        <dsp:cNvPr id="0" name=""/>
        <dsp:cNvSpPr/>
      </dsp:nvSpPr>
      <dsp:spPr>
        <a:xfrm>
          <a:off x="569079" y="264461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- Exam Introduction</a:t>
          </a:r>
          <a:endParaRPr lang="en-US" sz="2100" kern="1200"/>
        </a:p>
      </dsp:txBody>
      <dsp:txXfrm>
        <a:off x="569079" y="2644613"/>
        <a:ext cx="2072362" cy="720000"/>
      </dsp:txXfrm>
    </dsp:sp>
    <dsp:sp modelId="{6BF7697D-21EC-4B40-BA3A-8D70E031ACAE}">
      <dsp:nvSpPr>
        <dsp:cNvPr id="0" name=""/>
        <dsp:cNvSpPr/>
      </dsp:nvSpPr>
      <dsp:spPr>
        <a:xfrm>
          <a:off x="3408215" y="98672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90B98E-59EE-4F2B-80A9-DEA9B4BAD384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C6973-5FFF-467E-BE10-C76DAD4F46B5}">
      <dsp:nvSpPr>
        <dsp:cNvPr id="0" name=""/>
        <dsp:cNvSpPr/>
      </dsp:nvSpPr>
      <dsp:spPr>
        <a:xfrm>
          <a:off x="3004105" y="264461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- Sole Traders </a:t>
          </a:r>
          <a:endParaRPr lang="en-US" sz="2100" kern="1200"/>
        </a:p>
      </dsp:txBody>
      <dsp:txXfrm>
        <a:off x="3004105" y="2644613"/>
        <a:ext cx="2072362" cy="720000"/>
      </dsp:txXfrm>
    </dsp:sp>
    <dsp:sp modelId="{E388F4CD-0BEF-48E7-BFDD-373FC2100057}">
      <dsp:nvSpPr>
        <dsp:cNvPr id="0" name=""/>
        <dsp:cNvSpPr/>
      </dsp:nvSpPr>
      <dsp:spPr>
        <a:xfrm>
          <a:off x="5843241" y="98672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E2285B-0831-488F-B3B8-8332D6A5583E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48A37-A975-453C-8B83-1E728C41538E}">
      <dsp:nvSpPr>
        <dsp:cNvPr id="0" name=""/>
        <dsp:cNvSpPr/>
      </dsp:nvSpPr>
      <dsp:spPr>
        <a:xfrm>
          <a:off x="5439131" y="264461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- Partnerships </a:t>
          </a:r>
          <a:endParaRPr lang="en-US" sz="2100" kern="1200"/>
        </a:p>
      </dsp:txBody>
      <dsp:txXfrm>
        <a:off x="5439131" y="2644613"/>
        <a:ext cx="2072362" cy="720000"/>
      </dsp:txXfrm>
    </dsp:sp>
    <dsp:sp modelId="{328D4AF2-484E-4D81-ADC6-5FA3961269D7}">
      <dsp:nvSpPr>
        <dsp:cNvPr id="0" name=""/>
        <dsp:cNvSpPr/>
      </dsp:nvSpPr>
      <dsp:spPr>
        <a:xfrm>
          <a:off x="8278267" y="986724"/>
          <a:ext cx="1264141" cy="126414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EC79F-A4FA-4E28-B3AB-4E3A7B1C27BF}">
      <dsp:nvSpPr>
        <dsp:cNvPr id="0" name=""/>
        <dsp:cNvSpPr/>
      </dsp:nvSpPr>
      <dsp:spPr>
        <a:xfrm>
          <a:off x="8547674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2BBDB-9D34-449E-86CE-0DF1640D9F70}">
      <dsp:nvSpPr>
        <dsp:cNvPr id="0" name=""/>
        <dsp:cNvSpPr/>
      </dsp:nvSpPr>
      <dsp:spPr>
        <a:xfrm>
          <a:off x="7874157" y="2644613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- Companies</a:t>
          </a:r>
          <a:endParaRPr lang="en-US" sz="2100" kern="1200"/>
        </a:p>
      </dsp:txBody>
      <dsp:txXfrm>
        <a:off x="7874157" y="2644613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CF852C-99CB-4ABA-88F8-D4A47D9BB854}">
      <dsp:nvSpPr>
        <dsp:cNvPr id="0" name=""/>
        <dsp:cNvSpPr/>
      </dsp:nvSpPr>
      <dsp:spPr>
        <a:xfrm>
          <a:off x="0" y="1805"/>
          <a:ext cx="9634011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B1CA5-4143-490E-9F5B-FABC86DAC20E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DBEEC-7025-4651-A68A-E7AA87ABF5C5}">
      <dsp:nvSpPr>
        <dsp:cNvPr id="0" name=""/>
        <dsp:cNvSpPr/>
      </dsp:nvSpPr>
      <dsp:spPr>
        <a:xfrm>
          <a:off x="1057183" y="1805"/>
          <a:ext cx="857682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is a sole trader? </a:t>
          </a:r>
          <a:endParaRPr lang="en-US" sz="2200" kern="1200"/>
        </a:p>
      </dsp:txBody>
      <dsp:txXfrm>
        <a:off x="1057183" y="1805"/>
        <a:ext cx="8576827" cy="915310"/>
      </dsp:txXfrm>
    </dsp:sp>
    <dsp:sp modelId="{95FE3B17-52FC-4BAF-B69D-634A75E4871F}">
      <dsp:nvSpPr>
        <dsp:cNvPr id="0" name=""/>
        <dsp:cNvSpPr/>
      </dsp:nvSpPr>
      <dsp:spPr>
        <a:xfrm>
          <a:off x="0" y="1145944"/>
          <a:ext cx="9634011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0BB66C-C1C8-4A76-A09C-B0274EE0974B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64E3F-5C56-489E-A81C-FF776C5BB30B}">
      <dsp:nvSpPr>
        <dsp:cNvPr id="0" name=""/>
        <dsp:cNvSpPr/>
      </dsp:nvSpPr>
      <dsp:spPr>
        <a:xfrm>
          <a:off x="1057183" y="1145944"/>
          <a:ext cx="857682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sole traders employ someone? </a:t>
          </a:r>
          <a:endParaRPr lang="en-US" sz="2200" kern="1200"/>
        </a:p>
      </dsp:txBody>
      <dsp:txXfrm>
        <a:off x="1057183" y="1145944"/>
        <a:ext cx="8576827" cy="915310"/>
      </dsp:txXfrm>
    </dsp:sp>
    <dsp:sp modelId="{93CD9D9F-BDFF-4885-A8EB-088D925A2204}">
      <dsp:nvSpPr>
        <dsp:cNvPr id="0" name=""/>
        <dsp:cNvSpPr/>
      </dsp:nvSpPr>
      <dsp:spPr>
        <a:xfrm>
          <a:off x="0" y="2290082"/>
          <a:ext cx="9634011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0DB29C-B02D-4AF8-9169-468033585F53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662F3-780A-4DC2-B1E4-9B772C07B58C}">
      <dsp:nvSpPr>
        <dsp:cNvPr id="0" name=""/>
        <dsp:cNvSpPr/>
      </dsp:nvSpPr>
      <dsp:spPr>
        <a:xfrm>
          <a:off x="1057183" y="2290082"/>
          <a:ext cx="857682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there are specific legislation to follow? </a:t>
          </a:r>
          <a:endParaRPr lang="en-US" sz="2200" kern="1200"/>
        </a:p>
      </dsp:txBody>
      <dsp:txXfrm>
        <a:off x="1057183" y="2290082"/>
        <a:ext cx="8576827" cy="915310"/>
      </dsp:txXfrm>
    </dsp:sp>
    <dsp:sp modelId="{4DFC95E4-9131-48C2-8A13-6E83CFAE5FF0}">
      <dsp:nvSpPr>
        <dsp:cNvPr id="0" name=""/>
        <dsp:cNvSpPr/>
      </dsp:nvSpPr>
      <dsp:spPr>
        <a:xfrm>
          <a:off x="0" y="3434221"/>
          <a:ext cx="9634011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3897C-46AC-4F65-9A61-A4B27C5C852D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CAB58-A13F-43F1-B4A9-EF1099449C97}">
      <dsp:nvSpPr>
        <dsp:cNvPr id="0" name=""/>
        <dsp:cNvSpPr/>
      </dsp:nvSpPr>
      <dsp:spPr>
        <a:xfrm>
          <a:off x="1057183" y="3434221"/>
          <a:ext cx="857682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key elements do I need to be aware of?</a:t>
          </a:r>
          <a:endParaRPr lang="en-US" sz="2200" kern="1200"/>
        </a:p>
      </dsp:txBody>
      <dsp:txXfrm>
        <a:off x="1057183" y="3434221"/>
        <a:ext cx="8576827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77E4FA-AF36-415E-93BD-F8FD75A167F0}">
      <dsp:nvSpPr>
        <dsp:cNvPr id="0" name=""/>
        <dsp:cNvSpPr/>
      </dsp:nvSpPr>
      <dsp:spPr>
        <a:xfrm>
          <a:off x="0" y="53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448DD-50AB-4800-81C4-B903D81B648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C39A1-9E24-44C6-A7B1-7072D4BBD7BD}">
      <dsp:nvSpPr>
        <dsp:cNvPr id="0" name=""/>
        <dsp:cNvSpPr/>
      </dsp:nvSpPr>
      <dsp:spPr>
        <a:xfrm>
          <a:off x="1435590" y="53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After this you are going to present your document. </a:t>
          </a:r>
          <a:endParaRPr lang="en-US" sz="2500" kern="1200"/>
        </a:p>
      </dsp:txBody>
      <dsp:txXfrm>
        <a:off x="1435590" y="531"/>
        <a:ext cx="9080008" cy="1242935"/>
      </dsp:txXfrm>
    </dsp:sp>
    <dsp:sp modelId="{DE51C9EB-81C1-42FD-87DC-B2CB0931B46B}">
      <dsp:nvSpPr>
        <dsp:cNvPr id="0" name=""/>
        <dsp:cNvSpPr/>
      </dsp:nvSpPr>
      <dsp:spPr>
        <a:xfrm>
          <a:off x="0" y="1554201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4E72FE-2F04-43AD-A1F0-CFAE82C11B6A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95C7C-7227-4910-A23A-28DDF3A6C2A2}">
      <dsp:nvSpPr>
        <dsp:cNvPr id="0" name=""/>
        <dsp:cNvSpPr/>
      </dsp:nvSpPr>
      <dsp:spPr>
        <a:xfrm>
          <a:off x="1435590" y="1554201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But you will be asked questions surrounding what you have discussed. </a:t>
          </a:r>
          <a:endParaRPr lang="en-US" sz="2500" kern="1200"/>
        </a:p>
      </dsp:txBody>
      <dsp:txXfrm>
        <a:off x="1435590" y="1554201"/>
        <a:ext cx="9080008" cy="1242935"/>
      </dsp:txXfrm>
    </dsp:sp>
    <dsp:sp modelId="{43FBD914-6337-4D0C-AFA8-BF0B0CA01876}">
      <dsp:nvSpPr>
        <dsp:cNvPr id="0" name=""/>
        <dsp:cNvSpPr/>
      </dsp:nvSpPr>
      <dsp:spPr>
        <a:xfrm>
          <a:off x="0" y="3107870"/>
          <a:ext cx="10515599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0A3F7-7DBB-4CF4-88F7-B687D6BE0126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E8F7C-3DD6-4134-B6C4-A969B6EAF9B9}">
      <dsp:nvSpPr>
        <dsp:cNvPr id="0" name=""/>
        <dsp:cNvSpPr/>
      </dsp:nvSpPr>
      <dsp:spPr>
        <a:xfrm>
          <a:off x="1435590" y="3107870"/>
          <a:ext cx="9080008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4 of these must come from your classmates, who will then give you a mark out of 100. </a:t>
          </a:r>
          <a:endParaRPr lang="en-US" sz="2500" kern="1200" dirty="0"/>
        </a:p>
      </dsp:txBody>
      <dsp:txXfrm>
        <a:off x="1435590" y="3107870"/>
        <a:ext cx="9080008" cy="1242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CB169E-C084-420C-8BBB-5CFCEF0BD1FB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60D1E47-EB83-4935-B130-23DD91B7A061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Now it is time for a Kahoot, </a:t>
          </a:r>
          <a:endParaRPr lang="en-US" sz="4200" kern="1200"/>
        </a:p>
      </dsp:txBody>
      <dsp:txXfrm>
        <a:off x="585701" y="1066737"/>
        <a:ext cx="4337991" cy="2693452"/>
      </dsp:txXfrm>
    </dsp:sp>
    <dsp:sp modelId="{32232D0B-3113-4C17-A185-B72E7E243E01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B9ACE73-9F62-4394-9EA8-2AF88BD65D97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Scan the QR code on the screen and play the game. </a:t>
          </a:r>
          <a:endParaRPr lang="en-US" sz="4200" kern="1200"/>
        </a:p>
      </dsp:txBody>
      <dsp:txXfrm>
        <a:off x="6092527" y="1066737"/>
        <a:ext cx="4337991" cy="26934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F12FF-28EE-4911-A97A-56BA47E18616}">
      <dsp:nvSpPr>
        <dsp:cNvPr id="0" name=""/>
        <dsp:cNvSpPr/>
      </dsp:nvSpPr>
      <dsp:spPr>
        <a:xfrm>
          <a:off x="0" y="707092"/>
          <a:ext cx="10515599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142CC-E3FE-440B-A42E-6EBDB41C2C5D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76B70-6BA6-4E3E-A624-7A2CB7D38D8F}">
      <dsp:nvSpPr>
        <dsp:cNvPr id="0" name=""/>
        <dsp:cNvSpPr/>
      </dsp:nvSpPr>
      <dsp:spPr>
        <a:xfrm>
          <a:off x="1507738" y="707092"/>
          <a:ext cx="900786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take a break! </a:t>
          </a:r>
          <a:endParaRPr lang="en-US" sz="2500" kern="1200"/>
        </a:p>
      </dsp:txBody>
      <dsp:txXfrm>
        <a:off x="1507738" y="707092"/>
        <a:ext cx="9007860" cy="1305401"/>
      </dsp:txXfrm>
    </dsp:sp>
    <dsp:sp modelId="{89FD18FE-9069-42C5-A3F7-BDB0896CD6D2}">
      <dsp:nvSpPr>
        <dsp:cNvPr id="0" name=""/>
        <dsp:cNvSpPr/>
      </dsp:nvSpPr>
      <dsp:spPr>
        <a:xfrm>
          <a:off x="0" y="2338844"/>
          <a:ext cx="10515599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D0E3E8-6B1F-468D-90BC-2BC2D72D1CB4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6F66C-0633-4928-BC7D-0F8B83E5F274}">
      <dsp:nvSpPr>
        <dsp:cNvPr id="0" name=""/>
        <dsp:cNvSpPr/>
      </dsp:nvSpPr>
      <dsp:spPr>
        <a:xfrm>
          <a:off x="1507738" y="2338844"/>
          <a:ext cx="900786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10 minutes and then we will return!</a:t>
          </a:r>
          <a:endParaRPr lang="en-US" sz="2500" kern="1200"/>
        </a:p>
      </dsp:txBody>
      <dsp:txXfrm>
        <a:off x="1507738" y="2338844"/>
        <a:ext cx="9007860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5D6EF38-B48A-40DE-A2F1-17AAB377B35F}" type="datetime1">
              <a:rPr lang="en-GB" smtClean="0"/>
              <a:t>18/03/2025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059DDD1-FB49-4A7F-8D8C-4A92643E61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A1CA9-FDCB-4A55-A417-71F9870EF187}" type="datetime1">
              <a:rPr lang="en-GB" smtClean="0"/>
              <a:pPr/>
              <a:t>18/03/2025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4FAE989-34A2-4477-8CFD-C14743BD7CF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1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292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817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4FAE989-34A2-4477-8CFD-C14743BD7CF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194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72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8517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09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680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529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36801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23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231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sz="1200" noProof="0"/>
              <a:t>Click to edit Master subtitle style</a:t>
            </a:r>
            <a:endParaRPr lang="en-GB" sz="1200" noProof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2461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90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 rtlCol="0"/>
          <a:lstStyle>
            <a:lvl1pPr>
              <a:defRPr sz="3200">
                <a:effectLst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rtlCol="0" anchor="t" anchorCtr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2378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149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73028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4510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2" r:id="rId3"/>
    <p:sldLayoutId id="2147483664" r:id="rId4"/>
    <p:sldLayoutId id="2147483650" r:id="rId5"/>
    <p:sldLayoutId id="2147483663" r:id="rId6"/>
    <p:sldLayoutId id="2147483654" r:id="rId7"/>
    <p:sldLayoutId id="2147483671" r:id="rId8"/>
    <p:sldLayoutId id="2147483653" r:id="rId9"/>
    <p:sldLayoutId id="2147483668" r:id="rId10"/>
    <p:sldLayoutId id="2147483666" r:id="rId11"/>
    <p:sldLayoutId id="2147483669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/>
          <a:p>
            <a:pPr rtl="0"/>
            <a:r>
              <a:rPr lang="en-GB" sz="4800" b="1" i="1" u="sng" dirty="0"/>
              <a:t>Activity session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98C8D7F-7438-4D26-913F-386C4630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802" b="7802"/>
          <a:stretch/>
        </p:blipFill>
        <p:spPr>
          <a:xfrm>
            <a:off x="1539" y="8"/>
            <a:ext cx="12188938" cy="6857992"/>
          </a:xfr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D6B15-8FD9-4DBA-937D-A035F2A31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sz="6000" b="1" i="1" u="sng" dirty="0"/>
              <a:t>Agenda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451C227-806A-4DE3-9B09-36809B587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D65842C-575E-B282-27AE-643342B012A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46323878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3521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D83A0-6E4F-46C9-AF62-0547DEB1B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24" y="1170432"/>
            <a:ext cx="7379208" cy="1033272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6000" b="1" i="1" u="sng" dirty="0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09862-4346-4119-833E-90F31F77A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 rtlCol="0"/>
          <a:lstStyle/>
          <a:p>
            <a:pPr marL="342900" indent="-342900" rtl="0">
              <a:buFontTx/>
              <a:buChar char="-"/>
            </a:pPr>
            <a:r>
              <a:rPr lang="en-GB" dirty="0"/>
              <a:t>In pairs created a document </a:t>
            </a:r>
            <a:r>
              <a:rPr lang="en-GB" dirty="0" err="1"/>
              <a:t>e.g</a:t>
            </a:r>
            <a:r>
              <a:rPr lang="en-GB" dirty="0"/>
              <a:t> a poster describing to someone with no knowledge of the law, the sole trader business structure.</a:t>
            </a:r>
          </a:p>
          <a:p>
            <a:pPr marL="342900" indent="-342900" rtl="0">
              <a:buFontTx/>
              <a:buChar char="-"/>
            </a:pPr>
            <a:r>
              <a:rPr lang="en-GB" dirty="0"/>
              <a:t>You should address the following questions;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1E01D-3E92-4822-9718-39D08CCF43C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457919" y="6382512"/>
            <a:ext cx="500997" cy="365125"/>
          </a:xfrm>
        </p:spPr>
        <p:txBody>
          <a:bodyPr rtlCol="0"/>
          <a:lstStyle/>
          <a:p>
            <a:pPr rtl="0"/>
            <a:fld id="{4C8B8A27-DF03-4546-BA93-21C967D57E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525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32CCD-74AA-5DF9-FA43-D8136E4FF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Questions to address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74C851-7D61-137D-1E18-136A21D93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4</a:t>
            </a:fld>
            <a:endParaRPr lang="en-GB" noProof="0"/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2003C402-33B8-4316-77A2-89EDDDCECD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52019"/>
              </p:ext>
            </p:extLst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145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A5A15-5B11-6CE8-955F-F341AC02E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Now!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22518-6CD4-B1C5-4B3B-FD6EB5E76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2B9D696E-F3EF-5F00-40A6-6EF52A1C2E6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089237156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626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itle 121">
            <a:extLst>
              <a:ext uri="{FF2B5EF4-FFF2-40B4-BE49-F238E27FC236}">
                <a16:creationId xmlns:a16="http://schemas.microsoft.com/office/drawing/2014/main" id="{5F4BBB6B-6E50-453D-9189-19A27B2B2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/>
          <a:p>
            <a:pPr rtl="0"/>
            <a:r>
              <a:rPr lang="en-GB" dirty="0"/>
              <a:t>Activity 2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82D321F-D2F9-442A-8FA5-7C32A2710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/>
          <a:lstStyle/>
          <a:p>
            <a:pPr rtl="0"/>
            <a:r>
              <a:rPr lang="en-GB" dirty="0"/>
              <a:t>Limited Liability Partnerships</a:t>
            </a:r>
          </a:p>
        </p:txBody>
      </p:sp>
      <p:pic>
        <p:nvPicPr>
          <p:cNvPr id="5" name="Picture Placeholder 4" descr="Photo of a surfer in the barrel of a wave">
            <a:extLst>
              <a:ext uri="{FF2B5EF4-FFF2-40B4-BE49-F238E27FC236}">
                <a16:creationId xmlns:a16="http://schemas.microsoft.com/office/drawing/2014/main" id="{E1D0B9CD-9B7A-4A55-904D-E920F3DF97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17202" b="17202"/>
          <a:stretch/>
        </p:blipFill>
        <p:spPr>
          <a:xfrm>
            <a:off x="-4352" y="8"/>
            <a:ext cx="12200723" cy="4502143"/>
          </a:xfrm>
        </p:spPr>
      </p:pic>
    </p:spTree>
    <p:extLst>
      <p:ext uri="{BB962C8B-B14F-4D97-AF65-F5344CB8AC3E}">
        <p14:creationId xmlns:p14="http://schemas.microsoft.com/office/powerpoint/2010/main" val="1692980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36FAE76-0254-910D-5B3F-C2F1606A3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Activity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A33DB3-686B-488C-BF2F-237CD16BD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graphicFrame>
        <p:nvGraphicFramePr>
          <p:cNvPr id="11" name="Content Placeholder 6">
            <a:extLst>
              <a:ext uri="{FF2B5EF4-FFF2-40B4-BE49-F238E27FC236}">
                <a16:creationId xmlns:a16="http://schemas.microsoft.com/office/drawing/2014/main" id="{5C9EE476-050B-B3BB-0246-B63A102397D6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82789024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3282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D857-23C3-4C16-8E84-FE559E9542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 i="1" u="sng"/>
              <a:t>Quick fire questions </a:t>
            </a:r>
          </a:p>
        </p:txBody>
      </p:sp>
      <p:pic>
        <p:nvPicPr>
          <p:cNvPr id="9" name="Picture 8" descr="3D black question marks with one yellow question mark">
            <a:extLst>
              <a:ext uri="{FF2B5EF4-FFF2-40B4-BE49-F238E27FC236}">
                <a16:creationId xmlns:a16="http://schemas.microsoft.com/office/drawing/2014/main" id="{2D4D8BB0-D005-A4C0-9451-634C87711E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106" r="17022" b="1"/>
          <a:stretch/>
        </p:blipFill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noFill/>
        </p:spPr>
      </p:pic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3699E750-83F3-43F0-9B74-44150DCA0C4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57919" y="6382512"/>
            <a:ext cx="500997" cy="36512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381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7436C-00F2-4DA9-AD04-C9D27F2C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rtlCol="0" anchor="ctr">
            <a:normAutofit/>
          </a:bodyPr>
          <a:lstStyle/>
          <a:p>
            <a:pPr algn="ctr" rtl="0"/>
            <a:r>
              <a:rPr lang="en-GB" sz="6600" b="1" i="1" u="sng" dirty="0"/>
              <a:t>Next!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D50734-6C26-41F2-B8EC-F05061FC9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D6936ED6-3509-4A2F-3BDD-AA0E3F60B490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734490680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2524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30B0F-C0B3-4791-B979-B988B3542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 i="1" u="sng"/>
              <a:t>Companies </a:t>
            </a:r>
            <a:r>
              <a:rPr lang="en-GB" dirty="0"/>
              <a:t>	</a:t>
            </a:r>
          </a:p>
        </p:txBody>
      </p:sp>
      <p:pic>
        <p:nvPicPr>
          <p:cNvPr id="26" name="Video 25" descr="Bird's Eye View Of People Walking">
            <a:extLst>
              <a:ext uri="{FF2B5EF4-FFF2-40B4-BE49-F238E27FC236}">
                <a16:creationId xmlns:a16="http://schemas.microsoft.com/office/drawing/2014/main" id="{484F138B-0661-2946-A243-71DDD7049D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10300" b="24286"/>
          <a:stretch/>
        </p:blipFill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noFill/>
        </p:spPr>
      </p:pic>
      <p:sp>
        <p:nvSpPr>
          <p:cNvPr id="24" name="Slide Number Placeholder 23" hidden="1">
            <a:extLst>
              <a:ext uri="{FF2B5EF4-FFF2-40B4-BE49-F238E27FC236}">
                <a16:creationId xmlns:a16="http://schemas.microsoft.com/office/drawing/2014/main" id="{33C4C8AE-D173-4A3E-8328-61A6F80C7BD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91938" y="6381750"/>
            <a:ext cx="500062" cy="36512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3E1EE-972C-490D-A0BE-895E9CAE8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en-GB" sz="60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F14E-EDCE-469B-AEC8-DACF0B59B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Choose 1 area of company law that we have considered, this could be directors for example.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Create a scenario that explain that process/ situation.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For example, Mary has consented to becoming a director. Consent is vitally important  to gain before someone becomes a director because…….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9CF87-E65A-484B-9A85-0DE3D6C54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093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A0C7D-16FA-4B97-B517-3ECFCDEC5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694944"/>
            <a:ext cx="8677656" cy="978408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4800" b="1" i="1" u="sng" dirty="0"/>
              <a:t>What’s left to cover?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936D7-4AFC-4CF6-98CC-6A2DD4AC3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/>
          <a:lstStyle/>
          <a:p>
            <a:pPr rtl="0"/>
            <a:r>
              <a:rPr lang="en-GB" dirty="0"/>
              <a:t>This Thursday – Finance </a:t>
            </a:r>
          </a:p>
          <a:p>
            <a:pPr rtl="0"/>
            <a:r>
              <a:rPr lang="en-GB" dirty="0"/>
              <a:t>Next Tuesday – Tax</a:t>
            </a:r>
          </a:p>
          <a:p>
            <a:pPr rtl="0"/>
            <a:r>
              <a:rPr lang="en-GB" dirty="0"/>
              <a:t>Next Thursday – Shares </a:t>
            </a:r>
          </a:p>
          <a:p>
            <a:pPr rtl="0"/>
            <a:r>
              <a:rPr lang="en-GB" dirty="0"/>
              <a:t>The following Tuesday – Insolvency </a:t>
            </a:r>
          </a:p>
          <a:p>
            <a:pPr rtl="0"/>
            <a:r>
              <a:rPr lang="en-GB" dirty="0"/>
              <a:t>The following Thursday – Bankruptcy 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F5D32EC3-AB51-4BC4-B69A-67849B3FF0B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57919" y="6382512"/>
            <a:ext cx="500997" cy="365125"/>
          </a:xfrm>
        </p:spPr>
        <p:txBody>
          <a:bodyPr rtlCol="0"/>
          <a:lstStyle/>
          <a:p>
            <a:pPr rtl="0"/>
            <a:fld id="{4C8B8A27-DF03-4546-BA93-21C967D57E5C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07862-2AD0-4248-9DC0-317ADFF2368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US"/>
              <a:t>20XX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920782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289891_TF56081997_Win32" id="{CDEFB41F-6A90-4D7D-90C6-85F9FA02F7A2}" vid="{05189402-D5B5-445F-BACE-176965552E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{D87817B4-EE7B-4D9A-8CA8-8F34629A3D66}tf56081997_win32</Template>
  <TotalTime>0</TotalTime>
  <Words>277</Words>
  <Application>Microsoft Office PowerPoint</Application>
  <PresentationFormat>Widescreen</PresentationFormat>
  <Paragraphs>62</Paragraphs>
  <Slides>12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Calibri</vt:lpstr>
      <vt:lpstr>Modern Love</vt:lpstr>
      <vt:lpstr>BohemianVTI</vt:lpstr>
      <vt:lpstr>Activity session</vt:lpstr>
      <vt:lpstr>Agenda</vt:lpstr>
      <vt:lpstr>Activity 1 </vt:lpstr>
      <vt:lpstr>Questions to address </vt:lpstr>
      <vt:lpstr>Now!</vt:lpstr>
      <vt:lpstr>Activity 2 </vt:lpstr>
      <vt:lpstr>Activity </vt:lpstr>
      <vt:lpstr>Quick fire questions </vt:lpstr>
      <vt:lpstr>Next!</vt:lpstr>
      <vt:lpstr>Companies  </vt:lpstr>
      <vt:lpstr>Activity </vt:lpstr>
      <vt:lpstr>What’s left to cover?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2025-03-17T08:07:34Z</dcterms:created>
  <dcterms:modified xsi:type="dcterms:W3CDTF">2025-03-18T13:24:01Z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