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2.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60" r:id="rId2"/>
    <p:sldMasterId id="2147483672" r:id="rId3"/>
  </p:sldMasterIdLst>
  <p:notesMasterIdLst>
    <p:notesMasterId r:id="rId31"/>
  </p:notesMasterIdLst>
  <p:sldIdLst>
    <p:sldId id="953" r:id="rId4"/>
    <p:sldId id="1151" r:id="rId5"/>
    <p:sldId id="1081" r:id="rId6"/>
    <p:sldId id="1112" r:id="rId7"/>
    <p:sldId id="1111" r:id="rId8"/>
    <p:sldId id="1027" r:id="rId9"/>
    <p:sldId id="1131" r:id="rId10"/>
    <p:sldId id="1090" r:id="rId11"/>
    <p:sldId id="1128" r:id="rId12"/>
    <p:sldId id="1129" r:id="rId13"/>
    <p:sldId id="1136" r:id="rId14"/>
    <p:sldId id="1134" r:id="rId15"/>
    <p:sldId id="1126" r:id="rId16"/>
    <p:sldId id="1137" r:id="rId17"/>
    <p:sldId id="1133" r:id="rId18"/>
    <p:sldId id="1139" r:id="rId19"/>
    <p:sldId id="1141" r:id="rId20"/>
    <p:sldId id="1120" r:id="rId21"/>
    <p:sldId id="1116" r:id="rId22"/>
    <p:sldId id="1135" r:id="rId23"/>
    <p:sldId id="1124" r:id="rId24"/>
    <p:sldId id="1144" r:id="rId25"/>
    <p:sldId id="1146" r:id="rId26"/>
    <p:sldId id="1148" r:id="rId27"/>
    <p:sldId id="1123" r:id="rId28"/>
    <p:sldId id="1122" r:id="rId29"/>
    <p:sldId id="1147"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3E0FD"/>
    <a:srgbClr val="5CB7E3"/>
    <a:srgbClr val="FF5F5E"/>
    <a:srgbClr val="83CDE2"/>
    <a:srgbClr val="FFCAF7"/>
    <a:srgbClr val="EAE9EC"/>
    <a:srgbClr val="E4E4E4"/>
    <a:srgbClr val="F4F2F5"/>
    <a:srgbClr val="FCFBFE"/>
    <a:srgbClr val="BFF7C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3717609-9A80-1840-9B2E-13B583594594}" v="2418" dt="2024-03-15T17:25:22.77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624"/>
  </p:normalViewPr>
  <p:slideViewPr>
    <p:cSldViewPr snapToGrid="0">
      <p:cViewPr varScale="1">
        <p:scale>
          <a:sx n="111" d="100"/>
          <a:sy n="111" d="100"/>
        </p:scale>
        <p:origin x="632" y="20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theme" Target="theme/theme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presProps" Target="pres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microsoft.com/office/2015/10/relationships/revisionInfo" Target="revisionInfo.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notesMaster" Target="notesMasters/notesMaster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tableStyles" Target="tableStyles.xml"/><Relationship Id="rId8" Type="http://schemas.openxmlformats.org/officeDocument/2006/relationships/slide" Target="slides/slide5.xml"/></Relationships>
</file>

<file path=ppt/diagrams/_rels/data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ata2.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12" Type="http://schemas.openxmlformats.org/officeDocument/2006/relationships/image" Target="../media/image21.sv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11" Type="http://schemas.openxmlformats.org/officeDocument/2006/relationships/image" Target="../media/image20.pn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s>
</file>

<file path=ppt/diagrams/_rels/data4.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8.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12" Type="http://schemas.openxmlformats.org/officeDocument/2006/relationships/image" Target="../media/image21.sv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11" Type="http://schemas.openxmlformats.org/officeDocument/2006/relationships/image" Target="../media/image20.pn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s>
</file>

<file path=ppt/diagrams/_rels/drawing4.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8.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DF86FA0-5A67-4542-A4E2-D00643437C3D}"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2DD000B8-9B05-4799-AAEB-736197995AF2}">
      <dgm:prSet/>
      <dgm:spPr/>
      <dgm:t>
        <a:bodyPr/>
        <a:lstStyle/>
        <a:p>
          <a:pPr>
            <a:defRPr cap="all"/>
          </a:pPr>
          <a:r>
            <a:rPr lang="en-GB"/>
            <a:t>What makes a good presentation?</a:t>
          </a:r>
          <a:endParaRPr lang="en-US"/>
        </a:p>
      </dgm:t>
    </dgm:pt>
    <dgm:pt modelId="{71CE011D-84B1-4935-AF72-02F5F4E4EFF6}" type="parTrans" cxnId="{15798C9B-D00E-4E31-B00B-B924F37DA11B}">
      <dgm:prSet/>
      <dgm:spPr/>
      <dgm:t>
        <a:bodyPr/>
        <a:lstStyle/>
        <a:p>
          <a:endParaRPr lang="en-US"/>
        </a:p>
      </dgm:t>
    </dgm:pt>
    <dgm:pt modelId="{137A0552-BB29-46D0-AC91-326F89E7875C}" type="sibTrans" cxnId="{15798C9B-D00E-4E31-B00B-B924F37DA11B}">
      <dgm:prSet/>
      <dgm:spPr/>
      <dgm:t>
        <a:bodyPr/>
        <a:lstStyle/>
        <a:p>
          <a:endParaRPr lang="en-US"/>
        </a:p>
      </dgm:t>
    </dgm:pt>
    <dgm:pt modelId="{CF8A6297-05C7-4B0C-A0C5-5113BD246BB8}">
      <dgm:prSet/>
      <dgm:spPr/>
      <dgm:t>
        <a:bodyPr/>
        <a:lstStyle/>
        <a:p>
          <a:pPr>
            <a:defRPr cap="all"/>
          </a:pPr>
          <a:r>
            <a:rPr lang="en-GB"/>
            <a:t>What makes a good </a:t>
          </a:r>
          <a:r>
            <a:rPr lang="en-GB">
              <a:latin typeface="Calibri Light" panose="020F0302020204030204"/>
            </a:rPr>
            <a:t>vlog</a:t>
          </a:r>
          <a:r>
            <a:rPr lang="en-GB"/>
            <a:t>?</a:t>
          </a:r>
          <a:endParaRPr lang="en-US"/>
        </a:p>
      </dgm:t>
    </dgm:pt>
    <dgm:pt modelId="{01A3F53F-D869-403B-B6B9-A0F506EEF467}" type="parTrans" cxnId="{64C9A973-BAA6-4F7A-9819-EB3E274A7114}">
      <dgm:prSet/>
      <dgm:spPr/>
      <dgm:t>
        <a:bodyPr/>
        <a:lstStyle/>
        <a:p>
          <a:endParaRPr lang="en-US"/>
        </a:p>
      </dgm:t>
    </dgm:pt>
    <dgm:pt modelId="{D398E02D-36A5-489A-8EB7-072571D37214}" type="sibTrans" cxnId="{64C9A973-BAA6-4F7A-9819-EB3E274A7114}">
      <dgm:prSet/>
      <dgm:spPr/>
      <dgm:t>
        <a:bodyPr/>
        <a:lstStyle/>
        <a:p>
          <a:endParaRPr lang="en-US"/>
        </a:p>
      </dgm:t>
    </dgm:pt>
    <dgm:pt modelId="{10728788-D644-4979-94B3-9612E134F7C2}" type="pres">
      <dgm:prSet presAssocID="{9DF86FA0-5A67-4542-A4E2-D00643437C3D}" presName="root" presStyleCnt="0">
        <dgm:presLayoutVars>
          <dgm:dir/>
          <dgm:resizeHandles val="exact"/>
        </dgm:presLayoutVars>
      </dgm:prSet>
      <dgm:spPr/>
    </dgm:pt>
    <dgm:pt modelId="{299CB4FA-F306-42DA-9DAD-27B350E97C61}" type="pres">
      <dgm:prSet presAssocID="{2DD000B8-9B05-4799-AAEB-736197995AF2}" presName="compNode" presStyleCnt="0"/>
      <dgm:spPr/>
    </dgm:pt>
    <dgm:pt modelId="{24C2D4B6-2216-4140-A16E-E97F1694EAD3}" type="pres">
      <dgm:prSet presAssocID="{2DD000B8-9B05-4799-AAEB-736197995AF2}" presName="iconBgRect" presStyleLbl="bgShp" presStyleIdx="0" presStyleCnt="2"/>
      <dgm:spPr/>
    </dgm:pt>
    <dgm:pt modelId="{C9197613-B90F-472E-84D4-8527CBBC1FB0}" type="pres">
      <dgm:prSet presAssocID="{2DD000B8-9B05-4799-AAEB-736197995AF2}"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Angel Face Outline"/>
        </a:ext>
      </dgm:extLst>
    </dgm:pt>
    <dgm:pt modelId="{B395F748-C6FF-48AF-AEA6-5E1A79E4C6B7}" type="pres">
      <dgm:prSet presAssocID="{2DD000B8-9B05-4799-AAEB-736197995AF2}" presName="spaceRect" presStyleCnt="0"/>
      <dgm:spPr/>
    </dgm:pt>
    <dgm:pt modelId="{41E3DA60-89AD-4CFB-BB02-2839C049EFBE}" type="pres">
      <dgm:prSet presAssocID="{2DD000B8-9B05-4799-AAEB-736197995AF2}" presName="textRect" presStyleLbl="revTx" presStyleIdx="0" presStyleCnt="2">
        <dgm:presLayoutVars>
          <dgm:chMax val="1"/>
          <dgm:chPref val="1"/>
        </dgm:presLayoutVars>
      </dgm:prSet>
      <dgm:spPr/>
    </dgm:pt>
    <dgm:pt modelId="{06E4DC60-FC4F-4E3F-8C26-5E510659E69E}" type="pres">
      <dgm:prSet presAssocID="{137A0552-BB29-46D0-AC91-326F89E7875C}" presName="sibTrans" presStyleCnt="0"/>
      <dgm:spPr/>
    </dgm:pt>
    <dgm:pt modelId="{A9E3DEF8-0BBD-4CDB-9BE6-3AD9DF933788}" type="pres">
      <dgm:prSet presAssocID="{CF8A6297-05C7-4B0C-A0C5-5113BD246BB8}" presName="compNode" presStyleCnt="0"/>
      <dgm:spPr/>
    </dgm:pt>
    <dgm:pt modelId="{3A72FB57-F10E-49F4-BC74-31465D1A5F8F}" type="pres">
      <dgm:prSet presAssocID="{CF8A6297-05C7-4B0C-A0C5-5113BD246BB8}" presName="iconBgRect" presStyleLbl="bgShp" presStyleIdx="1" presStyleCnt="2"/>
      <dgm:spPr/>
    </dgm:pt>
    <dgm:pt modelId="{DB649A71-B4EF-4233-85B9-9931C3BA1FBF}" type="pres">
      <dgm:prSet presAssocID="{CF8A6297-05C7-4B0C-A0C5-5113BD246BB8}" presName="iconRect" presStyleLbl="node1" presStyleIdx="1" presStyleCnt="2"/>
      <dgm:spPr>
        <a:blipFill>
          <a:blip xmlns:r="http://schemas.openxmlformats.org/officeDocument/2006/relationships" r:embed="rId3">
            <a:extLs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Video camera with solid fill"/>
        </a:ext>
      </dgm:extLst>
    </dgm:pt>
    <dgm:pt modelId="{368B7482-B923-47D2-BD51-EA2F77D47695}" type="pres">
      <dgm:prSet presAssocID="{CF8A6297-05C7-4B0C-A0C5-5113BD246BB8}" presName="spaceRect" presStyleCnt="0"/>
      <dgm:spPr/>
    </dgm:pt>
    <dgm:pt modelId="{4D079A32-5C13-4806-A345-7B90C493079B}" type="pres">
      <dgm:prSet presAssocID="{CF8A6297-05C7-4B0C-A0C5-5113BD246BB8}" presName="textRect" presStyleLbl="revTx" presStyleIdx="1" presStyleCnt="2">
        <dgm:presLayoutVars>
          <dgm:chMax val="1"/>
          <dgm:chPref val="1"/>
        </dgm:presLayoutVars>
      </dgm:prSet>
      <dgm:spPr/>
    </dgm:pt>
  </dgm:ptLst>
  <dgm:cxnLst>
    <dgm:cxn modelId="{F8DDF844-9A56-43AD-A63C-9912857B485B}" type="presOf" srcId="{CF8A6297-05C7-4B0C-A0C5-5113BD246BB8}" destId="{4D079A32-5C13-4806-A345-7B90C493079B}" srcOrd="0" destOrd="0" presId="urn:microsoft.com/office/officeart/2018/5/layout/IconCircleLabelList"/>
    <dgm:cxn modelId="{64C9A973-BAA6-4F7A-9819-EB3E274A7114}" srcId="{9DF86FA0-5A67-4542-A4E2-D00643437C3D}" destId="{CF8A6297-05C7-4B0C-A0C5-5113BD246BB8}" srcOrd="1" destOrd="0" parTransId="{01A3F53F-D869-403B-B6B9-A0F506EEF467}" sibTransId="{D398E02D-36A5-489A-8EB7-072571D37214}"/>
    <dgm:cxn modelId="{15798C9B-D00E-4E31-B00B-B924F37DA11B}" srcId="{9DF86FA0-5A67-4542-A4E2-D00643437C3D}" destId="{2DD000B8-9B05-4799-AAEB-736197995AF2}" srcOrd="0" destOrd="0" parTransId="{71CE011D-84B1-4935-AF72-02F5F4E4EFF6}" sibTransId="{137A0552-BB29-46D0-AC91-326F89E7875C}"/>
    <dgm:cxn modelId="{EBEF47A0-E9D9-4A10-AE30-8C8B321F1E5A}" type="presOf" srcId="{2DD000B8-9B05-4799-AAEB-736197995AF2}" destId="{41E3DA60-89AD-4CFB-BB02-2839C049EFBE}" srcOrd="0" destOrd="0" presId="urn:microsoft.com/office/officeart/2018/5/layout/IconCircleLabelList"/>
    <dgm:cxn modelId="{3C89D0B5-1A42-451C-8A4C-C2536B6010B9}" type="presOf" srcId="{9DF86FA0-5A67-4542-A4E2-D00643437C3D}" destId="{10728788-D644-4979-94B3-9612E134F7C2}" srcOrd="0" destOrd="0" presId="urn:microsoft.com/office/officeart/2018/5/layout/IconCircleLabelList"/>
    <dgm:cxn modelId="{6643453B-A36E-4663-ABBA-AFC9C7F169DB}" type="presParOf" srcId="{10728788-D644-4979-94B3-9612E134F7C2}" destId="{299CB4FA-F306-42DA-9DAD-27B350E97C61}" srcOrd="0" destOrd="0" presId="urn:microsoft.com/office/officeart/2018/5/layout/IconCircleLabelList"/>
    <dgm:cxn modelId="{9833FB5C-FE1B-47F5-9644-D71790E787D2}" type="presParOf" srcId="{299CB4FA-F306-42DA-9DAD-27B350E97C61}" destId="{24C2D4B6-2216-4140-A16E-E97F1694EAD3}" srcOrd="0" destOrd="0" presId="urn:microsoft.com/office/officeart/2018/5/layout/IconCircleLabelList"/>
    <dgm:cxn modelId="{2BD44FC7-4212-4B96-8D32-E652EA10C7D1}" type="presParOf" srcId="{299CB4FA-F306-42DA-9DAD-27B350E97C61}" destId="{C9197613-B90F-472E-84D4-8527CBBC1FB0}" srcOrd="1" destOrd="0" presId="urn:microsoft.com/office/officeart/2018/5/layout/IconCircleLabelList"/>
    <dgm:cxn modelId="{F5F46B41-7777-405A-B158-219A404BC2B1}" type="presParOf" srcId="{299CB4FA-F306-42DA-9DAD-27B350E97C61}" destId="{B395F748-C6FF-48AF-AEA6-5E1A79E4C6B7}" srcOrd="2" destOrd="0" presId="urn:microsoft.com/office/officeart/2018/5/layout/IconCircleLabelList"/>
    <dgm:cxn modelId="{19C518AC-8ED5-4203-84B0-EA95281A4169}" type="presParOf" srcId="{299CB4FA-F306-42DA-9DAD-27B350E97C61}" destId="{41E3DA60-89AD-4CFB-BB02-2839C049EFBE}" srcOrd="3" destOrd="0" presId="urn:microsoft.com/office/officeart/2018/5/layout/IconCircleLabelList"/>
    <dgm:cxn modelId="{4EBF5127-2B3C-4B05-A4AD-74B08B527E87}" type="presParOf" srcId="{10728788-D644-4979-94B3-9612E134F7C2}" destId="{06E4DC60-FC4F-4E3F-8C26-5E510659E69E}" srcOrd="1" destOrd="0" presId="urn:microsoft.com/office/officeart/2018/5/layout/IconCircleLabelList"/>
    <dgm:cxn modelId="{06CE3C5D-8D9C-4ADE-A725-CBAC15EB4B96}" type="presParOf" srcId="{10728788-D644-4979-94B3-9612E134F7C2}" destId="{A9E3DEF8-0BBD-4CDB-9BE6-3AD9DF933788}" srcOrd="2" destOrd="0" presId="urn:microsoft.com/office/officeart/2018/5/layout/IconCircleLabelList"/>
    <dgm:cxn modelId="{A9C1CA84-9DEA-4D1B-AFAD-AB8EE967C595}" type="presParOf" srcId="{A9E3DEF8-0BBD-4CDB-9BE6-3AD9DF933788}" destId="{3A72FB57-F10E-49F4-BC74-31465D1A5F8F}" srcOrd="0" destOrd="0" presId="urn:microsoft.com/office/officeart/2018/5/layout/IconCircleLabelList"/>
    <dgm:cxn modelId="{3D005847-31DF-44F2-B033-346A3461B796}" type="presParOf" srcId="{A9E3DEF8-0BBD-4CDB-9BE6-3AD9DF933788}" destId="{DB649A71-B4EF-4233-85B9-9931C3BA1FBF}" srcOrd="1" destOrd="0" presId="urn:microsoft.com/office/officeart/2018/5/layout/IconCircleLabelList"/>
    <dgm:cxn modelId="{3F4DFB2C-8B12-43D8-AB7F-49F2AB02DF68}" type="presParOf" srcId="{A9E3DEF8-0BBD-4CDB-9BE6-3AD9DF933788}" destId="{368B7482-B923-47D2-BD51-EA2F77D47695}" srcOrd="2" destOrd="0" presId="urn:microsoft.com/office/officeart/2018/5/layout/IconCircleLabelList"/>
    <dgm:cxn modelId="{4891B163-EF3F-41E4-A1CB-8C0A4FD38BD7}" type="presParOf" srcId="{A9E3DEF8-0BBD-4CDB-9BE6-3AD9DF933788}" destId="{4D079A32-5C13-4806-A345-7B90C493079B}"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7374186-7782-4A12-AE89-963CAD84341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0959686-79D1-4A04-9E40-EB9981FC1713}">
      <dgm:prSet/>
      <dgm:spPr/>
      <dgm:t>
        <a:bodyPr/>
        <a:lstStyle/>
        <a:p>
          <a:r>
            <a:rPr lang="en-GB" b="1"/>
            <a:t>Confidence</a:t>
          </a:r>
          <a:endParaRPr lang="en-US"/>
        </a:p>
      </dgm:t>
    </dgm:pt>
    <dgm:pt modelId="{D88E0A95-A7A8-4C92-B8BD-543F9ADC8838}" type="parTrans" cxnId="{56CD4CBE-BC99-4614-81B5-7B2EC6599EDE}">
      <dgm:prSet/>
      <dgm:spPr/>
      <dgm:t>
        <a:bodyPr/>
        <a:lstStyle/>
        <a:p>
          <a:endParaRPr lang="en-US"/>
        </a:p>
      </dgm:t>
    </dgm:pt>
    <dgm:pt modelId="{DCA6E9E4-85AB-42C9-A2BD-31E89436BA13}" type="sibTrans" cxnId="{56CD4CBE-BC99-4614-81B5-7B2EC6599EDE}">
      <dgm:prSet/>
      <dgm:spPr/>
      <dgm:t>
        <a:bodyPr/>
        <a:lstStyle/>
        <a:p>
          <a:endParaRPr lang="en-US"/>
        </a:p>
      </dgm:t>
    </dgm:pt>
    <dgm:pt modelId="{D9FDC5E5-0FAB-48DF-BD06-4AD437BE217B}">
      <dgm:prSet/>
      <dgm:spPr/>
      <dgm:t>
        <a:bodyPr/>
        <a:lstStyle/>
        <a:p>
          <a:r>
            <a:rPr lang="en-GB" b="1"/>
            <a:t>Clarity</a:t>
          </a:r>
          <a:endParaRPr lang="en-US"/>
        </a:p>
      </dgm:t>
    </dgm:pt>
    <dgm:pt modelId="{446D07DF-2050-4A40-A0DF-313D27E2D7F3}" type="parTrans" cxnId="{4F449FFD-BA6A-416D-B876-0CD07712A050}">
      <dgm:prSet/>
      <dgm:spPr/>
      <dgm:t>
        <a:bodyPr/>
        <a:lstStyle/>
        <a:p>
          <a:endParaRPr lang="en-US"/>
        </a:p>
      </dgm:t>
    </dgm:pt>
    <dgm:pt modelId="{BB1CA2B3-9ABA-4148-A17A-516D035C6C04}" type="sibTrans" cxnId="{4F449FFD-BA6A-416D-B876-0CD07712A050}">
      <dgm:prSet/>
      <dgm:spPr/>
      <dgm:t>
        <a:bodyPr/>
        <a:lstStyle/>
        <a:p>
          <a:endParaRPr lang="en-US"/>
        </a:p>
      </dgm:t>
    </dgm:pt>
    <dgm:pt modelId="{7AB25ACD-6C41-4FDE-9F43-1091C74F0B52}">
      <dgm:prSet/>
      <dgm:spPr/>
      <dgm:t>
        <a:bodyPr/>
        <a:lstStyle/>
        <a:p>
          <a:r>
            <a:rPr lang="en-GB"/>
            <a:t>Well-structured content</a:t>
          </a:r>
          <a:endParaRPr lang="en-US"/>
        </a:p>
      </dgm:t>
    </dgm:pt>
    <dgm:pt modelId="{C29AF7D9-70C4-414D-A3AE-5A0B28805916}" type="parTrans" cxnId="{EE4F0A10-4189-42AB-BE0A-65FDAB0F350A}">
      <dgm:prSet/>
      <dgm:spPr/>
      <dgm:t>
        <a:bodyPr/>
        <a:lstStyle/>
        <a:p>
          <a:endParaRPr lang="en-US"/>
        </a:p>
      </dgm:t>
    </dgm:pt>
    <dgm:pt modelId="{5B35F48A-B192-4DA1-92AD-93F3BE5F2939}" type="sibTrans" cxnId="{EE4F0A10-4189-42AB-BE0A-65FDAB0F350A}">
      <dgm:prSet/>
      <dgm:spPr/>
      <dgm:t>
        <a:bodyPr/>
        <a:lstStyle/>
        <a:p>
          <a:endParaRPr lang="en-US"/>
        </a:p>
      </dgm:t>
    </dgm:pt>
    <dgm:pt modelId="{DAC89A56-2B2B-4A48-A9F5-F92378FC6CDC}">
      <dgm:prSet/>
      <dgm:spPr/>
      <dgm:t>
        <a:bodyPr/>
        <a:lstStyle/>
        <a:p>
          <a:r>
            <a:rPr lang="en-GB" b="1"/>
            <a:t>Engagement </a:t>
          </a:r>
          <a:r>
            <a:rPr lang="en-GB"/>
            <a:t>with the audience</a:t>
          </a:r>
          <a:endParaRPr lang="en-US"/>
        </a:p>
      </dgm:t>
    </dgm:pt>
    <dgm:pt modelId="{E975A5E8-5600-4744-B6F2-9C40D69EB1EC}" type="parTrans" cxnId="{7ECEEFC9-5D16-4EA1-9685-BAF676743F80}">
      <dgm:prSet/>
      <dgm:spPr/>
      <dgm:t>
        <a:bodyPr/>
        <a:lstStyle/>
        <a:p>
          <a:endParaRPr lang="en-US"/>
        </a:p>
      </dgm:t>
    </dgm:pt>
    <dgm:pt modelId="{21D4663E-86F4-48CE-B031-3EE84C296424}" type="sibTrans" cxnId="{7ECEEFC9-5D16-4EA1-9685-BAF676743F80}">
      <dgm:prSet/>
      <dgm:spPr/>
      <dgm:t>
        <a:bodyPr/>
        <a:lstStyle/>
        <a:p>
          <a:endParaRPr lang="en-US"/>
        </a:p>
      </dgm:t>
    </dgm:pt>
    <dgm:pt modelId="{F985C7A5-4224-44F6-9125-6BA139A66F01}">
      <dgm:prSet/>
      <dgm:spPr/>
      <dgm:t>
        <a:bodyPr/>
        <a:lstStyle/>
        <a:p>
          <a:pPr rtl="0"/>
          <a:r>
            <a:rPr lang="en-GB" b="1"/>
            <a:t>Authenticity</a:t>
          </a:r>
          <a:r>
            <a:rPr lang="en-GB">
              <a:latin typeface="Calibri Light" panose="020F0302020204030204"/>
            </a:rPr>
            <a:t> - </a:t>
          </a:r>
          <a:r>
            <a:rPr lang="en-GB"/>
            <a:t>builds trust and credibility</a:t>
          </a:r>
          <a:endParaRPr lang="en-US"/>
        </a:p>
      </dgm:t>
    </dgm:pt>
    <dgm:pt modelId="{EEF389AD-9DF1-4DF2-9839-838EC4499C04}" type="parTrans" cxnId="{38AD5B1C-EE39-4153-97DB-F1FE1984105E}">
      <dgm:prSet/>
      <dgm:spPr/>
      <dgm:t>
        <a:bodyPr/>
        <a:lstStyle/>
        <a:p>
          <a:endParaRPr lang="en-US"/>
        </a:p>
      </dgm:t>
    </dgm:pt>
    <dgm:pt modelId="{343B76D0-5323-49C5-9D6F-951DA1A09E2D}" type="sibTrans" cxnId="{38AD5B1C-EE39-4153-97DB-F1FE1984105E}">
      <dgm:prSet/>
      <dgm:spPr/>
      <dgm:t>
        <a:bodyPr/>
        <a:lstStyle/>
        <a:p>
          <a:endParaRPr lang="en-US"/>
        </a:p>
      </dgm:t>
    </dgm:pt>
    <dgm:pt modelId="{58C5051C-45B1-4178-92E7-7A511B0A3DB4}">
      <dgm:prSet/>
      <dgm:spPr/>
      <dgm:t>
        <a:bodyPr/>
        <a:lstStyle/>
        <a:p>
          <a:r>
            <a:rPr lang="en-GB" b="1"/>
            <a:t>Passion </a:t>
          </a:r>
          <a:r>
            <a:rPr lang="en-GB"/>
            <a:t>for the topic </a:t>
          </a:r>
          <a:r>
            <a:rPr lang="en-GB">
              <a:latin typeface="Calibri Light" panose="020F0302020204030204"/>
            </a:rPr>
            <a:t>=</a:t>
          </a:r>
          <a:r>
            <a:rPr lang="en-GB"/>
            <a:t> memorable and impactful</a:t>
          </a:r>
          <a:endParaRPr lang="en-US"/>
        </a:p>
      </dgm:t>
    </dgm:pt>
    <dgm:pt modelId="{CF78308D-6AB3-4E00-8992-8681657BD75D}" type="parTrans" cxnId="{B7ECDA5A-20B5-453D-839A-709F323497EB}">
      <dgm:prSet/>
      <dgm:spPr/>
      <dgm:t>
        <a:bodyPr/>
        <a:lstStyle/>
        <a:p>
          <a:endParaRPr lang="en-US"/>
        </a:p>
      </dgm:t>
    </dgm:pt>
    <dgm:pt modelId="{D929911D-0FD8-4CAF-9833-8D2EA6887B87}" type="sibTrans" cxnId="{B7ECDA5A-20B5-453D-839A-709F323497EB}">
      <dgm:prSet/>
      <dgm:spPr/>
      <dgm:t>
        <a:bodyPr/>
        <a:lstStyle/>
        <a:p>
          <a:endParaRPr lang="en-US"/>
        </a:p>
      </dgm:t>
    </dgm:pt>
    <dgm:pt modelId="{7E2F41CB-6106-460B-BABB-3473B629633E}" type="pres">
      <dgm:prSet presAssocID="{87374186-7782-4A12-AE89-963CAD84341C}" presName="root" presStyleCnt="0">
        <dgm:presLayoutVars>
          <dgm:dir/>
          <dgm:resizeHandles val="exact"/>
        </dgm:presLayoutVars>
      </dgm:prSet>
      <dgm:spPr/>
    </dgm:pt>
    <dgm:pt modelId="{E9A617CA-E0B5-4055-82E2-8560CD3042C2}" type="pres">
      <dgm:prSet presAssocID="{A0959686-79D1-4A04-9E40-EB9981FC1713}" presName="compNode" presStyleCnt="0"/>
      <dgm:spPr/>
    </dgm:pt>
    <dgm:pt modelId="{BD84B417-B1C2-4D42-99C4-146306AF4E31}" type="pres">
      <dgm:prSet presAssocID="{A0959686-79D1-4A04-9E40-EB9981FC1713}" presName="bgRect" presStyleLbl="bgShp" presStyleIdx="0" presStyleCnt="6"/>
      <dgm:spPr/>
    </dgm:pt>
    <dgm:pt modelId="{E69EF8CB-1AA3-49F9-B058-752CC0E4BDAC}" type="pres">
      <dgm:prSet presAssocID="{A0959686-79D1-4A04-9E40-EB9981FC1713}"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2A3CECF3-3D86-4EC5-8023-C366C5E1C9A2}" type="pres">
      <dgm:prSet presAssocID="{A0959686-79D1-4A04-9E40-EB9981FC1713}" presName="spaceRect" presStyleCnt="0"/>
      <dgm:spPr/>
    </dgm:pt>
    <dgm:pt modelId="{DDBACB5F-BCA2-473C-AD53-632138FE01CD}" type="pres">
      <dgm:prSet presAssocID="{A0959686-79D1-4A04-9E40-EB9981FC1713}" presName="parTx" presStyleLbl="revTx" presStyleIdx="0" presStyleCnt="6">
        <dgm:presLayoutVars>
          <dgm:chMax val="0"/>
          <dgm:chPref val="0"/>
        </dgm:presLayoutVars>
      </dgm:prSet>
      <dgm:spPr/>
    </dgm:pt>
    <dgm:pt modelId="{92816884-1715-4C20-B266-B2D1965ACE2E}" type="pres">
      <dgm:prSet presAssocID="{DCA6E9E4-85AB-42C9-A2BD-31E89436BA13}" presName="sibTrans" presStyleCnt="0"/>
      <dgm:spPr/>
    </dgm:pt>
    <dgm:pt modelId="{53A985E3-CBCD-4924-A36F-3DA6D023F06B}" type="pres">
      <dgm:prSet presAssocID="{D9FDC5E5-0FAB-48DF-BD06-4AD437BE217B}" presName="compNode" presStyleCnt="0"/>
      <dgm:spPr/>
    </dgm:pt>
    <dgm:pt modelId="{64CEE9BD-1E9A-452E-BC26-9C009DF63DB2}" type="pres">
      <dgm:prSet presAssocID="{D9FDC5E5-0FAB-48DF-BD06-4AD437BE217B}" presName="bgRect" presStyleLbl="bgShp" presStyleIdx="1" presStyleCnt="6"/>
      <dgm:spPr/>
    </dgm:pt>
    <dgm:pt modelId="{E36E5989-6985-4407-851A-7A433A19BC8A}" type="pres">
      <dgm:prSet presAssocID="{D9FDC5E5-0FAB-48DF-BD06-4AD437BE217B}"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ick"/>
        </a:ext>
      </dgm:extLst>
    </dgm:pt>
    <dgm:pt modelId="{8874C714-5FDD-4B61-8C86-8AEE4C368722}" type="pres">
      <dgm:prSet presAssocID="{D9FDC5E5-0FAB-48DF-BD06-4AD437BE217B}" presName="spaceRect" presStyleCnt="0"/>
      <dgm:spPr/>
    </dgm:pt>
    <dgm:pt modelId="{843C1F1D-3AB3-4948-8EAE-B3F66FA4F500}" type="pres">
      <dgm:prSet presAssocID="{D9FDC5E5-0FAB-48DF-BD06-4AD437BE217B}" presName="parTx" presStyleLbl="revTx" presStyleIdx="1" presStyleCnt="6">
        <dgm:presLayoutVars>
          <dgm:chMax val="0"/>
          <dgm:chPref val="0"/>
        </dgm:presLayoutVars>
      </dgm:prSet>
      <dgm:spPr/>
    </dgm:pt>
    <dgm:pt modelId="{8DF353D6-AFDA-4B15-AB86-A3FDEB7ACBE0}" type="pres">
      <dgm:prSet presAssocID="{BB1CA2B3-9ABA-4148-A17A-516D035C6C04}" presName="sibTrans" presStyleCnt="0"/>
      <dgm:spPr/>
    </dgm:pt>
    <dgm:pt modelId="{EB01BF88-D275-492C-AD68-54F0C896D669}" type="pres">
      <dgm:prSet presAssocID="{7AB25ACD-6C41-4FDE-9F43-1091C74F0B52}" presName="compNode" presStyleCnt="0"/>
      <dgm:spPr/>
    </dgm:pt>
    <dgm:pt modelId="{0DBCC52D-2245-4887-8C54-39CE6519A756}" type="pres">
      <dgm:prSet presAssocID="{7AB25ACD-6C41-4FDE-9F43-1091C74F0B52}" presName="bgRect" presStyleLbl="bgShp" presStyleIdx="2" presStyleCnt="6"/>
      <dgm:spPr/>
    </dgm:pt>
    <dgm:pt modelId="{1FB2CAA5-C28A-4C0D-B31A-22A3D4D9489A}" type="pres">
      <dgm:prSet presAssocID="{7AB25ACD-6C41-4FDE-9F43-1091C74F0B52}"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ierarchy"/>
        </a:ext>
      </dgm:extLst>
    </dgm:pt>
    <dgm:pt modelId="{22DD1386-F225-4F4F-8E2A-0CF95032E9AA}" type="pres">
      <dgm:prSet presAssocID="{7AB25ACD-6C41-4FDE-9F43-1091C74F0B52}" presName="spaceRect" presStyleCnt="0"/>
      <dgm:spPr/>
    </dgm:pt>
    <dgm:pt modelId="{EEDB6816-FC8C-4180-8C8A-19A2252156D9}" type="pres">
      <dgm:prSet presAssocID="{7AB25ACD-6C41-4FDE-9F43-1091C74F0B52}" presName="parTx" presStyleLbl="revTx" presStyleIdx="2" presStyleCnt="6">
        <dgm:presLayoutVars>
          <dgm:chMax val="0"/>
          <dgm:chPref val="0"/>
        </dgm:presLayoutVars>
      </dgm:prSet>
      <dgm:spPr/>
    </dgm:pt>
    <dgm:pt modelId="{74ACDA4C-F3B5-4C0B-910D-69821C0FBC15}" type="pres">
      <dgm:prSet presAssocID="{5B35F48A-B192-4DA1-92AD-93F3BE5F2939}" presName="sibTrans" presStyleCnt="0"/>
      <dgm:spPr/>
    </dgm:pt>
    <dgm:pt modelId="{9B55DAB8-51B1-4FF5-8B10-68C7BC533401}" type="pres">
      <dgm:prSet presAssocID="{DAC89A56-2B2B-4A48-A9F5-F92378FC6CDC}" presName="compNode" presStyleCnt="0"/>
      <dgm:spPr/>
    </dgm:pt>
    <dgm:pt modelId="{9FF94D2C-F3DC-4428-9C40-AD8AEF597A15}" type="pres">
      <dgm:prSet presAssocID="{DAC89A56-2B2B-4A48-A9F5-F92378FC6CDC}" presName="bgRect" presStyleLbl="bgShp" presStyleIdx="3" presStyleCnt="6"/>
      <dgm:spPr/>
    </dgm:pt>
    <dgm:pt modelId="{B5B7F269-B7E6-46AE-B62F-852E1A202E24}" type="pres">
      <dgm:prSet presAssocID="{DAC89A56-2B2B-4A48-A9F5-F92378FC6CDC}"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sers"/>
        </a:ext>
      </dgm:extLst>
    </dgm:pt>
    <dgm:pt modelId="{6AC16154-70D4-4DB7-8C8E-8365842F4566}" type="pres">
      <dgm:prSet presAssocID="{DAC89A56-2B2B-4A48-A9F5-F92378FC6CDC}" presName="spaceRect" presStyleCnt="0"/>
      <dgm:spPr/>
    </dgm:pt>
    <dgm:pt modelId="{BF6AB513-F6E3-4405-8359-CB5C47BC8088}" type="pres">
      <dgm:prSet presAssocID="{DAC89A56-2B2B-4A48-A9F5-F92378FC6CDC}" presName="parTx" presStyleLbl="revTx" presStyleIdx="3" presStyleCnt="6">
        <dgm:presLayoutVars>
          <dgm:chMax val="0"/>
          <dgm:chPref val="0"/>
        </dgm:presLayoutVars>
      </dgm:prSet>
      <dgm:spPr/>
    </dgm:pt>
    <dgm:pt modelId="{DF555877-A59E-4A7F-80E4-A5801905EF7A}" type="pres">
      <dgm:prSet presAssocID="{21D4663E-86F4-48CE-B031-3EE84C296424}" presName="sibTrans" presStyleCnt="0"/>
      <dgm:spPr/>
    </dgm:pt>
    <dgm:pt modelId="{BE3D5DD1-B1B9-4636-8115-3DBF25A7B887}" type="pres">
      <dgm:prSet presAssocID="{F985C7A5-4224-44F6-9125-6BA139A66F01}" presName="compNode" presStyleCnt="0"/>
      <dgm:spPr/>
    </dgm:pt>
    <dgm:pt modelId="{5B89AEC2-120B-42B0-A72A-0A3DEFEA264D}" type="pres">
      <dgm:prSet presAssocID="{F985C7A5-4224-44F6-9125-6BA139A66F01}" presName="bgRect" presStyleLbl="bgShp" presStyleIdx="4" presStyleCnt="6"/>
      <dgm:spPr/>
    </dgm:pt>
    <dgm:pt modelId="{5B90BEB0-B9E3-45C9-BCD0-7BC9E0AE7B34}" type="pres">
      <dgm:prSet presAssocID="{F985C7A5-4224-44F6-9125-6BA139A66F01}"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andshake"/>
        </a:ext>
      </dgm:extLst>
    </dgm:pt>
    <dgm:pt modelId="{7F0B5E37-1601-4C58-A2DD-EE1406BBC5EE}" type="pres">
      <dgm:prSet presAssocID="{F985C7A5-4224-44F6-9125-6BA139A66F01}" presName="spaceRect" presStyleCnt="0"/>
      <dgm:spPr/>
    </dgm:pt>
    <dgm:pt modelId="{5F86272F-F30B-4881-9981-88B3B69F321B}" type="pres">
      <dgm:prSet presAssocID="{F985C7A5-4224-44F6-9125-6BA139A66F01}" presName="parTx" presStyleLbl="revTx" presStyleIdx="4" presStyleCnt="6">
        <dgm:presLayoutVars>
          <dgm:chMax val="0"/>
          <dgm:chPref val="0"/>
        </dgm:presLayoutVars>
      </dgm:prSet>
      <dgm:spPr/>
    </dgm:pt>
    <dgm:pt modelId="{FD5DA088-F685-4263-A7CE-39796B48F712}" type="pres">
      <dgm:prSet presAssocID="{343B76D0-5323-49C5-9D6F-951DA1A09E2D}" presName="sibTrans" presStyleCnt="0"/>
      <dgm:spPr/>
    </dgm:pt>
    <dgm:pt modelId="{9D78C2E9-4620-4646-847B-EE5EB80B2F3A}" type="pres">
      <dgm:prSet presAssocID="{58C5051C-45B1-4178-92E7-7A511B0A3DB4}" presName="compNode" presStyleCnt="0"/>
      <dgm:spPr/>
    </dgm:pt>
    <dgm:pt modelId="{027A8E26-5E9E-494E-BAC0-8A309D7CF1A9}" type="pres">
      <dgm:prSet presAssocID="{58C5051C-45B1-4178-92E7-7A511B0A3DB4}" presName="bgRect" presStyleLbl="bgShp" presStyleIdx="5" presStyleCnt="6"/>
      <dgm:spPr/>
    </dgm:pt>
    <dgm:pt modelId="{856B4DA3-ABF9-41EC-B2F3-FDF28822EE86}" type="pres">
      <dgm:prSet presAssocID="{58C5051C-45B1-4178-92E7-7A511B0A3DB4}"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onductor"/>
        </a:ext>
      </dgm:extLst>
    </dgm:pt>
    <dgm:pt modelId="{4F5BED14-5C5B-4CAD-BA98-53CFDB854A73}" type="pres">
      <dgm:prSet presAssocID="{58C5051C-45B1-4178-92E7-7A511B0A3DB4}" presName="spaceRect" presStyleCnt="0"/>
      <dgm:spPr/>
    </dgm:pt>
    <dgm:pt modelId="{8C1E0995-86B4-4CAC-B319-DB0520DCE5CF}" type="pres">
      <dgm:prSet presAssocID="{58C5051C-45B1-4178-92E7-7A511B0A3DB4}" presName="parTx" presStyleLbl="revTx" presStyleIdx="5" presStyleCnt="6">
        <dgm:presLayoutVars>
          <dgm:chMax val="0"/>
          <dgm:chPref val="0"/>
        </dgm:presLayoutVars>
      </dgm:prSet>
      <dgm:spPr/>
    </dgm:pt>
  </dgm:ptLst>
  <dgm:cxnLst>
    <dgm:cxn modelId="{EE4F0A10-4189-42AB-BE0A-65FDAB0F350A}" srcId="{87374186-7782-4A12-AE89-963CAD84341C}" destId="{7AB25ACD-6C41-4FDE-9F43-1091C74F0B52}" srcOrd="2" destOrd="0" parTransId="{C29AF7D9-70C4-414D-A3AE-5A0B28805916}" sibTransId="{5B35F48A-B192-4DA1-92AD-93F3BE5F2939}"/>
    <dgm:cxn modelId="{38AD5B1C-EE39-4153-97DB-F1FE1984105E}" srcId="{87374186-7782-4A12-AE89-963CAD84341C}" destId="{F985C7A5-4224-44F6-9125-6BA139A66F01}" srcOrd="4" destOrd="0" parTransId="{EEF389AD-9DF1-4DF2-9839-838EC4499C04}" sibTransId="{343B76D0-5323-49C5-9D6F-951DA1A09E2D}"/>
    <dgm:cxn modelId="{9EEC342A-64D8-489B-B4E9-DA9E62A544A6}" type="presOf" srcId="{7AB25ACD-6C41-4FDE-9F43-1091C74F0B52}" destId="{EEDB6816-FC8C-4180-8C8A-19A2252156D9}" srcOrd="0" destOrd="0" presId="urn:microsoft.com/office/officeart/2018/2/layout/IconVerticalSolidList"/>
    <dgm:cxn modelId="{5807E32B-390C-4908-8F66-059BCE9EBB6F}" type="presOf" srcId="{87374186-7782-4A12-AE89-963CAD84341C}" destId="{7E2F41CB-6106-460B-BABB-3473B629633E}" srcOrd="0" destOrd="0" presId="urn:microsoft.com/office/officeart/2018/2/layout/IconVerticalSolidList"/>
    <dgm:cxn modelId="{B7ECDA5A-20B5-453D-839A-709F323497EB}" srcId="{87374186-7782-4A12-AE89-963CAD84341C}" destId="{58C5051C-45B1-4178-92E7-7A511B0A3DB4}" srcOrd="5" destOrd="0" parTransId="{CF78308D-6AB3-4E00-8992-8681657BD75D}" sibTransId="{D929911D-0FD8-4CAF-9833-8D2EA6887B87}"/>
    <dgm:cxn modelId="{6BC1D862-2FFE-4C38-AC1A-0774C52F74DA}" type="presOf" srcId="{DAC89A56-2B2B-4A48-A9F5-F92378FC6CDC}" destId="{BF6AB513-F6E3-4405-8359-CB5C47BC8088}" srcOrd="0" destOrd="0" presId="urn:microsoft.com/office/officeart/2018/2/layout/IconVerticalSolidList"/>
    <dgm:cxn modelId="{19F0596B-9F7F-4468-B326-0532F7ADBAF8}" type="presOf" srcId="{D9FDC5E5-0FAB-48DF-BD06-4AD437BE217B}" destId="{843C1F1D-3AB3-4948-8EAE-B3F66FA4F500}" srcOrd="0" destOrd="0" presId="urn:microsoft.com/office/officeart/2018/2/layout/IconVerticalSolidList"/>
    <dgm:cxn modelId="{8FAEFC8C-E96A-47F0-9659-F294A2B4C483}" type="presOf" srcId="{A0959686-79D1-4A04-9E40-EB9981FC1713}" destId="{DDBACB5F-BCA2-473C-AD53-632138FE01CD}" srcOrd="0" destOrd="0" presId="urn:microsoft.com/office/officeart/2018/2/layout/IconVerticalSolidList"/>
    <dgm:cxn modelId="{3CA2108D-7CEB-479D-AF78-C12CA764097C}" type="presOf" srcId="{58C5051C-45B1-4178-92E7-7A511B0A3DB4}" destId="{8C1E0995-86B4-4CAC-B319-DB0520DCE5CF}" srcOrd="0" destOrd="0" presId="urn:microsoft.com/office/officeart/2018/2/layout/IconVerticalSolidList"/>
    <dgm:cxn modelId="{56CD4CBE-BC99-4614-81B5-7B2EC6599EDE}" srcId="{87374186-7782-4A12-AE89-963CAD84341C}" destId="{A0959686-79D1-4A04-9E40-EB9981FC1713}" srcOrd="0" destOrd="0" parTransId="{D88E0A95-A7A8-4C92-B8BD-543F9ADC8838}" sibTransId="{DCA6E9E4-85AB-42C9-A2BD-31E89436BA13}"/>
    <dgm:cxn modelId="{7ECEEFC9-5D16-4EA1-9685-BAF676743F80}" srcId="{87374186-7782-4A12-AE89-963CAD84341C}" destId="{DAC89A56-2B2B-4A48-A9F5-F92378FC6CDC}" srcOrd="3" destOrd="0" parTransId="{E975A5E8-5600-4744-B6F2-9C40D69EB1EC}" sibTransId="{21D4663E-86F4-48CE-B031-3EE84C296424}"/>
    <dgm:cxn modelId="{AE30D0CF-5793-4C95-A86E-0E040C10E03C}" type="presOf" srcId="{F985C7A5-4224-44F6-9125-6BA139A66F01}" destId="{5F86272F-F30B-4881-9981-88B3B69F321B}" srcOrd="0" destOrd="0" presId="urn:microsoft.com/office/officeart/2018/2/layout/IconVerticalSolidList"/>
    <dgm:cxn modelId="{4F449FFD-BA6A-416D-B876-0CD07712A050}" srcId="{87374186-7782-4A12-AE89-963CAD84341C}" destId="{D9FDC5E5-0FAB-48DF-BD06-4AD437BE217B}" srcOrd="1" destOrd="0" parTransId="{446D07DF-2050-4A40-A0DF-313D27E2D7F3}" sibTransId="{BB1CA2B3-9ABA-4148-A17A-516D035C6C04}"/>
    <dgm:cxn modelId="{1A852F07-1635-437F-8B71-247BF9412BA8}" type="presParOf" srcId="{7E2F41CB-6106-460B-BABB-3473B629633E}" destId="{E9A617CA-E0B5-4055-82E2-8560CD3042C2}" srcOrd="0" destOrd="0" presId="urn:microsoft.com/office/officeart/2018/2/layout/IconVerticalSolidList"/>
    <dgm:cxn modelId="{404676A6-69D0-4BA4-8670-22D8846E79FF}" type="presParOf" srcId="{E9A617CA-E0B5-4055-82E2-8560CD3042C2}" destId="{BD84B417-B1C2-4D42-99C4-146306AF4E31}" srcOrd="0" destOrd="0" presId="urn:microsoft.com/office/officeart/2018/2/layout/IconVerticalSolidList"/>
    <dgm:cxn modelId="{55C259CE-92BF-4DE7-8611-490BAF837E97}" type="presParOf" srcId="{E9A617CA-E0B5-4055-82E2-8560CD3042C2}" destId="{E69EF8CB-1AA3-49F9-B058-752CC0E4BDAC}" srcOrd="1" destOrd="0" presId="urn:microsoft.com/office/officeart/2018/2/layout/IconVerticalSolidList"/>
    <dgm:cxn modelId="{5F756A0C-E635-44E4-AC15-83BF4C69E2AA}" type="presParOf" srcId="{E9A617CA-E0B5-4055-82E2-8560CD3042C2}" destId="{2A3CECF3-3D86-4EC5-8023-C366C5E1C9A2}" srcOrd="2" destOrd="0" presId="urn:microsoft.com/office/officeart/2018/2/layout/IconVerticalSolidList"/>
    <dgm:cxn modelId="{2BF807C0-388D-4FCB-A91D-AEF9F1A93204}" type="presParOf" srcId="{E9A617CA-E0B5-4055-82E2-8560CD3042C2}" destId="{DDBACB5F-BCA2-473C-AD53-632138FE01CD}" srcOrd="3" destOrd="0" presId="urn:microsoft.com/office/officeart/2018/2/layout/IconVerticalSolidList"/>
    <dgm:cxn modelId="{D9D0C8E9-D8DA-4363-9744-868689490DBD}" type="presParOf" srcId="{7E2F41CB-6106-460B-BABB-3473B629633E}" destId="{92816884-1715-4C20-B266-B2D1965ACE2E}" srcOrd="1" destOrd="0" presId="urn:microsoft.com/office/officeart/2018/2/layout/IconVerticalSolidList"/>
    <dgm:cxn modelId="{359B2D90-C967-4231-BCF9-62E5C1FDC713}" type="presParOf" srcId="{7E2F41CB-6106-460B-BABB-3473B629633E}" destId="{53A985E3-CBCD-4924-A36F-3DA6D023F06B}" srcOrd="2" destOrd="0" presId="urn:microsoft.com/office/officeart/2018/2/layout/IconVerticalSolidList"/>
    <dgm:cxn modelId="{4CBB294F-D117-476B-9FC8-F9930ED67A21}" type="presParOf" srcId="{53A985E3-CBCD-4924-A36F-3DA6D023F06B}" destId="{64CEE9BD-1E9A-452E-BC26-9C009DF63DB2}" srcOrd="0" destOrd="0" presId="urn:microsoft.com/office/officeart/2018/2/layout/IconVerticalSolidList"/>
    <dgm:cxn modelId="{A3007868-8D3D-4529-8C08-F4E562BFBE86}" type="presParOf" srcId="{53A985E3-CBCD-4924-A36F-3DA6D023F06B}" destId="{E36E5989-6985-4407-851A-7A433A19BC8A}" srcOrd="1" destOrd="0" presId="urn:microsoft.com/office/officeart/2018/2/layout/IconVerticalSolidList"/>
    <dgm:cxn modelId="{943FC6C2-DA26-4A59-9FFE-CC53473B30CC}" type="presParOf" srcId="{53A985E3-CBCD-4924-A36F-3DA6D023F06B}" destId="{8874C714-5FDD-4B61-8C86-8AEE4C368722}" srcOrd="2" destOrd="0" presId="urn:microsoft.com/office/officeart/2018/2/layout/IconVerticalSolidList"/>
    <dgm:cxn modelId="{94DCD21F-C3D1-4846-8BAB-F134739B1365}" type="presParOf" srcId="{53A985E3-CBCD-4924-A36F-3DA6D023F06B}" destId="{843C1F1D-3AB3-4948-8EAE-B3F66FA4F500}" srcOrd="3" destOrd="0" presId="urn:microsoft.com/office/officeart/2018/2/layout/IconVerticalSolidList"/>
    <dgm:cxn modelId="{8E5E4CE7-C4D9-40E8-B451-A9E32E35E672}" type="presParOf" srcId="{7E2F41CB-6106-460B-BABB-3473B629633E}" destId="{8DF353D6-AFDA-4B15-AB86-A3FDEB7ACBE0}" srcOrd="3" destOrd="0" presId="urn:microsoft.com/office/officeart/2018/2/layout/IconVerticalSolidList"/>
    <dgm:cxn modelId="{6D85E691-BDAC-4461-8BC6-90C289D6F9F7}" type="presParOf" srcId="{7E2F41CB-6106-460B-BABB-3473B629633E}" destId="{EB01BF88-D275-492C-AD68-54F0C896D669}" srcOrd="4" destOrd="0" presId="urn:microsoft.com/office/officeart/2018/2/layout/IconVerticalSolidList"/>
    <dgm:cxn modelId="{95E076EE-396E-4118-B0A7-594F8E5C97F0}" type="presParOf" srcId="{EB01BF88-D275-492C-AD68-54F0C896D669}" destId="{0DBCC52D-2245-4887-8C54-39CE6519A756}" srcOrd="0" destOrd="0" presId="urn:microsoft.com/office/officeart/2018/2/layout/IconVerticalSolidList"/>
    <dgm:cxn modelId="{80AF0C4C-3ED7-494F-A6AB-7F0C78DC2D92}" type="presParOf" srcId="{EB01BF88-D275-492C-AD68-54F0C896D669}" destId="{1FB2CAA5-C28A-4C0D-B31A-22A3D4D9489A}" srcOrd="1" destOrd="0" presId="urn:microsoft.com/office/officeart/2018/2/layout/IconVerticalSolidList"/>
    <dgm:cxn modelId="{A176A8D7-EA45-4D5A-A9D3-4AEB3941954D}" type="presParOf" srcId="{EB01BF88-D275-492C-AD68-54F0C896D669}" destId="{22DD1386-F225-4F4F-8E2A-0CF95032E9AA}" srcOrd="2" destOrd="0" presId="urn:microsoft.com/office/officeart/2018/2/layout/IconVerticalSolidList"/>
    <dgm:cxn modelId="{3FC94507-BCCC-4CB9-B070-693D2EFAA851}" type="presParOf" srcId="{EB01BF88-D275-492C-AD68-54F0C896D669}" destId="{EEDB6816-FC8C-4180-8C8A-19A2252156D9}" srcOrd="3" destOrd="0" presId="urn:microsoft.com/office/officeart/2018/2/layout/IconVerticalSolidList"/>
    <dgm:cxn modelId="{6CA041BA-BA10-4789-958C-E37B22EF24D4}" type="presParOf" srcId="{7E2F41CB-6106-460B-BABB-3473B629633E}" destId="{74ACDA4C-F3B5-4C0B-910D-69821C0FBC15}" srcOrd="5" destOrd="0" presId="urn:microsoft.com/office/officeart/2018/2/layout/IconVerticalSolidList"/>
    <dgm:cxn modelId="{9A661908-06BC-43B8-8F68-F3C6E0D830D1}" type="presParOf" srcId="{7E2F41CB-6106-460B-BABB-3473B629633E}" destId="{9B55DAB8-51B1-4FF5-8B10-68C7BC533401}" srcOrd="6" destOrd="0" presId="urn:microsoft.com/office/officeart/2018/2/layout/IconVerticalSolidList"/>
    <dgm:cxn modelId="{678C0B9E-0EC8-49E3-BD61-A222C7FEF1BA}" type="presParOf" srcId="{9B55DAB8-51B1-4FF5-8B10-68C7BC533401}" destId="{9FF94D2C-F3DC-4428-9C40-AD8AEF597A15}" srcOrd="0" destOrd="0" presId="urn:microsoft.com/office/officeart/2018/2/layout/IconVerticalSolidList"/>
    <dgm:cxn modelId="{ABAD5FFE-5075-4892-99BB-89BE9BEB8DED}" type="presParOf" srcId="{9B55DAB8-51B1-4FF5-8B10-68C7BC533401}" destId="{B5B7F269-B7E6-46AE-B62F-852E1A202E24}" srcOrd="1" destOrd="0" presId="urn:microsoft.com/office/officeart/2018/2/layout/IconVerticalSolidList"/>
    <dgm:cxn modelId="{49D9E560-F788-4B34-B842-24999DC0553F}" type="presParOf" srcId="{9B55DAB8-51B1-4FF5-8B10-68C7BC533401}" destId="{6AC16154-70D4-4DB7-8C8E-8365842F4566}" srcOrd="2" destOrd="0" presId="urn:microsoft.com/office/officeart/2018/2/layout/IconVerticalSolidList"/>
    <dgm:cxn modelId="{C2645402-182A-4030-9705-322A3D4199E9}" type="presParOf" srcId="{9B55DAB8-51B1-4FF5-8B10-68C7BC533401}" destId="{BF6AB513-F6E3-4405-8359-CB5C47BC8088}" srcOrd="3" destOrd="0" presId="urn:microsoft.com/office/officeart/2018/2/layout/IconVerticalSolidList"/>
    <dgm:cxn modelId="{47CF333E-0D6A-4292-A40C-BBCF559AD0BB}" type="presParOf" srcId="{7E2F41CB-6106-460B-BABB-3473B629633E}" destId="{DF555877-A59E-4A7F-80E4-A5801905EF7A}" srcOrd="7" destOrd="0" presId="urn:microsoft.com/office/officeart/2018/2/layout/IconVerticalSolidList"/>
    <dgm:cxn modelId="{D5E114C2-1A2B-4B5D-869E-4489C306B980}" type="presParOf" srcId="{7E2F41CB-6106-460B-BABB-3473B629633E}" destId="{BE3D5DD1-B1B9-4636-8115-3DBF25A7B887}" srcOrd="8" destOrd="0" presId="urn:microsoft.com/office/officeart/2018/2/layout/IconVerticalSolidList"/>
    <dgm:cxn modelId="{383E20E7-4F1D-4A38-824A-3CE4B67A1FA7}" type="presParOf" srcId="{BE3D5DD1-B1B9-4636-8115-3DBF25A7B887}" destId="{5B89AEC2-120B-42B0-A72A-0A3DEFEA264D}" srcOrd="0" destOrd="0" presId="urn:microsoft.com/office/officeart/2018/2/layout/IconVerticalSolidList"/>
    <dgm:cxn modelId="{942B0C43-B4FC-4C99-AD28-FBFDFE4EB103}" type="presParOf" srcId="{BE3D5DD1-B1B9-4636-8115-3DBF25A7B887}" destId="{5B90BEB0-B9E3-45C9-BCD0-7BC9E0AE7B34}" srcOrd="1" destOrd="0" presId="urn:microsoft.com/office/officeart/2018/2/layout/IconVerticalSolidList"/>
    <dgm:cxn modelId="{15BD9108-6D41-48D1-8671-C02C54A0128F}" type="presParOf" srcId="{BE3D5DD1-B1B9-4636-8115-3DBF25A7B887}" destId="{7F0B5E37-1601-4C58-A2DD-EE1406BBC5EE}" srcOrd="2" destOrd="0" presId="urn:microsoft.com/office/officeart/2018/2/layout/IconVerticalSolidList"/>
    <dgm:cxn modelId="{D1CF5252-A9C1-461C-8DD1-894838286CEB}" type="presParOf" srcId="{BE3D5DD1-B1B9-4636-8115-3DBF25A7B887}" destId="{5F86272F-F30B-4881-9981-88B3B69F321B}" srcOrd="3" destOrd="0" presId="urn:microsoft.com/office/officeart/2018/2/layout/IconVerticalSolidList"/>
    <dgm:cxn modelId="{EA860669-F7B5-433F-BDDC-C4DBFE422FDA}" type="presParOf" srcId="{7E2F41CB-6106-460B-BABB-3473B629633E}" destId="{FD5DA088-F685-4263-A7CE-39796B48F712}" srcOrd="9" destOrd="0" presId="urn:microsoft.com/office/officeart/2018/2/layout/IconVerticalSolidList"/>
    <dgm:cxn modelId="{62693F46-5931-4756-9C6E-B7F7F1374CC8}" type="presParOf" srcId="{7E2F41CB-6106-460B-BABB-3473B629633E}" destId="{9D78C2E9-4620-4646-847B-EE5EB80B2F3A}" srcOrd="10" destOrd="0" presId="urn:microsoft.com/office/officeart/2018/2/layout/IconVerticalSolidList"/>
    <dgm:cxn modelId="{3D7C2AB2-D4E4-4FF2-B512-3D2881EA3DAF}" type="presParOf" srcId="{9D78C2E9-4620-4646-847B-EE5EB80B2F3A}" destId="{027A8E26-5E9E-494E-BAC0-8A309D7CF1A9}" srcOrd="0" destOrd="0" presId="urn:microsoft.com/office/officeart/2018/2/layout/IconVerticalSolidList"/>
    <dgm:cxn modelId="{EF6FF7A8-DB6A-4105-ABE8-7EDE914AE133}" type="presParOf" srcId="{9D78C2E9-4620-4646-847B-EE5EB80B2F3A}" destId="{856B4DA3-ABF9-41EC-B2F3-FDF28822EE86}" srcOrd="1" destOrd="0" presId="urn:microsoft.com/office/officeart/2018/2/layout/IconVerticalSolidList"/>
    <dgm:cxn modelId="{45209C97-CA63-4109-B158-95611FAA4822}" type="presParOf" srcId="{9D78C2E9-4620-4646-847B-EE5EB80B2F3A}" destId="{4F5BED14-5C5B-4CAD-BA98-53CFDB854A73}" srcOrd="2" destOrd="0" presId="urn:microsoft.com/office/officeart/2018/2/layout/IconVerticalSolidList"/>
    <dgm:cxn modelId="{EBB39178-0C0E-4AE6-AC91-6EAA834CB533}" type="presParOf" srcId="{9D78C2E9-4620-4646-847B-EE5EB80B2F3A}" destId="{8C1E0995-86B4-4CAC-B319-DB0520DCE5C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2093D47-981A-4173-A441-B25E73D268B6}"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CEE6BE7C-CDB9-4908-A27B-85CDD38E69F9}">
      <dgm:prSet/>
      <dgm:spPr/>
      <dgm:t>
        <a:bodyPr/>
        <a:lstStyle/>
        <a:p>
          <a:pPr rtl="0"/>
          <a:r>
            <a:rPr lang="en-GB">
              <a:latin typeface="Calibri Light" panose="020F0302020204030204"/>
            </a:rPr>
            <a:t> Effective</a:t>
          </a:r>
          <a:r>
            <a:rPr lang="en-GB"/>
            <a:t> communication is not just about what you say but also how you say </a:t>
          </a:r>
          <a:r>
            <a:rPr lang="en-GB">
              <a:latin typeface="Calibri Light" panose="020F0302020204030204"/>
            </a:rPr>
            <a:t>&amp; present</a:t>
          </a:r>
          <a:r>
            <a:rPr lang="en-GB"/>
            <a:t> it visually</a:t>
          </a:r>
          <a:endParaRPr lang="en-US"/>
        </a:p>
      </dgm:t>
    </dgm:pt>
    <dgm:pt modelId="{54747563-FEC8-4E7F-A66C-7AA6A3ED4459}" type="parTrans" cxnId="{E487A27F-0AAC-4912-B14B-7ADFBE86530B}">
      <dgm:prSet/>
      <dgm:spPr/>
      <dgm:t>
        <a:bodyPr/>
        <a:lstStyle/>
        <a:p>
          <a:endParaRPr lang="en-US"/>
        </a:p>
      </dgm:t>
    </dgm:pt>
    <dgm:pt modelId="{FE9C58F4-1039-4547-A02E-C81276D8C77F}" type="sibTrans" cxnId="{E487A27F-0AAC-4912-B14B-7ADFBE86530B}">
      <dgm:prSet/>
      <dgm:spPr/>
      <dgm:t>
        <a:bodyPr/>
        <a:lstStyle/>
        <a:p>
          <a:endParaRPr lang="en-US"/>
        </a:p>
      </dgm:t>
    </dgm:pt>
    <dgm:pt modelId="{54A27276-5736-485C-99FC-7072E6D22F18}">
      <dgm:prSet/>
      <dgm:spPr/>
      <dgm:t>
        <a:bodyPr/>
        <a:lstStyle/>
        <a:p>
          <a:r>
            <a:rPr lang="en-GB"/>
            <a:t>Practice and refine your skills over time</a:t>
          </a:r>
          <a:endParaRPr lang="en-US"/>
        </a:p>
      </dgm:t>
    </dgm:pt>
    <dgm:pt modelId="{7AB67507-0FF6-4957-9217-D7DC0AF719C4}" type="parTrans" cxnId="{B210FA76-266B-4621-A21C-940019318270}">
      <dgm:prSet/>
      <dgm:spPr/>
      <dgm:t>
        <a:bodyPr/>
        <a:lstStyle/>
        <a:p>
          <a:endParaRPr lang="en-US"/>
        </a:p>
      </dgm:t>
    </dgm:pt>
    <dgm:pt modelId="{570B3A10-13B3-4223-8B72-26EC8A3B39DA}" type="sibTrans" cxnId="{B210FA76-266B-4621-A21C-940019318270}">
      <dgm:prSet/>
      <dgm:spPr/>
      <dgm:t>
        <a:bodyPr/>
        <a:lstStyle/>
        <a:p>
          <a:endParaRPr lang="en-US"/>
        </a:p>
      </dgm:t>
    </dgm:pt>
    <dgm:pt modelId="{9C66B6AA-1E9B-4296-89E2-B7BD43A86427}">
      <dgm:prSet/>
      <dgm:spPr/>
      <dgm:t>
        <a:bodyPr/>
        <a:lstStyle/>
        <a:p>
          <a:r>
            <a:rPr lang="en-GB"/>
            <a:t>Get feedback from your presentations</a:t>
          </a:r>
          <a:endParaRPr lang="en-US"/>
        </a:p>
      </dgm:t>
    </dgm:pt>
    <dgm:pt modelId="{CD4FC48A-E15B-483A-A4A3-584032D6C133}" type="parTrans" cxnId="{2A67EC7F-9A40-466A-8229-CD2FD10BD17A}">
      <dgm:prSet/>
      <dgm:spPr/>
      <dgm:t>
        <a:bodyPr/>
        <a:lstStyle/>
        <a:p>
          <a:endParaRPr lang="en-US"/>
        </a:p>
      </dgm:t>
    </dgm:pt>
    <dgm:pt modelId="{67DFCAA9-336B-4D21-B76C-77193EA3BDE4}" type="sibTrans" cxnId="{2A67EC7F-9A40-466A-8229-CD2FD10BD17A}">
      <dgm:prSet/>
      <dgm:spPr/>
      <dgm:t>
        <a:bodyPr/>
        <a:lstStyle/>
        <a:p>
          <a:endParaRPr lang="en-US"/>
        </a:p>
      </dgm:t>
    </dgm:pt>
    <dgm:pt modelId="{C6BB2504-7AFB-4114-ACB2-574A8CE0373C}">
      <dgm:prSet/>
      <dgm:spPr/>
      <dgm:t>
        <a:bodyPr/>
        <a:lstStyle/>
        <a:p>
          <a:r>
            <a:rPr lang="en-GB"/>
            <a:t>Embrace your unique style and personality</a:t>
          </a:r>
          <a:r>
            <a:rPr lang="en-GB">
              <a:latin typeface="Calibri Light" panose="020F0302020204030204"/>
            </a:rPr>
            <a:t>!</a:t>
          </a:r>
          <a:endParaRPr lang="en-US"/>
        </a:p>
      </dgm:t>
    </dgm:pt>
    <dgm:pt modelId="{6041DB0B-1F05-45A7-BF52-67797594BD21}" type="parTrans" cxnId="{CDF0170A-A11E-4C83-ADA1-E8B3A01CF3B3}">
      <dgm:prSet/>
      <dgm:spPr/>
      <dgm:t>
        <a:bodyPr/>
        <a:lstStyle/>
        <a:p>
          <a:endParaRPr lang="en-US"/>
        </a:p>
      </dgm:t>
    </dgm:pt>
    <dgm:pt modelId="{FDFC4306-0DAB-4E10-BB58-430B4003E0CF}" type="sibTrans" cxnId="{CDF0170A-A11E-4C83-ADA1-E8B3A01CF3B3}">
      <dgm:prSet/>
      <dgm:spPr/>
      <dgm:t>
        <a:bodyPr/>
        <a:lstStyle/>
        <a:p>
          <a:endParaRPr lang="en-US"/>
        </a:p>
      </dgm:t>
    </dgm:pt>
    <dgm:pt modelId="{B7F5172F-0E84-43D9-8751-DF735FE2BFD9}" type="pres">
      <dgm:prSet presAssocID="{D2093D47-981A-4173-A441-B25E73D268B6}" presName="Name0" presStyleCnt="0">
        <dgm:presLayoutVars>
          <dgm:dir/>
          <dgm:resizeHandles val="exact"/>
        </dgm:presLayoutVars>
      </dgm:prSet>
      <dgm:spPr/>
    </dgm:pt>
    <dgm:pt modelId="{2DDD4DB5-BCFE-4F18-93A6-FC726617295C}" type="pres">
      <dgm:prSet presAssocID="{CEE6BE7C-CDB9-4908-A27B-85CDD38E69F9}" presName="node" presStyleLbl="node1" presStyleIdx="0" presStyleCnt="4">
        <dgm:presLayoutVars>
          <dgm:bulletEnabled val="1"/>
        </dgm:presLayoutVars>
      </dgm:prSet>
      <dgm:spPr/>
    </dgm:pt>
    <dgm:pt modelId="{C3F91DA1-F143-4AE8-8464-EE2A99C8201B}" type="pres">
      <dgm:prSet presAssocID="{FE9C58F4-1039-4547-A02E-C81276D8C77F}" presName="sibTrans" presStyleLbl="sibTrans1D1" presStyleIdx="0" presStyleCnt="3"/>
      <dgm:spPr/>
    </dgm:pt>
    <dgm:pt modelId="{B3BF8DCF-433D-4A9C-A092-B794D3B43725}" type="pres">
      <dgm:prSet presAssocID="{FE9C58F4-1039-4547-A02E-C81276D8C77F}" presName="connectorText" presStyleLbl="sibTrans1D1" presStyleIdx="0" presStyleCnt="3"/>
      <dgm:spPr/>
    </dgm:pt>
    <dgm:pt modelId="{78D46091-00F9-4D0C-9670-A714506DD2B6}" type="pres">
      <dgm:prSet presAssocID="{54A27276-5736-485C-99FC-7072E6D22F18}" presName="node" presStyleLbl="node1" presStyleIdx="1" presStyleCnt="4">
        <dgm:presLayoutVars>
          <dgm:bulletEnabled val="1"/>
        </dgm:presLayoutVars>
      </dgm:prSet>
      <dgm:spPr/>
    </dgm:pt>
    <dgm:pt modelId="{8BB2C0E3-1801-40D2-BCA6-28D01029D0A5}" type="pres">
      <dgm:prSet presAssocID="{570B3A10-13B3-4223-8B72-26EC8A3B39DA}" presName="sibTrans" presStyleLbl="sibTrans1D1" presStyleIdx="1" presStyleCnt="3"/>
      <dgm:spPr/>
    </dgm:pt>
    <dgm:pt modelId="{17182A03-0ED7-4928-BCE3-1DFC6FF7F926}" type="pres">
      <dgm:prSet presAssocID="{570B3A10-13B3-4223-8B72-26EC8A3B39DA}" presName="connectorText" presStyleLbl="sibTrans1D1" presStyleIdx="1" presStyleCnt="3"/>
      <dgm:spPr/>
    </dgm:pt>
    <dgm:pt modelId="{21996EBC-DD3E-4641-8787-E0CF31550B83}" type="pres">
      <dgm:prSet presAssocID="{9C66B6AA-1E9B-4296-89E2-B7BD43A86427}" presName="node" presStyleLbl="node1" presStyleIdx="2" presStyleCnt="4">
        <dgm:presLayoutVars>
          <dgm:bulletEnabled val="1"/>
        </dgm:presLayoutVars>
      </dgm:prSet>
      <dgm:spPr/>
    </dgm:pt>
    <dgm:pt modelId="{EEFEBC23-7341-4B9B-BFD6-595297C39F96}" type="pres">
      <dgm:prSet presAssocID="{67DFCAA9-336B-4D21-B76C-77193EA3BDE4}" presName="sibTrans" presStyleLbl="sibTrans1D1" presStyleIdx="2" presStyleCnt="3"/>
      <dgm:spPr/>
    </dgm:pt>
    <dgm:pt modelId="{17A7906D-6849-4FE2-9AE5-3602D7854D6E}" type="pres">
      <dgm:prSet presAssocID="{67DFCAA9-336B-4D21-B76C-77193EA3BDE4}" presName="connectorText" presStyleLbl="sibTrans1D1" presStyleIdx="2" presStyleCnt="3"/>
      <dgm:spPr/>
    </dgm:pt>
    <dgm:pt modelId="{66ECA70C-77FC-4301-A32E-2B82DAA8ABE1}" type="pres">
      <dgm:prSet presAssocID="{C6BB2504-7AFB-4114-ACB2-574A8CE0373C}" presName="node" presStyleLbl="node1" presStyleIdx="3" presStyleCnt="4">
        <dgm:presLayoutVars>
          <dgm:bulletEnabled val="1"/>
        </dgm:presLayoutVars>
      </dgm:prSet>
      <dgm:spPr/>
    </dgm:pt>
  </dgm:ptLst>
  <dgm:cxnLst>
    <dgm:cxn modelId="{CDF0170A-A11E-4C83-ADA1-E8B3A01CF3B3}" srcId="{D2093D47-981A-4173-A441-B25E73D268B6}" destId="{C6BB2504-7AFB-4114-ACB2-574A8CE0373C}" srcOrd="3" destOrd="0" parTransId="{6041DB0B-1F05-45A7-BF52-67797594BD21}" sibTransId="{FDFC4306-0DAB-4E10-BB58-430B4003E0CF}"/>
    <dgm:cxn modelId="{54E1112C-3C15-4A77-86F8-2C2073E71C46}" type="presOf" srcId="{570B3A10-13B3-4223-8B72-26EC8A3B39DA}" destId="{17182A03-0ED7-4928-BCE3-1DFC6FF7F926}" srcOrd="1" destOrd="0" presId="urn:microsoft.com/office/officeart/2016/7/layout/RepeatingBendingProcessNew"/>
    <dgm:cxn modelId="{670C7B2F-6F63-479C-8998-BF653E074560}" type="presOf" srcId="{67DFCAA9-336B-4D21-B76C-77193EA3BDE4}" destId="{EEFEBC23-7341-4B9B-BFD6-595297C39F96}" srcOrd="0" destOrd="0" presId="urn:microsoft.com/office/officeart/2016/7/layout/RepeatingBendingProcessNew"/>
    <dgm:cxn modelId="{3C987230-B072-4DF3-8BCC-E86E5ACDE4CE}" type="presOf" srcId="{9C66B6AA-1E9B-4296-89E2-B7BD43A86427}" destId="{21996EBC-DD3E-4641-8787-E0CF31550B83}" srcOrd="0" destOrd="0" presId="urn:microsoft.com/office/officeart/2016/7/layout/RepeatingBendingProcessNew"/>
    <dgm:cxn modelId="{ACC5FB37-62F2-41DB-B97E-2025102997AB}" type="presOf" srcId="{C6BB2504-7AFB-4114-ACB2-574A8CE0373C}" destId="{66ECA70C-77FC-4301-A32E-2B82DAA8ABE1}" srcOrd="0" destOrd="0" presId="urn:microsoft.com/office/officeart/2016/7/layout/RepeatingBendingProcessNew"/>
    <dgm:cxn modelId="{C14BC75F-1A9D-47A2-BD36-79D7EC6B72E5}" type="presOf" srcId="{67DFCAA9-336B-4D21-B76C-77193EA3BDE4}" destId="{17A7906D-6849-4FE2-9AE5-3602D7854D6E}" srcOrd="1" destOrd="0" presId="urn:microsoft.com/office/officeart/2016/7/layout/RepeatingBendingProcessNew"/>
    <dgm:cxn modelId="{A75AF468-9E45-462C-8D1A-F35ADDBA7552}" type="presOf" srcId="{FE9C58F4-1039-4547-A02E-C81276D8C77F}" destId="{C3F91DA1-F143-4AE8-8464-EE2A99C8201B}" srcOrd="0" destOrd="0" presId="urn:microsoft.com/office/officeart/2016/7/layout/RepeatingBendingProcessNew"/>
    <dgm:cxn modelId="{B210FA76-266B-4621-A21C-940019318270}" srcId="{D2093D47-981A-4173-A441-B25E73D268B6}" destId="{54A27276-5736-485C-99FC-7072E6D22F18}" srcOrd="1" destOrd="0" parTransId="{7AB67507-0FF6-4957-9217-D7DC0AF719C4}" sibTransId="{570B3A10-13B3-4223-8B72-26EC8A3B39DA}"/>
    <dgm:cxn modelId="{E487A27F-0AAC-4912-B14B-7ADFBE86530B}" srcId="{D2093D47-981A-4173-A441-B25E73D268B6}" destId="{CEE6BE7C-CDB9-4908-A27B-85CDD38E69F9}" srcOrd="0" destOrd="0" parTransId="{54747563-FEC8-4E7F-A66C-7AA6A3ED4459}" sibTransId="{FE9C58F4-1039-4547-A02E-C81276D8C77F}"/>
    <dgm:cxn modelId="{2A67EC7F-9A40-466A-8229-CD2FD10BD17A}" srcId="{D2093D47-981A-4173-A441-B25E73D268B6}" destId="{9C66B6AA-1E9B-4296-89E2-B7BD43A86427}" srcOrd="2" destOrd="0" parTransId="{CD4FC48A-E15B-483A-A4A3-584032D6C133}" sibTransId="{67DFCAA9-336B-4D21-B76C-77193EA3BDE4}"/>
    <dgm:cxn modelId="{64EE7ED7-E5D6-4973-BE04-486168E17EC9}" type="presOf" srcId="{D2093D47-981A-4173-A441-B25E73D268B6}" destId="{B7F5172F-0E84-43D9-8751-DF735FE2BFD9}" srcOrd="0" destOrd="0" presId="urn:microsoft.com/office/officeart/2016/7/layout/RepeatingBendingProcessNew"/>
    <dgm:cxn modelId="{43B34FE1-4615-44C9-8375-9D97D0CFD073}" type="presOf" srcId="{54A27276-5736-485C-99FC-7072E6D22F18}" destId="{78D46091-00F9-4D0C-9670-A714506DD2B6}" srcOrd="0" destOrd="0" presId="urn:microsoft.com/office/officeart/2016/7/layout/RepeatingBendingProcessNew"/>
    <dgm:cxn modelId="{502FC8E1-5BE1-4CE2-BFDC-2828A81206EF}" type="presOf" srcId="{FE9C58F4-1039-4547-A02E-C81276D8C77F}" destId="{B3BF8DCF-433D-4A9C-A092-B794D3B43725}" srcOrd="1" destOrd="0" presId="urn:microsoft.com/office/officeart/2016/7/layout/RepeatingBendingProcessNew"/>
    <dgm:cxn modelId="{74C283E4-5473-47FA-8C22-A2D9CD0EDF12}" type="presOf" srcId="{570B3A10-13B3-4223-8B72-26EC8A3B39DA}" destId="{8BB2C0E3-1801-40D2-BCA6-28D01029D0A5}" srcOrd="0" destOrd="0" presId="urn:microsoft.com/office/officeart/2016/7/layout/RepeatingBendingProcessNew"/>
    <dgm:cxn modelId="{0FF65AE9-21BB-442D-8CB8-5973193B3269}" type="presOf" srcId="{CEE6BE7C-CDB9-4908-A27B-85CDD38E69F9}" destId="{2DDD4DB5-BCFE-4F18-93A6-FC726617295C}" srcOrd="0" destOrd="0" presId="urn:microsoft.com/office/officeart/2016/7/layout/RepeatingBendingProcessNew"/>
    <dgm:cxn modelId="{E93BF757-CB81-4DC2-A158-C7E9BD0BA313}" type="presParOf" srcId="{B7F5172F-0E84-43D9-8751-DF735FE2BFD9}" destId="{2DDD4DB5-BCFE-4F18-93A6-FC726617295C}" srcOrd="0" destOrd="0" presId="urn:microsoft.com/office/officeart/2016/7/layout/RepeatingBendingProcessNew"/>
    <dgm:cxn modelId="{E66E95DE-62D2-477F-9D07-E4091A51088C}" type="presParOf" srcId="{B7F5172F-0E84-43D9-8751-DF735FE2BFD9}" destId="{C3F91DA1-F143-4AE8-8464-EE2A99C8201B}" srcOrd="1" destOrd="0" presId="urn:microsoft.com/office/officeart/2016/7/layout/RepeatingBendingProcessNew"/>
    <dgm:cxn modelId="{28A0778C-0D50-4B88-9478-64F9966305C9}" type="presParOf" srcId="{C3F91DA1-F143-4AE8-8464-EE2A99C8201B}" destId="{B3BF8DCF-433D-4A9C-A092-B794D3B43725}" srcOrd="0" destOrd="0" presId="urn:microsoft.com/office/officeart/2016/7/layout/RepeatingBendingProcessNew"/>
    <dgm:cxn modelId="{BFD0E68B-64AC-4B3F-BC9F-0E55250AEF76}" type="presParOf" srcId="{B7F5172F-0E84-43D9-8751-DF735FE2BFD9}" destId="{78D46091-00F9-4D0C-9670-A714506DD2B6}" srcOrd="2" destOrd="0" presId="urn:microsoft.com/office/officeart/2016/7/layout/RepeatingBendingProcessNew"/>
    <dgm:cxn modelId="{80E015BF-D981-4F69-AAF3-62FA73DC1C1D}" type="presParOf" srcId="{B7F5172F-0E84-43D9-8751-DF735FE2BFD9}" destId="{8BB2C0E3-1801-40D2-BCA6-28D01029D0A5}" srcOrd="3" destOrd="0" presId="urn:microsoft.com/office/officeart/2016/7/layout/RepeatingBendingProcessNew"/>
    <dgm:cxn modelId="{CDE26D74-153A-4E2C-822D-EE991093AC2D}" type="presParOf" srcId="{8BB2C0E3-1801-40D2-BCA6-28D01029D0A5}" destId="{17182A03-0ED7-4928-BCE3-1DFC6FF7F926}" srcOrd="0" destOrd="0" presId="urn:microsoft.com/office/officeart/2016/7/layout/RepeatingBendingProcessNew"/>
    <dgm:cxn modelId="{2C5694F3-EA7A-4DE5-B59D-2F82E0BAE934}" type="presParOf" srcId="{B7F5172F-0E84-43D9-8751-DF735FE2BFD9}" destId="{21996EBC-DD3E-4641-8787-E0CF31550B83}" srcOrd="4" destOrd="0" presId="urn:microsoft.com/office/officeart/2016/7/layout/RepeatingBendingProcessNew"/>
    <dgm:cxn modelId="{6B97F8E8-91ED-4494-8FAD-D039C59EBE3C}" type="presParOf" srcId="{B7F5172F-0E84-43D9-8751-DF735FE2BFD9}" destId="{EEFEBC23-7341-4B9B-BFD6-595297C39F96}" srcOrd="5" destOrd="0" presId="urn:microsoft.com/office/officeart/2016/7/layout/RepeatingBendingProcessNew"/>
    <dgm:cxn modelId="{D0C16543-8D0F-450A-BBFA-CFFB13F18F4F}" type="presParOf" srcId="{EEFEBC23-7341-4B9B-BFD6-595297C39F96}" destId="{17A7906D-6849-4FE2-9AE5-3602D7854D6E}" srcOrd="0" destOrd="0" presId="urn:microsoft.com/office/officeart/2016/7/layout/RepeatingBendingProcessNew"/>
    <dgm:cxn modelId="{2411D72F-71CA-4F82-8B27-299439D0DD63}" type="presParOf" srcId="{B7F5172F-0E84-43D9-8751-DF735FE2BFD9}" destId="{66ECA70C-77FC-4301-A32E-2B82DAA8ABE1}" srcOrd="6"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ECC1E70-01BD-4550-AEEF-321D93EE4EA5}"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2D24C8D5-6E80-441F-969C-5E5A6A85F7D6}">
      <dgm:prSet/>
      <dgm:spPr/>
      <dgm:t>
        <a:bodyPr/>
        <a:lstStyle/>
        <a:p>
          <a:pPr>
            <a:lnSpc>
              <a:spcPct val="100000"/>
            </a:lnSpc>
            <a:defRPr cap="all"/>
          </a:pPr>
          <a:r>
            <a:rPr lang="en-GB" b="1" dirty="0"/>
            <a:t>High-Quality Footage</a:t>
          </a:r>
          <a:endParaRPr lang="en-US" dirty="0"/>
        </a:p>
      </dgm:t>
    </dgm:pt>
    <dgm:pt modelId="{8CA7CB9C-5543-4B97-BF3C-43A704E40095}" type="parTrans" cxnId="{A4599FAE-06A8-4C53-9B16-4C4020CF5E68}">
      <dgm:prSet/>
      <dgm:spPr/>
      <dgm:t>
        <a:bodyPr/>
        <a:lstStyle/>
        <a:p>
          <a:endParaRPr lang="en-US"/>
        </a:p>
      </dgm:t>
    </dgm:pt>
    <dgm:pt modelId="{DA5B35EA-07FF-42EB-8058-21E3061831D7}" type="sibTrans" cxnId="{A4599FAE-06A8-4C53-9B16-4C4020CF5E68}">
      <dgm:prSet/>
      <dgm:spPr/>
      <dgm:t>
        <a:bodyPr/>
        <a:lstStyle/>
        <a:p>
          <a:endParaRPr lang="en-US"/>
        </a:p>
      </dgm:t>
    </dgm:pt>
    <dgm:pt modelId="{A3751BBC-286F-4184-8891-244D7CE3B488}">
      <dgm:prSet/>
      <dgm:spPr/>
      <dgm:t>
        <a:bodyPr/>
        <a:lstStyle/>
        <a:p>
          <a:pPr rtl="0">
            <a:lnSpc>
              <a:spcPct val="100000"/>
            </a:lnSpc>
            <a:defRPr cap="all"/>
          </a:pPr>
          <a:r>
            <a:rPr lang="en-GB" b="1" dirty="0"/>
            <a:t>Lighting - </a:t>
          </a:r>
          <a:r>
            <a:rPr lang="en-GB" dirty="0"/>
            <a:t>eliminate shadows &amp; ensure </a:t>
          </a:r>
          <a:r>
            <a:rPr lang="en-GB" dirty="0">
              <a:latin typeface="Calibri Light" panose="020F0302020204030204"/>
            </a:rPr>
            <a:t>a well-lit</a:t>
          </a:r>
          <a:r>
            <a:rPr lang="en-GB" dirty="0"/>
            <a:t> environment</a:t>
          </a:r>
          <a:endParaRPr lang="en-US" dirty="0"/>
        </a:p>
      </dgm:t>
    </dgm:pt>
    <dgm:pt modelId="{80F09A4B-C0CA-438B-866C-6D33D92D04CB}" type="parTrans" cxnId="{9C0DE5E1-19FE-48D1-BD02-B69030AC0383}">
      <dgm:prSet/>
      <dgm:spPr/>
      <dgm:t>
        <a:bodyPr/>
        <a:lstStyle/>
        <a:p>
          <a:endParaRPr lang="en-US"/>
        </a:p>
      </dgm:t>
    </dgm:pt>
    <dgm:pt modelId="{C2C0153D-55D9-4BAC-87FB-06BF494ACB0F}" type="sibTrans" cxnId="{9C0DE5E1-19FE-48D1-BD02-B69030AC0383}">
      <dgm:prSet/>
      <dgm:spPr/>
      <dgm:t>
        <a:bodyPr/>
        <a:lstStyle/>
        <a:p>
          <a:endParaRPr lang="en-US"/>
        </a:p>
      </dgm:t>
    </dgm:pt>
    <dgm:pt modelId="{A8C02ABC-3B54-46A1-A9B9-B418A39FB8AF}">
      <dgm:prSet/>
      <dgm:spPr/>
      <dgm:t>
        <a:bodyPr/>
        <a:lstStyle/>
        <a:p>
          <a:pPr rtl="0">
            <a:lnSpc>
              <a:spcPct val="100000"/>
            </a:lnSpc>
            <a:defRPr cap="all"/>
          </a:pPr>
          <a:r>
            <a:rPr lang="en-GB" b="1" dirty="0"/>
            <a:t>Music and Sound</a:t>
          </a:r>
          <a:r>
            <a:rPr lang="en-GB" b="1" dirty="0">
              <a:latin typeface="Calibri Light" panose="020F0302020204030204"/>
            </a:rPr>
            <a:t> </a:t>
          </a:r>
          <a:endParaRPr lang="en-GB" dirty="0"/>
        </a:p>
      </dgm:t>
    </dgm:pt>
    <dgm:pt modelId="{0E206922-130A-43DA-AACA-9D6C49DE9460}" type="parTrans" cxnId="{B72769AB-BB6C-435A-A143-CD4E97B1313E}">
      <dgm:prSet/>
      <dgm:spPr/>
      <dgm:t>
        <a:bodyPr/>
        <a:lstStyle/>
        <a:p>
          <a:endParaRPr lang="en-US"/>
        </a:p>
      </dgm:t>
    </dgm:pt>
    <dgm:pt modelId="{B8942367-1B70-4B33-B9BA-CC6CCFA89892}" type="sibTrans" cxnId="{B72769AB-BB6C-435A-A143-CD4E97B1313E}">
      <dgm:prSet/>
      <dgm:spPr/>
      <dgm:t>
        <a:bodyPr/>
        <a:lstStyle/>
        <a:p>
          <a:endParaRPr lang="en-US"/>
        </a:p>
      </dgm:t>
    </dgm:pt>
    <dgm:pt modelId="{227B70EA-7CF3-4236-B3A9-A031B21546B3}">
      <dgm:prSet/>
      <dgm:spPr/>
      <dgm:t>
        <a:bodyPr/>
        <a:lstStyle/>
        <a:p>
          <a:pPr rtl="0">
            <a:lnSpc>
              <a:spcPct val="100000"/>
            </a:lnSpc>
            <a:defRPr cap="all"/>
          </a:pPr>
          <a:r>
            <a:rPr lang="en-GB" b="1" dirty="0"/>
            <a:t>Background - </a:t>
          </a:r>
          <a:r>
            <a:rPr lang="en-GB" dirty="0"/>
            <a:t>avoid distractions &amp; focus on the subject </a:t>
          </a:r>
          <a:endParaRPr lang="en-US" b="0" dirty="0">
            <a:latin typeface="Calibri Light" panose="020F0302020204030204"/>
          </a:endParaRPr>
        </a:p>
      </dgm:t>
    </dgm:pt>
    <dgm:pt modelId="{69AC869B-C04D-451B-816D-0C0F8BEE3AB1}" type="parTrans" cxnId="{D1F22433-245A-4E8D-A767-F3E969332E2A}">
      <dgm:prSet/>
      <dgm:spPr/>
      <dgm:t>
        <a:bodyPr/>
        <a:lstStyle/>
        <a:p>
          <a:endParaRPr lang="en-US"/>
        </a:p>
      </dgm:t>
    </dgm:pt>
    <dgm:pt modelId="{EFB570F7-9018-4164-BF92-5595EE1F8AE0}" type="sibTrans" cxnId="{D1F22433-245A-4E8D-A767-F3E969332E2A}">
      <dgm:prSet/>
      <dgm:spPr/>
      <dgm:t>
        <a:bodyPr/>
        <a:lstStyle/>
        <a:p>
          <a:endParaRPr lang="en-US"/>
        </a:p>
      </dgm:t>
    </dgm:pt>
    <dgm:pt modelId="{157C46F7-2A48-415D-8713-BC674FD19481}">
      <dgm:prSet phldr="0"/>
      <dgm:spPr/>
      <dgm:t>
        <a:bodyPr/>
        <a:lstStyle/>
        <a:p>
          <a:pPr rtl="0">
            <a:lnSpc>
              <a:spcPct val="100000"/>
            </a:lnSpc>
            <a:defRPr cap="all"/>
          </a:pPr>
          <a:r>
            <a:rPr lang="en-GB" b="1" dirty="0"/>
            <a:t>Graphics and Text Overlays</a:t>
          </a:r>
          <a:r>
            <a:rPr lang="en-GB" dirty="0">
              <a:latin typeface="Calibri Light" panose="020F0302020204030204"/>
            </a:rPr>
            <a:t> -</a:t>
          </a:r>
          <a:r>
            <a:rPr lang="en-GB" dirty="0"/>
            <a:t>emphasise key </a:t>
          </a:r>
          <a:r>
            <a:rPr lang="en-GB" dirty="0">
              <a:latin typeface="Calibri Light" panose="020F0302020204030204"/>
            </a:rPr>
            <a:t>info</a:t>
          </a:r>
          <a:endParaRPr lang="en-GB" dirty="0"/>
        </a:p>
      </dgm:t>
    </dgm:pt>
    <dgm:pt modelId="{C64DE811-CFE9-42CF-AA74-FD938745892C}" type="parTrans" cxnId="{9B31D6A2-9094-4C8E-B6CA-F40F18BFCFC2}">
      <dgm:prSet/>
      <dgm:spPr/>
    </dgm:pt>
    <dgm:pt modelId="{0211033C-BD37-4E51-B665-C3A6E195EC60}" type="sibTrans" cxnId="{9B31D6A2-9094-4C8E-B6CA-F40F18BFCFC2}">
      <dgm:prSet/>
      <dgm:spPr/>
    </dgm:pt>
    <dgm:pt modelId="{8092C9A7-337A-4626-B4FE-5018E7877167}" type="pres">
      <dgm:prSet presAssocID="{2ECC1E70-01BD-4550-AEEF-321D93EE4EA5}" presName="root" presStyleCnt="0">
        <dgm:presLayoutVars>
          <dgm:dir/>
          <dgm:resizeHandles val="exact"/>
        </dgm:presLayoutVars>
      </dgm:prSet>
      <dgm:spPr/>
    </dgm:pt>
    <dgm:pt modelId="{972C7FD9-6E53-4387-AA59-01B01B8DD59A}" type="pres">
      <dgm:prSet presAssocID="{2D24C8D5-6E80-441F-969C-5E5A6A85F7D6}" presName="compNode" presStyleCnt="0"/>
      <dgm:spPr/>
    </dgm:pt>
    <dgm:pt modelId="{1974D4BC-BBAA-4A16-B881-F7C2F7941EB7}" type="pres">
      <dgm:prSet presAssocID="{2D24C8D5-6E80-441F-969C-5E5A6A85F7D6}" presName="iconBgRect" presStyleLbl="bgShp" presStyleIdx="0" presStyleCnt="5"/>
      <dgm:spPr>
        <a:prstGeom prst="round2DiagRect">
          <a:avLst>
            <a:gd name="adj1" fmla="val 29727"/>
            <a:gd name="adj2" fmla="val 0"/>
          </a:avLst>
        </a:prstGeom>
      </dgm:spPr>
    </dgm:pt>
    <dgm:pt modelId="{3E7FB554-9AB6-4F93-BB05-6C38BCA3ABA1}" type="pres">
      <dgm:prSet presAssocID="{2D24C8D5-6E80-441F-969C-5E5A6A85F7D6}"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Video camera"/>
        </a:ext>
      </dgm:extLst>
    </dgm:pt>
    <dgm:pt modelId="{F89EF454-BDF7-4D71-B7FB-847A6D6FE61C}" type="pres">
      <dgm:prSet presAssocID="{2D24C8D5-6E80-441F-969C-5E5A6A85F7D6}" presName="spaceRect" presStyleCnt="0"/>
      <dgm:spPr/>
    </dgm:pt>
    <dgm:pt modelId="{D4749185-0DC3-4CD7-A342-AD770F45671A}" type="pres">
      <dgm:prSet presAssocID="{2D24C8D5-6E80-441F-969C-5E5A6A85F7D6}" presName="textRect" presStyleLbl="revTx" presStyleIdx="0" presStyleCnt="5">
        <dgm:presLayoutVars>
          <dgm:chMax val="1"/>
          <dgm:chPref val="1"/>
        </dgm:presLayoutVars>
      </dgm:prSet>
      <dgm:spPr/>
    </dgm:pt>
    <dgm:pt modelId="{A9511EB1-05B8-4359-9D8F-BDE09F10B5E7}" type="pres">
      <dgm:prSet presAssocID="{DA5B35EA-07FF-42EB-8058-21E3061831D7}" presName="sibTrans" presStyleCnt="0"/>
      <dgm:spPr/>
    </dgm:pt>
    <dgm:pt modelId="{6F1C07CF-446C-4E80-9E8C-EB3B6A3EC590}" type="pres">
      <dgm:prSet presAssocID="{A3751BBC-286F-4184-8891-244D7CE3B488}" presName="compNode" presStyleCnt="0"/>
      <dgm:spPr/>
    </dgm:pt>
    <dgm:pt modelId="{723CA730-DFA8-4F3E-B07C-4A3168451AD0}" type="pres">
      <dgm:prSet presAssocID="{A3751BBC-286F-4184-8891-244D7CE3B488}" presName="iconBgRect" presStyleLbl="bgShp" presStyleIdx="1" presStyleCnt="5"/>
      <dgm:spPr>
        <a:prstGeom prst="round2DiagRect">
          <a:avLst>
            <a:gd name="adj1" fmla="val 29727"/>
            <a:gd name="adj2" fmla="val 0"/>
          </a:avLst>
        </a:prstGeom>
      </dgm:spPr>
    </dgm:pt>
    <dgm:pt modelId="{5F3E8AF7-2428-4BCF-A59B-AFF7E55A9C69}" type="pres">
      <dgm:prSet presAssocID="{A3751BBC-286F-4184-8891-244D7CE3B488}"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reetlight"/>
        </a:ext>
      </dgm:extLst>
    </dgm:pt>
    <dgm:pt modelId="{AFDA8C23-F871-4B3C-8926-F16DC9051BDD}" type="pres">
      <dgm:prSet presAssocID="{A3751BBC-286F-4184-8891-244D7CE3B488}" presName="spaceRect" presStyleCnt="0"/>
      <dgm:spPr/>
    </dgm:pt>
    <dgm:pt modelId="{C2574AC5-6E7E-4A8C-922E-086BBF3A5935}" type="pres">
      <dgm:prSet presAssocID="{A3751BBC-286F-4184-8891-244D7CE3B488}" presName="textRect" presStyleLbl="revTx" presStyleIdx="1" presStyleCnt="5">
        <dgm:presLayoutVars>
          <dgm:chMax val="1"/>
          <dgm:chPref val="1"/>
        </dgm:presLayoutVars>
      </dgm:prSet>
      <dgm:spPr/>
    </dgm:pt>
    <dgm:pt modelId="{B99B2B91-3DD4-46C1-8E7A-4FE831F4BBDD}" type="pres">
      <dgm:prSet presAssocID="{C2C0153D-55D9-4BAC-87FB-06BF494ACB0F}" presName="sibTrans" presStyleCnt="0"/>
      <dgm:spPr/>
    </dgm:pt>
    <dgm:pt modelId="{75859EA4-B074-4560-ABF1-74FD63BB2CEA}" type="pres">
      <dgm:prSet presAssocID="{227B70EA-7CF3-4236-B3A9-A031B21546B3}" presName="compNode" presStyleCnt="0"/>
      <dgm:spPr/>
    </dgm:pt>
    <dgm:pt modelId="{B9286EF7-4BBA-4CB5-90CE-096C9C5CB152}" type="pres">
      <dgm:prSet presAssocID="{227B70EA-7CF3-4236-B3A9-A031B21546B3}" presName="iconBgRect" presStyleLbl="bgShp" presStyleIdx="2" presStyleCnt="5"/>
      <dgm:spPr>
        <a:prstGeom prst="round2DiagRect">
          <a:avLst>
            <a:gd name="adj1" fmla="val 29727"/>
            <a:gd name="adj2" fmla="val 0"/>
          </a:avLst>
        </a:prstGeom>
      </dgm:spPr>
    </dgm:pt>
    <dgm:pt modelId="{9938F05C-84E4-471F-9E7D-83C09F1AE27E}" type="pres">
      <dgm:prSet presAssocID="{227B70EA-7CF3-4236-B3A9-A031B21546B3}"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rketing"/>
        </a:ext>
      </dgm:extLst>
    </dgm:pt>
    <dgm:pt modelId="{A90C7E58-787A-4750-ADEA-F7B9001AFD84}" type="pres">
      <dgm:prSet presAssocID="{227B70EA-7CF3-4236-B3A9-A031B21546B3}" presName="spaceRect" presStyleCnt="0"/>
      <dgm:spPr/>
    </dgm:pt>
    <dgm:pt modelId="{90BEECD3-894E-4D87-ABBE-B768B0397924}" type="pres">
      <dgm:prSet presAssocID="{227B70EA-7CF3-4236-B3A9-A031B21546B3}" presName="textRect" presStyleLbl="revTx" presStyleIdx="2" presStyleCnt="5">
        <dgm:presLayoutVars>
          <dgm:chMax val="1"/>
          <dgm:chPref val="1"/>
        </dgm:presLayoutVars>
      </dgm:prSet>
      <dgm:spPr/>
    </dgm:pt>
    <dgm:pt modelId="{50594B7D-8679-4D9F-B018-1B172E41B158}" type="pres">
      <dgm:prSet presAssocID="{EFB570F7-9018-4164-BF92-5595EE1F8AE0}" presName="sibTrans" presStyleCnt="0"/>
      <dgm:spPr/>
    </dgm:pt>
    <dgm:pt modelId="{7829B7A3-E875-4832-A452-A899700EE6E1}" type="pres">
      <dgm:prSet presAssocID="{157C46F7-2A48-415D-8713-BC674FD19481}" presName="compNode" presStyleCnt="0"/>
      <dgm:spPr/>
    </dgm:pt>
    <dgm:pt modelId="{0B58F996-B2B1-4BF7-BF42-D9AAF802830B}" type="pres">
      <dgm:prSet presAssocID="{157C46F7-2A48-415D-8713-BC674FD19481}" presName="iconBgRect" presStyleLbl="bgShp" presStyleIdx="3" presStyleCnt="5"/>
      <dgm:spPr>
        <a:prstGeom prst="round2DiagRect">
          <a:avLst>
            <a:gd name="adj1" fmla="val 29727"/>
            <a:gd name="adj2" fmla="val 0"/>
          </a:avLst>
        </a:prstGeom>
      </dgm:spPr>
    </dgm:pt>
    <dgm:pt modelId="{6B90ACB4-22EA-4FC9-97FF-EA9CCA4481EB}" type="pres">
      <dgm:prSet presAssocID="{157C46F7-2A48-415D-8713-BC674FD19481}" presName="iconRect" presStyleLbl="node1" presStyleIdx="3" presStyleCnt="5"/>
      <dgm:spPr/>
    </dgm:pt>
    <dgm:pt modelId="{B27FB5DA-80BE-4A2F-95A0-7D20B85B8919}" type="pres">
      <dgm:prSet presAssocID="{157C46F7-2A48-415D-8713-BC674FD19481}" presName="spaceRect" presStyleCnt="0"/>
      <dgm:spPr/>
    </dgm:pt>
    <dgm:pt modelId="{63EED3DF-6D7D-49B9-9FAA-DA79465B5214}" type="pres">
      <dgm:prSet presAssocID="{157C46F7-2A48-415D-8713-BC674FD19481}" presName="textRect" presStyleLbl="revTx" presStyleIdx="3" presStyleCnt="5">
        <dgm:presLayoutVars>
          <dgm:chMax val="1"/>
          <dgm:chPref val="1"/>
        </dgm:presLayoutVars>
      </dgm:prSet>
      <dgm:spPr/>
    </dgm:pt>
    <dgm:pt modelId="{2ECBCEDD-C82A-4467-B0E6-9383DD5B2B77}" type="pres">
      <dgm:prSet presAssocID="{0211033C-BD37-4E51-B665-C3A6E195EC60}" presName="sibTrans" presStyleCnt="0"/>
      <dgm:spPr/>
    </dgm:pt>
    <dgm:pt modelId="{49FE3F2C-06EA-439B-939B-764E797FBFD2}" type="pres">
      <dgm:prSet presAssocID="{A8C02ABC-3B54-46A1-A9B9-B418A39FB8AF}" presName="compNode" presStyleCnt="0"/>
      <dgm:spPr/>
    </dgm:pt>
    <dgm:pt modelId="{5CA03977-DC8A-42E1-9C60-7F728D9D69C6}" type="pres">
      <dgm:prSet presAssocID="{A8C02ABC-3B54-46A1-A9B9-B418A39FB8AF}" presName="iconBgRect" presStyleLbl="bgShp" presStyleIdx="4" presStyleCnt="5"/>
      <dgm:spPr>
        <a:prstGeom prst="round2DiagRect">
          <a:avLst>
            <a:gd name="adj1" fmla="val 29727"/>
            <a:gd name="adj2" fmla="val 0"/>
          </a:avLst>
        </a:prstGeom>
      </dgm:spPr>
    </dgm:pt>
    <dgm:pt modelId="{178193F7-8058-4C55-9B2E-3D0C34F857D4}" type="pres">
      <dgm:prSet presAssocID="{A8C02ABC-3B54-46A1-A9B9-B418A39FB8AF}" presName="iconRect" presStyleLbl="node1" presStyleIdx="4"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usic Notes"/>
        </a:ext>
      </dgm:extLst>
    </dgm:pt>
    <dgm:pt modelId="{B296CCE0-A140-46A6-9D4B-12C3D540954A}" type="pres">
      <dgm:prSet presAssocID="{A8C02ABC-3B54-46A1-A9B9-B418A39FB8AF}" presName="spaceRect" presStyleCnt="0"/>
      <dgm:spPr/>
    </dgm:pt>
    <dgm:pt modelId="{47CB882B-D50B-4B1A-928D-3E6153529194}" type="pres">
      <dgm:prSet presAssocID="{A8C02ABC-3B54-46A1-A9B9-B418A39FB8AF}" presName="textRect" presStyleLbl="revTx" presStyleIdx="4" presStyleCnt="5">
        <dgm:presLayoutVars>
          <dgm:chMax val="1"/>
          <dgm:chPref val="1"/>
        </dgm:presLayoutVars>
      </dgm:prSet>
      <dgm:spPr/>
    </dgm:pt>
  </dgm:ptLst>
  <dgm:cxnLst>
    <dgm:cxn modelId="{D1F22433-245A-4E8D-A767-F3E969332E2A}" srcId="{2ECC1E70-01BD-4550-AEEF-321D93EE4EA5}" destId="{227B70EA-7CF3-4236-B3A9-A031B21546B3}" srcOrd="2" destOrd="0" parTransId="{69AC869B-C04D-451B-816D-0C0F8BEE3AB1}" sibTransId="{EFB570F7-9018-4164-BF92-5595EE1F8AE0}"/>
    <dgm:cxn modelId="{A5B90146-DD33-4C0C-A0B6-369D61821FE3}" type="presOf" srcId="{2D24C8D5-6E80-441F-969C-5E5A6A85F7D6}" destId="{D4749185-0DC3-4CD7-A342-AD770F45671A}" srcOrd="0" destOrd="0" presId="urn:microsoft.com/office/officeart/2018/5/layout/IconLeafLabelList"/>
    <dgm:cxn modelId="{BF85FE48-F4A0-4123-B46C-3A82FED92E91}" type="presOf" srcId="{A3751BBC-286F-4184-8891-244D7CE3B488}" destId="{C2574AC5-6E7E-4A8C-922E-086BBF3A5935}" srcOrd="0" destOrd="0" presId="urn:microsoft.com/office/officeart/2018/5/layout/IconLeafLabelList"/>
    <dgm:cxn modelId="{6A03074A-AC6B-451E-B3D9-832F777EC54E}" type="presOf" srcId="{227B70EA-7CF3-4236-B3A9-A031B21546B3}" destId="{90BEECD3-894E-4D87-ABBE-B768B0397924}" srcOrd="0" destOrd="0" presId="urn:microsoft.com/office/officeart/2018/5/layout/IconLeafLabelList"/>
    <dgm:cxn modelId="{AE01A0A2-C429-4E2D-A372-17ABD5985833}" type="presOf" srcId="{2ECC1E70-01BD-4550-AEEF-321D93EE4EA5}" destId="{8092C9A7-337A-4626-B4FE-5018E7877167}" srcOrd="0" destOrd="0" presId="urn:microsoft.com/office/officeart/2018/5/layout/IconLeafLabelList"/>
    <dgm:cxn modelId="{9B31D6A2-9094-4C8E-B6CA-F40F18BFCFC2}" srcId="{2ECC1E70-01BD-4550-AEEF-321D93EE4EA5}" destId="{157C46F7-2A48-415D-8713-BC674FD19481}" srcOrd="3" destOrd="0" parTransId="{C64DE811-CFE9-42CF-AA74-FD938745892C}" sibTransId="{0211033C-BD37-4E51-B665-C3A6E195EC60}"/>
    <dgm:cxn modelId="{B72769AB-BB6C-435A-A143-CD4E97B1313E}" srcId="{2ECC1E70-01BD-4550-AEEF-321D93EE4EA5}" destId="{A8C02ABC-3B54-46A1-A9B9-B418A39FB8AF}" srcOrd="4" destOrd="0" parTransId="{0E206922-130A-43DA-AACA-9D6C49DE9460}" sibTransId="{B8942367-1B70-4B33-B9BA-CC6CCFA89892}"/>
    <dgm:cxn modelId="{A4599FAE-06A8-4C53-9B16-4C4020CF5E68}" srcId="{2ECC1E70-01BD-4550-AEEF-321D93EE4EA5}" destId="{2D24C8D5-6E80-441F-969C-5E5A6A85F7D6}" srcOrd="0" destOrd="0" parTransId="{8CA7CB9C-5543-4B97-BF3C-43A704E40095}" sibTransId="{DA5B35EA-07FF-42EB-8058-21E3061831D7}"/>
    <dgm:cxn modelId="{F02A40C0-9EFC-4851-AE08-5DA1BB5B48BB}" type="presOf" srcId="{A8C02ABC-3B54-46A1-A9B9-B418A39FB8AF}" destId="{47CB882B-D50B-4B1A-928D-3E6153529194}" srcOrd="0" destOrd="0" presId="urn:microsoft.com/office/officeart/2018/5/layout/IconLeafLabelList"/>
    <dgm:cxn modelId="{A4D18FE0-EF06-4769-B9D1-B76EE4B77E0C}" type="presOf" srcId="{157C46F7-2A48-415D-8713-BC674FD19481}" destId="{63EED3DF-6D7D-49B9-9FAA-DA79465B5214}" srcOrd="0" destOrd="0" presId="urn:microsoft.com/office/officeart/2018/5/layout/IconLeafLabelList"/>
    <dgm:cxn modelId="{9C0DE5E1-19FE-48D1-BD02-B69030AC0383}" srcId="{2ECC1E70-01BD-4550-AEEF-321D93EE4EA5}" destId="{A3751BBC-286F-4184-8891-244D7CE3B488}" srcOrd="1" destOrd="0" parTransId="{80F09A4B-C0CA-438B-866C-6D33D92D04CB}" sibTransId="{C2C0153D-55D9-4BAC-87FB-06BF494ACB0F}"/>
    <dgm:cxn modelId="{25C24562-F198-4CFE-B838-474CAFD3284B}" type="presParOf" srcId="{8092C9A7-337A-4626-B4FE-5018E7877167}" destId="{972C7FD9-6E53-4387-AA59-01B01B8DD59A}" srcOrd="0" destOrd="0" presId="urn:microsoft.com/office/officeart/2018/5/layout/IconLeafLabelList"/>
    <dgm:cxn modelId="{57E93E10-AB9D-4F4A-80FC-3162E02999E1}" type="presParOf" srcId="{972C7FD9-6E53-4387-AA59-01B01B8DD59A}" destId="{1974D4BC-BBAA-4A16-B881-F7C2F7941EB7}" srcOrd="0" destOrd="0" presId="urn:microsoft.com/office/officeart/2018/5/layout/IconLeafLabelList"/>
    <dgm:cxn modelId="{3BBF658D-F818-47DD-9A24-3B6E0C3083A0}" type="presParOf" srcId="{972C7FD9-6E53-4387-AA59-01B01B8DD59A}" destId="{3E7FB554-9AB6-4F93-BB05-6C38BCA3ABA1}" srcOrd="1" destOrd="0" presId="urn:microsoft.com/office/officeart/2018/5/layout/IconLeafLabelList"/>
    <dgm:cxn modelId="{94C59FCD-C659-4F03-AB06-C1302F5A6C25}" type="presParOf" srcId="{972C7FD9-6E53-4387-AA59-01B01B8DD59A}" destId="{F89EF454-BDF7-4D71-B7FB-847A6D6FE61C}" srcOrd="2" destOrd="0" presId="urn:microsoft.com/office/officeart/2018/5/layout/IconLeafLabelList"/>
    <dgm:cxn modelId="{F7921E28-DFC8-4FCC-A4DF-394A42EDA7F9}" type="presParOf" srcId="{972C7FD9-6E53-4387-AA59-01B01B8DD59A}" destId="{D4749185-0DC3-4CD7-A342-AD770F45671A}" srcOrd="3" destOrd="0" presId="urn:microsoft.com/office/officeart/2018/5/layout/IconLeafLabelList"/>
    <dgm:cxn modelId="{943911DF-C493-435E-9D56-CA9CCB9234F7}" type="presParOf" srcId="{8092C9A7-337A-4626-B4FE-5018E7877167}" destId="{A9511EB1-05B8-4359-9D8F-BDE09F10B5E7}" srcOrd="1" destOrd="0" presId="urn:microsoft.com/office/officeart/2018/5/layout/IconLeafLabelList"/>
    <dgm:cxn modelId="{3015F9D3-9BA9-4BFC-8BE1-1D7AD8CB5B47}" type="presParOf" srcId="{8092C9A7-337A-4626-B4FE-5018E7877167}" destId="{6F1C07CF-446C-4E80-9E8C-EB3B6A3EC590}" srcOrd="2" destOrd="0" presId="urn:microsoft.com/office/officeart/2018/5/layout/IconLeafLabelList"/>
    <dgm:cxn modelId="{05BACA96-9DC6-4967-AFD3-CACFF3AB18A8}" type="presParOf" srcId="{6F1C07CF-446C-4E80-9E8C-EB3B6A3EC590}" destId="{723CA730-DFA8-4F3E-B07C-4A3168451AD0}" srcOrd="0" destOrd="0" presId="urn:microsoft.com/office/officeart/2018/5/layout/IconLeafLabelList"/>
    <dgm:cxn modelId="{26CA9F03-5E21-470E-B186-96B11B714178}" type="presParOf" srcId="{6F1C07CF-446C-4E80-9E8C-EB3B6A3EC590}" destId="{5F3E8AF7-2428-4BCF-A59B-AFF7E55A9C69}" srcOrd="1" destOrd="0" presId="urn:microsoft.com/office/officeart/2018/5/layout/IconLeafLabelList"/>
    <dgm:cxn modelId="{8029CE87-A0A9-414A-BA7C-70996AD0A97E}" type="presParOf" srcId="{6F1C07CF-446C-4E80-9E8C-EB3B6A3EC590}" destId="{AFDA8C23-F871-4B3C-8926-F16DC9051BDD}" srcOrd="2" destOrd="0" presId="urn:microsoft.com/office/officeart/2018/5/layout/IconLeafLabelList"/>
    <dgm:cxn modelId="{B761D78B-A905-43AB-95F0-3F4C2A4452BA}" type="presParOf" srcId="{6F1C07CF-446C-4E80-9E8C-EB3B6A3EC590}" destId="{C2574AC5-6E7E-4A8C-922E-086BBF3A5935}" srcOrd="3" destOrd="0" presId="urn:microsoft.com/office/officeart/2018/5/layout/IconLeafLabelList"/>
    <dgm:cxn modelId="{E7AB0570-016E-4359-857E-9F6300AD2274}" type="presParOf" srcId="{8092C9A7-337A-4626-B4FE-5018E7877167}" destId="{B99B2B91-3DD4-46C1-8E7A-4FE831F4BBDD}" srcOrd="3" destOrd="0" presId="urn:microsoft.com/office/officeart/2018/5/layout/IconLeafLabelList"/>
    <dgm:cxn modelId="{D8B99837-7648-4258-997D-75AE2B3345D8}" type="presParOf" srcId="{8092C9A7-337A-4626-B4FE-5018E7877167}" destId="{75859EA4-B074-4560-ABF1-74FD63BB2CEA}" srcOrd="4" destOrd="0" presId="urn:microsoft.com/office/officeart/2018/5/layout/IconLeafLabelList"/>
    <dgm:cxn modelId="{AA5EA55B-F42A-4952-AF5E-5A4B4F5AA08B}" type="presParOf" srcId="{75859EA4-B074-4560-ABF1-74FD63BB2CEA}" destId="{B9286EF7-4BBA-4CB5-90CE-096C9C5CB152}" srcOrd="0" destOrd="0" presId="urn:microsoft.com/office/officeart/2018/5/layout/IconLeafLabelList"/>
    <dgm:cxn modelId="{1CDC3996-9EA7-40B9-966A-A2FB879D051F}" type="presParOf" srcId="{75859EA4-B074-4560-ABF1-74FD63BB2CEA}" destId="{9938F05C-84E4-471F-9E7D-83C09F1AE27E}" srcOrd="1" destOrd="0" presId="urn:microsoft.com/office/officeart/2018/5/layout/IconLeafLabelList"/>
    <dgm:cxn modelId="{3DFB9299-36C3-4BA5-9397-273C8E5D102B}" type="presParOf" srcId="{75859EA4-B074-4560-ABF1-74FD63BB2CEA}" destId="{A90C7E58-787A-4750-ADEA-F7B9001AFD84}" srcOrd="2" destOrd="0" presId="urn:microsoft.com/office/officeart/2018/5/layout/IconLeafLabelList"/>
    <dgm:cxn modelId="{2FE5F742-399D-4A07-9EAF-38BB81B4B648}" type="presParOf" srcId="{75859EA4-B074-4560-ABF1-74FD63BB2CEA}" destId="{90BEECD3-894E-4D87-ABBE-B768B0397924}" srcOrd="3" destOrd="0" presId="urn:microsoft.com/office/officeart/2018/5/layout/IconLeafLabelList"/>
    <dgm:cxn modelId="{1111B141-136A-4FAB-B2AC-09E621F8BEF8}" type="presParOf" srcId="{8092C9A7-337A-4626-B4FE-5018E7877167}" destId="{50594B7D-8679-4D9F-B018-1B172E41B158}" srcOrd="5" destOrd="0" presId="urn:microsoft.com/office/officeart/2018/5/layout/IconLeafLabelList"/>
    <dgm:cxn modelId="{66EC2562-7D83-4D1D-96D2-31817295F3CE}" type="presParOf" srcId="{8092C9A7-337A-4626-B4FE-5018E7877167}" destId="{7829B7A3-E875-4832-A452-A899700EE6E1}" srcOrd="6" destOrd="0" presId="urn:microsoft.com/office/officeart/2018/5/layout/IconLeafLabelList"/>
    <dgm:cxn modelId="{D2C09DDE-104E-4EC6-B9E5-7A3EB02D791D}" type="presParOf" srcId="{7829B7A3-E875-4832-A452-A899700EE6E1}" destId="{0B58F996-B2B1-4BF7-BF42-D9AAF802830B}" srcOrd="0" destOrd="0" presId="urn:microsoft.com/office/officeart/2018/5/layout/IconLeafLabelList"/>
    <dgm:cxn modelId="{60A6EEE6-290A-406E-8B23-07D9ACA38E08}" type="presParOf" srcId="{7829B7A3-E875-4832-A452-A899700EE6E1}" destId="{6B90ACB4-22EA-4FC9-97FF-EA9CCA4481EB}" srcOrd="1" destOrd="0" presId="urn:microsoft.com/office/officeart/2018/5/layout/IconLeafLabelList"/>
    <dgm:cxn modelId="{962C0039-4E44-45DF-B1A7-5473800AC519}" type="presParOf" srcId="{7829B7A3-E875-4832-A452-A899700EE6E1}" destId="{B27FB5DA-80BE-4A2F-95A0-7D20B85B8919}" srcOrd="2" destOrd="0" presId="urn:microsoft.com/office/officeart/2018/5/layout/IconLeafLabelList"/>
    <dgm:cxn modelId="{18A1130A-5A4B-48FE-A428-16224F9642B3}" type="presParOf" srcId="{7829B7A3-E875-4832-A452-A899700EE6E1}" destId="{63EED3DF-6D7D-49B9-9FAA-DA79465B5214}" srcOrd="3" destOrd="0" presId="urn:microsoft.com/office/officeart/2018/5/layout/IconLeafLabelList"/>
    <dgm:cxn modelId="{83EC02E7-145D-4E19-A4F8-B9DF5E9D2BC0}" type="presParOf" srcId="{8092C9A7-337A-4626-B4FE-5018E7877167}" destId="{2ECBCEDD-C82A-4467-B0E6-9383DD5B2B77}" srcOrd="7" destOrd="0" presId="urn:microsoft.com/office/officeart/2018/5/layout/IconLeafLabelList"/>
    <dgm:cxn modelId="{294F0B8A-2E12-483E-AE6B-35131EE0D73E}" type="presParOf" srcId="{8092C9A7-337A-4626-B4FE-5018E7877167}" destId="{49FE3F2C-06EA-439B-939B-764E797FBFD2}" srcOrd="8" destOrd="0" presId="urn:microsoft.com/office/officeart/2018/5/layout/IconLeafLabelList"/>
    <dgm:cxn modelId="{1ACCA68D-4DE2-4102-9DFB-884F618816B1}" type="presParOf" srcId="{49FE3F2C-06EA-439B-939B-764E797FBFD2}" destId="{5CA03977-DC8A-42E1-9C60-7F728D9D69C6}" srcOrd="0" destOrd="0" presId="urn:microsoft.com/office/officeart/2018/5/layout/IconLeafLabelList"/>
    <dgm:cxn modelId="{FAE151C8-9C47-44D0-B57E-D5A5F9B5BAE4}" type="presParOf" srcId="{49FE3F2C-06EA-439B-939B-764E797FBFD2}" destId="{178193F7-8058-4C55-9B2E-3D0C34F857D4}" srcOrd="1" destOrd="0" presId="urn:microsoft.com/office/officeart/2018/5/layout/IconLeafLabelList"/>
    <dgm:cxn modelId="{46B79124-3167-4BF4-8885-CE6A82EE18C6}" type="presParOf" srcId="{49FE3F2C-06EA-439B-939B-764E797FBFD2}" destId="{B296CCE0-A140-46A6-9D4B-12C3D540954A}" srcOrd="2" destOrd="0" presId="urn:microsoft.com/office/officeart/2018/5/layout/IconLeafLabelList"/>
    <dgm:cxn modelId="{00DAFB18-8186-4A02-80E6-510E08A3785C}" type="presParOf" srcId="{49FE3F2C-06EA-439B-939B-764E797FBFD2}" destId="{47CB882B-D50B-4B1A-928D-3E6153529194}"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C2D4B6-2216-4140-A16E-E97F1694EAD3}">
      <dsp:nvSpPr>
        <dsp:cNvPr id="0" name=""/>
        <dsp:cNvSpPr/>
      </dsp:nvSpPr>
      <dsp:spPr>
        <a:xfrm>
          <a:off x="1611806" y="21983"/>
          <a:ext cx="2127375" cy="212737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197613-B90F-472E-84D4-8527CBBC1FB0}">
      <dsp:nvSpPr>
        <dsp:cNvPr id="0" name=""/>
        <dsp:cNvSpPr/>
      </dsp:nvSpPr>
      <dsp:spPr>
        <a:xfrm>
          <a:off x="2065181" y="475358"/>
          <a:ext cx="1220625" cy="12206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1E3DA60-89AD-4CFB-BB02-2839C049EFBE}">
      <dsp:nvSpPr>
        <dsp:cNvPr id="0" name=""/>
        <dsp:cNvSpPr/>
      </dsp:nvSpPr>
      <dsp:spPr>
        <a:xfrm>
          <a:off x="931743" y="2811984"/>
          <a:ext cx="3487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What makes a good presentation?</a:t>
          </a:r>
          <a:endParaRPr lang="en-US" sz="2500" kern="1200"/>
        </a:p>
      </dsp:txBody>
      <dsp:txXfrm>
        <a:off x="931743" y="2811984"/>
        <a:ext cx="3487500" cy="720000"/>
      </dsp:txXfrm>
    </dsp:sp>
    <dsp:sp modelId="{3A72FB57-F10E-49F4-BC74-31465D1A5F8F}">
      <dsp:nvSpPr>
        <dsp:cNvPr id="0" name=""/>
        <dsp:cNvSpPr/>
      </dsp:nvSpPr>
      <dsp:spPr>
        <a:xfrm>
          <a:off x="5709618" y="21983"/>
          <a:ext cx="2127375" cy="212737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649A71-B4EF-4233-85B9-9931C3BA1FBF}">
      <dsp:nvSpPr>
        <dsp:cNvPr id="0" name=""/>
        <dsp:cNvSpPr/>
      </dsp:nvSpPr>
      <dsp:spPr>
        <a:xfrm>
          <a:off x="6162993" y="475358"/>
          <a:ext cx="1220625" cy="1220625"/>
        </a:xfrm>
        <a:prstGeom prst="rect">
          <a:avLst/>
        </a:prstGeom>
        <a:blipFill>
          <a:blip xmlns:r="http://schemas.openxmlformats.org/officeDocument/2006/relationships" r:embed="rId3">
            <a:extLs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D079A32-5C13-4806-A345-7B90C493079B}">
      <dsp:nvSpPr>
        <dsp:cNvPr id="0" name=""/>
        <dsp:cNvSpPr/>
      </dsp:nvSpPr>
      <dsp:spPr>
        <a:xfrm>
          <a:off x="5029556" y="2811984"/>
          <a:ext cx="3487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What makes a good </a:t>
          </a:r>
          <a:r>
            <a:rPr lang="en-GB" sz="2500" kern="1200">
              <a:latin typeface="Calibri Light" panose="020F0302020204030204"/>
            </a:rPr>
            <a:t>vlog</a:t>
          </a:r>
          <a:r>
            <a:rPr lang="en-GB" sz="2500" kern="1200"/>
            <a:t>?</a:t>
          </a:r>
          <a:endParaRPr lang="en-US" sz="2500" kern="1200"/>
        </a:p>
      </dsp:txBody>
      <dsp:txXfrm>
        <a:off x="5029556" y="2811984"/>
        <a:ext cx="34875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84B417-B1C2-4D42-99C4-146306AF4E31}">
      <dsp:nvSpPr>
        <dsp:cNvPr id="0" name=""/>
        <dsp:cNvSpPr/>
      </dsp:nvSpPr>
      <dsp:spPr>
        <a:xfrm>
          <a:off x="0" y="1783"/>
          <a:ext cx="6364224" cy="7600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9EF8CB-1AA3-49F9-B058-752CC0E4BDAC}">
      <dsp:nvSpPr>
        <dsp:cNvPr id="0" name=""/>
        <dsp:cNvSpPr/>
      </dsp:nvSpPr>
      <dsp:spPr>
        <a:xfrm>
          <a:off x="229911" y="172791"/>
          <a:ext cx="418020" cy="4180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DBACB5F-BCA2-473C-AD53-632138FE01CD}">
      <dsp:nvSpPr>
        <dsp:cNvPr id="0" name=""/>
        <dsp:cNvSpPr/>
      </dsp:nvSpPr>
      <dsp:spPr>
        <a:xfrm>
          <a:off x="877842" y="1783"/>
          <a:ext cx="5486381" cy="7600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437" tIns="80437" rIns="80437" bIns="80437" numCol="1" spcCol="1270" anchor="ctr" anchorCtr="0">
          <a:noAutofit/>
        </a:bodyPr>
        <a:lstStyle/>
        <a:p>
          <a:pPr marL="0" lvl="0" indent="0" algn="l" defTabSz="844550">
            <a:lnSpc>
              <a:spcPct val="90000"/>
            </a:lnSpc>
            <a:spcBef>
              <a:spcPct val="0"/>
            </a:spcBef>
            <a:spcAft>
              <a:spcPct val="35000"/>
            </a:spcAft>
            <a:buNone/>
          </a:pPr>
          <a:r>
            <a:rPr lang="en-GB" sz="1900" b="1" kern="1200"/>
            <a:t>Confidence</a:t>
          </a:r>
          <a:endParaRPr lang="en-US" sz="1900" kern="1200"/>
        </a:p>
      </dsp:txBody>
      <dsp:txXfrm>
        <a:off x="877842" y="1783"/>
        <a:ext cx="5486381" cy="760036"/>
      </dsp:txXfrm>
    </dsp:sp>
    <dsp:sp modelId="{64CEE9BD-1E9A-452E-BC26-9C009DF63DB2}">
      <dsp:nvSpPr>
        <dsp:cNvPr id="0" name=""/>
        <dsp:cNvSpPr/>
      </dsp:nvSpPr>
      <dsp:spPr>
        <a:xfrm>
          <a:off x="0" y="951829"/>
          <a:ext cx="6364224" cy="7600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6E5989-6985-4407-851A-7A433A19BC8A}">
      <dsp:nvSpPr>
        <dsp:cNvPr id="0" name=""/>
        <dsp:cNvSpPr/>
      </dsp:nvSpPr>
      <dsp:spPr>
        <a:xfrm>
          <a:off x="229911" y="1122837"/>
          <a:ext cx="418020" cy="4180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43C1F1D-3AB3-4948-8EAE-B3F66FA4F500}">
      <dsp:nvSpPr>
        <dsp:cNvPr id="0" name=""/>
        <dsp:cNvSpPr/>
      </dsp:nvSpPr>
      <dsp:spPr>
        <a:xfrm>
          <a:off x="877842" y="951829"/>
          <a:ext cx="5486381" cy="7600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437" tIns="80437" rIns="80437" bIns="80437" numCol="1" spcCol="1270" anchor="ctr" anchorCtr="0">
          <a:noAutofit/>
        </a:bodyPr>
        <a:lstStyle/>
        <a:p>
          <a:pPr marL="0" lvl="0" indent="0" algn="l" defTabSz="844550">
            <a:lnSpc>
              <a:spcPct val="90000"/>
            </a:lnSpc>
            <a:spcBef>
              <a:spcPct val="0"/>
            </a:spcBef>
            <a:spcAft>
              <a:spcPct val="35000"/>
            </a:spcAft>
            <a:buNone/>
          </a:pPr>
          <a:r>
            <a:rPr lang="en-GB" sz="1900" b="1" kern="1200"/>
            <a:t>Clarity</a:t>
          </a:r>
          <a:endParaRPr lang="en-US" sz="1900" kern="1200"/>
        </a:p>
      </dsp:txBody>
      <dsp:txXfrm>
        <a:off x="877842" y="951829"/>
        <a:ext cx="5486381" cy="760036"/>
      </dsp:txXfrm>
    </dsp:sp>
    <dsp:sp modelId="{0DBCC52D-2245-4887-8C54-39CE6519A756}">
      <dsp:nvSpPr>
        <dsp:cNvPr id="0" name=""/>
        <dsp:cNvSpPr/>
      </dsp:nvSpPr>
      <dsp:spPr>
        <a:xfrm>
          <a:off x="0" y="1901874"/>
          <a:ext cx="6364224" cy="7600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B2CAA5-C28A-4C0D-B31A-22A3D4D9489A}">
      <dsp:nvSpPr>
        <dsp:cNvPr id="0" name=""/>
        <dsp:cNvSpPr/>
      </dsp:nvSpPr>
      <dsp:spPr>
        <a:xfrm>
          <a:off x="229911" y="2072883"/>
          <a:ext cx="418020" cy="4180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EDB6816-FC8C-4180-8C8A-19A2252156D9}">
      <dsp:nvSpPr>
        <dsp:cNvPr id="0" name=""/>
        <dsp:cNvSpPr/>
      </dsp:nvSpPr>
      <dsp:spPr>
        <a:xfrm>
          <a:off x="877842" y="1901874"/>
          <a:ext cx="5486381" cy="7600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437" tIns="80437" rIns="80437" bIns="80437" numCol="1" spcCol="1270" anchor="ctr" anchorCtr="0">
          <a:noAutofit/>
        </a:bodyPr>
        <a:lstStyle/>
        <a:p>
          <a:pPr marL="0" lvl="0" indent="0" algn="l" defTabSz="844550">
            <a:lnSpc>
              <a:spcPct val="90000"/>
            </a:lnSpc>
            <a:spcBef>
              <a:spcPct val="0"/>
            </a:spcBef>
            <a:spcAft>
              <a:spcPct val="35000"/>
            </a:spcAft>
            <a:buNone/>
          </a:pPr>
          <a:r>
            <a:rPr lang="en-GB" sz="1900" kern="1200"/>
            <a:t>Well-structured content</a:t>
          </a:r>
          <a:endParaRPr lang="en-US" sz="1900" kern="1200"/>
        </a:p>
      </dsp:txBody>
      <dsp:txXfrm>
        <a:off x="877842" y="1901874"/>
        <a:ext cx="5486381" cy="760036"/>
      </dsp:txXfrm>
    </dsp:sp>
    <dsp:sp modelId="{9FF94D2C-F3DC-4428-9C40-AD8AEF597A15}">
      <dsp:nvSpPr>
        <dsp:cNvPr id="0" name=""/>
        <dsp:cNvSpPr/>
      </dsp:nvSpPr>
      <dsp:spPr>
        <a:xfrm>
          <a:off x="0" y="2851920"/>
          <a:ext cx="6364224" cy="7600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B7F269-B7E6-46AE-B62F-852E1A202E24}">
      <dsp:nvSpPr>
        <dsp:cNvPr id="0" name=""/>
        <dsp:cNvSpPr/>
      </dsp:nvSpPr>
      <dsp:spPr>
        <a:xfrm>
          <a:off x="229911" y="3022928"/>
          <a:ext cx="418020" cy="4180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F6AB513-F6E3-4405-8359-CB5C47BC8088}">
      <dsp:nvSpPr>
        <dsp:cNvPr id="0" name=""/>
        <dsp:cNvSpPr/>
      </dsp:nvSpPr>
      <dsp:spPr>
        <a:xfrm>
          <a:off x="877842" y="2851920"/>
          <a:ext cx="5486381" cy="7600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437" tIns="80437" rIns="80437" bIns="80437" numCol="1" spcCol="1270" anchor="ctr" anchorCtr="0">
          <a:noAutofit/>
        </a:bodyPr>
        <a:lstStyle/>
        <a:p>
          <a:pPr marL="0" lvl="0" indent="0" algn="l" defTabSz="844550">
            <a:lnSpc>
              <a:spcPct val="90000"/>
            </a:lnSpc>
            <a:spcBef>
              <a:spcPct val="0"/>
            </a:spcBef>
            <a:spcAft>
              <a:spcPct val="35000"/>
            </a:spcAft>
            <a:buNone/>
          </a:pPr>
          <a:r>
            <a:rPr lang="en-GB" sz="1900" b="1" kern="1200"/>
            <a:t>Engagement </a:t>
          </a:r>
          <a:r>
            <a:rPr lang="en-GB" sz="1900" kern="1200"/>
            <a:t>with the audience</a:t>
          </a:r>
          <a:endParaRPr lang="en-US" sz="1900" kern="1200"/>
        </a:p>
      </dsp:txBody>
      <dsp:txXfrm>
        <a:off x="877842" y="2851920"/>
        <a:ext cx="5486381" cy="760036"/>
      </dsp:txXfrm>
    </dsp:sp>
    <dsp:sp modelId="{5B89AEC2-120B-42B0-A72A-0A3DEFEA264D}">
      <dsp:nvSpPr>
        <dsp:cNvPr id="0" name=""/>
        <dsp:cNvSpPr/>
      </dsp:nvSpPr>
      <dsp:spPr>
        <a:xfrm>
          <a:off x="0" y="3801966"/>
          <a:ext cx="6364224" cy="7600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90BEB0-B9E3-45C9-BCD0-7BC9E0AE7B34}">
      <dsp:nvSpPr>
        <dsp:cNvPr id="0" name=""/>
        <dsp:cNvSpPr/>
      </dsp:nvSpPr>
      <dsp:spPr>
        <a:xfrm>
          <a:off x="229911" y="3972974"/>
          <a:ext cx="418020" cy="41802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F86272F-F30B-4881-9981-88B3B69F321B}">
      <dsp:nvSpPr>
        <dsp:cNvPr id="0" name=""/>
        <dsp:cNvSpPr/>
      </dsp:nvSpPr>
      <dsp:spPr>
        <a:xfrm>
          <a:off x="877842" y="3801966"/>
          <a:ext cx="5486381" cy="7600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437" tIns="80437" rIns="80437" bIns="80437" numCol="1" spcCol="1270" anchor="ctr" anchorCtr="0">
          <a:noAutofit/>
        </a:bodyPr>
        <a:lstStyle/>
        <a:p>
          <a:pPr marL="0" lvl="0" indent="0" algn="l" defTabSz="844550" rtl="0">
            <a:lnSpc>
              <a:spcPct val="90000"/>
            </a:lnSpc>
            <a:spcBef>
              <a:spcPct val="0"/>
            </a:spcBef>
            <a:spcAft>
              <a:spcPct val="35000"/>
            </a:spcAft>
            <a:buNone/>
          </a:pPr>
          <a:r>
            <a:rPr lang="en-GB" sz="1900" b="1" kern="1200"/>
            <a:t>Authenticity</a:t>
          </a:r>
          <a:r>
            <a:rPr lang="en-GB" sz="1900" kern="1200">
              <a:latin typeface="Calibri Light" panose="020F0302020204030204"/>
            </a:rPr>
            <a:t> - </a:t>
          </a:r>
          <a:r>
            <a:rPr lang="en-GB" sz="1900" kern="1200"/>
            <a:t>builds trust and credibility</a:t>
          </a:r>
          <a:endParaRPr lang="en-US" sz="1900" kern="1200"/>
        </a:p>
      </dsp:txBody>
      <dsp:txXfrm>
        <a:off x="877842" y="3801966"/>
        <a:ext cx="5486381" cy="760036"/>
      </dsp:txXfrm>
    </dsp:sp>
    <dsp:sp modelId="{027A8E26-5E9E-494E-BAC0-8A309D7CF1A9}">
      <dsp:nvSpPr>
        <dsp:cNvPr id="0" name=""/>
        <dsp:cNvSpPr/>
      </dsp:nvSpPr>
      <dsp:spPr>
        <a:xfrm>
          <a:off x="0" y="4752011"/>
          <a:ext cx="6364224" cy="7600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6B4DA3-ABF9-41EC-B2F3-FDF28822EE86}">
      <dsp:nvSpPr>
        <dsp:cNvPr id="0" name=""/>
        <dsp:cNvSpPr/>
      </dsp:nvSpPr>
      <dsp:spPr>
        <a:xfrm>
          <a:off x="229911" y="4923020"/>
          <a:ext cx="418020" cy="41802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C1E0995-86B4-4CAC-B319-DB0520DCE5CF}">
      <dsp:nvSpPr>
        <dsp:cNvPr id="0" name=""/>
        <dsp:cNvSpPr/>
      </dsp:nvSpPr>
      <dsp:spPr>
        <a:xfrm>
          <a:off x="877842" y="4752011"/>
          <a:ext cx="5486381" cy="7600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437" tIns="80437" rIns="80437" bIns="80437" numCol="1" spcCol="1270" anchor="ctr" anchorCtr="0">
          <a:noAutofit/>
        </a:bodyPr>
        <a:lstStyle/>
        <a:p>
          <a:pPr marL="0" lvl="0" indent="0" algn="l" defTabSz="844550">
            <a:lnSpc>
              <a:spcPct val="90000"/>
            </a:lnSpc>
            <a:spcBef>
              <a:spcPct val="0"/>
            </a:spcBef>
            <a:spcAft>
              <a:spcPct val="35000"/>
            </a:spcAft>
            <a:buNone/>
          </a:pPr>
          <a:r>
            <a:rPr lang="en-GB" sz="1900" b="1" kern="1200"/>
            <a:t>Passion </a:t>
          </a:r>
          <a:r>
            <a:rPr lang="en-GB" sz="1900" kern="1200"/>
            <a:t>for the topic </a:t>
          </a:r>
          <a:r>
            <a:rPr lang="en-GB" sz="1900" kern="1200">
              <a:latin typeface="Calibri Light" panose="020F0302020204030204"/>
            </a:rPr>
            <a:t>=</a:t>
          </a:r>
          <a:r>
            <a:rPr lang="en-GB" sz="1900" kern="1200"/>
            <a:t> memorable and impactful</a:t>
          </a:r>
          <a:endParaRPr lang="en-US" sz="1900" kern="1200"/>
        </a:p>
      </dsp:txBody>
      <dsp:txXfrm>
        <a:off x="877842" y="4752011"/>
        <a:ext cx="5486381" cy="76003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F91DA1-F143-4AE8-8464-EE2A99C8201B}">
      <dsp:nvSpPr>
        <dsp:cNvPr id="0" name=""/>
        <dsp:cNvSpPr/>
      </dsp:nvSpPr>
      <dsp:spPr>
        <a:xfrm>
          <a:off x="2852249" y="1527319"/>
          <a:ext cx="625524" cy="91440"/>
        </a:xfrm>
        <a:custGeom>
          <a:avLst/>
          <a:gdLst/>
          <a:ahLst/>
          <a:cxnLst/>
          <a:rect l="0" t="0" r="0" b="0"/>
          <a:pathLst>
            <a:path>
              <a:moveTo>
                <a:pt x="0" y="45720"/>
              </a:moveTo>
              <a:lnTo>
                <a:pt x="625524"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48608" y="1569759"/>
        <a:ext cx="32806" cy="6561"/>
      </dsp:txXfrm>
    </dsp:sp>
    <dsp:sp modelId="{2DDD4DB5-BCFE-4F18-93A6-FC726617295C}">
      <dsp:nvSpPr>
        <dsp:cNvPr id="0" name=""/>
        <dsp:cNvSpPr/>
      </dsp:nvSpPr>
      <dsp:spPr>
        <a:xfrm>
          <a:off x="1336" y="717225"/>
          <a:ext cx="2852713" cy="171162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85" tIns="146729" rIns="139785" bIns="146729" numCol="1" spcCol="1270" anchor="ctr" anchorCtr="0">
          <a:noAutofit/>
        </a:bodyPr>
        <a:lstStyle/>
        <a:p>
          <a:pPr marL="0" lvl="0" indent="0" algn="ctr" defTabSz="889000" rtl="0">
            <a:lnSpc>
              <a:spcPct val="90000"/>
            </a:lnSpc>
            <a:spcBef>
              <a:spcPct val="0"/>
            </a:spcBef>
            <a:spcAft>
              <a:spcPct val="35000"/>
            </a:spcAft>
            <a:buNone/>
          </a:pPr>
          <a:r>
            <a:rPr lang="en-GB" sz="2000" kern="1200">
              <a:latin typeface="Calibri Light" panose="020F0302020204030204"/>
            </a:rPr>
            <a:t> Effective</a:t>
          </a:r>
          <a:r>
            <a:rPr lang="en-GB" sz="2000" kern="1200"/>
            <a:t> communication is not just about what you say but also how you say </a:t>
          </a:r>
          <a:r>
            <a:rPr lang="en-GB" sz="2000" kern="1200">
              <a:latin typeface="Calibri Light" panose="020F0302020204030204"/>
            </a:rPr>
            <a:t>&amp; present</a:t>
          </a:r>
          <a:r>
            <a:rPr lang="en-GB" sz="2000" kern="1200"/>
            <a:t> it visually</a:t>
          </a:r>
          <a:endParaRPr lang="en-US" sz="2000" kern="1200"/>
        </a:p>
      </dsp:txBody>
      <dsp:txXfrm>
        <a:off x="1336" y="717225"/>
        <a:ext cx="2852713" cy="1711628"/>
      </dsp:txXfrm>
    </dsp:sp>
    <dsp:sp modelId="{8BB2C0E3-1801-40D2-BCA6-28D01029D0A5}">
      <dsp:nvSpPr>
        <dsp:cNvPr id="0" name=""/>
        <dsp:cNvSpPr/>
      </dsp:nvSpPr>
      <dsp:spPr>
        <a:xfrm>
          <a:off x="1427693" y="2427053"/>
          <a:ext cx="3508837" cy="625524"/>
        </a:xfrm>
        <a:custGeom>
          <a:avLst/>
          <a:gdLst/>
          <a:ahLst/>
          <a:cxnLst/>
          <a:rect l="0" t="0" r="0" b="0"/>
          <a:pathLst>
            <a:path>
              <a:moveTo>
                <a:pt x="3508837" y="0"/>
              </a:moveTo>
              <a:lnTo>
                <a:pt x="3508837" y="329862"/>
              </a:lnTo>
              <a:lnTo>
                <a:pt x="0" y="329862"/>
              </a:lnTo>
              <a:lnTo>
                <a:pt x="0" y="625524"/>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92870" y="2736535"/>
        <a:ext cx="178482" cy="6561"/>
      </dsp:txXfrm>
    </dsp:sp>
    <dsp:sp modelId="{78D46091-00F9-4D0C-9670-A714506DD2B6}">
      <dsp:nvSpPr>
        <dsp:cNvPr id="0" name=""/>
        <dsp:cNvSpPr/>
      </dsp:nvSpPr>
      <dsp:spPr>
        <a:xfrm>
          <a:off x="3510174" y="717225"/>
          <a:ext cx="2852713" cy="1711628"/>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85" tIns="146729" rIns="139785" bIns="146729" numCol="1" spcCol="1270" anchor="ctr" anchorCtr="0">
          <a:noAutofit/>
        </a:bodyPr>
        <a:lstStyle/>
        <a:p>
          <a:pPr marL="0" lvl="0" indent="0" algn="ctr" defTabSz="889000">
            <a:lnSpc>
              <a:spcPct val="90000"/>
            </a:lnSpc>
            <a:spcBef>
              <a:spcPct val="0"/>
            </a:spcBef>
            <a:spcAft>
              <a:spcPct val="35000"/>
            </a:spcAft>
            <a:buNone/>
          </a:pPr>
          <a:r>
            <a:rPr lang="en-GB" sz="2000" kern="1200"/>
            <a:t>Practice and refine your skills over time</a:t>
          </a:r>
          <a:endParaRPr lang="en-US" sz="2000" kern="1200"/>
        </a:p>
      </dsp:txBody>
      <dsp:txXfrm>
        <a:off x="3510174" y="717225"/>
        <a:ext cx="2852713" cy="1711628"/>
      </dsp:txXfrm>
    </dsp:sp>
    <dsp:sp modelId="{EEFEBC23-7341-4B9B-BFD6-595297C39F96}">
      <dsp:nvSpPr>
        <dsp:cNvPr id="0" name=""/>
        <dsp:cNvSpPr/>
      </dsp:nvSpPr>
      <dsp:spPr>
        <a:xfrm>
          <a:off x="2852249" y="3895072"/>
          <a:ext cx="625524" cy="91440"/>
        </a:xfrm>
        <a:custGeom>
          <a:avLst/>
          <a:gdLst/>
          <a:ahLst/>
          <a:cxnLst/>
          <a:rect l="0" t="0" r="0" b="0"/>
          <a:pathLst>
            <a:path>
              <a:moveTo>
                <a:pt x="0" y="45720"/>
              </a:moveTo>
              <a:lnTo>
                <a:pt x="625524" y="45720"/>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48608" y="3937511"/>
        <a:ext cx="32806" cy="6561"/>
      </dsp:txXfrm>
    </dsp:sp>
    <dsp:sp modelId="{21996EBC-DD3E-4641-8787-E0CF31550B83}">
      <dsp:nvSpPr>
        <dsp:cNvPr id="0" name=""/>
        <dsp:cNvSpPr/>
      </dsp:nvSpPr>
      <dsp:spPr>
        <a:xfrm>
          <a:off x="1336" y="3084978"/>
          <a:ext cx="2852713" cy="1711628"/>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85" tIns="146729" rIns="139785" bIns="146729" numCol="1" spcCol="1270" anchor="ctr" anchorCtr="0">
          <a:noAutofit/>
        </a:bodyPr>
        <a:lstStyle/>
        <a:p>
          <a:pPr marL="0" lvl="0" indent="0" algn="ctr" defTabSz="889000">
            <a:lnSpc>
              <a:spcPct val="90000"/>
            </a:lnSpc>
            <a:spcBef>
              <a:spcPct val="0"/>
            </a:spcBef>
            <a:spcAft>
              <a:spcPct val="35000"/>
            </a:spcAft>
            <a:buNone/>
          </a:pPr>
          <a:r>
            <a:rPr lang="en-GB" sz="2000" kern="1200"/>
            <a:t>Get feedback from your presentations</a:t>
          </a:r>
          <a:endParaRPr lang="en-US" sz="2000" kern="1200"/>
        </a:p>
      </dsp:txBody>
      <dsp:txXfrm>
        <a:off x="1336" y="3084978"/>
        <a:ext cx="2852713" cy="1711628"/>
      </dsp:txXfrm>
    </dsp:sp>
    <dsp:sp modelId="{66ECA70C-77FC-4301-A32E-2B82DAA8ABE1}">
      <dsp:nvSpPr>
        <dsp:cNvPr id="0" name=""/>
        <dsp:cNvSpPr/>
      </dsp:nvSpPr>
      <dsp:spPr>
        <a:xfrm>
          <a:off x="3510174" y="3084978"/>
          <a:ext cx="2852713" cy="1711628"/>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85" tIns="146729" rIns="139785" bIns="146729" numCol="1" spcCol="1270" anchor="ctr" anchorCtr="0">
          <a:noAutofit/>
        </a:bodyPr>
        <a:lstStyle/>
        <a:p>
          <a:pPr marL="0" lvl="0" indent="0" algn="ctr" defTabSz="889000">
            <a:lnSpc>
              <a:spcPct val="90000"/>
            </a:lnSpc>
            <a:spcBef>
              <a:spcPct val="0"/>
            </a:spcBef>
            <a:spcAft>
              <a:spcPct val="35000"/>
            </a:spcAft>
            <a:buNone/>
          </a:pPr>
          <a:r>
            <a:rPr lang="en-GB" sz="2000" kern="1200"/>
            <a:t>Embrace your unique style and personality</a:t>
          </a:r>
          <a:r>
            <a:rPr lang="en-GB" sz="2000" kern="1200">
              <a:latin typeface="Calibri Light" panose="020F0302020204030204"/>
            </a:rPr>
            <a:t>!</a:t>
          </a:r>
          <a:endParaRPr lang="en-US" sz="2000" kern="1200"/>
        </a:p>
      </dsp:txBody>
      <dsp:txXfrm>
        <a:off x="3510174" y="3084978"/>
        <a:ext cx="2852713" cy="171162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74D4BC-BBAA-4A16-B881-F7C2F7941EB7}">
      <dsp:nvSpPr>
        <dsp:cNvPr id="0" name=""/>
        <dsp:cNvSpPr/>
      </dsp:nvSpPr>
      <dsp:spPr>
        <a:xfrm>
          <a:off x="1167695" y="1426658"/>
          <a:ext cx="1098000" cy="1098000"/>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7FB554-9AB6-4F93-BB05-6C38BCA3ABA1}">
      <dsp:nvSpPr>
        <dsp:cNvPr id="0" name=""/>
        <dsp:cNvSpPr/>
      </dsp:nvSpPr>
      <dsp:spPr>
        <a:xfrm>
          <a:off x="1401695" y="1660658"/>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4749185-0DC3-4CD7-A342-AD770F45671A}">
      <dsp:nvSpPr>
        <dsp:cNvPr id="0" name=""/>
        <dsp:cNvSpPr/>
      </dsp:nvSpPr>
      <dsp:spPr>
        <a:xfrm>
          <a:off x="816695" y="286665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defRPr cap="all"/>
          </a:pPr>
          <a:r>
            <a:rPr lang="en-GB" sz="1300" b="1" kern="1200" dirty="0"/>
            <a:t>High-Quality Footage</a:t>
          </a:r>
          <a:endParaRPr lang="en-US" sz="1300" kern="1200" dirty="0"/>
        </a:p>
      </dsp:txBody>
      <dsp:txXfrm>
        <a:off x="816695" y="2866658"/>
        <a:ext cx="1800000" cy="720000"/>
      </dsp:txXfrm>
    </dsp:sp>
    <dsp:sp modelId="{723CA730-DFA8-4F3E-B07C-4A3168451AD0}">
      <dsp:nvSpPr>
        <dsp:cNvPr id="0" name=""/>
        <dsp:cNvSpPr/>
      </dsp:nvSpPr>
      <dsp:spPr>
        <a:xfrm>
          <a:off x="3282695" y="1426658"/>
          <a:ext cx="1098000" cy="1098000"/>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3E8AF7-2428-4BCF-A59B-AFF7E55A9C69}">
      <dsp:nvSpPr>
        <dsp:cNvPr id="0" name=""/>
        <dsp:cNvSpPr/>
      </dsp:nvSpPr>
      <dsp:spPr>
        <a:xfrm>
          <a:off x="3516695" y="1660658"/>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2574AC5-6E7E-4A8C-922E-086BBF3A5935}">
      <dsp:nvSpPr>
        <dsp:cNvPr id="0" name=""/>
        <dsp:cNvSpPr/>
      </dsp:nvSpPr>
      <dsp:spPr>
        <a:xfrm>
          <a:off x="2931695" y="286665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rtl="0">
            <a:lnSpc>
              <a:spcPct val="100000"/>
            </a:lnSpc>
            <a:spcBef>
              <a:spcPct val="0"/>
            </a:spcBef>
            <a:spcAft>
              <a:spcPct val="35000"/>
            </a:spcAft>
            <a:buNone/>
            <a:defRPr cap="all"/>
          </a:pPr>
          <a:r>
            <a:rPr lang="en-GB" sz="1300" b="1" kern="1200" dirty="0"/>
            <a:t>Lighting - </a:t>
          </a:r>
          <a:r>
            <a:rPr lang="en-GB" sz="1300" kern="1200" dirty="0"/>
            <a:t>eliminate shadows &amp; ensure </a:t>
          </a:r>
          <a:r>
            <a:rPr lang="en-GB" sz="1300" kern="1200" dirty="0">
              <a:latin typeface="Calibri Light" panose="020F0302020204030204"/>
            </a:rPr>
            <a:t>a well-lit</a:t>
          </a:r>
          <a:r>
            <a:rPr lang="en-GB" sz="1300" kern="1200" dirty="0"/>
            <a:t> environment</a:t>
          </a:r>
          <a:endParaRPr lang="en-US" sz="1300" kern="1200" dirty="0"/>
        </a:p>
      </dsp:txBody>
      <dsp:txXfrm>
        <a:off x="2931695" y="2866658"/>
        <a:ext cx="1800000" cy="720000"/>
      </dsp:txXfrm>
    </dsp:sp>
    <dsp:sp modelId="{B9286EF7-4BBA-4CB5-90CE-096C9C5CB152}">
      <dsp:nvSpPr>
        <dsp:cNvPr id="0" name=""/>
        <dsp:cNvSpPr/>
      </dsp:nvSpPr>
      <dsp:spPr>
        <a:xfrm>
          <a:off x="5397695" y="1426658"/>
          <a:ext cx="1098000" cy="1098000"/>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38F05C-84E4-471F-9E7D-83C09F1AE27E}">
      <dsp:nvSpPr>
        <dsp:cNvPr id="0" name=""/>
        <dsp:cNvSpPr/>
      </dsp:nvSpPr>
      <dsp:spPr>
        <a:xfrm>
          <a:off x="5631695" y="1660658"/>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0BEECD3-894E-4D87-ABBE-B768B0397924}">
      <dsp:nvSpPr>
        <dsp:cNvPr id="0" name=""/>
        <dsp:cNvSpPr/>
      </dsp:nvSpPr>
      <dsp:spPr>
        <a:xfrm>
          <a:off x="5046695" y="286665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rtl="0">
            <a:lnSpc>
              <a:spcPct val="100000"/>
            </a:lnSpc>
            <a:spcBef>
              <a:spcPct val="0"/>
            </a:spcBef>
            <a:spcAft>
              <a:spcPct val="35000"/>
            </a:spcAft>
            <a:buNone/>
            <a:defRPr cap="all"/>
          </a:pPr>
          <a:r>
            <a:rPr lang="en-GB" sz="1300" b="1" kern="1200" dirty="0"/>
            <a:t>Background - </a:t>
          </a:r>
          <a:r>
            <a:rPr lang="en-GB" sz="1300" kern="1200" dirty="0"/>
            <a:t>avoid distractions &amp; focus on the subject </a:t>
          </a:r>
          <a:endParaRPr lang="en-US" sz="1300" b="0" kern="1200" dirty="0">
            <a:latin typeface="Calibri Light" panose="020F0302020204030204"/>
          </a:endParaRPr>
        </a:p>
      </dsp:txBody>
      <dsp:txXfrm>
        <a:off x="5046695" y="2866658"/>
        <a:ext cx="1800000" cy="720000"/>
      </dsp:txXfrm>
    </dsp:sp>
    <dsp:sp modelId="{0B58F996-B2B1-4BF7-BF42-D9AAF802830B}">
      <dsp:nvSpPr>
        <dsp:cNvPr id="0" name=""/>
        <dsp:cNvSpPr/>
      </dsp:nvSpPr>
      <dsp:spPr>
        <a:xfrm>
          <a:off x="7512695" y="1426658"/>
          <a:ext cx="1098000" cy="1098000"/>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90ACB4-22EA-4FC9-97FF-EA9CCA4481EB}">
      <dsp:nvSpPr>
        <dsp:cNvPr id="0" name=""/>
        <dsp:cNvSpPr/>
      </dsp:nvSpPr>
      <dsp:spPr>
        <a:xfrm>
          <a:off x="7746695" y="1660658"/>
          <a:ext cx="630000" cy="630000"/>
        </a:xfrm>
        <a:prstGeom prst="rect">
          <a:avLst/>
        </a:prstGeom>
        <a:solidFill>
          <a:schemeClr val="bg1">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EED3DF-6D7D-49B9-9FAA-DA79465B5214}">
      <dsp:nvSpPr>
        <dsp:cNvPr id="0" name=""/>
        <dsp:cNvSpPr/>
      </dsp:nvSpPr>
      <dsp:spPr>
        <a:xfrm>
          <a:off x="7161695" y="286665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rtl="0">
            <a:lnSpc>
              <a:spcPct val="100000"/>
            </a:lnSpc>
            <a:spcBef>
              <a:spcPct val="0"/>
            </a:spcBef>
            <a:spcAft>
              <a:spcPct val="35000"/>
            </a:spcAft>
            <a:buNone/>
            <a:defRPr cap="all"/>
          </a:pPr>
          <a:r>
            <a:rPr lang="en-GB" sz="1300" b="1" kern="1200" dirty="0"/>
            <a:t>Graphics and Text Overlays</a:t>
          </a:r>
          <a:r>
            <a:rPr lang="en-GB" sz="1300" kern="1200" dirty="0">
              <a:latin typeface="Calibri Light" panose="020F0302020204030204"/>
            </a:rPr>
            <a:t> -</a:t>
          </a:r>
          <a:r>
            <a:rPr lang="en-GB" sz="1300" kern="1200" dirty="0"/>
            <a:t>emphasise key </a:t>
          </a:r>
          <a:r>
            <a:rPr lang="en-GB" sz="1300" kern="1200" dirty="0">
              <a:latin typeface="Calibri Light" panose="020F0302020204030204"/>
            </a:rPr>
            <a:t>info</a:t>
          </a:r>
          <a:endParaRPr lang="en-GB" sz="1300" kern="1200" dirty="0"/>
        </a:p>
      </dsp:txBody>
      <dsp:txXfrm>
        <a:off x="7161695" y="2866658"/>
        <a:ext cx="1800000" cy="720000"/>
      </dsp:txXfrm>
    </dsp:sp>
    <dsp:sp modelId="{5CA03977-DC8A-42E1-9C60-7F728D9D69C6}">
      <dsp:nvSpPr>
        <dsp:cNvPr id="0" name=""/>
        <dsp:cNvSpPr/>
      </dsp:nvSpPr>
      <dsp:spPr>
        <a:xfrm>
          <a:off x="9627695" y="1426658"/>
          <a:ext cx="1098000" cy="1098000"/>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8193F7-8058-4C55-9B2E-3D0C34F857D4}">
      <dsp:nvSpPr>
        <dsp:cNvPr id="0" name=""/>
        <dsp:cNvSpPr/>
      </dsp:nvSpPr>
      <dsp:spPr>
        <a:xfrm>
          <a:off x="9861695" y="1660658"/>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7CB882B-D50B-4B1A-928D-3E6153529194}">
      <dsp:nvSpPr>
        <dsp:cNvPr id="0" name=""/>
        <dsp:cNvSpPr/>
      </dsp:nvSpPr>
      <dsp:spPr>
        <a:xfrm>
          <a:off x="9276695" y="286665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rtl="0">
            <a:lnSpc>
              <a:spcPct val="100000"/>
            </a:lnSpc>
            <a:spcBef>
              <a:spcPct val="0"/>
            </a:spcBef>
            <a:spcAft>
              <a:spcPct val="35000"/>
            </a:spcAft>
            <a:buNone/>
            <a:defRPr cap="all"/>
          </a:pPr>
          <a:r>
            <a:rPr lang="en-GB" sz="1300" b="1" kern="1200" dirty="0"/>
            <a:t>Music and Sound</a:t>
          </a:r>
          <a:r>
            <a:rPr lang="en-GB" sz="1300" b="1" kern="1200" dirty="0">
              <a:latin typeface="Calibri Light" panose="020F0302020204030204"/>
            </a:rPr>
            <a:t> </a:t>
          </a:r>
          <a:endParaRPr lang="en-GB" sz="1300" kern="1200" dirty="0"/>
        </a:p>
      </dsp:txBody>
      <dsp:txXfrm>
        <a:off x="9276695" y="2866658"/>
        <a:ext cx="1800000"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3931EB0-E7B6-8140-BB6F-2EC770A7F0BF}" type="datetimeFigureOut">
              <a:rPr lang="en-US" smtClean="0"/>
              <a:t>3/21/24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5EC0940-82A4-3A47-94FF-4665664F4329}" type="slidenum">
              <a:rPr lang="en-US" smtClean="0"/>
              <a:t>‹#›</a:t>
            </a:fld>
            <a:endParaRPr lang="en-US"/>
          </a:p>
        </p:txBody>
      </p:sp>
    </p:spTree>
    <p:extLst>
      <p:ext uri="{BB962C8B-B14F-4D97-AF65-F5344CB8AC3E}">
        <p14:creationId xmlns:p14="http://schemas.microsoft.com/office/powerpoint/2010/main" val="26307860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5EC0940-82A4-3A47-94FF-4665664F4329}" type="slidenum">
              <a:rPr lang="en-US" smtClean="0"/>
              <a:t>2</a:t>
            </a:fld>
            <a:endParaRPr lang="en-US"/>
          </a:p>
        </p:txBody>
      </p:sp>
    </p:spTree>
    <p:extLst>
      <p:ext uri="{BB962C8B-B14F-4D97-AF65-F5344CB8AC3E}">
        <p14:creationId xmlns:p14="http://schemas.microsoft.com/office/powerpoint/2010/main" val="9438710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An e-portfolio is a submission that has some inclusion of an </a:t>
            </a:r>
            <a:r>
              <a:rPr lang="en-US" err="1"/>
              <a:t>electronig</a:t>
            </a:r>
            <a:r>
              <a:rPr lang="en-US"/>
              <a:t> nature and which could have more than one component?  i.e. this could be power point with audio recorded to </a:t>
            </a:r>
            <a:r>
              <a:rPr lang="en-US" err="1"/>
              <a:t>coencide</a:t>
            </a:r>
            <a:r>
              <a:rPr lang="en-US"/>
              <a:t> with the slides. </a:t>
            </a:r>
          </a:p>
          <a:p>
            <a:endParaRPr lang="en-US">
              <a:cs typeface="Calibri"/>
            </a:endParaRPr>
          </a:p>
          <a:p>
            <a:r>
              <a:rPr lang="en-US"/>
              <a:t>The assessment for BMSS4009 was an </a:t>
            </a:r>
            <a:r>
              <a:rPr lang="en-US" err="1"/>
              <a:t>eportfolio</a:t>
            </a:r>
            <a:r>
              <a:rPr lang="en-US"/>
              <a:t> – and for this One Note was promoted to be used as the location to ‘store’ your research and reflection and literature list. As part of this therefore, video clips, photos, links to various web pages with screen shots i.e. to relevant BBC news, personal ppt you’ve created can be uploaded – can ALL and MORE be a part of a One Note </a:t>
            </a:r>
            <a:r>
              <a:rPr lang="en-US" err="1"/>
              <a:t>ePortfolio</a:t>
            </a:r>
            <a:r>
              <a:rPr lang="en-US"/>
              <a:t>. </a:t>
            </a:r>
          </a:p>
          <a:p>
            <a:endParaRPr lang="en-US">
              <a:cs typeface="Calibri"/>
            </a:endParaRPr>
          </a:p>
          <a:p>
            <a:r>
              <a:rPr lang="en-US"/>
              <a:t>For BMSS4008 second assessment it’s an </a:t>
            </a:r>
            <a:r>
              <a:rPr lang="en-US" err="1"/>
              <a:t>eportfolio</a:t>
            </a:r>
            <a:r>
              <a:rPr lang="en-US"/>
              <a:t> – and for this we are asking you to engage with power point and with audio recording voice over. This will be your submission. So – what are the characteristics of this </a:t>
            </a:r>
            <a:r>
              <a:rPr lang="en-US" err="1"/>
              <a:t>verisio</a:t>
            </a:r>
            <a:r>
              <a:rPr lang="en-US"/>
              <a:t> of an </a:t>
            </a:r>
            <a:r>
              <a:rPr lang="en-US" err="1"/>
              <a:t>ePortffolio</a:t>
            </a:r>
            <a:r>
              <a:rPr lang="en-US"/>
              <a:t> …</a:t>
            </a:r>
            <a:endParaRPr lang="en-US">
              <a:cs typeface="Calibri"/>
            </a:endParaRPr>
          </a:p>
        </p:txBody>
      </p:sp>
      <p:sp>
        <p:nvSpPr>
          <p:cNvPr id="4" name="Slide Number Placeholder 3"/>
          <p:cNvSpPr>
            <a:spLocks noGrp="1"/>
          </p:cNvSpPr>
          <p:nvPr>
            <p:ph type="sldNum" sz="quarter" idx="5"/>
          </p:nvPr>
        </p:nvSpPr>
        <p:spPr/>
        <p:txBody>
          <a:bodyPr/>
          <a:lstStyle/>
          <a:p>
            <a:fld id="{65EC0940-82A4-3A47-94FF-4665664F4329}" type="slidenum">
              <a:rPr lang="en-US" smtClean="0"/>
              <a:t>6</a:t>
            </a:fld>
            <a:endParaRPr lang="en-US"/>
          </a:p>
        </p:txBody>
      </p:sp>
    </p:spTree>
    <p:extLst>
      <p:ext uri="{BB962C8B-B14F-4D97-AF65-F5344CB8AC3E}">
        <p14:creationId xmlns:p14="http://schemas.microsoft.com/office/powerpoint/2010/main" val="18269693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GB" b="1"/>
              <a:t>Confidence</a:t>
            </a:r>
            <a:r>
              <a:rPr lang="en-GB"/>
              <a:t>: A confident speaker captivates the audience's attention and exudes authority on the subject matter.</a:t>
            </a:r>
          </a:p>
          <a:p>
            <a:pPr marL="285750" indent="-285750">
              <a:lnSpc>
                <a:spcPct val="90000"/>
              </a:lnSpc>
              <a:spcBef>
                <a:spcPts val="1000"/>
              </a:spcBef>
              <a:buFont typeface="Arial"/>
              <a:buChar char="•"/>
            </a:pPr>
            <a:r>
              <a:rPr lang="en-GB" b="1"/>
              <a:t>Clarity</a:t>
            </a:r>
            <a:r>
              <a:rPr lang="en-GB"/>
              <a:t>: Clear articulation and well-structured content ensure the audience understands the message without confusion.</a:t>
            </a:r>
          </a:p>
          <a:p>
            <a:pPr marL="285750" indent="-285750">
              <a:lnSpc>
                <a:spcPct val="90000"/>
              </a:lnSpc>
              <a:spcBef>
                <a:spcPts val="1000"/>
              </a:spcBef>
              <a:buFont typeface="Arial"/>
              <a:buChar char="•"/>
            </a:pPr>
            <a:r>
              <a:rPr lang="en-GB" b="1"/>
              <a:t>Engagement</a:t>
            </a:r>
            <a:r>
              <a:rPr lang="en-GB"/>
              <a:t>: An engaging speaker interacts with the audience, fostering a connection and keeping them invested in the presentation.</a:t>
            </a:r>
          </a:p>
          <a:p>
            <a:pPr marL="285750" indent="-285750">
              <a:lnSpc>
                <a:spcPct val="90000"/>
              </a:lnSpc>
              <a:spcBef>
                <a:spcPts val="1000"/>
              </a:spcBef>
              <a:buFont typeface="Arial"/>
              <a:buChar char="•"/>
            </a:pPr>
            <a:r>
              <a:rPr lang="en-GB" b="1"/>
              <a:t>Authenticity</a:t>
            </a:r>
            <a:r>
              <a:rPr lang="en-GB"/>
              <a:t>: Authenticity builds trust and credibility. A genuine presenter connects with the audience on a personal level.</a:t>
            </a:r>
          </a:p>
          <a:p>
            <a:pPr marL="285750" indent="-285750">
              <a:lnSpc>
                <a:spcPct val="90000"/>
              </a:lnSpc>
              <a:spcBef>
                <a:spcPts val="1000"/>
              </a:spcBef>
              <a:buFont typeface="Arial"/>
              <a:buChar char="•"/>
            </a:pPr>
            <a:r>
              <a:rPr lang="en-GB" b="1"/>
              <a:t>Adaptability</a:t>
            </a:r>
            <a:r>
              <a:rPr lang="en-GB"/>
              <a:t>: Adapting to the audience's needs and feedback ensures the message resonates with diverse listeners.</a:t>
            </a:r>
          </a:p>
          <a:p>
            <a:pPr marL="285750" indent="-285750">
              <a:lnSpc>
                <a:spcPct val="90000"/>
              </a:lnSpc>
              <a:spcBef>
                <a:spcPts val="1000"/>
              </a:spcBef>
              <a:buFont typeface="Arial"/>
              <a:buChar char="•"/>
            </a:pPr>
            <a:r>
              <a:rPr lang="en-GB" b="1"/>
              <a:t>Passion</a:t>
            </a:r>
            <a:r>
              <a:rPr lang="en-GB"/>
              <a:t>: Passion for the topic shines through and inspires the audience, making the presentation memorable and impactful.</a:t>
            </a:r>
          </a:p>
          <a:p>
            <a:pPr marL="285750" indent="-285750">
              <a:lnSpc>
                <a:spcPct val="90000"/>
              </a:lnSpc>
              <a:spcBef>
                <a:spcPts val="1000"/>
              </a:spcBef>
              <a:buFont typeface="Arial"/>
              <a:buChar char="•"/>
            </a:pPr>
            <a:endParaRPr lang="en-GB"/>
          </a:p>
          <a:p>
            <a:endParaRPr lang="en-US">
              <a:cs typeface="Calibri"/>
            </a:endParaRPr>
          </a:p>
        </p:txBody>
      </p:sp>
      <p:sp>
        <p:nvSpPr>
          <p:cNvPr id="4" name="Slide Number Placeholder 3"/>
          <p:cNvSpPr>
            <a:spLocks noGrp="1"/>
          </p:cNvSpPr>
          <p:nvPr>
            <p:ph type="sldNum" sz="quarter" idx="5"/>
          </p:nvPr>
        </p:nvSpPr>
        <p:spPr/>
        <p:txBody>
          <a:bodyPr/>
          <a:lstStyle/>
          <a:p>
            <a:fld id="{65EC0940-82A4-3A47-94FF-4665664F4329}" type="slidenum">
              <a:rPr lang="en-US" smtClean="0"/>
              <a:t>9</a:t>
            </a:fld>
            <a:endParaRPr lang="en-US"/>
          </a:p>
        </p:txBody>
      </p:sp>
    </p:spTree>
    <p:extLst>
      <p:ext uri="{BB962C8B-B14F-4D97-AF65-F5344CB8AC3E}">
        <p14:creationId xmlns:p14="http://schemas.microsoft.com/office/powerpoint/2010/main" val="36472750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GB" b="1"/>
              <a:t>Simplicity</a:t>
            </a:r>
            <a:r>
              <a:rPr lang="en-GB"/>
              <a:t>: Keep slides simple and uncluttered to avoid overwhelming the audience. Focus on key points and use visuals to complement the message.</a:t>
            </a:r>
            <a:endParaRPr lang="en-US"/>
          </a:p>
          <a:p>
            <a:pPr marL="285750" indent="-285750">
              <a:lnSpc>
                <a:spcPct val="90000"/>
              </a:lnSpc>
              <a:spcBef>
                <a:spcPts val="1000"/>
              </a:spcBef>
              <a:buFont typeface="Arial"/>
              <a:buChar char="•"/>
            </a:pPr>
            <a:r>
              <a:rPr lang="en-GB" b="1"/>
              <a:t>Visual Hierarchy</a:t>
            </a:r>
            <a:r>
              <a:rPr lang="en-GB"/>
              <a:t>: Arrange content with a clear visual hierarchy, highlighting important information and guiding the audience's attention.</a:t>
            </a:r>
          </a:p>
          <a:p>
            <a:pPr marL="285750" indent="-285750">
              <a:lnSpc>
                <a:spcPct val="90000"/>
              </a:lnSpc>
              <a:spcBef>
                <a:spcPts val="1000"/>
              </a:spcBef>
              <a:buFont typeface="Arial"/>
              <a:buChar char="•"/>
            </a:pPr>
            <a:r>
              <a:rPr lang="en-GB" b="1"/>
              <a:t>Consistency</a:t>
            </a:r>
            <a:r>
              <a:rPr lang="en-GB"/>
              <a:t>: Maintain consistency in design elements such as fonts, </a:t>
            </a:r>
            <a:r>
              <a:rPr lang="en-GB" err="1"/>
              <a:t>colors</a:t>
            </a:r>
            <a:r>
              <a:rPr lang="en-GB"/>
              <a:t>, and formatting to create a professional and cohesive presentation.</a:t>
            </a:r>
          </a:p>
          <a:p>
            <a:pPr marL="285750" indent="-285750">
              <a:lnSpc>
                <a:spcPct val="90000"/>
              </a:lnSpc>
              <a:spcBef>
                <a:spcPts val="1000"/>
              </a:spcBef>
              <a:buFont typeface="Arial"/>
              <a:buChar char="•"/>
            </a:pPr>
            <a:r>
              <a:rPr lang="en-GB" b="1"/>
              <a:t>Use of Images</a:t>
            </a:r>
            <a:r>
              <a:rPr lang="en-GB"/>
              <a:t>: Incorporate relevant images to evoke emotions, illustrate concepts, and enhance understanding. Choose high-quality, copyright-free images for maximum impact.</a:t>
            </a:r>
          </a:p>
          <a:p>
            <a:pPr marL="285750" indent="-285750">
              <a:lnSpc>
                <a:spcPct val="90000"/>
              </a:lnSpc>
              <a:spcBef>
                <a:spcPts val="1000"/>
              </a:spcBef>
              <a:buFont typeface="Arial"/>
              <a:buChar char="•"/>
            </a:pPr>
            <a:r>
              <a:rPr lang="en-GB" b="1"/>
              <a:t>Accessibility</a:t>
            </a:r>
            <a:r>
              <a:rPr lang="en-GB"/>
              <a:t>: Ensure visual elements are accessible to all audience members, including those with disabilities, by using appropriate contrast and descriptive alt text.</a:t>
            </a:r>
          </a:p>
          <a:p>
            <a:pPr marL="285750" indent="-285750">
              <a:lnSpc>
                <a:spcPct val="90000"/>
              </a:lnSpc>
              <a:spcBef>
                <a:spcPts val="1000"/>
              </a:spcBef>
              <a:buFont typeface="Arial"/>
              <a:buChar char="•"/>
            </a:pPr>
            <a:endParaRPr lang="en-GB"/>
          </a:p>
          <a:p>
            <a:endParaRPr lang="en-US">
              <a:cs typeface="Calibri"/>
            </a:endParaRPr>
          </a:p>
        </p:txBody>
      </p:sp>
      <p:sp>
        <p:nvSpPr>
          <p:cNvPr id="4" name="Slide Number Placeholder 3"/>
          <p:cNvSpPr>
            <a:spLocks noGrp="1"/>
          </p:cNvSpPr>
          <p:nvPr>
            <p:ph type="sldNum" sz="quarter" idx="5"/>
          </p:nvPr>
        </p:nvSpPr>
        <p:spPr/>
        <p:txBody>
          <a:bodyPr/>
          <a:lstStyle/>
          <a:p>
            <a:fld id="{65EC0940-82A4-3A47-94FF-4665664F4329}" type="slidenum">
              <a:rPr lang="en-US" smtClean="0"/>
              <a:t>10</a:t>
            </a:fld>
            <a:endParaRPr lang="en-US"/>
          </a:p>
        </p:txBody>
      </p:sp>
    </p:spTree>
    <p:extLst>
      <p:ext uri="{BB962C8B-B14F-4D97-AF65-F5344CB8AC3E}">
        <p14:creationId xmlns:p14="http://schemas.microsoft.com/office/powerpoint/2010/main" val="13666656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1">
              <a:lnSpc>
                <a:spcPct val="90000"/>
              </a:lnSpc>
              <a:spcAft>
                <a:spcPts val="600"/>
              </a:spcAft>
              <a:buChar char="•"/>
            </a:pPr>
            <a:r>
              <a:rPr lang="en-US" dirty="0"/>
              <a:t>Zhuang, S., Li, K., Chen, X., Wang, Y., Liu, Z., Qiao, Y., &amp; Wang, Y. (2024). Vlogger: Make Your Dream A Vlog. </a:t>
            </a:r>
            <a:r>
              <a:rPr lang="en-US" i="1" dirty="0" err="1"/>
              <a:t>arXiv</a:t>
            </a:r>
            <a:r>
              <a:rPr lang="en-US" i="1" dirty="0"/>
              <a:t> preprint arXiv:2401.09414</a:t>
            </a:r>
            <a:r>
              <a:rPr lang="en-US" dirty="0"/>
              <a:t>.</a:t>
            </a:r>
          </a:p>
          <a:p>
            <a:endParaRPr lang="en-US" dirty="0">
              <a:cs typeface="Calibri"/>
            </a:endParaRPr>
          </a:p>
        </p:txBody>
      </p:sp>
      <p:sp>
        <p:nvSpPr>
          <p:cNvPr id="4" name="Slide Number Placeholder 3"/>
          <p:cNvSpPr>
            <a:spLocks noGrp="1"/>
          </p:cNvSpPr>
          <p:nvPr>
            <p:ph type="sldNum" sz="quarter" idx="5"/>
          </p:nvPr>
        </p:nvSpPr>
        <p:spPr/>
        <p:txBody>
          <a:bodyPr/>
          <a:lstStyle/>
          <a:p>
            <a:fld id="{65EC0940-82A4-3A47-94FF-4665664F4329}" type="slidenum">
              <a:rPr lang="en-US" smtClean="0"/>
              <a:t>19</a:t>
            </a:fld>
            <a:endParaRPr lang="en-US"/>
          </a:p>
        </p:txBody>
      </p:sp>
    </p:spTree>
    <p:extLst>
      <p:ext uri="{BB962C8B-B14F-4D97-AF65-F5344CB8AC3E}">
        <p14:creationId xmlns:p14="http://schemas.microsoft.com/office/powerpoint/2010/main" val="33857411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GB" b="1"/>
              <a:t>High-Quality Footage</a:t>
            </a:r>
            <a:r>
              <a:rPr lang="en-GB"/>
              <a:t>: Use high-resolution cameras and equipment to ensure clear, crisp footage that enhances the overall viewing experience.</a:t>
            </a:r>
          </a:p>
          <a:p>
            <a:pPr marL="285750" indent="-285750">
              <a:lnSpc>
                <a:spcPct val="90000"/>
              </a:lnSpc>
              <a:spcBef>
                <a:spcPts val="1000"/>
              </a:spcBef>
              <a:buFont typeface="Arial"/>
              <a:buChar char="•"/>
            </a:pPr>
            <a:r>
              <a:rPr lang="en-GB" b="1"/>
              <a:t>Lighting</a:t>
            </a:r>
            <a:r>
              <a:rPr lang="en-GB"/>
              <a:t>: Optimize lighting conditions to eliminate shadows and ensure a well-lit scene, enhancing visibility and visual appeal.</a:t>
            </a:r>
          </a:p>
          <a:p>
            <a:pPr marL="285750" indent="-285750">
              <a:lnSpc>
                <a:spcPct val="90000"/>
              </a:lnSpc>
              <a:spcBef>
                <a:spcPts val="1000"/>
              </a:spcBef>
              <a:buFont typeface="Arial"/>
              <a:buChar char="•"/>
            </a:pPr>
            <a:r>
              <a:rPr lang="en-GB" b="1"/>
              <a:t>Background</a:t>
            </a:r>
            <a:r>
              <a:rPr lang="en-GB"/>
              <a:t>: Pay attention to the background to avoid distractions and maintain focus on the subject or message of your video/vlog.</a:t>
            </a:r>
          </a:p>
          <a:p>
            <a:pPr marL="285750" indent="-285750">
              <a:lnSpc>
                <a:spcPct val="90000"/>
              </a:lnSpc>
              <a:spcBef>
                <a:spcPts val="1000"/>
              </a:spcBef>
              <a:buFont typeface="Arial"/>
              <a:buChar char="•"/>
            </a:pPr>
            <a:r>
              <a:rPr lang="en-GB" b="1"/>
              <a:t>Graphics and Text Overlays to convey info &amp; emphasise key points </a:t>
            </a:r>
            <a:endParaRPr lang="en-GB"/>
          </a:p>
          <a:p>
            <a:pPr marL="285750" indent="-285750">
              <a:lnSpc>
                <a:spcPct val="90000"/>
              </a:lnSpc>
              <a:spcBef>
                <a:spcPts val="1000"/>
              </a:spcBef>
              <a:buFont typeface="Arial"/>
              <a:buChar char="•"/>
            </a:pPr>
            <a:r>
              <a:rPr lang="en-GB" b="1"/>
              <a:t>Music and Sound</a:t>
            </a:r>
            <a:r>
              <a:rPr lang="en-GB"/>
              <a:t>: Use background music and sound effects to enhance mood, evoke emotions, and create a more immersive viewing experience.</a:t>
            </a:r>
          </a:p>
          <a:p>
            <a:pPr>
              <a:lnSpc>
                <a:spcPct val="90000"/>
              </a:lnSpc>
              <a:spcBef>
                <a:spcPts val="1000"/>
              </a:spcBef>
            </a:pPr>
            <a:endParaRPr lang="en-GB"/>
          </a:p>
          <a:p>
            <a:endParaRPr lang="en-US">
              <a:cs typeface="Calibri"/>
            </a:endParaRPr>
          </a:p>
        </p:txBody>
      </p:sp>
      <p:sp>
        <p:nvSpPr>
          <p:cNvPr id="4" name="Slide Number Placeholder 3"/>
          <p:cNvSpPr>
            <a:spLocks noGrp="1"/>
          </p:cNvSpPr>
          <p:nvPr>
            <p:ph type="sldNum" sz="quarter" idx="5"/>
          </p:nvPr>
        </p:nvSpPr>
        <p:spPr/>
        <p:txBody>
          <a:bodyPr/>
          <a:lstStyle/>
          <a:p>
            <a:fld id="{65EC0940-82A4-3A47-94FF-4665664F4329}" type="slidenum">
              <a:rPr lang="en-US" smtClean="0"/>
              <a:t>20</a:t>
            </a:fld>
            <a:endParaRPr lang="en-US"/>
          </a:p>
        </p:txBody>
      </p:sp>
    </p:spTree>
    <p:extLst>
      <p:ext uri="{BB962C8B-B14F-4D97-AF65-F5344CB8AC3E}">
        <p14:creationId xmlns:p14="http://schemas.microsoft.com/office/powerpoint/2010/main" val="801661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Story telling... beginning, middle, and end structure, creating suspense, and engaging the audience emotionally.</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65EC0940-82A4-3A47-94FF-4665664F4329}" type="slidenum">
              <a:rPr lang="en-US" smtClean="0"/>
              <a:t>26</a:t>
            </a:fld>
            <a:endParaRPr lang="en-US"/>
          </a:p>
        </p:txBody>
      </p:sp>
    </p:spTree>
    <p:extLst>
      <p:ext uri="{BB962C8B-B14F-4D97-AF65-F5344CB8AC3E}">
        <p14:creationId xmlns:p14="http://schemas.microsoft.com/office/powerpoint/2010/main" val="5912989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CA991-4FB2-F84C-9546-375E9435A407}"/>
              </a:ext>
            </a:extLst>
          </p:cNvPr>
          <p:cNvSpPr>
            <a:spLocks noGrp="1"/>
          </p:cNvSpPr>
          <p:nvPr>
            <p:ph type="ctrTitle"/>
          </p:nvPr>
        </p:nvSpPr>
        <p:spPr>
          <a:xfrm>
            <a:off x="1524000" y="1662694"/>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C19DA6CA-D4FA-BA44-A58B-88B090228C32}"/>
              </a:ext>
            </a:extLst>
          </p:cNvPr>
          <p:cNvSpPr>
            <a:spLocks noGrp="1"/>
          </p:cNvSpPr>
          <p:nvPr>
            <p:ph type="subTitle" idx="1"/>
          </p:nvPr>
        </p:nvSpPr>
        <p:spPr>
          <a:xfrm>
            <a:off x="1524000" y="4142369"/>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4786320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67750-B475-004D-9BEE-53F7B615AEA3}"/>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1DE33F7-5C20-6249-8358-8AC4B0B831A6}"/>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1A42AA-85A7-F549-ACE2-7FF4FCB58C30}"/>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3/21/24</a:t>
            </a:fld>
            <a:endParaRPr lang="en-US"/>
          </a:p>
        </p:txBody>
      </p:sp>
      <p:sp>
        <p:nvSpPr>
          <p:cNvPr id="5" name="Footer Placeholder 4">
            <a:extLst>
              <a:ext uri="{FF2B5EF4-FFF2-40B4-BE49-F238E27FC236}">
                <a16:creationId xmlns:a16="http://schemas.microsoft.com/office/drawing/2014/main" id="{E263587C-988C-1741-B1AD-2260344FF398}"/>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66DE21C-3B8E-5F40-A53E-9F42721913A3}"/>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3992505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AE433-868A-9B40-8540-5D1A563C7022}"/>
              </a:ext>
            </a:extLst>
          </p:cNvPr>
          <p:cNvSpPr>
            <a:spLocks noGrp="1"/>
          </p:cNvSpPr>
          <p:nvPr>
            <p:ph type="title"/>
          </p:nvPr>
        </p:nvSpPr>
        <p:spPr>
          <a:xfrm>
            <a:off x="831850" y="1709738"/>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68E630A8-95A9-184E-87CF-BCBF239A73C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6C293386-3775-BB46-AF82-C34FB0210199}"/>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3/21/24</a:t>
            </a:fld>
            <a:endParaRPr lang="en-US"/>
          </a:p>
        </p:txBody>
      </p:sp>
      <p:sp>
        <p:nvSpPr>
          <p:cNvPr id="5" name="Footer Placeholder 4">
            <a:extLst>
              <a:ext uri="{FF2B5EF4-FFF2-40B4-BE49-F238E27FC236}">
                <a16:creationId xmlns:a16="http://schemas.microsoft.com/office/drawing/2014/main" id="{850FF5CA-C335-3D4B-8F03-1CD481A582D5}"/>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A6BCDFF-05A2-934D-BEA2-AAFE46CB8129}"/>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2579577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F14CCA-958F-144C-9EDD-BE41855E487B}"/>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11EAB40F-54BD-A242-9BDD-14BE604F262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D29F4EB-3198-804A-8B18-D80338851D13}"/>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4B9CD05-9F85-5F4A-9272-880DE5C9C57E}"/>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3/21/24</a:t>
            </a:fld>
            <a:endParaRPr lang="en-US"/>
          </a:p>
        </p:txBody>
      </p:sp>
      <p:sp>
        <p:nvSpPr>
          <p:cNvPr id="6" name="Footer Placeholder 5">
            <a:extLst>
              <a:ext uri="{FF2B5EF4-FFF2-40B4-BE49-F238E27FC236}">
                <a16:creationId xmlns:a16="http://schemas.microsoft.com/office/drawing/2014/main" id="{41BF5F0E-37F4-CE4C-BCA5-F5FA2BC71ADC}"/>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A44852C-11D2-9545-A28D-21DC2835B5B9}"/>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3223801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B8F641-C35D-A84E-AB4E-86B0499AADAB}"/>
              </a:ext>
            </a:extLst>
          </p:cNvPr>
          <p:cNvSpPr>
            <a:spLocks noGrp="1"/>
          </p:cNvSpPr>
          <p:nvPr>
            <p:ph type="title"/>
          </p:nvPr>
        </p:nvSpPr>
        <p:spPr>
          <a:xfrm>
            <a:off x="839788" y="365125"/>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53ADEAA3-A5CE-E94A-911B-75F86F943AA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BE195F6F-7B01-9041-B242-983D6535B7AA}"/>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EC6547D-0AF5-F144-99C9-F391613C382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1C618D06-44C8-D245-96F8-674E98E0A2B9}"/>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585D28F-5470-4B45-9050-2FED03F49DC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3/21/24</a:t>
            </a:fld>
            <a:endParaRPr lang="en-US"/>
          </a:p>
        </p:txBody>
      </p:sp>
      <p:sp>
        <p:nvSpPr>
          <p:cNvPr id="8" name="Footer Placeholder 7">
            <a:extLst>
              <a:ext uri="{FF2B5EF4-FFF2-40B4-BE49-F238E27FC236}">
                <a16:creationId xmlns:a16="http://schemas.microsoft.com/office/drawing/2014/main" id="{AE5B70C0-C3E6-1E4E-BEE1-C8C8410F051C}"/>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485C1C21-E6FE-664A-9ACE-EFF6F0D1CE4A}"/>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2357025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D64B1-84EB-6047-A2BE-E5BC5BBEEF46}"/>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E5E309EF-E51D-F540-93D4-6600A73DE63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3/21/24</a:t>
            </a:fld>
            <a:endParaRPr lang="en-US"/>
          </a:p>
        </p:txBody>
      </p:sp>
      <p:sp>
        <p:nvSpPr>
          <p:cNvPr id="4" name="Footer Placeholder 3">
            <a:extLst>
              <a:ext uri="{FF2B5EF4-FFF2-40B4-BE49-F238E27FC236}">
                <a16:creationId xmlns:a16="http://schemas.microsoft.com/office/drawing/2014/main" id="{C32FA78D-E555-614A-98D3-7FC8B9851932}"/>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295562C4-7058-6247-8E7C-A3F4FCE6C647}"/>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42455421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560D5E5-3C79-D94B-AB17-5E7DC0ED563E}"/>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3/21/24</a:t>
            </a:fld>
            <a:endParaRPr lang="en-US"/>
          </a:p>
        </p:txBody>
      </p:sp>
      <p:sp>
        <p:nvSpPr>
          <p:cNvPr id="3" name="Footer Placeholder 2">
            <a:extLst>
              <a:ext uri="{FF2B5EF4-FFF2-40B4-BE49-F238E27FC236}">
                <a16:creationId xmlns:a16="http://schemas.microsoft.com/office/drawing/2014/main" id="{F51A59F6-B720-BC4F-81CA-FD5C2DFD9E99}"/>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06DB336C-ECAA-6940-9957-27AD40DBCC45}"/>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7113618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F3EFD-60D8-2148-8133-A8C16AAA8BDA}"/>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798DC8BE-79D9-BC47-B26C-EABEE74C931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2B3F410-86AC-6545-8210-1638BC23F4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E788203-4374-0D41-9821-0B48A63EFD58}"/>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3/21/24</a:t>
            </a:fld>
            <a:endParaRPr lang="en-US"/>
          </a:p>
        </p:txBody>
      </p:sp>
      <p:sp>
        <p:nvSpPr>
          <p:cNvPr id="6" name="Footer Placeholder 5">
            <a:extLst>
              <a:ext uri="{FF2B5EF4-FFF2-40B4-BE49-F238E27FC236}">
                <a16:creationId xmlns:a16="http://schemas.microsoft.com/office/drawing/2014/main" id="{F00BE619-47D1-724E-9D3F-5966C69816AE}"/>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A45A3365-FAB5-2740-8154-E28942AE8CEC}"/>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9354184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9E9B9-6B77-5345-B0EF-3918852A9275}"/>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275C492-F7F6-744D-8063-93EAABE003C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D34A439-BEAF-CD4C-87DF-72DC1AECAD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FD0B163-9E3E-D447-BE23-93AC00A4D50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3/21/24</a:t>
            </a:fld>
            <a:endParaRPr lang="en-US"/>
          </a:p>
        </p:txBody>
      </p:sp>
      <p:sp>
        <p:nvSpPr>
          <p:cNvPr id="6" name="Footer Placeholder 5">
            <a:extLst>
              <a:ext uri="{FF2B5EF4-FFF2-40B4-BE49-F238E27FC236}">
                <a16:creationId xmlns:a16="http://schemas.microsoft.com/office/drawing/2014/main" id="{D64C965D-8269-824D-BDAA-61860C152E5E}"/>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5C46C733-D023-F64D-AB84-AE4A5DB2F83E}"/>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142883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4C1B1-AEA7-944F-88E0-58D25F45A3F5}"/>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9E9BF74-347D-114B-943B-F934FAC161F8}"/>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899CF3-B36B-3A41-A8CE-2D2BDACADAFA}"/>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3/21/24</a:t>
            </a:fld>
            <a:endParaRPr lang="en-US"/>
          </a:p>
        </p:txBody>
      </p:sp>
      <p:sp>
        <p:nvSpPr>
          <p:cNvPr id="5" name="Footer Placeholder 4">
            <a:extLst>
              <a:ext uri="{FF2B5EF4-FFF2-40B4-BE49-F238E27FC236}">
                <a16:creationId xmlns:a16="http://schemas.microsoft.com/office/drawing/2014/main" id="{95228349-9DA2-3E4C-95D7-C3278CF353C7}"/>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0C81D5ED-65D9-0A42-9AA4-54F9134381DD}"/>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0872714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D59055-C8D1-0F4E-9647-E3864DEF35EB}"/>
              </a:ext>
            </a:extLst>
          </p:cNvPr>
          <p:cNvSpPr>
            <a:spLocks noGrp="1"/>
          </p:cNvSpPr>
          <p:nvPr>
            <p:ph type="title" orient="vert"/>
          </p:nvPr>
        </p:nvSpPr>
        <p:spPr>
          <a:xfrm>
            <a:off x="8724900"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988BCB1-664D-0641-B8CB-184EBB9A2FE1}"/>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C41958-E946-1544-AA19-8120825B8BAB}"/>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3/21/24</a:t>
            </a:fld>
            <a:endParaRPr lang="en-US"/>
          </a:p>
        </p:txBody>
      </p:sp>
      <p:sp>
        <p:nvSpPr>
          <p:cNvPr id="5" name="Footer Placeholder 4">
            <a:extLst>
              <a:ext uri="{FF2B5EF4-FFF2-40B4-BE49-F238E27FC236}">
                <a16:creationId xmlns:a16="http://schemas.microsoft.com/office/drawing/2014/main" id="{AE82876A-64D4-FB45-96C8-382D8A5FA82F}"/>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F150415-0CC0-B243-A002-EBB868A6C4A5}"/>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5043362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574028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23621550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70634-EAB3-F14B-811C-0326FCB1D1D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9411A9A-E0B6-9E42-B50E-413BCC4C4CB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C8AC884-4DB1-294A-94B0-DB3C9516472A}"/>
              </a:ext>
            </a:extLst>
          </p:cNvPr>
          <p:cNvSpPr>
            <a:spLocks noGrp="1"/>
          </p:cNvSpPr>
          <p:nvPr>
            <p:ph type="dt" sz="half" idx="10"/>
          </p:nvPr>
        </p:nvSpPr>
        <p:spPr/>
        <p:txBody>
          <a:bodyPr/>
          <a:lstStyle/>
          <a:p>
            <a:fld id="{2DCAEF9C-4E02-A346-B422-50263A4C2AAA}" type="datetimeFigureOut">
              <a:rPr lang="en-US" smtClean="0"/>
              <a:t>3/21/24</a:t>
            </a:fld>
            <a:endParaRPr lang="en-US"/>
          </a:p>
        </p:txBody>
      </p:sp>
      <p:sp>
        <p:nvSpPr>
          <p:cNvPr id="5" name="Footer Placeholder 4">
            <a:extLst>
              <a:ext uri="{FF2B5EF4-FFF2-40B4-BE49-F238E27FC236}">
                <a16:creationId xmlns:a16="http://schemas.microsoft.com/office/drawing/2014/main" id="{AB439269-9E56-D94E-8AB5-3BF24A7F6E3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14FABC-1EB8-6641-BCEC-59125FB0E318}"/>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22696165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62463-32E7-9F4D-BB4E-0858F4322CE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0A9FD94-B582-1940-AD95-758C220E3A0A}"/>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0BED26E-DC5C-2049-8F0B-509170BB21BD}"/>
              </a:ext>
            </a:extLst>
          </p:cNvPr>
          <p:cNvSpPr>
            <a:spLocks noGrp="1"/>
          </p:cNvSpPr>
          <p:nvPr>
            <p:ph type="dt" sz="half" idx="10"/>
          </p:nvPr>
        </p:nvSpPr>
        <p:spPr/>
        <p:txBody>
          <a:bodyPr/>
          <a:lstStyle/>
          <a:p>
            <a:fld id="{2DCAEF9C-4E02-A346-B422-50263A4C2AAA}" type="datetimeFigureOut">
              <a:rPr lang="en-US" smtClean="0"/>
              <a:t>3/21/24</a:t>
            </a:fld>
            <a:endParaRPr lang="en-US"/>
          </a:p>
        </p:txBody>
      </p:sp>
      <p:sp>
        <p:nvSpPr>
          <p:cNvPr id="5" name="Footer Placeholder 4">
            <a:extLst>
              <a:ext uri="{FF2B5EF4-FFF2-40B4-BE49-F238E27FC236}">
                <a16:creationId xmlns:a16="http://schemas.microsoft.com/office/drawing/2014/main" id="{C28A340C-2088-3E4A-81E5-A1B8F7CB0E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F463973-0B85-E940-9BD2-9ECBBE126725}"/>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5598469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0AF91-663C-5A43-9A1B-CE6D583CF43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FC5C8DED-5BBD-BE4B-BF0F-BD2A5445159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269B800B-BD32-B841-A7E4-B94F74E73D52}"/>
              </a:ext>
            </a:extLst>
          </p:cNvPr>
          <p:cNvSpPr>
            <a:spLocks noGrp="1"/>
          </p:cNvSpPr>
          <p:nvPr>
            <p:ph type="dt" sz="half" idx="10"/>
          </p:nvPr>
        </p:nvSpPr>
        <p:spPr/>
        <p:txBody>
          <a:bodyPr/>
          <a:lstStyle/>
          <a:p>
            <a:fld id="{2DCAEF9C-4E02-A346-B422-50263A4C2AAA}" type="datetimeFigureOut">
              <a:rPr lang="en-US" smtClean="0"/>
              <a:t>3/21/24</a:t>
            </a:fld>
            <a:endParaRPr lang="en-US"/>
          </a:p>
        </p:txBody>
      </p:sp>
      <p:sp>
        <p:nvSpPr>
          <p:cNvPr id="5" name="Footer Placeholder 4">
            <a:extLst>
              <a:ext uri="{FF2B5EF4-FFF2-40B4-BE49-F238E27FC236}">
                <a16:creationId xmlns:a16="http://schemas.microsoft.com/office/drawing/2014/main" id="{87758581-F86D-2A47-92C0-5C8ED25A88F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BC96395-617D-2D4B-B4A9-0A28D554329B}"/>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139792284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25892-7097-5443-A389-2DD7F6A4980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994896-C901-804C-8AFC-E8135B42C7E1}"/>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BDCF24C-F53E-C84C-9FDB-6DF2709B9DFC}"/>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02B53F9-3B43-214D-9F2D-99A04B547E31}"/>
              </a:ext>
            </a:extLst>
          </p:cNvPr>
          <p:cNvSpPr>
            <a:spLocks noGrp="1"/>
          </p:cNvSpPr>
          <p:nvPr>
            <p:ph type="dt" sz="half" idx="10"/>
          </p:nvPr>
        </p:nvSpPr>
        <p:spPr/>
        <p:txBody>
          <a:bodyPr/>
          <a:lstStyle/>
          <a:p>
            <a:fld id="{2DCAEF9C-4E02-A346-B422-50263A4C2AAA}" type="datetimeFigureOut">
              <a:rPr lang="en-US" smtClean="0"/>
              <a:t>3/21/24</a:t>
            </a:fld>
            <a:endParaRPr lang="en-US"/>
          </a:p>
        </p:txBody>
      </p:sp>
      <p:sp>
        <p:nvSpPr>
          <p:cNvPr id="6" name="Footer Placeholder 5">
            <a:extLst>
              <a:ext uri="{FF2B5EF4-FFF2-40B4-BE49-F238E27FC236}">
                <a16:creationId xmlns:a16="http://schemas.microsoft.com/office/drawing/2014/main" id="{E194A176-4607-1240-8CD8-7239EAEE001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77DB4B1-C194-F64B-B45E-0436D072D1CD}"/>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101504769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E5E4D-732F-3F4E-A267-A23D853DB5E1}"/>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F317F8C5-05FB-4A4C-993F-DB0C4BC0713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39583CAD-CA95-4942-B350-2BA284A9290D}"/>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01F9FF1-F8B7-0245-B1A8-F3C0AA3695D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B510F58C-1386-9246-947D-85FDBB6E85D5}"/>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B1EDC79-443C-1843-9A41-F3EB7A9FA593}"/>
              </a:ext>
            </a:extLst>
          </p:cNvPr>
          <p:cNvSpPr>
            <a:spLocks noGrp="1"/>
          </p:cNvSpPr>
          <p:nvPr>
            <p:ph type="dt" sz="half" idx="10"/>
          </p:nvPr>
        </p:nvSpPr>
        <p:spPr/>
        <p:txBody>
          <a:bodyPr/>
          <a:lstStyle/>
          <a:p>
            <a:fld id="{2DCAEF9C-4E02-A346-B422-50263A4C2AAA}" type="datetimeFigureOut">
              <a:rPr lang="en-US" smtClean="0"/>
              <a:t>3/21/24</a:t>
            </a:fld>
            <a:endParaRPr lang="en-US"/>
          </a:p>
        </p:txBody>
      </p:sp>
      <p:sp>
        <p:nvSpPr>
          <p:cNvPr id="8" name="Footer Placeholder 7">
            <a:extLst>
              <a:ext uri="{FF2B5EF4-FFF2-40B4-BE49-F238E27FC236}">
                <a16:creationId xmlns:a16="http://schemas.microsoft.com/office/drawing/2014/main" id="{F5A03C39-D4BA-4143-AE7A-54A7818E1E7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2ADEB7C-FD73-0443-951E-10141418A68B}"/>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25442454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B933B-4EDC-4544-8030-0B337A20191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9A3D763-C1FF-6047-9701-E1CA9B79D113}"/>
              </a:ext>
            </a:extLst>
          </p:cNvPr>
          <p:cNvSpPr>
            <a:spLocks noGrp="1"/>
          </p:cNvSpPr>
          <p:nvPr>
            <p:ph type="dt" sz="half" idx="10"/>
          </p:nvPr>
        </p:nvSpPr>
        <p:spPr/>
        <p:txBody>
          <a:bodyPr/>
          <a:lstStyle/>
          <a:p>
            <a:fld id="{2DCAEF9C-4E02-A346-B422-50263A4C2AAA}" type="datetimeFigureOut">
              <a:rPr lang="en-US" smtClean="0"/>
              <a:t>3/21/24</a:t>
            </a:fld>
            <a:endParaRPr lang="en-US"/>
          </a:p>
        </p:txBody>
      </p:sp>
      <p:sp>
        <p:nvSpPr>
          <p:cNvPr id="4" name="Footer Placeholder 3">
            <a:extLst>
              <a:ext uri="{FF2B5EF4-FFF2-40B4-BE49-F238E27FC236}">
                <a16:creationId xmlns:a16="http://schemas.microsoft.com/office/drawing/2014/main" id="{7E1675C4-F328-DF45-9FE2-1994925A608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6348862-EBB4-6F47-88CA-B2A05557327F}"/>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90924319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985A43-1554-4140-8D8E-F297FFFF0C6F}"/>
              </a:ext>
            </a:extLst>
          </p:cNvPr>
          <p:cNvSpPr>
            <a:spLocks noGrp="1"/>
          </p:cNvSpPr>
          <p:nvPr>
            <p:ph type="dt" sz="half" idx="10"/>
          </p:nvPr>
        </p:nvSpPr>
        <p:spPr/>
        <p:txBody>
          <a:bodyPr/>
          <a:lstStyle/>
          <a:p>
            <a:fld id="{2DCAEF9C-4E02-A346-B422-50263A4C2AAA}" type="datetimeFigureOut">
              <a:rPr lang="en-US" smtClean="0"/>
              <a:t>3/21/24</a:t>
            </a:fld>
            <a:endParaRPr lang="en-US"/>
          </a:p>
        </p:txBody>
      </p:sp>
      <p:sp>
        <p:nvSpPr>
          <p:cNvPr id="3" name="Footer Placeholder 2">
            <a:extLst>
              <a:ext uri="{FF2B5EF4-FFF2-40B4-BE49-F238E27FC236}">
                <a16:creationId xmlns:a16="http://schemas.microsoft.com/office/drawing/2014/main" id="{8C6750F5-1A01-1C4B-B26B-B32CF653D0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550DF8B-640A-7143-86E1-963B0C903B72}"/>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85834267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C3724-88A1-3348-BCA7-4779D667295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EFBC60D-CB5F-2240-A538-63995D9A4DC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166EBFCC-89A3-BC4E-8381-176DDBF3C5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2426C395-C503-3D4E-B041-9E7B3E3D53DE}"/>
              </a:ext>
            </a:extLst>
          </p:cNvPr>
          <p:cNvSpPr>
            <a:spLocks noGrp="1"/>
          </p:cNvSpPr>
          <p:nvPr>
            <p:ph type="dt" sz="half" idx="10"/>
          </p:nvPr>
        </p:nvSpPr>
        <p:spPr/>
        <p:txBody>
          <a:bodyPr/>
          <a:lstStyle/>
          <a:p>
            <a:fld id="{2DCAEF9C-4E02-A346-B422-50263A4C2AAA}" type="datetimeFigureOut">
              <a:rPr lang="en-US" smtClean="0"/>
              <a:t>3/21/24</a:t>
            </a:fld>
            <a:endParaRPr lang="en-US"/>
          </a:p>
        </p:txBody>
      </p:sp>
      <p:sp>
        <p:nvSpPr>
          <p:cNvPr id="6" name="Footer Placeholder 5">
            <a:extLst>
              <a:ext uri="{FF2B5EF4-FFF2-40B4-BE49-F238E27FC236}">
                <a16:creationId xmlns:a16="http://schemas.microsoft.com/office/drawing/2014/main" id="{BE16B009-3423-B54E-87FC-93E496E787E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6B708E-17A4-4245-B24D-D53EF0D232E3}"/>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414989588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299353-4102-A34D-A8D5-072775761E8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F3F516B-9F20-1C4F-B616-EC30E1A833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3650B85-405D-9344-BC9E-94EFB5194C4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356524F-4F09-044F-BB78-6FF7D73A8382}"/>
              </a:ext>
            </a:extLst>
          </p:cNvPr>
          <p:cNvSpPr>
            <a:spLocks noGrp="1"/>
          </p:cNvSpPr>
          <p:nvPr>
            <p:ph type="dt" sz="half" idx="10"/>
          </p:nvPr>
        </p:nvSpPr>
        <p:spPr/>
        <p:txBody>
          <a:bodyPr/>
          <a:lstStyle/>
          <a:p>
            <a:fld id="{2DCAEF9C-4E02-A346-B422-50263A4C2AAA}" type="datetimeFigureOut">
              <a:rPr lang="en-US" smtClean="0"/>
              <a:t>3/21/24</a:t>
            </a:fld>
            <a:endParaRPr lang="en-US"/>
          </a:p>
        </p:txBody>
      </p:sp>
      <p:sp>
        <p:nvSpPr>
          <p:cNvPr id="6" name="Footer Placeholder 5">
            <a:extLst>
              <a:ext uri="{FF2B5EF4-FFF2-40B4-BE49-F238E27FC236}">
                <a16:creationId xmlns:a16="http://schemas.microsoft.com/office/drawing/2014/main" id="{9206E5D5-FA8F-3F4C-BBCF-30E9DC1D00D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649FDD-89BD-1E46-BCD0-83A5285837BE}"/>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76781184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29D9C-0B80-C042-B8A7-3956E39A82A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A0EC253-D5E4-9048-85CB-C27517865159}"/>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7E8905-A6B3-9843-BE23-DCF3AA602372}"/>
              </a:ext>
            </a:extLst>
          </p:cNvPr>
          <p:cNvSpPr>
            <a:spLocks noGrp="1"/>
          </p:cNvSpPr>
          <p:nvPr>
            <p:ph type="dt" sz="half" idx="10"/>
          </p:nvPr>
        </p:nvSpPr>
        <p:spPr/>
        <p:txBody>
          <a:bodyPr/>
          <a:lstStyle/>
          <a:p>
            <a:fld id="{2DCAEF9C-4E02-A346-B422-50263A4C2AAA}" type="datetimeFigureOut">
              <a:rPr lang="en-US" smtClean="0"/>
              <a:t>3/21/24</a:t>
            </a:fld>
            <a:endParaRPr lang="en-US"/>
          </a:p>
        </p:txBody>
      </p:sp>
      <p:sp>
        <p:nvSpPr>
          <p:cNvPr id="5" name="Footer Placeholder 4">
            <a:extLst>
              <a:ext uri="{FF2B5EF4-FFF2-40B4-BE49-F238E27FC236}">
                <a16:creationId xmlns:a16="http://schemas.microsoft.com/office/drawing/2014/main" id="{5D8EA17B-F0A2-1B40-89EE-AF738A30A60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3A30ED3-A3D1-5B44-A7D8-CFF5F30D63A9}"/>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44976200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981CB5-2BCE-A146-BFFD-17FB2FBAA51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C7003A7-09DD-C04E-812C-F86A93D158E0}"/>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C347812-AE94-E94C-97EF-B71330388889}"/>
              </a:ext>
            </a:extLst>
          </p:cNvPr>
          <p:cNvSpPr>
            <a:spLocks noGrp="1"/>
          </p:cNvSpPr>
          <p:nvPr>
            <p:ph type="dt" sz="half" idx="10"/>
          </p:nvPr>
        </p:nvSpPr>
        <p:spPr/>
        <p:txBody>
          <a:bodyPr/>
          <a:lstStyle/>
          <a:p>
            <a:fld id="{2DCAEF9C-4E02-A346-B422-50263A4C2AAA}" type="datetimeFigureOut">
              <a:rPr lang="en-US" smtClean="0"/>
              <a:t>3/21/24</a:t>
            </a:fld>
            <a:endParaRPr lang="en-US"/>
          </a:p>
        </p:txBody>
      </p:sp>
      <p:sp>
        <p:nvSpPr>
          <p:cNvPr id="5" name="Footer Placeholder 4">
            <a:extLst>
              <a:ext uri="{FF2B5EF4-FFF2-40B4-BE49-F238E27FC236}">
                <a16:creationId xmlns:a16="http://schemas.microsoft.com/office/drawing/2014/main" id="{1CA19F82-4CE8-6141-9B2E-697DE379308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D912ECF-9431-E44B-B007-50EA3719AFBE}"/>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21856482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6877331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311094372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8F886-C82A-5D44-9EDA-C9C596D5C1E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01876708-51F4-7B4C-9DB5-CEE9543FF5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81F1467-DA09-EA4F-9F5C-8F2E42F9386B}"/>
              </a:ext>
            </a:extLst>
          </p:cNvPr>
          <p:cNvSpPr>
            <a:spLocks noGrp="1"/>
          </p:cNvSpPr>
          <p:nvPr>
            <p:ph type="dt" sz="half" idx="10"/>
          </p:nvPr>
        </p:nvSpPr>
        <p:spPr/>
        <p:txBody>
          <a:bodyPr/>
          <a:lstStyle/>
          <a:p>
            <a:fld id="{78B7F53B-E515-014E-8CDF-62C146E5A9AB}" type="datetimeFigureOut">
              <a:rPr lang="en-US" smtClean="0"/>
              <a:t>3/21/24</a:t>
            </a:fld>
            <a:endParaRPr lang="en-US"/>
          </a:p>
        </p:txBody>
      </p:sp>
      <p:sp>
        <p:nvSpPr>
          <p:cNvPr id="5" name="Footer Placeholder 4">
            <a:extLst>
              <a:ext uri="{FF2B5EF4-FFF2-40B4-BE49-F238E27FC236}">
                <a16:creationId xmlns:a16="http://schemas.microsoft.com/office/drawing/2014/main" id="{07361EAA-A1C4-7D4C-A566-5990A436427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090D047-97D0-BA45-8281-13D0DFD63541}"/>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279441163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05C22-1057-2A48-AF07-BC0F7BBA783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20DF2BF-6EF8-1449-9C84-F63AE79BB65D}"/>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0FAE884-691A-994A-9A07-4F15F8D0C22E}"/>
              </a:ext>
            </a:extLst>
          </p:cNvPr>
          <p:cNvSpPr>
            <a:spLocks noGrp="1"/>
          </p:cNvSpPr>
          <p:nvPr>
            <p:ph type="dt" sz="half" idx="10"/>
          </p:nvPr>
        </p:nvSpPr>
        <p:spPr/>
        <p:txBody>
          <a:bodyPr/>
          <a:lstStyle/>
          <a:p>
            <a:fld id="{78B7F53B-E515-014E-8CDF-62C146E5A9AB}" type="datetimeFigureOut">
              <a:rPr lang="en-US" smtClean="0"/>
              <a:t>3/21/24</a:t>
            </a:fld>
            <a:endParaRPr lang="en-US"/>
          </a:p>
        </p:txBody>
      </p:sp>
      <p:sp>
        <p:nvSpPr>
          <p:cNvPr id="5" name="Footer Placeholder 4">
            <a:extLst>
              <a:ext uri="{FF2B5EF4-FFF2-40B4-BE49-F238E27FC236}">
                <a16:creationId xmlns:a16="http://schemas.microsoft.com/office/drawing/2014/main" id="{E7F2F748-ABD1-4948-B569-2215340200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645FA3-3EC7-204C-9EEF-250C5DBFBC21}"/>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95886611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5E1D0-70A5-D54D-A344-438CA7E23DB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DE1E9A7-1850-F74B-97DA-D1A5319DB7C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996AD91-FA8E-6C46-A144-E875058D0A02}"/>
              </a:ext>
            </a:extLst>
          </p:cNvPr>
          <p:cNvSpPr>
            <a:spLocks noGrp="1"/>
          </p:cNvSpPr>
          <p:nvPr>
            <p:ph type="dt" sz="half" idx="10"/>
          </p:nvPr>
        </p:nvSpPr>
        <p:spPr/>
        <p:txBody>
          <a:bodyPr/>
          <a:lstStyle/>
          <a:p>
            <a:fld id="{78B7F53B-E515-014E-8CDF-62C146E5A9AB}" type="datetimeFigureOut">
              <a:rPr lang="en-US" smtClean="0"/>
              <a:t>3/21/24</a:t>
            </a:fld>
            <a:endParaRPr lang="en-US"/>
          </a:p>
        </p:txBody>
      </p:sp>
      <p:sp>
        <p:nvSpPr>
          <p:cNvPr id="5" name="Footer Placeholder 4">
            <a:extLst>
              <a:ext uri="{FF2B5EF4-FFF2-40B4-BE49-F238E27FC236}">
                <a16:creationId xmlns:a16="http://schemas.microsoft.com/office/drawing/2014/main" id="{52A4A4A4-92C0-4D42-8039-952EE32F21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E457D6-7528-6747-ADBF-75CBD3F48A32}"/>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66640871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BD002-63F7-1A4B-9EF2-657ED81110C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0BF825F-E60B-3F42-B950-C919B0F534F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12E82A6-CDDE-D741-B1CD-D33B0A714394}"/>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DFD825D-A46F-DD4F-AE82-D84B1EBBD12D}"/>
              </a:ext>
            </a:extLst>
          </p:cNvPr>
          <p:cNvSpPr>
            <a:spLocks noGrp="1"/>
          </p:cNvSpPr>
          <p:nvPr>
            <p:ph type="dt" sz="half" idx="10"/>
          </p:nvPr>
        </p:nvSpPr>
        <p:spPr/>
        <p:txBody>
          <a:bodyPr/>
          <a:lstStyle/>
          <a:p>
            <a:fld id="{78B7F53B-E515-014E-8CDF-62C146E5A9AB}" type="datetimeFigureOut">
              <a:rPr lang="en-US" smtClean="0"/>
              <a:t>3/21/24</a:t>
            </a:fld>
            <a:endParaRPr lang="en-US"/>
          </a:p>
        </p:txBody>
      </p:sp>
      <p:sp>
        <p:nvSpPr>
          <p:cNvPr id="6" name="Footer Placeholder 5">
            <a:extLst>
              <a:ext uri="{FF2B5EF4-FFF2-40B4-BE49-F238E27FC236}">
                <a16:creationId xmlns:a16="http://schemas.microsoft.com/office/drawing/2014/main" id="{BBF15142-E9CE-044C-8DAE-47CAFC10DAC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9FA6385-C9CF-BC40-B53A-B4AEADC75B7D}"/>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88489537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5C804-53A8-E548-A122-77BD69A8951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52FF6D-E06A-A74D-89BE-D61E1F2C738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084BF823-44FF-A144-AE7F-D0540C926BD5}"/>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FBA8B44-7BC4-6A49-8A24-6D271C9F7C3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E9F949A3-D78F-654C-B7E2-DE0D095D035D}"/>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2BC670B-9B7E-AA4C-B86E-556B7C2F678F}"/>
              </a:ext>
            </a:extLst>
          </p:cNvPr>
          <p:cNvSpPr>
            <a:spLocks noGrp="1"/>
          </p:cNvSpPr>
          <p:nvPr>
            <p:ph type="dt" sz="half" idx="10"/>
          </p:nvPr>
        </p:nvSpPr>
        <p:spPr/>
        <p:txBody>
          <a:bodyPr/>
          <a:lstStyle/>
          <a:p>
            <a:fld id="{78B7F53B-E515-014E-8CDF-62C146E5A9AB}" type="datetimeFigureOut">
              <a:rPr lang="en-US" smtClean="0"/>
              <a:t>3/21/24</a:t>
            </a:fld>
            <a:endParaRPr lang="en-US"/>
          </a:p>
        </p:txBody>
      </p:sp>
      <p:sp>
        <p:nvSpPr>
          <p:cNvPr id="8" name="Footer Placeholder 7">
            <a:extLst>
              <a:ext uri="{FF2B5EF4-FFF2-40B4-BE49-F238E27FC236}">
                <a16:creationId xmlns:a16="http://schemas.microsoft.com/office/drawing/2014/main" id="{2F2972CD-C70E-3D41-B423-C8796DC5D6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6603436-0583-8842-B4BD-12897906A575}"/>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7756556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0E1F0-935D-C247-B6E5-873C0FECE96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1A23469-62A1-A449-A8F0-F9F57B98FFE4}"/>
              </a:ext>
            </a:extLst>
          </p:cNvPr>
          <p:cNvSpPr>
            <a:spLocks noGrp="1"/>
          </p:cNvSpPr>
          <p:nvPr>
            <p:ph type="dt" sz="half" idx="10"/>
          </p:nvPr>
        </p:nvSpPr>
        <p:spPr/>
        <p:txBody>
          <a:bodyPr/>
          <a:lstStyle/>
          <a:p>
            <a:fld id="{78B7F53B-E515-014E-8CDF-62C146E5A9AB}" type="datetimeFigureOut">
              <a:rPr lang="en-US" smtClean="0"/>
              <a:t>3/21/24</a:t>
            </a:fld>
            <a:endParaRPr lang="en-US"/>
          </a:p>
        </p:txBody>
      </p:sp>
      <p:sp>
        <p:nvSpPr>
          <p:cNvPr id="4" name="Footer Placeholder 3">
            <a:extLst>
              <a:ext uri="{FF2B5EF4-FFF2-40B4-BE49-F238E27FC236}">
                <a16:creationId xmlns:a16="http://schemas.microsoft.com/office/drawing/2014/main" id="{FF56AA38-7E26-A741-9750-BCA0F65170D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4AA912D-9123-BB4F-BF13-27659CA87412}"/>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49386145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9BD2D2-F4F6-C74F-A8EA-468EE446D521}"/>
              </a:ext>
            </a:extLst>
          </p:cNvPr>
          <p:cNvSpPr>
            <a:spLocks noGrp="1"/>
          </p:cNvSpPr>
          <p:nvPr>
            <p:ph type="dt" sz="half" idx="10"/>
          </p:nvPr>
        </p:nvSpPr>
        <p:spPr/>
        <p:txBody>
          <a:bodyPr/>
          <a:lstStyle/>
          <a:p>
            <a:fld id="{78B7F53B-E515-014E-8CDF-62C146E5A9AB}" type="datetimeFigureOut">
              <a:rPr lang="en-US" smtClean="0"/>
              <a:t>3/21/24</a:t>
            </a:fld>
            <a:endParaRPr lang="en-US"/>
          </a:p>
        </p:txBody>
      </p:sp>
      <p:sp>
        <p:nvSpPr>
          <p:cNvPr id="3" name="Footer Placeholder 2">
            <a:extLst>
              <a:ext uri="{FF2B5EF4-FFF2-40B4-BE49-F238E27FC236}">
                <a16:creationId xmlns:a16="http://schemas.microsoft.com/office/drawing/2014/main" id="{E2A8A39A-B586-2943-88D2-577F4A6BD59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8FEF8FD-9F29-1B47-81EC-7A1DA74A84E3}"/>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47391498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76ED6-8D80-BE46-B6D6-3C46D0B4DA1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A9DB843-E7B2-E549-83B7-BE677407271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A6D447-2C28-9C4E-AAB8-15AAD836ADD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67FC978-DEA3-9E48-9035-055F81E241B7}"/>
              </a:ext>
            </a:extLst>
          </p:cNvPr>
          <p:cNvSpPr>
            <a:spLocks noGrp="1"/>
          </p:cNvSpPr>
          <p:nvPr>
            <p:ph type="dt" sz="half" idx="10"/>
          </p:nvPr>
        </p:nvSpPr>
        <p:spPr/>
        <p:txBody>
          <a:bodyPr/>
          <a:lstStyle/>
          <a:p>
            <a:fld id="{78B7F53B-E515-014E-8CDF-62C146E5A9AB}" type="datetimeFigureOut">
              <a:rPr lang="en-US" smtClean="0"/>
              <a:t>3/21/24</a:t>
            </a:fld>
            <a:endParaRPr lang="en-US"/>
          </a:p>
        </p:txBody>
      </p:sp>
      <p:sp>
        <p:nvSpPr>
          <p:cNvPr id="6" name="Footer Placeholder 5">
            <a:extLst>
              <a:ext uri="{FF2B5EF4-FFF2-40B4-BE49-F238E27FC236}">
                <a16:creationId xmlns:a16="http://schemas.microsoft.com/office/drawing/2014/main" id="{3FB3D067-CCF8-C14C-AA81-B775302F287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5827293-2691-9C46-B3DA-8C009D92F1CA}"/>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71886775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1E6C21-0CA0-C84B-9A28-B68473B679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39D14A8-22DF-5841-9109-A1878B85C46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FC8E11E-B10C-3448-975A-127CCECD297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64495B8-9B64-014E-B746-7BB268F3B876}"/>
              </a:ext>
            </a:extLst>
          </p:cNvPr>
          <p:cNvSpPr>
            <a:spLocks noGrp="1"/>
          </p:cNvSpPr>
          <p:nvPr>
            <p:ph type="dt" sz="half" idx="10"/>
          </p:nvPr>
        </p:nvSpPr>
        <p:spPr/>
        <p:txBody>
          <a:bodyPr/>
          <a:lstStyle/>
          <a:p>
            <a:fld id="{78B7F53B-E515-014E-8CDF-62C146E5A9AB}" type="datetimeFigureOut">
              <a:rPr lang="en-US" smtClean="0"/>
              <a:t>3/21/24</a:t>
            </a:fld>
            <a:endParaRPr lang="en-US"/>
          </a:p>
        </p:txBody>
      </p:sp>
      <p:sp>
        <p:nvSpPr>
          <p:cNvPr id="6" name="Footer Placeholder 5">
            <a:extLst>
              <a:ext uri="{FF2B5EF4-FFF2-40B4-BE49-F238E27FC236}">
                <a16:creationId xmlns:a16="http://schemas.microsoft.com/office/drawing/2014/main" id="{14B2DFFA-3EE8-1C47-A2E5-52358F46B64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58B8AC5-01AC-864C-8886-E4DA16D9A8AF}"/>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64839239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E9AC1A-946C-E04D-8429-2AB0CD5B331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444DB7E4-AF72-EF44-A714-7AF9884C692A}"/>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E958CD-D4E7-C846-9DDE-E584BDDC09C5}"/>
              </a:ext>
            </a:extLst>
          </p:cNvPr>
          <p:cNvSpPr>
            <a:spLocks noGrp="1"/>
          </p:cNvSpPr>
          <p:nvPr>
            <p:ph type="dt" sz="half" idx="10"/>
          </p:nvPr>
        </p:nvSpPr>
        <p:spPr/>
        <p:txBody>
          <a:bodyPr/>
          <a:lstStyle/>
          <a:p>
            <a:fld id="{78B7F53B-E515-014E-8CDF-62C146E5A9AB}" type="datetimeFigureOut">
              <a:rPr lang="en-US" smtClean="0"/>
              <a:t>3/21/24</a:t>
            </a:fld>
            <a:endParaRPr lang="en-US"/>
          </a:p>
        </p:txBody>
      </p:sp>
      <p:sp>
        <p:nvSpPr>
          <p:cNvPr id="5" name="Footer Placeholder 4">
            <a:extLst>
              <a:ext uri="{FF2B5EF4-FFF2-40B4-BE49-F238E27FC236}">
                <a16:creationId xmlns:a16="http://schemas.microsoft.com/office/drawing/2014/main" id="{F9B401A2-DCD2-2F4C-8157-2B6457D3FBD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0154432-C229-8049-84F9-E5C99CE98EE8}"/>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57565363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1766F4-2D3B-344A-8C72-4C7EE70D1F2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6978854-240A-C049-8EB7-8F6052747554}"/>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2C08A03-8B56-0342-B403-B30742E55DF7}"/>
              </a:ext>
            </a:extLst>
          </p:cNvPr>
          <p:cNvSpPr>
            <a:spLocks noGrp="1"/>
          </p:cNvSpPr>
          <p:nvPr>
            <p:ph type="dt" sz="half" idx="10"/>
          </p:nvPr>
        </p:nvSpPr>
        <p:spPr/>
        <p:txBody>
          <a:bodyPr/>
          <a:lstStyle/>
          <a:p>
            <a:fld id="{78B7F53B-E515-014E-8CDF-62C146E5A9AB}" type="datetimeFigureOut">
              <a:rPr lang="en-US" smtClean="0"/>
              <a:t>3/21/24</a:t>
            </a:fld>
            <a:endParaRPr lang="en-US"/>
          </a:p>
        </p:txBody>
      </p:sp>
      <p:sp>
        <p:nvSpPr>
          <p:cNvPr id="5" name="Footer Placeholder 4">
            <a:extLst>
              <a:ext uri="{FF2B5EF4-FFF2-40B4-BE49-F238E27FC236}">
                <a16:creationId xmlns:a16="http://schemas.microsoft.com/office/drawing/2014/main" id="{54C7D143-ACC6-B44F-B47D-AFE81DFB5F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EE804AA-257A-DD41-8974-1CA1B6694C90}"/>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9809018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slideLayout" Target="../slideLayouts/slideLayout26.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slideLayout" Target="../slideLayouts/slideLayout25.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5" Type="http://schemas.openxmlformats.org/officeDocument/2006/relationships/image" Target="../media/image2.jpeg"/><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 Id="rId1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4.xml"/><Relationship Id="rId13" Type="http://schemas.openxmlformats.org/officeDocument/2006/relationships/image" Target="../media/image3.jpeg"/><Relationship Id="rId3" Type="http://schemas.openxmlformats.org/officeDocument/2006/relationships/slideLayout" Target="../slideLayouts/slideLayout29.xml"/><Relationship Id="rId7" Type="http://schemas.openxmlformats.org/officeDocument/2006/relationships/slideLayout" Target="../slideLayouts/slideLayout33.xml"/><Relationship Id="rId12" Type="http://schemas.openxmlformats.org/officeDocument/2006/relationships/theme" Target="../theme/theme3.xml"/><Relationship Id="rId2" Type="http://schemas.openxmlformats.org/officeDocument/2006/relationships/slideLayout" Target="../slideLayouts/slideLayout28.xml"/><Relationship Id="rId1" Type="http://schemas.openxmlformats.org/officeDocument/2006/relationships/slideLayout" Target="../slideLayouts/slideLayout27.xml"/><Relationship Id="rId6" Type="http://schemas.openxmlformats.org/officeDocument/2006/relationships/slideLayout" Target="../slideLayouts/slideLayout32.xml"/><Relationship Id="rId11" Type="http://schemas.openxmlformats.org/officeDocument/2006/relationships/slideLayout" Target="../slideLayouts/slideLayout37.xml"/><Relationship Id="rId5" Type="http://schemas.openxmlformats.org/officeDocument/2006/relationships/slideLayout" Target="../slideLayouts/slideLayout31.xml"/><Relationship Id="rId10" Type="http://schemas.openxmlformats.org/officeDocument/2006/relationships/slideLayout" Target="../slideLayouts/slideLayout36.xml"/><Relationship Id="rId4" Type="http://schemas.openxmlformats.org/officeDocument/2006/relationships/slideLayout" Target="../slideLayouts/slideLayout30.xml"/><Relationship Id="rId9" Type="http://schemas.openxmlformats.org/officeDocument/2006/relationships/slideLayout" Target="../slideLayouts/slideLayout3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78CCAB8F-AE29-ED42-AEE8-C22385880054}"/>
              </a:ext>
            </a:extLst>
          </p:cNvPr>
          <p:cNvSpPr>
            <a:spLocks noGrp="1"/>
          </p:cNvSpPr>
          <p:nvPr>
            <p:ph type="body" idx="1"/>
          </p:nvPr>
        </p:nvSpPr>
        <p:spPr>
          <a:xfrm>
            <a:off x="838200" y="3719945"/>
            <a:ext cx="10515600" cy="245701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Title Placeholder 8">
            <a:extLst>
              <a:ext uri="{FF2B5EF4-FFF2-40B4-BE49-F238E27FC236}">
                <a16:creationId xmlns:a16="http://schemas.microsoft.com/office/drawing/2014/main" id="{87FDFF47-FCE0-3342-B7DA-F7EFFC719D6A}"/>
              </a:ext>
            </a:extLst>
          </p:cNvPr>
          <p:cNvSpPr>
            <a:spLocks noGrp="1"/>
          </p:cNvSpPr>
          <p:nvPr>
            <p:ph type="title"/>
          </p:nvPr>
        </p:nvSpPr>
        <p:spPr>
          <a:xfrm>
            <a:off x="838200" y="2048452"/>
            <a:ext cx="10515600" cy="1325563"/>
          </a:xfrm>
          <a:prstGeom prst="rect">
            <a:avLst/>
          </a:prstGeom>
        </p:spPr>
        <p:txBody>
          <a:bodyPr vert="horz" lIns="91440" tIns="45720" rIns="91440" bIns="45720" rtlCol="0" anchor="ctr">
            <a:normAutofit/>
          </a:bodyPr>
          <a:lstStyle/>
          <a:p>
            <a:r>
              <a:rPr lang="en-US"/>
              <a:t>Click to edit Master title style</a:t>
            </a:r>
          </a:p>
        </p:txBody>
      </p:sp>
      <p:pic>
        <p:nvPicPr>
          <p:cNvPr id="10" name="Picture 9">
            <a:extLst>
              <a:ext uri="{FF2B5EF4-FFF2-40B4-BE49-F238E27FC236}">
                <a16:creationId xmlns:a16="http://schemas.microsoft.com/office/drawing/2014/main" id="{499AC6EB-35F2-1540-9809-231E7BF318E1}"/>
              </a:ext>
            </a:extLst>
          </p:cNvPr>
          <p:cNvPicPr>
            <a:picLocks noChangeAspect="1"/>
          </p:cNvPicPr>
          <p:nvPr userDrawn="1"/>
        </p:nvPicPr>
        <p:blipFill>
          <a:blip r:embed="rId15"/>
          <a:stretch>
            <a:fillRect/>
          </a:stretch>
        </p:blipFill>
        <p:spPr>
          <a:xfrm>
            <a:off x="0" y="0"/>
            <a:ext cx="12192000" cy="6858000"/>
          </a:xfrm>
          <a:prstGeom prst="rect">
            <a:avLst/>
          </a:prstGeom>
        </p:spPr>
      </p:pic>
    </p:spTree>
    <p:extLst>
      <p:ext uri="{BB962C8B-B14F-4D97-AF65-F5344CB8AC3E}">
        <p14:creationId xmlns:p14="http://schemas.microsoft.com/office/powerpoint/2010/main" val="15312454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85" r:id="rId12"/>
    <p:sldLayoutId id="2147483686"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A9CF4B2-DEA3-BD46-AA8A-25E602C8AA4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82688AFA-B8CA-AF45-8D09-707B358EE3B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B23336C-E47A-1447-9412-60E6B0E1137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DCAEF9C-4E02-A346-B422-50263A4C2AAA}" type="datetimeFigureOut">
              <a:rPr lang="en-US" smtClean="0"/>
              <a:t>3/21/24</a:t>
            </a:fld>
            <a:endParaRPr lang="en-US"/>
          </a:p>
        </p:txBody>
      </p:sp>
      <p:sp>
        <p:nvSpPr>
          <p:cNvPr id="5" name="Footer Placeholder 4">
            <a:extLst>
              <a:ext uri="{FF2B5EF4-FFF2-40B4-BE49-F238E27FC236}">
                <a16:creationId xmlns:a16="http://schemas.microsoft.com/office/drawing/2014/main" id="{3F62326A-8F7C-0340-AACC-1CF3DC7AD9E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888D956-6F24-E040-ACE8-60326A4C221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38FD20F-B958-3C48-80F0-FAD91AC952A1}" type="slidenum">
              <a:rPr lang="en-US" smtClean="0"/>
              <a:t>‹#›</a:t>
            </a:fld>
            <a:endParaRPr lang="en-US"/>
          </a:p>
        </p:txBody>
      </p:sp>
      <p:pic>
        <p:nvPicPr>
          <p:cNvPr id="7" name="Content Placeholder 5">
            <a:extLst>
              <a:ext uri="{FF2B5EF4-FFF2-40B4-BE49-F238E27FC236}">
                <a16:creationId xmlns:a16="http://schemas.microsoft.com/office/drawing/2014/main" id="{A8873AE9-2E25-8D47-99F4-5AE381967100}"/>
              </a:ext>
            </a:extLst>
          </p:cNvPr>
          <p:cNvPicPr>
            <a:picLocks noChangeAspect="1"/>
          </p:cNvPicPr>
          <p:nvPr userDrawn="1"/>
        </p:nvPicPr>
        <p:blipFill>
          <a:blip r:embed="rId15"/>
          <a:stretch>
            <a:fillRect/>
          </a:stretch>
        </p:blipFill>
        <p:spPr>
          <a:xfrm>
            <a:off x="0" y="1638"/>
            <a:ext cx="12189088" cy="6856362"/>
          </a:xfrm>
          <a:prstGeom prst="rect">
            <a:avLst/>
          </a:prstGeom>
        </p:spPr>
      </p:pic>
    </p:spTree>
    <p:extLst>
      <p:ext uri="{BB962C8B-B14F-4D97-AF65-F5344CB8AC3E}">
        <p14:creationId xmlns:p14="http://schemas.microsoft.com/office/powerpoint/2010/main" val="5091040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84" r:id="rId12"/>
    <p:sldLayoutId id="2147483687"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ED36AE-5BB7-824D-895A-3735885C8FC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DAF9037-2BAD-D240-A8B7-043193B891D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2F17D0A-A105-FD4E-A2A1-AB71AA33C38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8B7F53B-E515-014E-8CDF-62C146E5A9AB}" type="datetimeFigureOut">
              <a:rPr lang="en-US" smtClean="0"/>
              <a:t>3/21/24</a:t>
            </a:fld>
            <a:endParaRPr lang="en-US"/>
          </a:p>
        </p:txBody>
      </p:sp>
      <p:sp>
        <p:nvSpPr>
          <p:cNvPr id="5" name="Footer Placeholder 4">
            <a:extLst>
              <a:ext uri="{FF2B5EF4-FFF2-40B4-BE49-F238E27FC236}">
                <a16:creationId xmlns:a16="http://schemas.microsoft.com/office/drawing/2014/main" id="{869261A6-140E-B944-8BAE-34EBF47EC9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F157F57-0E2B-F447-8A0E-303E1361ACF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B3AF810-5C2E-D441-814A-792DE8292DAE}" type="slidenum">
              <a:rPr lang="en-US" smtClean="0"/>
              <a:t>‹#›</a:t>
            </a:fld>
            <a:endParaRPr lang="en-US"/>
          </a:p>
        </p:txBody>
      </p:sp>
      <p:pic>
        <p:nvPicPr>
          <p:cNvPr id="7" name="Content Placeholder 5">
            <a:extLst>
              <a:ext uri="{FF2B5EF4-FFF2-40B4-BE49-F238E27FC236}">
                <a16:creationId xmlns:a16="http://schemas.microsoft.com/office/drawing/2014/main" id="{01423A83-CDC5-4947-9FCA-B859204F7D3B}"/>
              </a:ext>
            </a:extLst>
          </p:cNvPr>
          <p:cNvPicPr>
            <a:picLocks noChangeAspect="1"/>
          </p:cNvPicPr>
          <p:nvPr userDrawn="1"/>
        </p:nvPicPr>
        <p:blipFill>
          <a:blip r:embed="rId13"/>
          <a:stretch>
            <a:fillRect/>
          </a:stretch>
        </p:blipFill>
        <p:spPr>
          <a:xfrm>
            <a:off x="2912" y="1638"/>
            <a:ext cx="12189088" cy="6856362"/>
          </a:xfrm>
          <a:prstGeom prst="rect">
            <a:avLst/>
          </a:prstGeom>
        </p:spPr>
      </p:pic>
    </p:spTree>
    <p:extLst>
      <p:ext uri="{BB962C8B-B14F-4D97-AF65-F5344CB8AC3E}">
        <p14:creationId xmlns:p14="http://schemas.microsoft.com/office/powerpoint/2010/main" val="380312793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5.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4.xml"/><Relationship Id="rId1" Type="http://schemas.openxmlformats.org/officeDocument/2006/relationships/slideLayout" Target="../slideLayouts/slideLayout2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5.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2" Type="http://schemas.openxmlformats.org/officeDocument/2006/relationships/hyperlink" Target="https://spark.adobe.com/video/htpZbdvbbiS41" TargetMode="External"/><Relationship Id="rId1" Type="http://schemas.openxmlformats.org/officeDocument/2006/relationships/slideLayout" Target="../slideLayouts/slideLayout25.xml"/></Relationships>
</file>

<file path=ppt/slides/_rels/slide1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5.xml"/></Relationships>
</file>

<file path=ppt/slides/_rels/slide15.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slideLayout" Target="../slideLayouts/slideLayout25.xml"/><Relationship Id="rId1" Type="http://schemas.openxmlformats.org/officeDocument/2006/relationships/video" Target="https://www.youtube.com/embed/52Dhed2QwAo?feature=oembed"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7.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5.xml"/></Relationships>
</file>

<file path=ppt/slides/_rels/slide18.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5.xml"/></Relationships>
</file>

<file path=ppt/slides/_rels/slide19.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5.xml"/><Relationship Id="rId1" Type="http://schemas.openxmlformats.org/officeDocument/2006/relationships/slideLayout" Target="../slideLayouts/slideLayout25.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5.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25.xml.rels><?xml version="1.0" encoding="UTF-8" standalone="yes"?>
<Relationships xmlns="http://schemas.openxmlformats.org/package/2006/relationships"><Relationship Id="rId3" Type="http://schemas.openxmlformats.org/officeDocument/2006/relationships/image" Target="../media/image36.svg"/><Relationship Id="rId2" Type="http://schemas.openxmlformats.org/officeDocument/2006/relationships/image" Target="../media/image35.png"/><Relationship Id="rId1" Type="http://schemas.openxmlformats.org/officeDocument/2006/relationships/slideLayout" Target="../slideLayouts/slideLayout25.xml"/></Relationships>
</file>

<file path=ppt/slides/_rels/slide26.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7.xml"/><Relationship Id="rId1" Type="http://schemas.openxmlformats.org/officeDocument/2006/relationships/slideLayout" Target="../slideLayouts/slideLayout25.xml"/></Relationships>
</file>

<file path=ppt/slides/_rels/slide27.xml.rels><?xml version="1.0" encoding="UTF-8" standalone="yes"?>
<Relationships xmlns="http://schemas.openxmlformats.org/package/2006/relationships"><Relationship Id="rId3" Type="http://schemas.openxmlformats.org/officeDocument/2006/relationships/image" Target="../media/image39.svg"/><Relationship Id="rId2" Type="http://schemas.openxmlformats.org/officeDocument/2006/relationships/image" Target="../media/image38.png"/><Relationship Id="rId1" Type="http://schemas.openxmlformats.org/officeDocument/2006/relationships/slideLayout" Target="../slideLayouts/slideLayout2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418E9D-005E-4543-BA27-E21599E12BC2}"/>
              </a:ext>
            </a:extLst>
          </p:cNvPr>
          <p:cNvSpPr>
            <a:spLocks noGrp="1"/>
          </p:cNvSpPr>
          <p:nvPr>
            <p:ph type="title"/>
          </p:nvPr>
        </p:nvSpPr>
        <p:spPr>
          <a:xfrm>
            <a:off x="838200" y="1923761"/>
            <a:ext cx="10515600" cy="3508851"/>
          </a:xfrm>
        </p:spPr>
        <p:txBody>
          <a:bodyPr>
            <a:normAutofit/>
          </a:bodyPr>
          <a:lstStyle/>
          <a:p>
            <a:pPr algn="ctr"/>
            <a:r>
              <a:rPr lang="en-GB">
                <a:solidFill>
                  <a:schemeClr val="bg1"/>
                </a:solidFill>
              </a:rPr>
              <a:t>Learning in the digital era</a:t>
            </a:r>
            <a:br>
              <a:rPr lang="en-GB">
                <a:solidFill>
                  <a:schemeClr val="bg1"/>
                </a:solidFill>
              </a:rPr>
            </a:br>
            <a:r>
              <a:rPr lang="en-GB" err="1">
                <a:solidFill>
                  <a:schemeClr val="bg1"/>
                </a:solidFill>
              </a:rPr>
              <a:t>Dysgu</a:t>
            </a:r>
            <a:r>
              <a:rPr lang="en-GB">
                <a:solidFill>
                  <a:schemeClr val="bg1"/>
                </a:solidFill>
              </a:rPr>
              <a:t> </a:t>
            </a:r>
            <a:r>
              <a:rPr lang="en-GB" err="1">
                <a:solidFill>
                  <a:schemeClr val="bg1"/>
                </a:solidFill>
              </a:rPr>
              <a:t>yn</a:t>
            </a:r>
            <a:r>
              <a:rPr lang="en-GB">
                <a:solidFill>
                  <a:schemeClr val="bg1"/>
                </a:solidFill>
              </a:rPr>
              <a:t> </a:t>
            </a:r>
            <a:r>
              <a:rPr lang="en-GB" err="1">
                <a:solidFill>
                  <a:schemeClr val="bg1"/>
                </a:solidFill>
              </a:rPr>
              <a:t>yr</a:t>
            </a:r>
            <a:r>
              <a:rPr lang="en-GB">
                <a:solidFill>
                  <a:schemeClr val="bg1"/>
                </a:solidFill>
              </a:rPr>
              <a:t> </a:t>
            </a:r>
            <a:r>
              <a:rPr lang="en-GB" err="1">
                <a:solidFill>
                  <a:schemeClr val="bg1"/>
                </a:solidFill>
              </a:rPr>
              <a:t>oes</a:t>
            </a:r>
            <a:r>
              <a:rPr lang="en-GB">
                <a:solidFill>
                  <a:schemeClr val="bg1"/>
                </a:solidFill>
              </a:rPr>
              <a:t> </a:t>
            </a:r>
            <a:r>
              <a:rPr lang="en-GB" err="1">
                <a:solidFill>
                  <a:schemeClr val="bg1"/>
                </a:solidFill>
              </a:rPr>
              <a:t>digidol</a:t>
            </a:r>
            <a:br>
              <a:rPr lang="en-GB">
                <a:solidFill>
                  <a:schemeClr val="bg1"/>
                </a:solidFill>
              </a:rPr>
            </a:br>
            <a:br>
              <a:rPr lang="en-GB">
                <a:solidFill>
                  <a:schemeClr val="bg1"/>
                </a:solidFill>
              </a:rPr>
            </a:br>
            <a:r>
              <a:rPr lang="en-GB">
                <a:solidFill>
                  <a:schemeClr val="bg1"/>
                </a:solidFill>
              </a:rPr>
              <a:t>Level / </a:t>
            </a:r>
            <a:r>
              <a:rPr lang="en-GB" err="1">
                <a:solidFill>
                  <a:schemeClr val="bg1"/>
                </a:solidFill>
              </a:rPr>
              <a:t>Lefel</a:t>
            </a:r>
            <a:r>
              <a:rPr lang="en-GB">
                <a:solidFill>
                  <a:schemeClr val="bg1"/>
                </a:solidFill>
              </a:rPr>
              <a:t>  4</a:t>
            </a:r>
            <a:br>
              <a:rPr lang="en-GB">
                <a:solidFill>
                  <a:schemeClr val="bg1"/>
                </a:solidFill>
              </a:rPr>
            </a:br>
            <a:r>
              <a:rPr lang="en-GB">
                <a:solidFill>
                  <a:schemeClr val="bg1"/>
                </a:solidFill>
              </a:rPr>
              <a:t>Study Skills / </a:t>
            </a:r>
            <a:r>
              <a:rPr lang="en-GB" err="1">
                <a:solidFill>
                  <a:schemeClr val="bg1"/>
                </a:solidFill>
              </a:rPr>
              <a:t>Sgiliau</a:t>
            </a:r>
            <a:r>
              <a:rPr lang="en-GB">
                <a:solidFill>
                  <a:schemeClr val="bg1"/>
                </a:solidFill>
              </a:rPr>
              <a:t> </a:t>
            </a:r>
            <a:r>
              <a:rPr lang="en-GB" err="1">
                <a:solidFill>
                  <a:schemeClr val="bg1"/>
                </a:solidFill>
              </a:rPr>
              <a:t>Astudio</a:t>
            </a:r>
            <a:r>
              <a:rPr lang="en-GB">
                <a:solidFill>
                  <a:schemeClr val="bg1"/>
                </a:solidFill>
              </a:rPr>
              <a:t> </a:t>
            </a:r>
            <a:endParaRPr lang="en-GB"/>
          </a:p>
        </p:txBody>
      </p:sp>
      <p:sp>
        <p:nvSpPr>
          <p:cNvPr id="3" name="Content Placeholder 2">
            <a:extLst>
              <a:ext uri="{FF2B5EF4-FFF2-40B4-BE49-F238E27FC236}">
                <a16:creationId xmlns:a16="http://schemas.microsoft.com/office/drawing/2014/main" id="{14A2F598-F4D9-7C4C-97E7-9338EEAF2EA5}"/>
              </a:ext>
            </a:extLst>
          </p:cNvPr>
          <p:cNvSpPr>
            <a:spLocks noGrp="1"/>
          </p:cNvSpPr>
          <p:nvPr>
            <p:ph idx="1"/>
          </p:nvPr>
        </p:nvSpPr>
        <p:spPr>
          <a:xfrm>
            <a:off x="838200" y="5701553"/>
            <a:ext cx="10515600" cy="475410"/>
          </a:xfrm>
        </p:spPr>
        <p:txBody>
          <a:bodyPr>
            <a:normAutofit lnSpcReduction="10000"/>
          </a:bodyPr>
          <a:lstStyle/>
          <a:p>
            <a:pPr marL="0" indent="0" algn="ctr">
              <a:buNone/>
            </a:pPr>
            <a:r>
              <a:rPr lang="en-US">
                <a:solidFill>
                  <a:schemeClr val="bg1"/>
                </a:solidFill>
              </a:rPr>
              <a:t>Anna Stevenson</a:t>
            </a:r>
          </a:p>
        </p:txBody>
      </p:sp>
    </p:spTree>
    <p:extLst>
      <p:ext uri="{BB962C8B-B14F-4D97-AF65-F5344CB8AC3E}">
        <p14:creationId xmlns:p14="http://schemas.microsoft.com/office/powerpoint/2010/main" val="7724023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12F9A8-4CCB-FBB5-B699-266B3FE167F4}"/>
              </a:ext>
            </a:extLst>
          </p:cNvPr>
          <p:cNvSpPr>
            <a:spLocks noGrp="1"/>
          </p:cNvSpPr>
          <p:nvPr>
            <p:ph type="title"/>
          </p:nvPr>
        </p:nvSpPr>
        <p:spPr>
          <a:xfrm>
            <a:off x="352575" y="-86431"/>
            <a:ext cx="11481847" cy="1325563"/>
          </a:xfrm>
        </p:spPr>
        <p:txBody>
          <a:bodyPr/>
          <a:lstStyle/>
          <a:p>
            <a:r>
              <a:rPr lang="en-GB" b="1" u="sng" err="1">
                <a:solidFill>
                  <a:srgbClr val="FFFFFF"/>
                </a:solidFill>
              </a:rPr>
              <a:t>Cylchred</a:t>
            </a:r>
            <a:r>
              <a:rPr lang="en-GB" b="1" u="sng">
                <a:solidFill>
                  <a:srgbClr val="FFFFFF"/>
                </a:solidFill>
              </a:rPr>
              <a:t> </a:t>
            </a:r>
            <a:r>
              <a:rPr lang="en-GB" b="1" u="sng" err="1">
                <a:solidFill>
                  <a:srgbClr val="FFFFFF"/>
                </a:solidFill>
              </a:rPr>
              <a:t>Myfyriol</a:t>
            </a:r>
            <a:r>
              <a:rPr lang="en-GB" b="1" u="sng">
                <a:solidFill>
                  <a:srgbClr val="FFFFFF"/>
                </a:solidFill>
              </a:rPr>
              <a:t> Gibbs (1988)</a:t>
            </a:r>
          </a:p>
        </p:txBody>
      </p:sp>
      <p:pic>
        <p:nvPicPr>
          <p:cNvPr id="4" name="Picture 3">
            <a:extLst>
              <a:ext uri="{FF2B5EF4-FFF2-40B4-BE49-F238E27FC236}">
                <a16:creationId xmlns:a16="http://schemas.microsoft.com/office/drawing/2014/main" id="{15410F2B-0ECD-55EC-77F3-14B7E571D083}"/>
              </a:ext>
            </a:extLst>
          </p:cNvPr>
          <p:cNvPicPr>
            <a:picLocks noChangeAspect="1"/>
          </p:cNvPicPr>
          <p:nvPr/>
        </p:nvPicPr>
        <p:blipFill>
          <a:blip r:embed="rId3"/>
          <a:stretch>
            <a:fillRect/>
          </a:stretch>
        </p:blipFill>
        <p:spPr>
          <a:xfrm>
            <a:off x="5059945" y="1070252"/>
            <a:ext cx="6689423" cy="5787747"/>
          </a:xfrm>
          <a:prstGeom prst="rect">
            <a:avLst/>
          </a:prstGeom>
        </p:spPr>
      </p:pic>
      <p:sp>
        <p:nvSpPr>
          <p:cNvPr id="3" name="Content Placeholder 2">
            <a:extLst>
              <a:ext uri="{FF2B5EF4-FFF2-40B4-BE49-F238E27FC236}">
                <a16:creationId xmlns:a16="http://schemas.microsoft.com/office/drawing/2014/main" id="{0E8EA1C3-6FD0-8C7E-D5AD-B54DFDE09798}"/>
              </a:ext>
            </a:extLst>
          </p:cNvPr>
          <p:cNvSpPr>
            <a:spLocks noGrp="1"/>
          </p:cNvSpPr>
          <p:nvPr>
            <p:ph idx="1"/>
          </p:nvPr>
        </p:nvSpPr>
        <p:spPr>
          <a:xfrm>
            <a:off x="352576" y="997654"/>
            <a:ext cx="4238873" cy="4860233"/>
          </a:xfrm>
        </p:spPr>
        <p:txBody>
          <a:bodyPr vert="horz" lIns="91440" tIns="45720" rIns="91440" bIns="45720" rtlCol="0" anchor="t">
            <a:normAutofit/>
          </a:bodyPr>
          <a:lstStyle/>
          <a:p>
            <a:r>
              <a:rPr lang="en-GB" err="1"/>
              <a:t>Dysgu</a:t>
            </a:r>
            <a:r>
              <a:rPr lang="en-GB"/>
              <a:t> </a:t>
            </a:r>
            <a:r>
              <a:rPr lang="en-GB" err="1"/>
              <a:t>trwy</a:t>
            </a:r>
            <a:r>
              <a:rPr lang="en-GB"/>
              <a:t> </a:t>
            </a:r>
            <a:r>
              <a:rPr lang="en-GB" err="1"/>
              <a:t>gwneud</a:t>
            </a:r>
            <a:endParaRPr lang="en-GB"/>
          </a:p>
          <a:p>
            <a:r>
              <a:rPr lang="en-GB"/>
              <a:t>Learning by doing</a:t>
            </a:r>
            <a:endParaRPr lang="en-US"/>
          </a:p>
          <a:p>
            <a:endParaRPr lang="en-GB"/>
          </a:p>
          <a:p>
            <a:r>
              <a:rPr lang="en-GB" err="1"/>
              <a:t>Myfyrio</a:t>
            </a:r>
            <a:r>
              <a:rPr lang="en-GB"/>
              <a:t> </a:t>
            </a:r>
            <a:r>
              <a:rPr lang="en-GB" err="1"/>
              <a:t>ar</a:t>
            </a:r>
            <a:r>
              <a:rPr lang="en-GB"/>
              <a:t> y </a:t>
            </a:r>
            <a:r>
              <a:rPr lang="en-GB" err="1"/>
              <a:t>profiad</a:t>
            </a:r>
            <a:endParaRPr lang="en-GB"/>
          </a:p>
          <a:p>
            <a:r>
              <a:rPr lang="en-GB"/>
              <a:t>Reflecting on experience</a:t>
            </a:r>
          </a:p>
          <a:p>
            <a:endParaRPr lang="en-GB">
              <a:cs typeface="Calibri" panose="020F0502020204030204"/>
            </a:endParaRPr>
          </a:p>
          <a:p>
            <a:r>
              <a:rPr lang="en-GB" err="1">
                <a:cs typeface="Calibri" panose="020F0502020204030204"/>
              </a:rPr>
              <a:t>Rhannu'r</a:t>
            </a:r>
            <a:r>
              <a:rPr lang="en-GB">
                <a:cs typeface="Calibri" panose="020F0502020204030204"/>
              </a:rPr>
              <a:t> </a:t>
            </a:r>
            <a:r>
              <a:rPr lang="en-GB" err="1">
                <a:cs typeface="Calibri" panose="020F0502020204030204"/>
              </a:rPr>
              <a:t>anrheg</a:t>
            </a:r>
          </a:p>
          <a:p>
            <a:r>
              <a:rPr lang="en-GB">
                <a:cs typeface="Calibri" panose="020F0502020204030204"/>
              </a:rPr>
              <a:t>Pass the gift &amp; reflect through the cycle – ask the questions ...</a:t>
            </a:r>
          </a:p>
        </p:txBody>
      </p:sp>
    </p:spTree>
    <p:extLst>
      <p:ext uri="{BB962C8B-B14F-4D97-AF65-F5344CB8AC3E}">
        <p14:creationId xmlns:p14="http://schemas.microsoft.com/office/powerpoint/2010/main" val="40819211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E6170A-72AF-A9CC-D519-0F334F2972EF}"/>
              </a:ext>
            </a:extLst>
          </p:cNvPr>
          <p:cNvSpPr>
            <a:spLocks noGrp="1"/>
          </p:cNvSpPr>
          <p:nvPr>
            <p:ph type="title"/>
          </p:nvPr>
        </p:nvSpPr>
        <p:spPr>
          <a:xfrm>
            <a:off x="352575" y="184504"/>
            <a:ext cx="11481847" cy="894228"/>
          </a:xfrm>
        </p:spPr>
        <p:txBody>
          <a:bodyPr/>
          <a:lstStyle/>
          <a:p>
            <a:r>
              <a:rPr lang="en-GB">
                <a:solidFill>
                  <a:schemeClr val="bg1"/>
                </a:solidFill>
              </a:rPr>
              <a:t>Reflect on </a:t>
            </a:r>
            <a:r>
              <a:rPr lang="en-GB" b="1" u="sng">
                <a:solidFill>
                  <a:schemeClr val="bg1"/>
                </a:solidFill>
              </a:rPr>
              <a:t>WHAT &amp; HOW </a:t>
            </a:r>
            <a:r>
              <a:rPr lang="en-GB">
                <a:solidFill>
                  <a:schemeClr val="bg1"/>
                </a:solidFill>
              </a:rPr>
              <a:t>you have learnt.</a:t>
            </a:r>
            <a:endParaRPr lang="en-GB">
              <a:solidFill>
                <a:schemeClr val="bg1"/>
              </a:solidFill>
              <a:ea typeface="Calibri Light"/>
              <a:cs typeface="Calibri Light"/>
            </a:endParaRPr>
          </a:p>
        </p:txBody>
      </p:sp>
      <p:sp>
        <p:nvSpPr>
          <p:cNvPr id="3" name="Content Placeholder 2">
            <a:extLst>
              <a:ext uri="{FF2B5EF4-FFF2-40B4-BE49-F238E27FC236}">
                <a16:creationId xmlns:a16="http://schemas.microsoft.com/office/drawing/2014/main" id="{82DD605A-D901-DB60-D780-6A745EA23BC2}"/>
              </a:ext>
            </a:extLst>
          </p:cNvPr>
          <p:cNvSpPr>
            <a:spLocks noGrp="1"/>
          </p:cNvSpPr>
          <p:nvPr>
            <p:ph idx="1"/>
          </p:nvPr>
        </p:nvSpPr>
        <p:spPr>
          <a:xfrm>
            <a:off x="496145" y="1607753"/>
            <a:ext cx="10093398" cy="3649415"/>
          </a:xfrm>
        </p:spPr>
        <p:txBody>
          <a:bodyPr vert="horz" lIns="91440" tIns="45720" rIns="91440" bIns="45720" rtlCol="0" anchor="t">
            <a:normAutofit fontScale="92500" lnSpcReduction="10000"/>
          </a:bodyPr>
          <a:lstStyle/>
          <a:p>
            <a:r>
              <a:rPr lang="en-GB"/>
              <a:t>Experience: </a:t>
            </a:r>
            <a:r>
              <a:rPr lang="en-GB" u="sng"/>
              <a:t>Progress and learning </a:t>
            </a:r>
            <a:r>
              <a:rPr lang="en-GB"/>
              <a:t>through Semester 1</a:t>
            </a:r>
          </a:p>
          <a:p>
            <a:endParaRPr lang="en-GB"/>
          </a:p>
          <a:p>
            <a:r>
              <a:rPr lang="en-GB" b="1"/>
              <a:t>What went well through the process?</a:t>
            </a:r>
            <a:endParaRPr lang="en-GB" b="1">
              <a:ea typeface="Calibri"/>
              <a:cs typeface="Calibri"/>
            </a:endParaRPr>
          </a:p>
          <a:p>
            <a:r>
              <a:rPr lang="en-GB" b="1"/>
              <a:t>Qualities that worked well</a:t>
            </a:r>
            <a:endParaRPr lang="en-GB" b="1">
              <a:ea typeface="Calibri"/>
              <a:cs typeface="Calibri"/>
            </a:endParaRPr>
          </a:p>
          <a:p>
            <a:r>
              <a:rPr lang="en-GB" b="1">
                <a:ea typeface="Calibri"/>
                <a:cs typeface="Calibri"/>
              </a:rPr>
              <a:t>What did you find challenging?</a:t>
            </a:r>
          </a:p>
          <a:p>
            <a:r>
              <a:rPr lang="en-GB" b="1"/>
              <a:t>Things that didn’t go so well...</a:t>
            </a:r>
            <a:endParaRPr lang="en-GB" b="1">
              <a:ea typeface="Calibri"/>
              <a:cs typeface="Calibri"/>
            </a:endParaRPr>
          </a:p>
          <a:p>
            <a:r>
              <a:rPr lang="en-GB" b="1"/>
              <a:t>Things you want to actively work on...</a:t>
            </a:r>
            <a:endParaRPr lang="en-GB" b="1">
              <a:ea typeface="Calibri"/>
              <a:cs typeface="Calibri"/>
            </a:endParaRPr>
          </a:p>
          <a:p>
            <a:r>
              <a:rPr lang="en-GB" b="1">
                <a:ea typeface="Calibri"/>
                <a:cs typeface="Calibri"/>
              </a:rPr>
              <a:t>What are possible solutions...</a:t>
            </a:r>
          </a:p>
        </p:txBody>
      </p:sp>
      <p:sp>
        <p:nvSpPr>
          <p:cNvPr id="4" name="Rectangle 3">
            <a:extLst>
              <a:ext uri="{FF2B5EF4-FFF2-40B4-BE49-F238E27FC236}">
                <a16:creationId xmlns:a16="http://schemas.microsoft.com/office/drawing/2014/main" id="{90BB1871-7B25-A10C-4C7B-7774ECEDC8DC}"/>
              </a:ext>
            </a:extLst>
          </p:cNvPr>
          <p:cNvSpPr/>
          <p:nvPr/>
        </p:nvSpPr>
        <p:spPr>
          <a:xfrm rot="1136690">
            <a:off x="8672337" y="1524165"/>
            <a:ext cx="3360354" cy="836840"/>
          </a:xfrm>
          <a:prstGeom prst="rect">
            <a:avLst/>
          </a:prstGeom>
          <a:solidFill>
            <a:schemeClr val="accent5">
              <a:lumMod val="50000"/>
            </a:schemeClr>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a:t>Assessment 2</a:t>
            </a:r>
          </a:p>
        </p:txBody>
      </p:sp>
    </p:spTree>
    <p:extLst>
      <p:ext uri="{BB962C8B-B14F-4D97-AF65-F5344CB8AC3E}">
        <p14:creationId xmlns:p14="http://schemas.microsoft.com/office/powerpoint/2010/main" val="443568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CCA5F87-1D1E-45CB-8D83-FC7EEFAD99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Magnifying glass on clear background">
            <a:extLst>
              <a:ext uri="{FF2B5EF4-FFF2-40B4-BE49-F238E27FC236}">
                <a16:creationId xmlns:a16="http://schemas.microsoft.com/office/drawing/2014/main" id="{9D4C6CE3-99EE-DDC3-B966-C6FBEF5F0686}"/>
              </a:ext>
            </a:extLst>
          </p:cNvPr>
          <p:cNvPicPr>
            <a:picLocks noChangeAspect="1"/>
          </p:cNvPicPr>
          <p:nvPr/>
        </p:nvPicPr>
        <p:blipFill rotWithShape="1">
          <a:blip r:embed="rId2"/>
          <a:srcRect l="23303" r="-9" b="9083"/>
          <a:stretch/>
        </p:blipFill>
        <p:spPr>
          <a:xfrm>
            <a:off x="20" y="10"/>
            <a:ext cx="8668492" cy="6857990"/>
          </a:xfrm>
          <a:prstGeom prst="rect">
            <a:avLst/>
          </a:prstGeom>
        </p:spPr>
      </p:pic>
      <p:sp>
        <p:nvSpPr>
          <p:cNvPr id="13" name="Rectangle 12">
            <a:extLst>
              <a:ext uri="{FF2B5EF4-FFF2-40B4-BE49-F238E27FC236}">
                <a16:creationId xmlns:a16="http://schemas.microsoft.com/office/drawing/2014/main" id="{7CCFC2C6-6238-4A2F-93DE-2ADF74AF6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711652" y="0"/>
            <a:ext cx="8480347"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42F1C0-6391-E6AC-9F37-5E9F1DA1CB3D}"/>
              </a:ext>
            </a:extLst>
          </p:cNvPr>
          <p:cNvSpPr>
            <a:spLocks noGrp="1"/>
          </p:cNvSpPr>
          <p:nvPr>
            <p:ph type="title"/>
          </p:nvPr>
        </p:nvSpPr>
        <p:spPr>
          <a:xfrm>
            <a:off x="7781758" y="-762584"/>
            <a:ext cx="4023360" cy="3204134"/>
          </a:xfrm>
        </p:spPr>
        <p:txBody>
          <a:bodyPr vert="horz" lIns="91440" tIns="45720" rIns="91440" bIns="45720" rtlCol="0" anchor="b">
            <a:normAutofit/>
          </a:bodyPr>
          <a:lstStyle/>
          <a:p>
            <a:r>
              <a:rPr lang="en-US" sz="4800"/>
              <a:t>Reflecting on experiences</a:t>
            </a:r>
            <a:endParaRPr lang="en-US" sz="4800" u="sng"/>
          </a:p>
        </p:txBody>
      </p:sp>
      <p:sp>
        <p:nvSpPr>
          <p:cNvPr id="15" name="Rectangle 1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1305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1648"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Title 1">
            <a:extLst>
              <a:ext uri="{FF2B5EF4-FFF2-40B4-BE49-F238E27FC236}">
                <a16:creationId xmlns:a16="http://schemas.microsoft.com/office/drawing/2014/main" id="{1653098D-EDDA-F794-627E-F136C022A89F}"/>
              </a:ext>
            </a:extLst>
          </p:cNvPr>
          <p:cNvSpPr txBox="1">
            <a:spLocks/>
          </p:cNvSpPr>
          <p:nvPr/>
        </p:nvSpPr>
        <p:spPr>
          <a:xfrm>
            <a:off x="7244348" y="1141079"/>
            <a:ext cx="4632960" cy="5423078"/>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b="1"/>
              <a:t>Language:</a:t>
            </a:r>
            <a:endParaRPr lang="en-US" b="1">
              <a:cs typeface="Calibri Light"/>
            </a:endParaRPr>
          </a:p>
          <a:p>
            <a:r>
              <a:rPr lang="en-US" sz="2800">
                <a:ea typeface="Calibri Light"/>
                <a:cs typeface="Calibri Light"/>
              </a:rPr>
              <a:t>I felt...</a:t>
            </a:r>
          </a:p>
          <a:p>
            <a:r>
              <a:rPr lang="en-US" sz="2800">
                <a:ea typeface="Calibri Light"/>
                <a:cs typeface="Calibri Light"/>
              </a:rPr>
              <a:t>I </a:t>
            </a:r>
            <a:r>
              <a:rPr lang="en-US" sz="2800" err="1">
                <a:ea typeface="Calibri Light"/>
                <a:cs typeface="Calibri Light"/>
              </a:rPr>
              <a:t>realise</a:t>
            </a:r>
            <a:r>
              <a:rPr lang="en-US" sz="2800">
                <a:ea typeface="Calibri Light"/>
                <a:cs typeface="Calibri Light"/>
              </a:rPr>
              <a:t>...</a:t>
            </a:r>
            <a:endParaRPr lang="en-US" sz="2800">
              <a:cs typeface="Calibri Light"/>
            </a:endParaRPr>
          </a:p>
          <a:p>
            <a:r>
              <a:rPr lang="en-US" sz="2800">
                <a:solidFill>
                  <a:srgbClr val="000000"/>
                </a:solidFill>
                <a:ea typeface="+mj-lt"/>
                <a:cs typeface="+mj-lt"/>
              </a:rPr>
              <a:t>I have learnt...</a:t>
            </a:r>
          </a:p>
          <a:p>
            <a:r>
              <a:rPr lang="en-US" sz="2800">
                <a:solidFill>
                  <a:srgbClr val="1A1A1A"/>
                </a:solidFill>
                <a:ea typeface="+mj-lt"/>
                <a:cs typeface="+mj-lt"/>
              </a:rPr>
              <a:t>Some new insights are...</a:t>
            </a:r>
            <a:endParaRPr lang="en-US" sz="2800">
              <a:solidFill>
                <a:srgbClr val="000000"/>
              </a:solidFill>
              <a:ea typeface="+mj-lt"/>
              <a:cs typeface="+mj-lt"/>
            </a:endParaRPr>
          </a:p>
          <a:p>
            <a:r>
              <a:rPr lang="en-US" sz="2800">
                <a:solidFill>
                  <a:srgbClr val="1A1A1A"/>
                </a:solidFill>
                <a:ea typeface="+mj-lt"/>
                <a:cs typeface="+mj-lt"/>
              </a:rPr>
              <a:t>One perspective on this is...</a:t>
            </a:r>
            <a:endParaRPr lang="en-US" sz="2800">
              <a:solidFill>
                <a:srgbClr val="1A1A1A"/>
              </a:solidFill>
              <a:cs typeface="Calibri Light"/>
            </a:endParaRPr>
          </a:p>
          <a:p>
            <a:r>
              <a:rPr lang="en-US" sz="2800">
                <a:solidFill>
                  <a:srgbClr val="1A1A1A"/>
                </a:solidFill>
                <a:ea typeface="Calibri Light"/>
                <a:cs typeface="Calibri Light"/>
              </a:rPr>
              <a:t>This highlights...</a:t>
            </a:r>
          </a:p>
          <a:p>
            <a:r>
              <a:rPr lang="en-US" sz="2800">
                <a:solidFill>
                  <a:srgbClr val="1A1A1A"/>
                </a:solidFill>
                <a:ea typeface="Calibri Light"/>
                <a:cs typeface="Calibri Light"/>
              </a:rPr>
              <a:t>If I was to do this differently...</a:t>
            </a:r>
          </a:p>
        </p:txBody>
      </p:sp>
    </p:spTree>
    <p:extLst>
      <p:ext uri="{BB962C8B-B14F-4D97-AF65-F5344CB8AC3E}">
        <p14:creationId xmlns:p14="http://schemas.microsoft.com/office/powerpoint/2010/main" val="7803369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5B642-8374-BD78-0487-071CFDC792AD}"/>
              </a:ext>
            </a:extLst>
          </p:cNvPr>
          <p:cNvSpPr>
            <a:spLocks noGrp="1"/>
          </p:cNvSpPr>
          <p:nvPr>
            <p:ph type="title"/>
          </p:nvPr>
        </p:nvSpPr>
        <p:spPr>
          <a:xfrm>
            <a:off x="352575" y="133703"/>
            <a:ext cx="11481847" cy="823047"/>
          </a:xfrm>
        </p:spPr>
        <p:txBody>
          <a:bodyPr/>
          <a:lstStyle/>
          <a:p>
            <a:r>
              <a:rPr lang="en-GB">
                <a:solidFill>
                  <a:schemeClr val="bg1"/>
                </a:solidFill>
              </a:rPr>
              <a:t>Examples (but you can use your own)</a:t>
            </a:r>
            <a:endParaRPr lang="en-GB">
              <a:solidFill>
                <a:schemeClr val="bg1"/>
              </a:solidFill>
              <a:ea typeface="Calibri Light"/>
              <a:cs typeface="Calibri Light"/>
            </a:endParaRPr>
          </a:p>
        </p:txBody>
      </p:sp>
      <p:sp>
        <p:nvSpPr>
          <p:cNvPr id="3" name="Content Placeholder 2">
            <a:extLst>
              <a:ext uri="{FF2B5EF4-FFF2-40B4-BE49-F238E27FC236}">
                <a16:creationId xmlns:a16="http://schemas.microsoft.com/office/drawing/2014/main" id="{31F9EBBE-B73D-9277-5809-D059DD5944FB}"/>
              </a:ext>
            </a:extLst>
          </p:cNvPr>
          <p:cNvSpPr>
            <a:spLocks noGrp="1"/>
          </p:cNvSpPr>
          <p:nvPr>
            <p:ph idx="1"/>
          </p:nvPr>
        </p:nvSpPr>
        <p:spPr>
          <a:xfrm>
            <a:off x="966452" y="1548585"/>
            <a:ext cx="10260992" cy="3558554"/>
          </a:xfrm>
        </p:spPr>
        <p:txBody>
          <a:bodyPr vert="horz" lIns="91440" tIns="45720" rIns="91440" bIns="45720" numCol="2" spcCol="288000" rtlCol="0" anchor="t">
            <a:normAutofit fontScale="92500" lnSpcReduction="10000"/>
          </a:bodyPr>
          <a:lstStyle/>
          <a:p>
            <a:r>
              <a:rPr lang="en-GB"/>
              <a:t>Procrastination / distractions</a:t>
            </a:r>
            <a:endParaRPr lang="en-GB">
              <a:cs typeface="Calibri"/>
            </a:endParaRPr>
          </a:p>
          <a:p>
            <a:r>
              <a:rPr lang="en-GB"/>
              <a:t>Taking on too much</a:t>
            </a:r>
            <a:endParaRPr lang="en-GB">
              <a:cs typeface="Calibri"/>
            </a:endParaRPr>
          </a:p>
          <a:p>
            <a:r>
              <a:rPr lang="en-GB"/>
              <a:t>Perfectionism</a:t>
            </a:r>
            <a:endParaRPr lang="en-GB">
              <a:cs typeface="Calibri"/>
            </a:endParaRPr>
          </a:p>
          <a:p>
            <a:r>
              <a:rPr lang="en-GB"/>
              <a:t>Imposter Thoughts</a:t>
            </a:r>
            <a:endParaRPr lang="en-GB">
              <a:cs typeface="Calibri"/>
            </a:endParaRPr>
          </a:p>
          <a:p>
            <a:r>
              <a:rPr lang="en-GB"/>
              <a:t>Isolation in online learning</a:t>
            </a:r>
            <a:endParaRPr lang="en-GB">
              <a:cs typeface="Calibri"/>
            </a:endParaRPr>
          </a:p>
          <a:p>
            <a:r>
              <a:rPr lang="en-GB"/>
              <a:t>General work effort and quality</a:t>
            </a:r>
            <a:endParaRPr lang="en-GB">
              <a:cs typeface="Calibri"/>
            </a:endParaRPr>
          </a:p>
          <a:p>
            <a:r>
              <a:rPr lang="en-GB"/>
              <a:t>Desk related muscular issues</a:t>
            </a:r>
            <a:endParaRPr lang="en-GB">
              <a:cs typeface="Calibri"/>
            </a:endParaRPr>
          </a:p>
          <a:p>
            <a:r>
              <a:rPr lang="en-GB"/>
              <a:t>Work/degree related stress/ anxiety</a:t>
            </a:r>
          </a:p>
          <a:p>
            <a:r>
              <a:rPr lang="en-GB"/>
              <a:t>Mental fatigue</a:t>
            </a:r>
            <a:endParaRPr lang="en-GB">
              <a:cs typeface="Calibri"/>
            </a:endParaRPr>
          </a:p>
          <a:p>
            <a:r>
              <a:rPr lang="en-GB"/>
              <a:t>Being more reflective about learning and assessment tasks</a:t>
            </a:r>
            <a:endParaRPr lang="en-GB">
              <a:cs typeface="Calibri"/>
            </a:endParaRPr>
          </a:p>
          <a:p>
            <a:r>
              <a:rPr lang="en-GB">
                <a:cs typeface="Calibri"/>
              </a:rPr>
              <a:t>Leaving assignments until last minute</a:t>
            </a:r>
          </a:p>
          <a:p>
            <a:endParaRPr lang="en-GB">
              <a:cs typeface="Calibri"/>
            </a:endParaRPr>
          </a:p>
          <a:p>
            <a:endParaRPr lang="en-GB">
              <a:cs typeface="Calibri"/>
            </a:endParaRPr>
          </a:p>
        </p:txBody>
      </p:sp>
    </p:spTree>
    <p:extLst>
      <p:ext uri="{BB962C8B-B14F-4D97-AF65-F5344CB8AC3E}">
        <p14:creationId xmlns:p14="http://schemas.microsoft.com/office/powerpoint/2010/main" val="35471982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56020AF-5892-9C6F-1B98-E108340889EA}"/>
              </a:ext>
            </a:extLst>
          </p:cNvPr>
          <p:cNvSpPr>
            <a:spLocks noGrp="1"/>
          </p:cNvSpPr>
          <p:nvPr>
            <p:ph idx="1"/>
          </p:nvPr>
        </p:nvSpPr>
        <p:spPr/>
        <p:txBody>
          <a:bodyPr vert="horz" lIns="91440" tIns="45720" rIns="91440" bIns="45720" rtlCol="0" anchor="t">
            <a:normAutofit/>
          </a:bodyPr>
          <a:lstStyle/>
          <a:p>
            <a:r>
              <a:rPr lang="en-GB" sz="4800">
                <a:cs typeface="Calibri"/>
              </a:rPr>
              <a:t>What is an </a:t>
            </a:r>
            <a:r>
              <a:rPr lang="en-GB" sz="4800" err="1">
                <a:cs typeface="Calibri"/>
              </a:rPr>
              <a:t>ePortfolio</a:t>
            </a:r>
            <a:r>
              <a:rPr lang="en-GB" sz="4800">
                <a:cs typeface="Calibri"/>
              </a:rPr>
              <a:t>?</a:t>
            </a:r>
          </a:p>
          <a:p>
            <a:endParaRPr lang="en-GB" sz="4800">
              <a:cs typeface="Calibri"/>
            </a:endParaRPr>
          </a:p>
          <a:p>
            <a:r>
              <a:rPr lang="en-GB" sz="4800">
                <a:cs typeface="Calibri"/>
              </a:rPr>
              <a:t>PPT with voice overs / Vlog / Video</a:t>
            </a:r>
          </a:p>
          <a:p>
            <a:endParaRPr lang="en-GB">
              <a:cs typeface="Calibri"/>
            </a:endParaRPr>
          </a:p>
          <a:p>
            <a:endParaRPr lang="en-GB">
              <a:cs typeface="Calibri"/>
            </a:endParaRPr>
          </a:p>
        </p:txBody>
      </p:sp>
      <p:sp>
        <p:nvSpPr>
          <p:cNvPr id="5" name="Title 4">
            <a:extLst>
              <a:ext uri="{FF2B5EF4-FFF2-40B4-BE49-F238E27FC236}">
                <a16:creationId xmlns:a16="http://schemas.microsoft.com/office/drawing/2014/main" id="{ED6B15BA-943F-B7C3-530D-F6C0D8B31796}"/>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26634728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45A976A-8DE3-4B67-B94B-2044FDD128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EAAA1B9-2DDB-49C9-A037-A523D2F13C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644EC024-F86D-9F55-636A-6CE3978812A7}"/>
              </a:ext>
            </a:extLst>
          </p:cNvPr>
          <p:cNvSpPr>
            <a:spLocks noGrp="1"/>
          </p:cNvSpPr>
          <p:nvPr>
            <p:ph type="title"/>
          </p:nvPr>
        </p:nvSpPr>
        <p:spPr>
          <a:xfrm>
            <a:off x="804672" y="457200"/>
            <a:ext cx="10579608" cy="1188720"/>
          </a:xfrm>
        </p:spPr>
        <p:txBody>
          <a:bodyPr vert="horz" lIns="91440" tIns="45720" rIns="91440" bIns="45720" rtlCol="0" anchor="ctr">
            <a:normAutofit/>
          </a:bodyPr>
          <a:lstStyle/>
          <a:p>
            <a:r>
              <a:rPr lang="en-US" sz="4000" kern="1200">
                <a:solidFill>
                  <a:schemeClr val="tx2"/>
                </a:solidFill>
                <a:latin typeface="+mj-lt"/>
                <a:ea typeface="+mj-ea"/>
                <a:cs typeface="+mj-cs"/>
              </a:rPr>
              <a:t>Project TASK</a:t>
            </a:r>
          </a:p>
        </p:txBody>
      </p:sp>
      <p:grpSp>
        <p:nvGrpSpPr>
          <p:cNvPr id="13" name="Group 12">
            <a:extLst>
              <a:ext uri="{FF2B5EF4-FFF2-40B4-BE49-F238E27FC236}">
                <a16:creationId xmlns:a16="http://schemas.microsoft.com/office/drawing/2014/main" id="{76566969-F813-4CC5-B3E9-363D85B55C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8881264" y="-5116"/>
            <a:ext cx="3318648" cy="2490264"/>
            <a:chOff x="-305" y="-1"/>
            <a:chExt cx="3832880" cy="2876136"/>
          </a:xfrm>
        </p:grpSpPr>
        <p:sp>
          <p:nvSpPr>
            <p:cNvPr id="14" name="Freeform: Shape 13">
              <a:extLst>
                <a:ext uri="{FF2B5EF4-FFF2-40B4-BE49-F238E27FC236}">
                  <a16:creationId xmlns:a16="http://schemas.microsoft.com/office/drawing/2014/main" id="{AF8CF66C-45E2-456B-92B0-9E97A331D1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D65D590E-D70D-4D25-B853-D5208F2AA3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6231501E-3F84-4705-A001-13995FA68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552617E4-47FD-4C38-8F70-93BF9B125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9" name="Group 18">
            <a:extLst>
              <a:ext uri="{FF2B5EF4-FFF2-40B4-BE49-F238E27FC236}">
                <a16:creationId xmlns:a16="http://schemas.microsoft.com/office/drawing/2014/main" id="{0217D733-97B6-4C43-AF0C-5E3CB0EA13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07887"/>
            <a:ext cx="2605762" cy="2252847"/>
            <a:chOff x="-305" y="-4155"/>
            <a:chExt cx="2514948" cy="2174333"/>
          </a:xfrm>
        </p:grpSpPr>
        <p:sp>
          <p:nvSpPr>
            <p:cNvPr id="20" name="Freeform: Shape 19">
              <a:extLst>
                <a:ext uri="{FF2B5EF4-FFF2-40B4-BE49-F238E27FC236}">
                  <a16:creationId xmlns:a16="http://schemas.microsoft.com/office/drawing/2014/main" id="{FD288266-7E76-4D4A-BAAC-E233FA013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B697F88A-8624-4BA2-AF06-E6C3A52F03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8CA77163-C052-481C-9DCF-68C23ACAB3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3" name="Freeform: Shape 22">
              <a:extLst>
                <a:ext uri="{FF2B5EF4-FFF2-40B4-BE49-F238E27FC236}">
                  <a16:creationId xmlns:a16="http://schemas.microsoft.com/office/drawing/2014/main" id="{02B425B5-0A0E-4B85-B718-E5DA73431A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5" name="Content Placeholder 2">
            <a:extLst>
              <a:ext uri="{FF2B5EF4-FFF2-40B4-BE49-F238E27FC236}">
                <a16:creationId xmlns:a16="http://schemas.microsoft.com/office/drawing/2014/main" id="{C2A0500B-147D-C7FD-9ABF-0055A6DEDE56}"/>
              </a:ext>
            </a:extLst>
          </p:cNvPr>
          <p:cNvGraphicFramePr>
            <a:graphicFrameLocks noGrp="1"/>
          </p:cNvGraphicFramePr>
          <p:nvPr>
            <p:ph idx="1"/>
            <p:extLst>
              <p:ext uri="{D42A27DB-BD31-4B8C-83A1-F6EECF244321}">
                <p14:modId xmlns:p14="http://schemas.microsoft.com/office/powerpoint/2010/main" val="1090725595"/>
              </p:ext>
            </p:extLst>
          </p:nvPr>
        </p:nvGraphicFramePr>
        <p:xfrm>
          <a:off x="926592" y="1502664"/>
          <a:ext cx="9448800" cy="35539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8" name="TextBox 37">
            <a:extLst>
              <a:ext uri="{FF2B5EF4-FFF2-40B4-BE49-F238E27FC236}">
                <a16:creationId xmlns:a16="http://schemas.microsoft.com/office/drawing/2014/main" id="{E0998B05-6CF6-D424-D6FE-259E0EFF206E}"/>
              </a:ext>
            </a:extLst>
          </p:cNvPr>
          <p:cNvSpPr txBox="1"/>
          <p:nvPr/>
        </p:nvSpPr>
        <p:spPr>
          <a:xfrm>
            <a:off x="3299460" y="5629656"/>
            <a:ext cx="5730240"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buFont typeface=""/>
              <a:buChar char="•"/>
            </a:pPr>
            <a:r>
              <a:rPr lang="en-GB" sz="2800">
                <a:highlight>
                  <a:srgbClr val="F5F5F5"/>
                </a:highlight>
                <a:cs typeface="Arial"/>
              </a:rPr>
              <a:t>2 teams</a:t>
            </a:r>
            <a:r>
              <a:rPr lang="en-US" sz="2800">
                <a:highlight>
                  <a:srgbClr val="F5F5F5"/>
                </a:highlight>
                <a:cs typeface="Arial"/>
              </a:rPr>
              <a:t>​</a:t>
            </a:r>
          </a:p>
          <a:p>
            <a:pPr marL="228600" indent="-228600">
              <a:buFont typeface=""/>
              <a:buChar char="•"/>
            </a:pPr>
            <a:r>
              <a:rPr lang="en-GB" sz="2800">
                <a:highlight>
                  <a:srgbClr val="F5F5F5"/>
                </a:highlight>
                <a:cs typeface="Arial"/>
              </a:rPr>
              <a:t>Research and present ideas </a:t>
            </a:r>
          </a:p>
        </p:txBody>
      </p:sp>
    </p:spTree>
    <p:extLst>
      <p:ext uri="{BB962C8B-B14F-4D97-AF65-F5344CB8AC3E}">
        <p14:creationId xmlns:p14="http://schemas.microsoft.com/office/powerpoint/2010/main" val="20577073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8760B-F476-D61A-68F3-5E9A6D141B15}"/>
              </a:ext>
            </a:extLst>
          </p:cNvPr>
          <p:cNvSpPr>
            <a:spLocks noGrp="1"/>
          </p:cNvSpPr>
          <p:nvPr>
            <p:ph type="title"/>
          </p:nvPr>
        </p:nvSpPr>
        <p:spPr>
          <a:xfrm>
            <a:off x="358219" y="-109008"/>
            <a:ext cx="11481847" cy="1325563"/>
          </a:xfrm>
        </p:spPr>
        <p:txBody>
          <a:bodyPr/>
          <a:lstStyle/>
          <a:p>
            <a:r>
              <a:rPr lang="en-GB" u="sng">
                <a:solidFill>
                  <a:schemeClr val="bg1"/>
                </a:solidFill>
              </a:rPr>
              <a:t>Structure of presentation/vlog</a:t>
            </a:r>
            <a:endParaRPr lang="en-GB" u="sng">
              <a:solidFill>
                <a:schemeClr val="bg1"/>
              </a:solidFill>
              <a:cs typeface="Calibri Light"/>
            </a:endParaRPr>
          </a:p>
        </p:txBody>
      </p:sp>
      <p:sp>
        <p:nvSpPr>
          <p:cNvPr id="3" name="Content Placeholder 2">
            <a:extLst>
              <a:ext uri="{FF2B5EF4-FFF2-40B4-BE49-F238E27FC236}">
                <a16:creationId xmlns:a16="http://schemas.microsoft.com/office/drawing/2014/main" id="{F54E14A9-220D-54FB-776D-5290BEB8D8D4}"/>
              </a:ext>
            </a:extLst>
          </p:cNvPr>
          <p:cNvSpPr>
            <a:spLocks noGrp="1"/>
          </p:cNvSpPr>
          <p:nvPr>
            <p:ph idx="1"/>
          </p:nvPr>
        </p:nvSpPr>
        <p:spPr>
          <a:xfrm>
            <a:off x="3441482" y="1218216"/>
            <a:ext cx="8610976" cy="4920128"/>
          </a:xfrm>
        </p:spPr>
        <p:txBody>
          <a:bodyPr vert="horz" lIns="91440" tIns="45720" rIns="91440" bIns="45720" rtlCol="0" anchor="t">
            <a:normAutofit lnSpcReduction="10000"/>
          </a:bodyPr>
          <a:lstStyle/>
          <a:p>
            <a:pPr marL="0" indent="0">
              <a:buNone/>
            </a:pPr>
            <a:r>
              <a:rPr lang="en-GB">
                <a:ea typeface="Calibri"/>
                <a:cs typeface="Calibri"/>
              </a:rPr>
              <a:t>...</a:t>
            </a:r>
          </a:p>
          <a:p>
            <a:endParaRPr lang="en-GB">
              <a:ea typeface="Calibri"/>
              <a:cs typeface="Calibri"/>
            </a:endParaRPr>
          </a:p>
          <a:p>
            <a:r>
              <a:rPr lang="en-GB"/>
              <a:t>Area of study and specific interest</a:t>
            </a:r>
            <a:endParaRPr lang="en-GB">
              <a:ea typeface="Calibri"/>
              <a:cs typeface="Calibri"/>
            </a:endParaRPr>
          </a:p>
          <a:p>
            <a:endParaRPr lang="en-GB"/>
          </a:p>
          <a:p>
            <a:r>
              <a:rPr lang="en-GB"/>
              <a:t>Clearly present the 3 issues that you are going to discuss</a:t>
            </a:r>
            <a:endParaRPr lang="en-GB">
              <a:ea typeface="Calibri"/>
              <a:cs typeface="Calibri"/>
            </a:endParaRPr>
          </a:p>
          <a:p>
            <a:endParaRPr lang="en-GB"/>
          </a:p>
          <a:p>
            <a:r>
              <a:rPr lang="en-GB"/>
              <a:t>Three different sections on key issue and management of issue.</a:t>
            </a:r>
            <a:endParaRPr lang="en-GB">
              <a:ea typeface="Calibri"/>
              <a:cs typeface="Calibri"/>
            </a:endParaRPr>
          </a:p>
          <a:p>
            <a:pPr marL="0" indent="0">
              <a:buNone/>
            </a:pPr>
            <a:endParaRPr lang="en-GB">
              <a:ea typeface="Calibri"/>
              <a:cs typeface="Calibri"/>
            </a:endParaRPr>
          </a:p>
          <a:p>
            <a:r>
              <a:rPr lang="en-GB"/>
              <a:t>Set one or two key goals that you will work on </a:t>
            </a:r>
            <a:endParaRPr lang="en-GB">
              <a:ea typeface="Calibri"/>
              <a:cs typeface="Calibri"/>
            </a:endParaRPr>
          </a:p>
        </p:txBody>
      </p:sp>
      <p:sp>
        <p:nvSpPr>
          <p:cNvPr id="4" name="Content Placeholder 2">
            <a:extLst>
              <a:ext uri="{FF2B5EF4-FFF2-40B4-BE49-F238E27FC236}">
                <a16:creationId xmlns:a16="http://schemas.microsoft.com/office/drawing/2014/main" id="{9D530741-FD09-12BE-8415-BC31E9D83C92}"/>
              </a:ext>
            </a:extLst>
          </p:cNvPr>
          <p:cNvSpPr txBox="1">
            <a:spLocks/>
          </p:cNvSpPr>
          <p:nvPr/>
        </p:nvSpPr>
        <p:spPr>
          <a:xfrm>
            <a:off x="356167" y="1217715"/>
            <a:ext cx="3181210" cy="4667250"/>
          </a:xfrm>
          <a:prstGeom prst="rect">
            <a:avLst/>
          </a:prstGeom>
        </p:spPr>
        <p:txBody>
          <a:bodyPr vert="horz" lIns="91440" tIns="45720" rIns="91440" bIns="45720" rtlCol="0" anchor="t">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err="1">
                <a:solidFill>
                  <a:srgbClr val="000000"/>
                </a:solidFill>
              </a:rPr>
              <a:t>Intorduce</a:t>
            </a:r>
            <a:r>
              <a:rPr lang="en-GB" b="1">
                <a:solidFill>
                  <a:srgbClr val="000000"/>
                </a:solidFill>
              </a:rPr>
              <a:t> yourself and outline </a:t>
            </a:r>
            <a:endParaRPr lang="en-GB" b="1">
              <a:solidFill>
                <a:srgbClr val="000000"/>
              </a:solidFill>
              <a:ea typeface="Calibri"/>
              <a:cs typeface="Calibri"/>
            </a:endParaRPr>
          </a:p>
          <a:p>
            <a:pPr marL="0" indent="0">
              <a:buNone/>
            </a:pPr>
            <a:endParaRPr lang="en-GB" b="1">
              <a:solidFill>
                <a:srgbClr val="000000"/>
              </a:solidFill>
            </a:endParaRPr>
          </a:p>
          <a:p>
            <a:pPr marL="0" indent="0">
              <a:buNone/>
            </a:pPr>
            <a:r>
              <a:rPr lang="en-GB" b="1">
                <a:solidFill>
                  <a:srgbClr val="000000"/>
                </a:solidFill>
              </a:rPr>
              <a:t>Set the scene</a:t>
            </a:r>
            <a:endParaRPr lang="en-GB" b="1">
              <a:ea typeface="Calibri"/>
              <a:cs typeface="Calibri"/>
            </a:endParaRPr>
          </a:p>
          <a:p>
            <a:pPr marL="0" indent="0">
              <a:buNone/>
            </a:pPr>
            <a:endParaRPr lang="en-GB" b="1">
              <a:solidFill>
                <a:srgbClr val="000000"/>
              </a:solidFill>
            </a:endParaRPr>
          </a:p>
          <a:p>
            <a:pPr marL="0" indent="0">
              <a:buNone/>
            </a:pPr>
            <a:r>
              <a:rPr lang="en-GB" b="1">
                <a:solidFill>
                  <a:srgbClr val="000000"/>
                </a:solidFill>
              </a:rPr>
              <a:t>Present the issues</a:t>
            </a:r>
            <a:endParaRPr lang="en-GB" b="1">
              <a:solidFill>
                <a:srgbClr val="000000"/>
              </a:solidFill>
              <a:ea typeface="Calibri"/>
              <a:cs typeface="Calibri"/>
            </a:endParaRPr>
          </a:p>
          <a:p>
            <a:pPr marL="0" indent="0">
              <a:buNone/>
            </a:pPr>
            <a:endParaRPr lang="en-GB" b="1">
              <a:solidFill>
                <a:srgbClr val="000000"/>
              </a:solidFill>
            </a:endParaRPr>
          </a:p>
          <a:p>
            <a:pPr marL="0" indent="0">
              <a:buNone/>
            </a:pPr>
            <a:r>
              <a:rPr lang="en-GB" b="1">
                <a:solidFill>
                  <a:srgbClr val="000000"/>
                </a:solidFill>
              </a:rPr>
              <a:t>Detail of Issue </a:t>
            </a:r>
            <a:endParaRPr lang="en-GB" b="1">
              <a:solidFill>
                <a:srgbClr val="000000"/>
              </a:solidFill>
              <a:ea typeface="Calibri"/>
              <a:cs typeface="Calibri"/>
            </a:endParaRPr>
          </a:p>
          <a:p>
            <a:pPr marL="0" indent="0">
              <a:buNone/>
            </a:pPr>
            <a:r>
              <a:rPr lang="en-GB" b="1">
                <a:solidFill>
                  <a:srgbClr val="000000"/>
                </a:solidFill>
              </a:rPr>
              <a:t>A </a:t>
            </a:r>
            <a:r>
              <a:rPr lang="en-GB" b="1">
                <a:solidFill>
                  <a:srgbClr val="000000"/>
                </a:solidFill>
                <a:sym typeface="Wingdings" panose="05000000000000000000" pitchFamily="2" charset="2"/>
              </a:rPr>
              <a:t> B  C</a:t>
            </a:r>
            <a:endParaRPr lang="en-GB" b="1">
              <a:solidFill>
                <a:srgbClr val="000000"/>
              </a:solidFill>
              <a:ea typeface="Calibri"/>
              <a:cs typeface="Calibri"/>
            </a:endParaRPr>
          </a:p>
          <a:p>
            <a:pPr marL="0" indent="0">
              <a:buNone/>
            </a:pPr>
            <a:endParaRPr lang="en-GB" b="1">
              <a:solidFill>
                <a:srgbClr val="000000"/>
              </a:solidFill>
              <a:sym typeface="Wingdings" panose="05000000000000000000" pitchFamily="2" charset="2"/>
            </a:endParaRPr>
          </a:p>
          <a:p>
            <a:pPr marL="0" indent="0">
              <a:buNone/>
            </a:pPr>
            <a:r>
              <a:rPr lang="en-GB" b="1">
                <a:solidFill>
                  <a:srgbClr val="000000"/>
                </a:solidFill>
                <a:sym typeface="Wingdings" panose="05000000000000000000" pitchFamily="2" charset="2"/>
              </a:rPr>
              <a:t>Set aim</a:t>
            </a:r>
            <a:endParaRPr lang="en-GB" b="1">
              <a:solidFill>
                <a:srgbClr val="000000"/>
              </a:solidFill>
            </a:endParaRPr>
          </a:p>
        </p:txBody>
      </p:sp>
    </p:spTree>
    <p:extLst>
      <p:ext uri="{BB962C8B-B14F-4D97-AF65-F5344CB8AC3E}">
        <p14:creationId xmlns:p14="http://schemas.microsoft.com/office/powerpoint/2010/main" val="35395770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9499938-7588-EAA3-4255-AC5C5C54BC49}"/>
              </a:ext>
            </a:extLst>
          </p:cNvPr>
          <p:cNvSpPr>
            <a:spLocks noGrp="1"/>
          </p:cNvSpPr>
          <p:nvPr>
            <p:ph type="title"/>
          </p:nvPr>
        </p:nvSpPr>
        <p:spPr>
          <a:xfrm>
            <a:off x="621792" y="1161288"/>
            <a:ext cx="3602736" cy="4526280"/>
          </a:xfrm>
        </p:spPr>
        <p:txBody>
          <a:bodyPr vert="horz" lIns="91440" tIns="45720" rIns="91440" bIns="45720" rtlCol="0" anchor="ctr">
            <a:normAutofit/>
          </a:bodyPr>
          <a:lstStyle/>
          <a:p>
            <a:r>
              <a:rPr lang="en-US" sz="4000" kern="1200">
                <a:solidFill>
                  <a:schemeClr val="tx1"/>
                </a:solidFill>
                <a:latin typeface="+mj-lt"/>
                <a:ea typeface="+mj-ea"/>
                <a:cs typeface="+mj-cs"/>
              </a:rPr>
              <a:t>Characteristics of an effective speaker </a:t>
            </a: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5A4EB912-5F5D-2124-87BC-CF0AE2771F09}"/>
              </a:ext>
            </a:extLst>
          </p:cNvPr>
          <p:cNvGraphicFramePr>
            <a:graphicFrameLocks noGrp="1"/>
          </p:cNvGraphicFramePr>
          <p:nvPr>
            <p:ph idx="1"/>
            <p:extLst>
              <p:ext uri="{D42A27DB-BD31-4B8C-83A1-F6EECF244321}">
                <p14:modId xmlns:p14="http://schemas.microsoft.com/office/powerpoint/2010/main" val="794986557"/>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811869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560043-9166-3204-7521-C3EC55B923A4}"/>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5400"/>
              <a:t>Visual tips for presentations</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D658189-8965-2D54-A804-7311250E4D7A}"/>
              </a:ext>
            </a:extLst>
          </p:cNvPr>
          <p:cNvSpPr>
            <a:spLocks noGrp="1"/>
          </p:cNvSpPr>
          <p:nvPr>
            <p:ph idx="1"/>
          </p:nvPr>
        </p:nvSpPr>
        <p:spPr>
          <a:xfrm>
            <a:off x="640080" y="2872899"/>
            <a:ext cx="5511398" cy="3701668"/>
          </a:xfrm>
        </p:spPr>
        <p:txBody>
          <a:bodyPr vert="horz" lIns="91440" tIns="45720" rIns="91440" bIns="45720" rtlCol="0" anchor="t">
            <a:normAutofit/>
          </a:bodyPr>
          <a:lstStyle/>
          <a:p>
            <a:r>
              <a:rPr lang="en-US" sz="2400" b="1"/>
              <a:t>Simplicity</a:t>
            </a:r>
            <a:r>
              <a:rPr lang="en-US" sz="2400"/>
              <a:t> &amp; uncluttered</a:t>
            </a:r>
          </a:p>
          <a:p>
            <a:r>
              <a:rPr lang="en-US" sz="2400"/>
              <a:t>Focus on key points in Bullet points</a:t>
            </a:r>
          </a:p>
          <a:p>
            <a:r>
              <a:rPr lang="en-US" sz="2400" b="1"/>
              <a:t>Use Visuals </a:t>
            </a:r>
            <a:endParaRPr lang="en-US" sz="2400">
              <a:cs typeface="Calibri"/>
            </a:endParaRPr>
          </a:p>
          <a:p>
            <a:r>
              <a:rPr lang="en-US" sz="2400" b="1"/>
              <a:t>Consistency </a:t>
            </a:r>
            <a:r>
              <a:rPr lang="en-US" sz="2400"/>
              <a:t>in design elements</a:t>
            </a:r>
          </a:p>
          <a:p>
            <a:r>
              <a:rPr lang="en-US" sz="2400" b="1"/>
              <a:t>Use of Images</a:t>
            </a:r>
          </a:p>
          <a:p>
            <a:r>
              <a:rPr lang="en-US" sz="2400" b="1"/>
              <a:t>Accessibility</a:t>
            </a:r>
            <a:endParaRPr lang="en-US" sz="2400"/>
          </a:p>
        </p:txBody>
      </p:sp>
      <p:pic>
        <p:nvPicPr>
          <p:cNvPr id="5" name="Picture 4">
            <a:extLst>
              <a:ext uri="{FF2B5EF4-FFF2-40B4-BE49-F238E27FC236}">
                <a16:creationId xmlns:a16="http://schemas.microsoft.com/office/drawing/2014/main" id="{E2E5DB36-2045-B06D-8568-73B37A0522FA}"/>
              </a:ext>
            </a:extLst>
          </p:cNvPr>
          <p:cNvPicPr>
            <a:picLocks noChangeAspect="1"/>
          </p:cNvPicPr>
          <p:nvPr/>
        </p:nvPicPr>
        <p:blipFill rotWithShape="1">
          <a:blip r:embed="rId3"/>
          <a:srcRect l="25049" r="20248" b="6"/>
          <a:stretch/>
        </p:blipFill>
        <p:spPr>
          <a:xfrm>
            <a:off x="6327373" y="40115"/>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866972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1338CB-096A-E1EF-7EC9-0415D15F57FA}"/>
              </a:ext>
            </a:extLst>
          </p:cNvPr>
          <p:cNvSpPr>
            <a:spLocks noGrp="1"/>
          </p:cNvSpPr>
          <p:nvPr>
            <p:ph type="title"/>
          </p:nvPr>
        </p:nvSpPr>
        <p:spPr>
          <a:xfrm>
            <a:off x="358219" y="134216"/>
            <a:ext cx="11481847" cy="782927"/>
          </a:xfrm>
        </p:spPr>
        <p:txBody>
          <a:bodyPr/>
          <a:lstStyle/>
          <a:p>
            <a:r>
              <a:rPr lang="en-US" sz="4800" b="1">
                <a:solidFill>
                  <a:schemeClr val="bg1"/>
                </a:solidFill>
                <a:cs typeface="Calibri Light"/>
              </a:rPr>
              <a:t>Lets have a go!</a:t>
            </a:r>
            <a:r>
              <a:rPr lang="en-US">
                <a:cs typeface="Calibri Light"/>
              </a:rPr>
              <a:t> </a:t>
            </a:r>
            <a:endParaRPr lang="en-US"/>
          </a:p>
        </p:txBody>
      </p:sp>
      <p:sp>
        <p:nvSpPr>
          <p:cNvPr id="3" name="Content Placeholder 2">
            <a:extLst>
              <a:ext uri="{FF2B5EF4-FFF2-40B4-BE49-F238E27FC236}">
                <a16:creationId xmlns:a16="http://schemas.microsoft.com/office/drawing/2014/main" id="{9B98135D-202E-DE3A-AAF3-737279A9A2B1}"/>
              </a:ext>
            </a:extLst>
          </p:cNvPr>
          <p:cNvSpPr>
            <a:spLocks noGrp="1"/>
          </p:cNvSpPr>
          <p:nvPr>
            <p:ph idx="1"/>
          </p:nvPr>
        </p:nvSpPr>
        <p:spPr>
          <a:xfrm>
            <a:off x="358219" y="1167535"/>
            <a:ext cx="11481847" cy="4707387"/>
          </a:xfrm>
        </p:spPr>
        <p:txBody>
          <a:bodyPr vert="horz" lIns="91440" tIns="45720" rIns="91440" bIns="45720" rtlCol="0" anchor="t">
            <a:normAutofit/>
          </a:bodyPr>
          <a:lstStyle/>
          <a:p>
            <a:r>
              <a:rPr lang="en-US">
                <a:cs typeface="Calibri"/>
              </a:rPr>
              <a:t>Open power point &amp; choose your design</a:t>
            </a:r>
            <a:endParaRPr lang="en-US">
              <a:ea typeface="Calibri"/>
              <a:cs typeface="Calibri"/>
            </a:endParaRPr>
          </a:p>
          <a:p>
            <a:r>
              <a:rPr lang="en-US">
                <a:cs typeface="Calibri"/>
              </a:rPr>
              <a:t>Give your first slide a title, include module code, student no. </a:t>
            </a:r>
            <a:r>
              <a:rPr lang="en-US" err="1">
                <a:cs typeface="Calibri"/>
              </a:rPr>
              <a:t>etc</a:t>
            </a:r>
            <a:endParaRPr lang="en-US" err="1">
              <a:ea typeface="Calibri"/>
              <a:cs typeface="Calibri"/>
            </a:endParaRPr>
          </a:p>
          <a:p>
            <a:r>
              <a:rPr lang="en-US">
                <a:cs typeface="Calibri"/>
              </a:rPr>
              <a:t>Next slide put some text (one of your chosen theme for your second assessment) - choose clear, large font – bullet points</a:t>
            </a:r>
            <a:endParaRPr lang="en-US">
              <a:ea typeface="Calibri"/>
              <a:cs typeface="Calibri"/>
            </a:endParaRPr>
          </a:p>
          <a:p>
            <a:r>
              <a:rPr lang="en-US">
                <a:cs typeface="Calibri"/>
              </a:rPr>
              <a:t>Find image to support the content of the text – i.e. places such as </a:t>
            </a:r>
            <a:r>
              <a:rPr lang="en-US" sz="2400">
                <a:cs typeface="Calibri"/>
              </a:rPr>
              <a:t>https://pixabay.com/photos/library-books-bookshelves-bookcases-1147815/</a:t>
            </a:r>
            <a:endParaRPr lang="en-US" sz="2400">
              <a:ea typeface="Calibri"/>
              <a:cs typeface="Calibri"/>
            </a:endParaRPr>
          </a:p>
          <a:p>
            <a:r>
              <a:rPr lang="en-US" b="1">
                <a:cs typeface="Calibri"/>
              </a:rPr>
              <a:t>Lastly – include a recording of your voice to support what's written on the slide – but NOT what is written on the slide – recording should accompany and enhance the slide content</a:t>
            </a:r>
            <a:endParaRPr lang="en-US" b="1">
              <a:ea typeface="Calibri"/>
              <a:cs typeface="Calibri"/>
            </a:endParaRPr>
          </a:p>
        </p:txBody>
      </p:sp>
    </p:spTree>
    <p:extLst>
      <p:ext uri="{BB962C8B-B14F-4D97-AF65-F5344CB8AC3E}">
        <p14:creationId xmlns:p14="http://schemas.microsoft.com/office/powerpoint/2010/main" val="33707215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C6E2095-8C33-8A1A-C553-629CD1559770}"/>
              </a:ext>
            </a:extLst>
          </p:cNvPr>
          <p:cNvSpPr>
            <a:spLocks noGrp="1"/>
          </p:cNvSpPr>
          <p:nvPr>
            <p:ph type="title"/>
          </p:nvPr>
        </p:nvSpPr>
        <p:spPr>
          <a:xfrm>
            <a:off x="621792" y="1161288"/>
            <a:ext cx="3602736" cy="4526280"/>
          </a:xfrm>
        </p:spPr>
        <p:txBody>
          <a:bodyPr vert="horz" lIns="91440" tIns="45720" rIns="91440" bIns="45720" rtlCol="0" anchor="ctr">
            <a:normAutofit/>
          </a:bodyPr>
          <a:lstStyle/>
          <a:p>
            <a:r>
              <a:rPr lang="en-US" sz="4000" kern="1200">
                <a:solidFill>
                  <a:schemeClr val="tx1"/>
                </a:solidFill>
                <a:latin typeface="+mj-lt"/>
                <a:ea typeface="+mj-ea"/>
                <a:cs typeface="+mj-cs"/>
              </a:rPr>
              <a:t>Delivering memorable presentations</a:t>
            </a: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763FD431-33F7-2AEE-A06B-7D3603D74A25}"/>
              </a:ext>
            </a:extLst>
          </p:cNvPr>
          <p:cNvGraphicFramePr>
            <a:graphicFrameLocks noGrp="1"/>
          </p:cNvGraphicFramePr>
          <p:nvPr>
            <p:ph idx="1"/>
            <p:extLst>
              <p:ext uri="{D42A27DB-BD31-4B8C-83A1-F6EECF244321}">
                <p14:modId xmlns:p14="http://schemas.microsoft.com/office/powerpoint/2010/main" val="4020700638"/>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402085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38587-66B9-99AE-F091-45CD6CCAC1D3}"/>
              </a:ext>
            </a:extLst>
          </p:cNvPr>
          <p:cNvSpPr>
            <a:spLocks noGrp="1"/>
          </p:cNvSpPr>
          <p:nvPr>
            <p:ph type="title"/>
          </p:nvPr>
        </p:nvSpPr>
        <p:spPr>
          <a:xfrm>
            <a:off x="358219" y="-1764"/>
            <a:ext cx="11481847" cy="1325563"/>
          </a:xfrm>
        </p:spPr>
        <p:txBody>
          <a:bodyPr/>
          <a:lstStyle/>
          <a:p>
            <a:r>
              <a:rPr lang="en-GB">
                <a:solidFill>
                  <a:schemeClr val="bg1"/>
                </a:solidFill>
                <a:cs typeface="Calibri Light"/>
              </a:rPr>
              <a:t>Explore other digital tools</a:t>
            </a:r>
            <a:endParaRPr lang="en-US">
              <a:solidFill>
                <a:schemeClr val="bg1"/>
              </a:solidFill>
            </a:endParaRPr>
          </a:p>
        </p:txBody>
      </p:sp>
      <p:sp>
        <p:nvSpPr>
          <p:cNvPr id="3" name="Content Placeholder 2">
            <a:extLst>
              <a:ext uri="{FF2B5EF4-FFF2-40B4-BE49-F238E27FC236}">
                <a16:creationId xmlns:a16="http://schemas.microsoft.com/office/drawing/2014/main" id="{4B9B5A54-0963-DD19-A870-D39152E63D42}"/>
              </a:ext>
            </a:extLst>
          </p:cNvPr>
          <p:cNvSpPr>
            <a:spLocks noGrp="1"/>
          </p:cNvSpPr>
          <p:nvPr>
            <p:ph idx="1"/>
          </p:nvPr>
        </p:nvSpPr>
        <p:spPr>
          <a:xfrm>
            <a:off x="358219" y="1554692"/>
            <a:ext cx="11481847" cy="3575934"/>
          </a:xfrm>
        </p:spPr>
        <p:txBody>
          <a:bodyPr vert="horz" lIns="91440" tIns="45720" rIns="91440" bIns="45720" rtlCol="0" anchor="t">
            <a:normAutofit/>
          </a:bodyPr>
          <a:lstStyle/>
          <a:p>
            <a:endParaRPr lang="en-GB">
              <a:ea typeface="Calibri"/>
              <a:cs typeface="Calibri"/>
            </a:endParaRPr>
          </a:p>
          <a:p>
            <a:pPr marL="0" indent="0">
              <a:buNone/>
            </a:pPr>
            <a:r>
              <a:rPr lang="en-GB" b="1">
                <a:ea typeface="Calibri"/>
                <a:cs typeface="Calibri"/>
              </a:rPr>
              <a:t>Recording PPT on Teams</a:t>
            </a:r>
          </a:p>
          <a:p>
            <a:pPr marL="0" indent="0">
              <a:buNone/>
            </a:pPr>
            <a:endParaRPr lang="en-GB" b="1">
              <a:ea typeface="Calibri"/>
              <a:cs typeface="Calibri"/>
            </a:endParaRPr>
          </a:p>
          <a:p>
            <a:pPr marL="0" indent="0">
              <a:buNone/>
            </a:pPr>
            <a:r>
              <a:rPr lang="en-GB" b="1">
                <a:ea typeface="Calibri"/>
                <a:cs typeface="Calibri"/>
              </a:rPr>
              <a:t>Adobe spark – music in the background - Tom Cheesy example </a:t>
            </a:r>
            <a:endParaRPr lang="en-GB">
              <a:ea typeface="Calibri"/>
              <a:cs typeface="Calibri"/>
            </a:endParaRPr>
          </a:p>
          <a:p>
            <a:pPr marL="0" indent="0">
              <a:buNone/>
            </a:pPr>
            <a:r>
              <a:rPr lang="en-GB" b="1">
                <a:ea typeface="Calibri"/>
                <a:cs typeface="Calibri"/>
              </a:rPr>
              <a:t>Access</a:t>
            </a:r>
            <a:r>
              <a:rPr lang="en-GB" b="1">
                <a:ea typeface="+mn-lt"/>
                <a:cs typeface="+mn-lt"/>
              </a:rPr>
              <a:t> video here:</a:t>
            </a:r>
            <a:r>
              <a:rPr lang="en-GB">
                <a:ea typeface="+mn-lt"/>
                <a:cs typeface="+mn-lt"/>
              </a:rPr>
              <a:t> </a:t>
            </a:r>
            <a:r>
              <a:rPr lang="en-GB">
                <a:ea typeface="+mn-lt"/>
                <a:cs typeface="+mn-lt"/>
                <a:hlinkClick r:id="rId2"/>
              </a:rPr>
              <a:t>https://spark.adobe.com/video/htpZbdvbbiS41</a:t>
            </a:r>
            <a:endParaRPr lang="en-GB">
              <a:ea typeface="+mn-lt"/>
              <a:cs typeface="+mn-lt"/>
            </a:endParaRPr>
          </a:p>
          <a:p>
            <a:pPr marL="0" indent="0">
              <a:buNone/>
            </a:pPr>
            <a:endParaRPr lang="en-GB">
              <a:ea typeface="Calibri"/>
              <a:cs typeface="Calibri"/>
            </a:endParaRPr>
          </a:p>
          <a:p>
            <a:pPr>
              <a:buNone/>
            </a:pPr>
            <a:r>
              <a:rPr lang="en-GB" b="1">
                <a:ea typeface="+mn-lt"/>
                <a:cs typeface="+mn-lt"/>
              </a:rPr>
              <a:t>Canva – creating content for presentation – embed video or record self</a:t>
            </a:r>
            <a:endParaRPr lang="en-GB">
              <a:ea typeface="+mn-lt"/>
              <a:cs typeface="+mn-lt"/>
            </a:endParaRPr>
          </a:p>
          <a:p>
            <a:pPr marL="0" indent="0">
              <a:buNone/>
            </a:pPr>
            <a:endParaRPr lang="en-GB">
              <a:ea typeface="Calibri"/>
              <a:cs typeface="Calibri"/>
            </a:endParaRPr>
          </a:p>
        </p:txBody>
      </p:sp>
    </p:spTree>
    <p:extLst>
      <p:ext uri="{BB962C8B-B14F-4D97-AF65-F5344CB8AC3E}">
        <p14:creationId xmlns:p14="http://schemas.microsoft.com/office/powerpoint/2010/main" val="25963087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A1C89-5FE9-E15E-A1D1-B9A2DDCDE6C1}"/>
              </a:ext>
            </a:extLst>
          </p:cNvPr>
          <p:cNvSpPr>
            <a:spLocks noGrp="1"/>
          </p:cNvSpPr>
          <p:nvPr>
            <p:ph type="title"/>
          </p:nvPr>
        </p:nvSpPr>
        <p:spPr>
          <a:xfrm>
            <a:off x="358219" y="-1764"/>
            <a:ext cx="11481847" cy="1325563"/>
          </a:xfrm>
        </p:spPr>
        <p:txBody>
          <a:bodyPr/>
          <a:lstStyle/>
          <a:p>
            <a:r>
              <a:rPr lang="en-GB">
                <a:solidFill>
                  <a:schemeClr val="bg1"/>
                </a:solidFill>
                <a:cs typeface="Calibri Light"/>
              </a:rPr>
              <a:t>Recording PPT on Teams</a:t>
            </a:r>
          </a:p>
        </p:txBody>
      </p:sp>
      <p:pic>
        <p:nvPicPr>
          <p:cNvPr id="6" name="Content Placeholder 5" descr="A screenshot of a computer screen&#10;&#10;Description automatically generated">
            <a:extLst>
              <a:ext uri="{FF2B5EF4-FFF2-40B4-BE49-F238E27FC236}">
                <a16:creationId xmlns:a16="http://schemas.microsoft.com/office/drawing/2014/main" id="{ED4C3F4A-3112-64C5-71BF-7DBED136F67C}"/>
              </a:ext>
            </a:extLst>
          </p:cNvPr>
          <p:cNvPicPr>
            <a:picLocks noGrp="1" noChangeAspect="1"/>
          </p:cNvPicPr>
          <p:nvPr>
            <p:ph idx="1"/>
          </p:nvPr>
        </p:nvPicPr>
        <p:blipFill>
          <a:blip r:embed="rId2"/>
          <a:stretch>
            <a:fillRect/>
          </a:stretch>
        </p:blipFill>
        <p:spPr>
          <a:xfrm>
            <a:off x="1730907" y="967040"/>
            <a:ext cx="9052560" cy="5817757"/>
          </a:xfrm>
        </p:spPr>
      </p:pic>
      <p:sp>
        <p:nvSpPr>
          <p:cNvPr id="7" name="Oval 6">
            <a:extLst>
              <a:ext uri="{FF2B5EF4-FFF2-40B4-BE49-F238E27FC236}">
                <a16:creationId xmlns:a16="http://schemas.microsoft.com/office/drawing/2014/main" id="{D0FEE147-47F5-F372-E1C4-71D336F3194E}"/>
              </a:ext>
            </a:extLst>
          </p:cNvPr>
          <p:cNvSpPr/>
          <p:nvPr/>
        </p:nvSpPr>
        <p:spPr>
          <a:xfrm>
            <a:off x="2971800" y="929639"/>
            <a:ext cx="975360" cy="396240"/>
          </a:xfrm>
          <a:prstGeom prst="ellipse">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a:extLst>
              <a:ext uri="{FF2B5EF4-FFF2-40B4-BE49-F238E27FC236}">
                <a16:creationId xmlns:a16="http://schemas.microsoft.com/office/drawing/2014/main" id="{200F3B07-5079-D85B-EF19-5CA9FD88B436}"/>
              </a:ext>
            </a:extLst>
          </p:cNvPr>
          <p:cNvSpPr/>
          <p:nvPr/>
        </p:nvSpPr>
        <p:spPr>
          <a:xfrm>
            <a:off x="1638300" y="1234439"/>
            <a:ext cx="1335024" cy="396240"/>
          </a:xfrm>
          <a:prstGeom prst="ellipse">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40213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860853-B80A-F4AE-53EE-2029E5239C16}"/>
              </a:ext>
            </a:extLst>
          </p:cNvPr>
          <p:cNvSpPr>
            <a:spLocks noGrp="1"/>
          </p:cNvSpPr>
          <p:nvPr>
            <p:ph type="title"/>
          </p:nvPr>
        </p:nvSpPr>
        <p:spPr>
          <a:xfrm>
            <a:off x="358219" y="-1764"/>
            <a:ext cx="11481847" cy="1325563"/>
          </a:xfrm>
        </p:spPr>
        <p:txBody>
          <a:bodyPr/>
          <a:lstStyle/>
          <a:p>
            <a:r>
              <a:rPr lang="en-GB">
                <a:solidFill>
                  <a:srgbClr val="FFFFFF"/>
                </a:solidFill>
                <a:ea typeface="Calibri Light"/>
                <a:cs typeface="Calibri Light"/>
              </a:rPr>
              <a:t>CANVA</a:t>
            </a:r>
            <a:endParaRPr lang="en-GB">
              <a:solidFill>
                <a:srgbClr val="FFFFFF"/>
              </a:solidFill>
            </a:endParaRPr>
          </a:p>
        </p:txBody>
      </p:sp>
      <p:pic>
        <p:nvPicPr>
          <p:cNvPr id="4" name="Online Media 3" title="Record Yourself  | Canva Design Skills for Students | Canva for Education">
            <a:hlinkClick r:id="" action="ppaction://media"/>
            <a:extLst>
              <a:ext uri="{FF2B5EF4-FFF2-40B4-BE49-F238E27FC236}">
                <a16:creationId xmlns:a16="http://schemas.microsoft.com/office/drawing/2014/main" id="{6951B829-CCD7-F4D1-114C-225788D111BF}"/>
              </a:ext>
            </a:extLst>
          </p:cNvPr>
          <p:cNvPicPr>
            <a:picLocks noRot="1" noChangeAspect="1"/>
          </p:cNvPicPr>
          <p:nvPr>
            <a:videoFile r:link="rId1"/>
          </p:nvPr>
        </p:nvPicPr>
        <p:blipFill>
          <a:blip r:embed="rId3"/>
          <a:stretch>
            <a:fillRect/>
          </a:stretch>
        </p:blipFill>
        <p:spPr>
          <a:xfrm>
            <a:off x="808609" y="935736"/>
            <a:ext cx="10478834" cy="5919216"/>
          </a:xfrm>
          <a:prstGeom prst="rect">
            <a:avLst/>
          </a:prstGeom>
        </p:spPr>
      </p:pic>
    </p:spTree>
    <p:extLst>
      <p:ext uri="{BB962C8B-B14F-4D97-AF65-F5344CB8AC3E}">
        <p14:creationId xmlns:p14="http://schemas.microsoft.com/office/powerpoint/2010/main" val="35299244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1C338-2181-8BB4-AFD7-C3E68FBC86B9}"/>
              </a:ext>
            </a:extLst>
          </p:cNvPr>
          <p:cNvSpPr>
            <a:spLocks noGrp="1"/>
          </p:cNvSpPr>
          <p:nvPr>
            <p:ph type="title"/>
          </p:nvPr>
        </p:nvSpPr>
        <p:spPr>
          <a:xfrm>
            <a:off x="352575" y="-1764"/>
            <a:ext cx="11481847" cy="1325563"/>
          </a:xfrm>
        </p:spPr>
        <p:txBody>
          <a:bodyPr>
            <a:normAutofit/>
          </a:bodyPr>
          <a:lstStyle/>
          <a:p>
            <a:r>
              <a:rPr lang="en" sz="3200">
                <a:solidFill>
                  <a:schemeClr val="bg1"/>
                </a:solidFill>
                <a:ea typeface="+mj-lt"/>
                <a:cs typeface="+mj-lt"/>
              </a:rPr>
              <a:t>Keep a reflective diary</a:t>
            </a:r>
          </a:p>
        </p:txBody>
      </p:sp>
      <p:sp>
        <p:nvSpPr>
          <p:cNvPr id="3" name="Content Placeholder 2">
            <a:extLst>
              <a:ext uri="{FF2B5EF4-FFF2-40B4-BE49-F238E27FC236}">
                <a16:creationId xmlns:a16="http://schemas.microsoft.com/office/drawing/2014/main" id="{E95AB53D-F70A-34D9-0818-86BC73EDB314}"/>
              </a:ext>
            </a:extLst>
          </p:cNvPr>
          <p:cNvSpPr>
            <a:spLocks noGrp="1"/>
          </p:cNvSpPr>
          <p:nvPr>
            <p:ph idx="1"/>
          </p:nvPr>
        </p:nvSpPr>
        <p:spPr>
          <a:xfrm>
            <a:off x="352575" y="1509536"/>
            <a:ext cx="11481847" cy="4524200"/>
          </a:xfrm>
        </p:spPr>
        <p:txBody>
          <a:bodyPr vert="horz" lIns="91440" tIns="45720" rIns="91440" bIns="45720" rtlCol="0" anchor="t">
            <a:noAutofit/>
          </a:bodyPr>
          <a:lstStyle/>
          <a:p>
            <a:r>
              <a:rPr lang="en" sz="1800" dirty="0">
                <a:solidFill>
                  <a:srgbClr val="202124"/>
                </a:solidFill>
                <a:ea typeface="+mn-lt"/>
                <a:cs typeface="+mn-lt"/>
              </a:rPr>
              <a:t>Write down ideas as they come to you</a:t>
            </a:r>
            <a:endParaRPr lang="en-GB" sz="1800" dirty="0">
              <a:solidFill>
                <a:srgbClr val="000000"/>
              </a:solidFill>
              <a:ea typeface="+mn-lt"/>
              <a:cs typeface="+mn-lt"/>
            </a:endParaRPr>
          </a:p>
          <a:p>
            <a:r>
              <a:rPr lang="en" sz="1800" dirty="0">
                <a:solidFill>
                  <a:srgbClr val="202124"/>
                </a:solidFill>
                <a:ea typeface="+mn-lt"/>
                <a:cs typeface="+mn-lt"/>
              </a:rPr>
              <a:t>Don't worry about structure, order, spelling, grammar</a:t>
            </a:r>
            <a:endParaRPr lang="en-GB" sz="1800" dirty="0">
              <a:solidFill>
                <a:srgbClr val="000000"/>
              </a:solidFill>
              <a:ea typeface="+mn-lt"/>
              <a:cs typeface="+mn-lt"/>
            </a:endParaRPr>
          </a:p>
          <a:p>
            <a:r>
              <a:rPr lang="en" sz="1800" dirty="0">
                <a:solidFill>
                  <a:srgbClr val="202124"/>
                </a:solidFill>
                <a:ea typeface="+mn-lt"/>
                <a:cs typeface="+mn-lt"/>
              </a:rPr>
              <a:t>Make sense later with the help of a more formal structure</a:t>
            </a:r>
          </a:p>
          <a:p>
            <a:endParaRPr lang="en" sz="1800" dirty="0">
              <a:solidFill>
                <a:srgbClr val="202124"/>
              </a:solidFill>
              <a:ea typeface="+mn-lt"/>
              <a:cs typeface="+mn-lt"/>
            </a:endParaRPr>
          </a:p>
          <a:p>
            <a:endParaRPr lang="en" sz="1800" dirty="0">
              <a:solidFill>
                <a:srgbClr val="202124"/>
              </a:solidFill>
              <a:ea typeface="+mn-lt"/>
              <a:cs typeface="+mn-lt"/>
            </a:endParaRPr>
          </a:p>
          <a:p>
            <a:r>
              <a:rPr lang="en" sz="1800" dirty="0">
                <a:solidFill>
                  <a:srgbClr val="202124"/>
                </a:solidFill>
                <a:ea typeface="+mn-lt"/>
                <a:cs typeface="+mn-lt"/>
              </a:rPr>
              <a:t>Think.... What would I do in a similar situation in the future?​</a:t>
            </a:r>
            <a:endParaRPr lang="en-GB" sz="1800" dirty="0">
              <a:solidFill>
                <a:srgbClr val="000000"/>
              </a:solidFill>
              <a:ea typeface="+mn-lt"/>
              <a:cs typeface="+mn-lt"/>
            </a:endParaRPr>
          </a:p>
          <a:p>
            <a:r>
              <a:rPr lang="en" sz="1800" dirty="0">
                <a:solidFill>
                  <a:srgbClr val="202124"/>
                </a:solidFill>
                <a:ea typeface="+mn-lt"/>
                <a:cs typeface="+mn-lt"/>
              </a:rPr>
              <a:t>What aspects of my understanding/skills could I develop?​</a:t>
            </a:r>
            <a:endParaRPr lang="en-GB" sz="1800" dirty="0">
              <a:solidFill>
                <a:srgbClr val="000000"/>
              </a:solidFill>
              <a:ea typeface="+mn-lt"/>
              <a:cs typeface="+mn-lt"/>
            </a:endParaRPr>
          </a:p>
          <a:p>
            <a:r>
              <a:rPr lang="en" sz="1800" dirty="0">
                <a:solidFill>
                  <a:srgbClr val="202124"/>
                </a:solidFill>
                <a:ea typeface="+mn-lt"/>
                <a:cs typeface="+mn-lt"/>
              </a:rPr>
              <a:t>How will I do this?​</a:t>
            </a:r>
            <a:endParaRPr lang="en-GB" sz="1800" dirty="0">
              <a:solidFill>
                <a:srgbClr val="000000"/>
              </a:solidFill>
              <a:ea typeface="+mn-lt"/>
              <a:cs typeface="+mn-lt"/>
            </a:endParaRPr>
          </a:p>
          <a:p>
            <a:r>
              <a:rPr lang="en" sz="1800" dirty="0">
                <a:solidFill>
                  <a:srgbClr val="202124"/>
                </a:solidFill>
                <a:ea typeface="+mn-lt"/>
                <a:cs typeface="+mn-lt"/>
              </a:rPr>
              <a:t>What goals can I set myself for the future?​</a:t>
            </a:r>
            <a:endParaRPr lang="en-GB" sz="1800" dirty="0">
              <a:solidFill>
                <a:srgbClr val="000000"/>
              </a:solidFill>
              <a:ea typeface="+mn-lt"/>
              <a:cs typeface="+mn-lt"/>
            </a:endParaRPr>
          </a:p>
          <a:p>
            <a:r>
              <a:rPr lang="en" sz="1800" dirty="0">
                <a:solidFill>
                  <a:srgbClr val="202124"/>
                </a:solidFill>
                <a:ea typeface="+mn-lt"/>
                <a:cs typeface="+mn-lt"/>
              </a:rPr>
              <a:t>What outcomes / competencies do I need to focus on?</a:t>
            </a:r>
            <a:endParaRPr lang="en-GB" sz="1800" dirty="0">
              <a:ea typeface="+mn-lt"/>
              <a:cs typeface="+mn-lt"/>
            </a:endParaRPr>
          </a:p>
        </p:txBody>
      </p:sp>
    </p:spTree>
    <p:extLst>
      <p:ext uri="{BB962C8B-B14F-4D97-AF65-F5344CB8AC3E}">
        <p14:creationId xmlns:p14="http://schemas.microsoft.com/office/powerpoint/2010/main" val="19484771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ticky notes on a wall">
            <a:extLst>
              <a:ext uri="{FF2B5EF4-FFF2-40B4-BE49-F238E27FC236}">
                <a16:creationId xmlns:a16="http://schemas.microsoft.com/office/drawing/2014/main" id="{E4D5DD0F-90D3-0CAC-447C-8C8A21F91761}"/>
              </a:ext>
            </a:extLst>
          </p:cNvPr>
          <p:cNvPicPr>
            <a:picLocks noChangeAspect="1"/>
          </p:cNvPicPr>
          <p:nvPr/>
        </p:nvPicPr>
        <p:blipFill rotWithShape="1">
          <a:blip r:embed="rId2"/>
          <a:srcRect l="22035" r="23816" b="-3"/>
          <a:stretch/>
        </p:blipFill>
        <p:spPr>
          <a:xfrm>
            <a:off x="8149246" y="-8910"/>
            <a:ext cx="5334204" cy="6868886"/>
          </a:xfrm>
          <a:prstGeom prst="rect">
            <a:avLst/>
          </a:prstGeom>
          <a:effectLst>
            <a:outerShdw blurRad="127000" dist="50800" dir="10800000" sx="99000" sy="99000" algn="r" rotWithShape="0">
              <a:prstClr val="black">
                <a:alpha val="40000"/>
              </a:prstClr>
            </a:outerShdw>
          </a:effectLst>
        </p:spPr>
      </p:pic>
      <p:sp>
        <p:nvSpPr>
          <p:cNvPr id="10" name="TextBox 9">
            <a:extLst>
              <a:ext uri="{FF2B5EF4-FFF2-40B4-BE49-F238E27FC236}">
                <a16:creationId xmlns:a16="http://schemas.microsoft.com/office/drawing/2014/main" id="{B02FDFAC-9533-C97B-5E97-5CAAB131B1B9}"/>
              </a:ext>
            </a:extLst>
          </p:cNvPr>
          <p:cNvSpPr txBox="1"/>
          <p:nvPr/>
        </p:nvSpPr>
        <p:spPr>
          <a:xfrm>
            <a:off x="812802" y="1823155"/>
            <a:ext cx="6530622" cy="34778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400" b="1">
                <a:solidFill>
                  <a:srgbClr val="0070C0"/>
                </a:solidFill>
                <a:highlight>
                  <a:srgbClr val="F5F5F5"/>
                </a:highlight>
                <a:latin typeface="Calibri Light"/>
              </a:rPr>
              <a:t>Benefits of movement to help with studying</a:t>
            </a:r>
            <a:r>
              <a:rPr lang="en-GB" sz="4400">
                <a:highlight>
                  <a:srgbClr val="F5F5F5"/>
                </a:highlight>
                <a:latin typeface="Calibri Light"/>
                <a:cs typeface="Calibri Light"/>
              </a:rPr>
              <a:t>​</a:t>
            </a:r>
            <a:br>
              <a:rPr lang="en-GB" sz="4400">
                <a:highlight>
                  <a:srgbClr val="F5F5F5"/>
                </a:highlight>
                <a:latin typeface="Calibri Light"/>
                <a:cs typeface="Calibri Light"/>
              </a:rPr>
            </a:br>
            <a:r>
              <a:rPr lang="en-GB" sz="4400">
                <a:highlight>
                  <a:srgbClr val="F5F5F5"/>
                </a:highlight>
                <a:latin typeface="Calibri Light"/>
                <a:cs typeface="Calibri Light"/>
              </a:rPr>
              <a:t>​</a:t>
            </a:r>
            <a:br>
              <a:rPr lang="en-GB" sz="4400">
                <a:highlight>
                  <a:srgbClr val="F5F5F5"/>
                </a:highlight>
                <a:latin typeface="Calibri Light"/>
                <a:cs typeface="Calibri Light"/>
              </a:rPr>
            </a:br>
            <a:r>
              <a:rPr lang="en-US" sz="4400" b="1">
                <a:solidFill>
                  <a:srgbClr val="0070C0"/>
                </a:solidFill>
                <a:highlight>
                  <a:srgbClr val="F5F5F5"/>
                </a:highlight>
                <a:latin typeface="Calibri Light"/>
              </a:rPr>
              <a:t>Manteision o symud i helpu gyda astudio</a:t>
            </a:r>
            <a:r>
              <a:rPr lang="en-GB" sz="4400">
                <a:highlight>
                  <a:srgbClr val="F5F5F5"/>
                </a:highlight>
                <a:latin typeface="Calibri Light"/>
                <a:cs typeface="Calibri Light"/>
              </a:rPr>
              <a:t>​</a:t>
            </a:r>
            <a:endParaRPr lang="en-GB"/>
          </a:p>
        </p:txBody>
      </p:sp>
    </p:spTree>
    <p:extLst>
      <p:ext uri="{BB962C8B-B14F-4D97-AF65-F5344CB8AC3E}">
        <p14:creationId xmlns:p14="http://schemas.microsoft.com/office/powerpoint/2010/main" val="34193599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Film reel and slate">
            <a:extLst>
              <a:ext uri="{FF2B5EF4-FFF2-40B4-BE49-F238E27FC236}">
                <a16:creationId xmlns:a16="http://schemas.microsoft.com/office/drawing/2014/main" id="{5AD20F66-EA49-68EF-5320-3AE271D04A2F}"/>
              </a:ext>
            </a:extLst>
          </p:cNvPr>
          <p:cNvPicPr>
            <a:picLocks noChangeAspect="1"/>
          </p:cNvPicPr>
          <p:nvPr/>
        </p:nvPicPr>
        <p:blipFill rotWithShape="1">
          <a:blip r:embed="rId2"/>
          <a:srcRect l="12136" r="28602" b="4"/>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B99D28-266A-B646-77C0-1EBF2EB8F2D5}"/>
              </a:ext>
            </a:extLst>
          </p:cNvPr>
          <p:cNvSpPr>
            <a:spLocks noGrp="1"/>
          </p:cNvSpPr>
          <p:nvPr>
            <p:ph type="title"/>
          </p:nvPr>
        </p:nvSpPr>
        <p:spPr>
          <a:xfrm>
            <a:off x="639881" y="496152"/>
            <a:ext cx="5235587" cy="1628970"/>
          </a:xfrm>
        </p:spPr>
        <p:txBody>
          <a:bodyPr vert="horz" lIns="91440" tIns="45720" rIns="91440" bIns="45720" rtlCol="0" anchor="ctr">
            <a:normAutofit/>
          </a:bodyPr>
          <a:lstStyle/>
          <a:p>
            <a:r>
              <a:rPr lang="en-US" sz="3700"/>
              <a:t>Let's delve into the exciting world of vlogging!</a:t>
            </a:r>
          </a:p>
        </p:txBody>
      </p:sp>
      <p:sp>
        <p:nvSpPr>
          <p:cNvPr id="3" name="Content Placeholder 2">
            <a:extLst>
              <a:ext uri="{FF2B5EF4-FFF2-40B4-BE49-F238E27FC236}">
                <a16:creationId xmlns:a16="http://schemas.microsoft.com/office/drawing/2014/main" id="{92A6A058-BF1B-EF14-A1D0-060FD01B1E95}"/>
              </a:ext>
            </a:extLst>
          </p:cNvPr>
          <p:cNvSpPr>
            <a:spLocks noGrp="1"/>
          </p:cNvSpPr>
          <p:nvPr>
            <p:ph idx="1"/>
          </p:nvPr>
        </p:nvSpPr>
        <p:spPr>
          <a:xfrm>
            <a:off x="581969" y="2289045"/>
            <a:ext cx="5353176" cy="3983737"/>
          </a:xfrm>
        </p:spPr>
        <p:txBody>
          <a:bodyPr vert="horz" lIns="91440" tIns="45720" rIns="91440" bIns="45720" rtlCol="0" anchor="ctr">
            <a:normAutofit/>
          </a:bodyPr>
          <a:lstStyle/>
          <a:p>
            <a:pPr>
              <a:spcBef>
                <a:spcPts val="0"/>
              </a:spcBef>
              <a:spcAft>
                <a:spcPts val="600"/>
              </a:spcAft>
            </a:pPr>
            <a:r>
              <a:rPr lang="en-US" dirty="0"/>
              <a:t>How to create engaging content </a:t>
            </a:r>
          </a:p>
          <a:p>
            <a:pPr>
              <a:spcBef>
                <a:spcPts val="0"/>
              </a:spcBef>
              <a:spcAft>
                <a:spcPts val="600"/>
              </a:spcAft>
            </a:pPr>
            <a:r>
              <a:rPr lang="en-US" dirty="0"/>
              <a:t>Whilst we address challenges faced in university </a:t>
            </a:r>
            <a:endParaRPr lang="en-US" dirty="0">
              <a:cs typeface="Calibri"/>
            </a:endParaRPr>
          </a:p>
          <a:p>
            <a:pPr>
              <a:spcBef>
                <a:spcPts val="0"/>
              </a:spcBef>
              <a:spcAft>
                <a:spcPts val="600"/>
              </a:spcAft>
            </a:pPr>
            <a:r>
              <a:rPr lang="en-US" b="1" dirty="0"/>
              <a:t>Vlogging is a powerful tool for self-expression </a:t>
            </a:r>
            <a:endParaRPr lang="en-US" b="1" dirty="0">
              <a:cs typeface="Calibri"/>
            </a:endParaRPr>
          </a:p>
        </p:txBody>
      </p:sp>
    </p:spTree>
    <p:extLst>
      <p:ext uri="{BB962C8B-B14F-4D97-AF65-F5344CB8AC3E}">
        <p14:creationId xmlns:p14="http://schemas.microsoft.com/office/powerpoint/2010/main" val="32532320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8" name="Rectangle 27">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D19F17-6CFD-7114-1DB8-665DC8ABDCF0}"/>
              </a:ext>
            </a:extLst>
          </p:cNvPr>
          <p:cNvSpPr>
            <a:spLocks noGrp="1"/>
          </p:cNvSpPr>
          <p:nvPr>
            <p:ph type="title"/>
          </p:nvPr>
        </p:nvSpPr>
        <p:spPr>
          <a:xfrm>
            <a:off x="4654569" y="762001"/>
            <a:ext cx="6305352" cy="1708244"/>
          </a:xfrm>
        </p:spPr>
        <p:txBody>
          <a:bodyPr vert="horz" lIns="91440" tIns="45720" rIns="91440" bIns="45720" rtlCol="0" anchor="ctr">
            <a:normAutofit/>
          </a:bodyPr>
          <a:lstStyle/>
          <a:p>
            <a:r>
              <a:rPr lang="en-US" sz="4000" b="1"/>
              <a:t>Introduction to Vlogging:</a:t>
            </a:r>
            <a:endParaRPr lang="en-US" sz="4000"/>
          </a:p>
          <a:p>
            <a:endParaRPr lang="en-US" sz="4000"/>
          </a:p>
        </p:txBody>
      </p:sp>
      <p:pic>
        <p:nvPicPr>
          <p:cNvPr id="17" name="Picture 16">
            <a:extLst>
              <a:ext uri="{FF2B5EF4-FFF2-40B4-BE49-F238E27FC236}">
                <a16:creationId xmlns:a16="http://schemas.microsoft.com/office/drawing/2014/main" id="{657A0E80-26D4-EC73-9C99-72462BB13F1E}"/>
              </a:ext>
            </a:extLst>
          </p:cNvPr>
          <p:cNvPicPr>
            <a:picLocks noChangeAspect="1"/>
          </p:cNvPicPr>
          <p:nvPr/>
        </p:nvPicPr>
        <p:blipFill rotWithShape="1">
          <a:blip r:embed="rId3"/>
          <a:srcRect l="8995" r="31671" b="-2"/>
          <a:stretch/>
        </p:blipFill>
        <p:spPr>
          <a:xfrm>
            <a:off x="-1798321" y="-2"/>
            <a:ext cx="6096001" cy="6858002"/>
          </a:xfrm>
          <a:prstGeom prst="rect">
            <a:avLst/>
          </a:prstGeom>
        </p:spPr>
      </p:pic>
      <p:sp>
        <p:nvSpPr>
          <p:cNvPr id="3" name="Content Placeholder 2">
            <a:extLst>
              <a:ext uri="{FF2B5EF4-FFF2-40B4-BE49-F238E27FC236}">
                <a16:creationId xmlns:a16="http://schemas.microsoft.com/office/drawing/2014/main" id="{F79579D8-1582-A832-EE3F-AF922882575C}"/>
              </a:ext>
            </a:extLst>
          </p:cNvPr>
          <p:cNvSpPr>
            <a:spLocks noGrp="1"/>
          </p:cNvSpPr>
          <p:nvPr>
            <p:ph idx="1"/>
          </p:nvPr>
        </p:nvSpPr>
        <p:spPr>
          <a:xfrm>
            <a:off x="4654569" y="2470245"/>
            <a:ext cx="6305352" cy="3769835"/>
          </a:xfrm>
        </p:spPr>
        <p:txBody>
          <a:bodyPr vert="horz" lIns="91440" tIns="45720" rIns="91440" bIns="45720" rtlCol="0" anchor="ctr">
            <a:normAutofit lnSpcReduction="10000"/>
          </a:bodyPr>
          <a:lstStyle/>
          <a:p>
            <a:pPr marL="342900" lvl="1">
              <a:spcBef>
                <a:spcPts val="0"/>
              </a:spcBef>
              <a:spcAft>
                <a:spcPts val="600"/>
              </a:spcAft>
            </a:pPr>
            <a:r>
              <a:rPr lang="en-US" sz="2800" dirty="0"/>
              <a:t>A vlog is: a video blog where individuals share their thoughts, experiences, and ideas.</a:t>
            </a:r>
            <a:endParaRPr lang="en-US" sz="2800" dirty="0">
              <a:cs typeface="Calibri"/>
            </a:endParaRPr>
          </a:p>
          <a:p>
            <a:pPr marL="342900" lvl="1">
              <a:spcBef>
                <a:spcPts val="0"/>
              </a:spcBef>
              <a:spcAft>
                <a:spcPts val="600"/>
              </a:spcAft>
            </a:pPr>
            <a:r>
              <a:rPr lang="en-US" sz="2800" dirty="0">
                <a:ea typeface="+mn-lt"/>
                <a:cs typeface="+mn-lt"/>
              </a:rPr>
              <a:t>"Vlogging has become one of the most popular online-sharing ways in the digital world" (Zhuang, 2024, p.1)</a:t>
            </a:r>
            <a:endParaRPr lang="en-US" sz="2800" dirty="0">
              <a:cs typeface="Calibri" panose="020F0502020204030204"/>
            </a:endParaRPr>
          </a:p>
          <a:p>
            <a:pPr marL="342900" lvl="1">
              <a:spcBef>
                <a:spcPts val="0"/>
              </a:spcBef>
              <a:spcAft>
                <a:spcPts val="600"/>
              </a:spcAft>
            </a:pPr>
            <a:r>
              <a:rPr lang="en-US" sz="2800" dirty="0"/>
              <a:t>Unique appeal of vlogs in conveying personal stories and connecting with audiences.</a:t>
            </a:r>
            <a:endParaRPr lang="en-US" sz="2800" dirty="0">
              <a:cs typeface="Calibri"/>
            </a:endParaRPr>
          </a:p>
          <a:p>
            <a:pPr marL="0">
              <a:spcBef>
                <a:spcPts val="0"/>
              </a:spcBef>
              <a:spcAft>
                <a:spcPts val="600"/>
              </a:spcAft>
            </a:pPr>
            <a:endParaRPr lang="en-US" b="1">
              <a:cs typeface="Calibri"/>
            </a:endParaRPr>
          </a:p>
        </p:txBody>
      </p:sp>
    </p:spTree>
    <p:extLst>
      <p:ext uri="{BB962C8B-B14F-4D97-AF65-F5344CB8AC3E}">
        <p14:creationId xmlns:p14="http://schemas.microsoft.com/office/powerpoint/2010/main" val="1371807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3B79EB-DB8A-70F0-F6E0-4A1DA45193D0}"/>
              </a:ext>
            </a:extLst>
          </p:cNvPr>
          <p:cNvSpPr>
            <a:spLocks noGrp="1"/>
          </p:cNvSpPr>
          <p:nvPr>
            <p:ph type="title"/>
          </p:nvPr>
        </p:nvSpPr>
        <p:spPr>
          <a:xfrm>
            <a:off x="838200" y="365125"/>
            <a:ext cx="10515600" cy="1421518"/>
          </a:xfrm>
        </p:spPr>
        <p:txBody>
          <a:bodyPr vert="horz" lIns="91440" tIns="45720" rIns="91440" bIns="45720" rtlCol="0" anchor="ctr">
            <a:normAutofit/>
          </a:bodyPr>
          <a:lstStyle/>
          <a:p>
            <a:r>
              <a:rPr lang="en-US" sz="4200" i="1" kern="1200" dirty="0">
                <a:latin typeface="+mj-lt"/>
                <a:ea typeface="+mj-ea"/>
                <a:cs typeface="+mj-cs"/>
              </a:rPr>
              <a:t>Enhancing Your Vlog Visuals for Impact</a:t>
            </a:r>
            <a:r>
              <a:rPr lang="en-US" sz="4200" i="1" dirty="0"/>
              <a:t>!</a:t>
            </a:r>
            <a:endParaRPr lang="en-US" sz="4200" kern="1200" dirty="0"/>
          </a:p>
        </p:txBody>
      </p:sp>
      <p:sp>
        <p:nvSpPr>
          <p:cNvPr id="11"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AB7CF9E-B7F1-40BE-F179-861C87063CC9}"/>
              </a:ext>
            </a:extLst>
          </p:cNvPr>
          <p:cNvGraphicFramePr>
            <a:graphicFrameLocks noGrp="1"/>
          </p:cNvGraphicFramePr>
          <p:nvPr>
            <p:ph idx="1"/>
            <p:extLst>
              <p:ext uri="{D42A27DB-BD31-4B8C-83A1-F6EECF244321}">
                <p14:modId xmlns:p14="http://schemas.microsoft.com/office/powerpoint/2010/main" val="3054557458"/>
              </p:ext>
            </p:extLst>
          </p:nvPr>
        </p:nvGraphicFramePr>
        <p:xfrm>
          <a:off x="109245" y="2080126"/>
          <a:ext cx="11893391" cy="50133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9005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F5B430-A0DA-C6E6-56EA-C1E48E74E025}"/>
              </a:ext>
            </a:extLst>
          </p:cNvPr>
          <p:cNvSpPr>
            <a:spLocks noGrp="1"/>
          </p:cNvSpPr>
          <p:nvPr>
            <p:ph type="title"/>
          </p:nvPr>
        </p:nvSpPr>
        <p:spPr>
          <a:xfrm>
            <a:off x="358219" y="-166837"/>
            <a:ext cx="11481847" cy="1325563"/>
          </a:xfrm>
        </p:spPr>
        <p:txBody>
          <a:bodyPr/>
          <a:lstStyle/>
          <a:p>
            <a:r>
              <a:rPr lang="en-GB" b="1" dirty="0">
                <a:solidFill>
                  <a:schemeClr val="bg1"/>
                </a:solidFill>
                <a:ea typeface="Calibri Light"/>
                <a:cs typeface="Calibri Light"/>
              </a:rPr>
              <a:t>TASK: Create a Vlog</a:t>
            </a:r>
            <a:endParaRPr lang="en-GB" b="1" dirty="0">
              <a:solidFill>
                <a:schemeClr val="bg1"/>
              </a:solidFill>
            </a:endParaRPr>
          </a:p>
        </p:txBody>
      </p:sp>
      <p:sp>
        <p:nvSpPr>
          <p:cNvPr id="4" name="Content Placeholder 5">
            <a:extLst>
              <a:ext uri="{FF2B5EF4-FFF2-40B4-BE49-F238E27FC236}">
                <a16:creationId xmlns:a16="http://schemas.microsoft.com/office/drawing/2014/main" id="{98991C13-AFC0-FB6C-CC76-53304E7F12BD}"/>
              </a:ext>
            </a:extLst>
          </p:cNvPr>
          <p:cNvSpPr txBox="1">
            <a:spLocks/>
          </p:cNvSpPr>
          <p:nvPr/>
        </p:nvSpPr>
        <p:spPr>
          <a:xfrm>
            <a:off x="402309" y="1457778"/>
            <a:ext cx="5285207" cy="443857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err="1">
                <a:ea typeface="Calibri"/>
                <a:cs typeface="Calibri"/>
              </a:rPr>
              <a:t>Cynnwys</a:t>
            </a:r>
            <a:r>
              <a:rPr lang="en-GB" dirty="0">
                <a:ea typeface="Calibri"/>
                <a:cs typeface="Calibri"/>
              </a:rPr>
              <a:t>: </a:t>
            </a:r>
            <a:r>
              <a:rPr lang="en-GB" dirty="0" err="1">
                <a:ea typeface="Calibri"/>
                <a:cs typeface="Calibri"/>
              </a:rPr>
              <a:t>Ffocws</a:t>
            </a:r>
            <a:r>
              <a:rPr lang="en-GB" dirty="0">
                <a:ea typeface="Calibri"/>
                <a:cs typeface="Calibri"/>
              </a:rPr>
              <a:t> </a:t>
            </a:r>
            <a:r>
              <a:rPr lang="en-GB" dirty="0" err="1">
                <a:ea typeface="Calibri"/>
                <a:cs typeface="Calibri"/>
              </a:rPr>
              <a:t>ar</a:t>
            </a:r>
            <a:r>
              <a:rPr lang="en-GB" dirty="0">
                <a:ea typeface="Calibri"/>
                <a:cs typeface="Calibri"/>
              </a:rPr>
              <a:t> ATEBION! </a:t>
            </a:r>
          </a:p>
          <a:p>
            <a:pPr marL="0" indent="0">
              <a:buNone/>
            </a:pPr>
            <a:r>
              <a:rPr lang="en-GB" b="1" dirty="0">
                <a:ea typeface="Calibri"/>
                <a:cs typeface="Calibri"/>
              </a:rPr>
              <a:t>Sut </a:t>
            </a:r>
            <a:r>
              <a:rPr lang="en-GB" b="1" dirty="0" err="1">
                <a:ea typeface="Calibri"/>
                <a:cs typeface="Calibri"/>
              </a:rPr>
              <a:t>mae</a:t>
            </a:r>
            <a:r>
              <a:rPr lang="en-GB" b="1" dirty="0">
                <a:ea typeface="Calibri"/>
                <a:cs typeface="Calibri"/>
              </a:rPr>
              <a:t> </a:t>
            </a:r>
            <a:r>
              <a:rPr lang="en-GB" b="1" dirty="0" err="1">
                <a:ea typeface="Calibri"/>
                <a:cs typeface="Calibri"/>
              </a:rPr>
              <a:t>symud</a:t>
            </a:r>
            <a:r>
              <a:rPr lang="en-GB" b="1" dirty="0">
                <a:ea typeface="Calibri"/>
                <a:cs typeface="Calibri"/>
              </a:rPr>
              <a:t> </a:t>
            </a:r>
            <a:r>
              <a:rPr lang="en-GB" b="1" dirty="0" err="1">
                <a:ea typeface="Calibri"/>
                <a:cs typeface="Calibri"/>
              </a:rPr>
              <a:t>yn</a:t>
            </a:r>
            <a:r>
              <a:rPr lang="en-GB" b="1" dirty="0">
                <a:ea typeface="Calibri"/>
                <a:cs typeface="Calibri"/>
              </a:rPr>
              <a:t> </a:t>
            </a:r>
            <a:r>
              <a:rPr lang="en-GB" b="1" dirty="0" err="1">
                <a:ea typeface="Calibri"/>
                <a:cs typeface="Calibri"/>
              </a:rPr>
              <a:t>helpu</a:t>
            </a:r>
            <a:r>
              <a:rPr lang="en-GB" b="1" dirty="0">
                <a:ea typeface="Calibri"/>
                <a:cs typeface="Calibri"/>
              </a:rPr>
              <a:t> chi </a:t>
            </a:r>
            <a:r>
              <a:rPr lang="en-GB" b="1" dirty="0" err="1">
                <a:ea typeface="Calibri"/>
                <a:cs typeface="Calibri"/>
              </a:rPr>
              <a:t>i</a:t>
            </a:r>
            <a:r>
              <a:rPr lang="en-GB" b="1" dirty="0">
                <a:ea typeface="Calibri"/>
                <a:cs typeface="Calibri"/>
              </a:rPr>
              <a:t> </a:t>
            </a:r>
            <a:r>
              <a:rPr lang="en-GB" b="1" dirty="0" err="1">
                <a:ea typeface="Calibri"/>
                <a:cs typeface="Calibri"/>
              </a:rPr>
              <a:t>oresgyrn</a:t>
            </a:r>
            <a:r>
              <a:rPr lang="en-GB" b="1" dirty="0">
                <a:ea typeface="Calibri"/>
                <a:cs typeface="Calibri"/>
              </a:rPr>
              <a:t> </a:t>
            </a:r>
            <a:r>
              <a:rPr lang="en-GB" b="1" dirty="0" err="1">
                <a:ea typeface="Calibri"/>
                <a:cs typeface="Calibri"/>
              </a:rPr>
              <a:t>eich</a:t>
            </a:r>
            <a:r>
              <a:rPr lang="en-GB" b="1" dirty="0">
                <a:ea typeface="Calibri"/>
                <a:cs typeface="Calibri"/>
              </a:rPr>
              <a:t> 'her'?  </a:t>
            </a:r>
          </a:p>
          <a:p>
            <a:pPr marL="0" indent="0">
              <a:buNone/>
            </a:pPr>
            <a:endParaRPr lang="en-GB" b="1" dirty="0">
              <a:ea typeface="Calibri"/>
              <a:cs typeface="Calibri"/>
            </a:endParaRPr>
          </a:p>
          <a:p>
            <a:r>
              <a:rPr lang="en-GB" dirty="0" err="1">
                <a:ea typeface="Calibri"/>
                <a:cs typeface="Calibri"/>
              </a:rPr>
              <a:t>Cynlluniwch</a:t>
            </a:r>
          </a:p>
          <a:p>
            <a:r>
              <a:rPr lang="en-GB" dirty="0" err="1">
                <a:ea typeface="Calibri"/>
                <a:cs typeface="Calibri"/>
              </a:rPr>
              <a:t>Ffilmiwch</a:t>
            </a:r>
          </a:p>
          <a:p>
            <a:endParaRPr lang="en-GB" dirty="0">
              <a:ea typeface="Calibri"/>
              <a:cs typeface="Calibri"/>
            </a:endParaRPr>
          </a:p>
        </p:txBody>
      </p:sp>
      <p:sp>
        <p:nvSpPr>
          <p:cNvPr id="6" name="Content Placeholder 5">
            <a:extLst>
              <a:ext uri="{FF2B5EF4-FFF2-40B4-BE49-F238E27FC236}">
                <a16:creationId xmlns:a16="http://schemas.microsoft.com/office/drawing/2014/main" id="{C68090FB-3BAC-41BE-DA37-A775559752D3}"/>
              </a:ext>
            </a:extLst>
          </p:cNvPr>
          <p:cNvSpPr>
            <a:spLocks noGrp="1"/>
          </p:cNvSpPr>
          <p:nvPr>
            <p:ph idx="1"/>
          </p:nvPr>
        </p:nvSpPr>
        <p:spPr>
          <a:xfrm>
            <a:off x="5792753" y="1459270"/>
            <a:ext cx="6041668" cy="5099932"/>
          </a:xfrm>
        </p:spPr>
        <p:txBody>
          <a:bodyPr vert="horz" lIns="91440" tIns="45720" rIns="91440" bIns="45720" rtlCol="0" anchor="t">
            <a:normAutofit/>
          </a:bodyPr>
          <a:lstStyle/>
          <a:p>
            <a:r>
              <a:rPr lang="en-GB" dirty="0">
                <a:ea typeface="Calibri"/>
                <a:cs typeface="Calibri"/>
              </a:rPr>
              <a:t>Content: Focus on SOLUTIONS!</a:t>
            </a:r>
            <a:endParaRPr lang="en-GB">
              <a:ea typeface="Calibri"/>
              <a:cs typeface="Calibri"/>
            </a:endParaRPr>
          </a:p>
          <a:p>
            <a:r>
              <a:rPr lang="en-GB" b="1" dirty="0">
                <a:ea typeface="Calibri"/>
                <a:cs typeface="Calibri"/>
              </a:rPr>
              <a:t>How does your movement / the importance of moving... help with your 'challenge'? </a:t>
            </a:r>
            <a:endParaRPr lang="en-GB" dirty="0">
              <a:ea typeface="Calibri"/>
              <a:cs typeface="Calibri"/>
            </a:endParaRPr>
          </a:p>
          <a:p>
            <a:endParaRPr lang="en-GB" b="1" dirty="0">
              <a:ea typeface="Calibri"/>
              <a:cs typeface="Calibri"/>
            </a:endParaRPr>
          </a:p>
          <a:p>
            <a:r>
              <a:rPr lang="en-GB" sz="3600" b="1" dirty="0">
                <a:ea typeface="Calibri"/>
                <a:cs typeface="Calibri"/>
              </a:rPr>
              <a:t>Plan</a:t>
            </a:r>
          </a:p>
          <a:p>
            <a:r>
              <a:rPr lang="en-GB" sz="3600" b="1" dirty="0">
                <a:ea typeface="Calibri"/>
                <a:cs typeface="Calibri"/>
              </a:rPr>
              <a:t>Film </a:t>
            </a:r>
            <a:endParaRPr lang="en-GB" sz="3600" b="1">
              <a:latin typeface="Calibri"/>
              <a:ea typeface="Calibri"/>
              <a:cs typeface="Calibri"/>
            </a:endParaRPr>
          </a:p>
          <a:p>
            <a:r>
              <a:rPr lang="en-GB" sz="3600" b="1" dirty="0">
                <a:ea typeface="Calibri"/>
                <a:cs typeface="Calibri"/>
              </a:rPr>
              <a:t>Edit</a:t>
            </a:r>
          </a:p>
          <a:p>
            <a:pPr marL="0" indent="0">
              <a:buNone/>
            </a:pPr>
            <a:endParaRPr lang="en-GB" dirty="0">
              <a:ea typeface="Calibri"/>
              <a:cs typeface="Calibri"/>
            </a:endParaRPr>
          </a:p>
          <a:p>
            <a:pPr marL="0" indent="0">
              <a:buNone/>
            </a:pPr>
            <a:endParaRPr lang="en-GB" dirty="0">
              <a:cs typeface="Calibri"/>
            </a:endParaRPr>
          </a:p>
          <a:p>
            <a:endParaRPr lang="en-GB" dirty="0">
              <a:ea typeface="Calibri"/>
              <a:cs typeface="Calibri"/>
            </a:endParaRPr>
          </a:p>
        </p:txBody>
      </p:sp>
    </p:spTree>
    <p:extLst>
      <p:ext uri="{BB962C8B-B14F-4D97-AF65-F5344CB8AC3E}">
        <p14:creationId xmlns:p14="http://schemas.microsoft.com/office/powerpoint/2010/main" val="149291420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3CB6A-0621-35FA-35D3-38D045F716B1}"/>
              </a:ext>
            </a:extLst>
          </p:cNvPr>
          <p:cNvSpPr>
            <a:spLocks noGrp="1"/>
          </p:cNvSpPr>
          <p:nvPr>
            <p:ph type="title"/>
          </p:nvPr>
        </p:nvSpPr>
        <p:spPr>
          <a:xfrm>
            <a:off x="414663" y="-52564"/>
            <a:ext cx="11481847" cy="1325563"/>
          </a:xfrm>
        </p:spPr>
        <p:txBody>
          <a:bodyPr/>
          <a:lstStyle/>
          <a:p>
            <a:r>
              <a:rPr lang="en-GB" dirty="0">
                <a:solidFill>
                  <a:srgbClr val="FFFFFF"/>
                </a:solidFill>
                <a:cs typeface="Calibri Light"/>
              </a:rPr>
              <a:t>PLAN your vlog</a:t>
            </a:r>
            <a:endParaRPr lang="en-GB" dirty="0">
              <a:solidFill>
                <a:srgbClr val="FFFFFF"/>
              </a:solidFill>
            </a:endParaRPr>
          </a:p>
        </p:txBody>
      </p:sp>
      <p:sp>
        <p:nvSpPr>
          <p:cNvPr id="3" name="Content Placeholder 2">
            <a:extLst>
              <a:ext uri="{FF2B5EF4-FFF2-40B4-BE49-F238E27FC236}">
                <a16:creationId xmlns:a16="http://schemas.microsoft.com/office/drawing/2014/main" id="{D72BCE3B-CE47-CF08-85D3-BF3A1286358E}"/>
              </a:ext>
            </a:extLst>
          </p:cNvPr>
          <p:cNvSpPr>
            <a:spLocks noGrp="1"/>
          </p:cNvSpPr>
          <p:nvPr>
            <p:ph idx="1"/>
          </p:nvPr>
        </p:nvSpPr>
        <p:spPr>
          <a:xfrm>
            <a:off x="352575" y="990248"/>
            <a:ext cx="11481847" cy="5698242"/>
          </a:xfrm>
        </p:spPr>
        <p:txBody>
          <a:bodyPr vert="horz" lIns="91440" tIns="45720" rIns="91440" bIns="45720" rtlCol="0" anchor="t">
            <a:normAutofit/>
          </a:bodyPr>
          <a:lstStyle/>
          <a:p>
            <a:pPr marL="342900" lvl="1" indent="-342900">
              <a:lnSpc>
                <a:spcPct val="100000"/>
              </a:lnSpc>
              <a:spcBef>
                <a:spcPts val="0"/>
              </a:spcBef>
            </a:pPr>
            <a:endParaRPr lang="en-US" sz="2800" dirty="0">
              <a:latin typeface="Calibri"/>
              <a:cs typeface="Arial"/>
            </a:endParaRPr>
          </a:p>
          <a:p>
            <a:pPr marL="342900" lvl="1" indent="-342900">
              <a:lnSpc>
                <a:spcPct val="100000"/>
              </a:lnSpc>
              <a:spcBef>
                <a:spcPts val="0"/>
              </a:spcBef>
            </a:pPr>
            <a:r>
              <a:rPr lang="en-US" sz="2800" dirty="0">
                <a:latin typeface="Calibri"/>
                <a:cs typeface="Arial"/>
              </a:rPr>
              <a:t>Plan / mind-map ideas for your vlog - </a:t>
            </a:r>
            <a:r>
              <a:rPr lang="en-US" sz="2800" i="1" dirty="0">
                <a:latin typeface="Calibri"/>
                <a:cs typeface="Arial"/>
              </a:rPr>
              <a:t>Use post-it notes for inspiration</a:t>
            </a:r>
          </a:p>
          <a:p>
            <a:pPr marL="342900" lvl="1" indent="-342900">
              <a:lnSpc>
                <a:spcPct val="100000"/>
              </a:lnSpc>
              <a:spcBef>
                <a:spcPts val="0"/>
              </a:spcBef>
            </a:pPr>
            <a:endParaRPr lang="en-US" sz="2800" dirty="0">
              <a:latin typeface="Calibri"/>
              <a:cs typeface="Arial"/>
            </a:endParaRPr>
          </a:p>
          <a:p>
            <a:pPr marL="342900" lvl="1" indent="-342900">
              <a:lnSpc>
                <a:spcPct val="100000"/>
              </a:lnSpc>
              <a:spcBef>
                <a:spcPts val="0"/>
              </a:spcBef>
            </a:pPr>
            <a:r>
              <a:rPr lang="en-US" sz="2800" dirty="0">
                <a:latin typeface="Calibri"/>
                <a:cs typeface="Arial"/>
              </a:rPr>
              <a:t>Create a story board (use whiteboards or flipchart)</a:t>
            </a:r>
            <a:endParaRPr lang="en-US" dirty="0"/>
          </a:p>
          <a:p>
            <a:pPr marL="0" lvl="1" indent="0">
              <a:lnSpc>
                <a:spcPct val="100000"/>
              </a:lnSpc>
              <a:spcBef>
                <a:spcPts val="0"/>
              </a:spcBef>
              <a:buNone/>
            </a:pPr>
            <a:endParaRPr lang="en-US" sz="3200" dirty="0">
              <a:cs typeface="Calibri"/>
            </a:endParaRPr>
          </a:p>
          <a:p>
            <a:pPr marL="342900" lvl="1" indent="-342900">
              <a:lnSpc>
                <a:spcPct val="100000"/>
              </a:lnSpc>
              <a:spcBef>
                <a:spcPts val="0"/>
              </a:spcBef>
            </a:pPr>
            <a:r>
              <a:rPr lang="en-US" sz="2800" dirty="0">
                <a:latin typeface="Calibri"/>
                <a:cs typeface="Arial"/>
              </a:rPr>
              <a:t>What is your vlog going to include? Is it split into scenes? </a:t>
            </a:r>
          </a:p>
          <a:p>
            <a:pPr marL="342900" lvl="1" indent="-342900">
              <a:lnSpc>
                <a:spcPct val="100000"/>
              </a:lnSpc>
              <a:spcBef>
                <a:spcPts val="0"/>
              </a:spcBef>
            </a:pPr>
            <a:r>
              <a:rPr lang="en-US" sz="2800" dirty="0">
                <a:latin typeface="Calibri"/>
                <a:cs typeface="Arial"/>
              </a:rPr>
              <a:t>How are you going to show &amp; film the movement/activity?</a:t>
            </a:r>
            <a:endParaRPr lang="en-US" sz="2800">
              <a:latin typeface="Calibri"/>
              <a:cs typeface="Calibri"/>
            </a:endParaRPr>
          </a:p>
          <a:p>
            <a:pPr marL="342900" lvl="1" indent="-342900">
              <a:lnSpc>
                <a:spcPct val="100000"/>
              </a:lnSpc>
              <a:spcBef>
                <a:spcPts val="0"/>
              </a:spcBef>
            </a:pPr>
            <a:r>
              <a:rPr lang="en-US" sz="2800" dirty="0">
                <a:latin typeface="Calibri"/>
                <a:cs typeface="Arial"/>
              </a:rPr>
              <a:t>Who is going to talk? E.g. two people talk as an interview style?</a:t>
            </a:r>
            <a:endParaRPr lang="en-US" sz="2800">
              <a:latin typeface="Calibri"/>
              <a:cs typeface="Calibri"/>
            </a:endParaRPr>
          </a:p>
          <a:p>
            <a:pPr marL="342900" lvl="1" indent="-342900">
              <a:lnSpc>
                <a:spcPct val="100000"/>
              </a:lnSpc>
              <a:spcBef>
                <a:spcPts val="0"/>
              </a:spcBef>
            </a:pPr>
            <a:r>
              <a:rPr lang="en-US" sz="2800" dirty="0">
                <a:latin typeface="Calibri"/>
                <a:cs typeface="Arial"/>
              </a:rPr>
              <a:t>Where are you going to film? Think about the background!</a:t>
            </a:r>
          </a:p>
          <a:p>
            <a:pPr marL="342900" lvl="1" indent="-342900">
              <a:lnSpc>
                <a:spcPct val="100000"/>
              </a:lnSpc>
              <a:spcBef>
                <a:spcPts val="0"/>
              </a:spcBef>
            </a:pPr>
            <a:r>
              <a:rPr lang="en-US" sz="2800" dirty="0">
                <a:latin typeface="Calibri"/>
                <a:cs typeface="Arial"/>
              </a:rPr>
              <a:t>What equipment do you need?</a:t>
            </a:r>
          </a:p>
        </p:txBody>
      </p:sp>
    </p:spTree>
    <p:extLst>
      <p:ext uri="{BB962C8B-B14F-4D97-AF65-F5344CB8AC3E}">
        <p14:creationId xmlns:p14="http://schemas.microsoft.com/office/powerpoint/2010/main" val="32947912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DD7BBD-07F1-A4FF-EF65-A254AF097EB2}"/>
              </a:ext>
            </a:extLst>
          </p:cNvPr>
          <p:cNvSpPr>
            <a:spLocks noGrp="1"/>
          </p:cNvSpPr>
          <p:nvPr>
            <p:ph type="title"/>
          </p:nvPr>
        </p:nvSpPr>
        <p:spPr>
          <a:xfrm>
            <a:off x="369508" y="-120297"/>
            <a:ext cx="11481847" cy="1325563"/>
          </a:xfrm>
        </p:spPr>
        <p:txBody>
          <a:bodyPr/>
          <a:lstStyle/>
          <a:p>
            <a:r>
              <a:rPr lang="en-GB" dirty="0">
                <a:solidFill>
                  <a:schemeClr val="bg1"/>
                </a:solidFill>
                <a:cs typeface="Calibri Light"/>
              </a:rPr>
              <a:t>FILM your Vlog</a:t>
            </a:r>
            <a:endParaRPr lang="en-GB">
              <a:solidFill>
                <a:schemeClr val="bg1"/>
              </a:solidFill>
              <a:cs typeface="Calibri Light"/>
            </a:endParaRPr>
          </a:p>
        </p:txBody>
      </p:sp>
      <p:sp>
        <p:nvSpPr>
          <p:cNvPr id="3" name="Content Placeholder 2">
            <a:extLst>
              <a:ext uri="{FF2B5EF4-FFF2-40B4-BE49-F238E27FC236}">
                <a16:creationId xmlns:a16="http://schemas.microsoft.com/office/drawing/2014/main" id="{83D4E699-6984-9E3F-4B69-505CCC11136B}"/>
              </a:ext>
            </a:extLst>
          </p:cNvPr>
          <p:cNvSpPr>
            <a:spLocks noGrp="1"/>
          </p:cNvSpPr>
          <p:nvPr>
            <p:ph idx="1"/>
          </p:nvPr>
        </p:nvSpPr>
        <p:spPr>
          <a:xfrm>
            <a:off x="5912352" y="1757892"/>
            <a:ext cx="5939003" cy="3575934"/>
          </a:xfrm>
        </p:spPr>
        <p:txBody>
          <a:bodyPr vert="horz" lIns="91440" tIns="45720" rIns="91440" bIns="45720" rtlCol="0" anchor="t">
            <a:noAutofit/>
          </a:bodyPr>
          <a:lstStyle/>
          <a:p>
            <a:pPr marL="342900" lvl="1" indent="-342900">
              <a:lnSpc>
                <a:spcPct val="100000"/>
              </a:lnSpc>
              <a:spcBef>
                <a:spcPts val="0"/>
              </a:spcBef>
            </a:pPr>
            <a:r>
              <a:rPr lang="en-US" sz="2000" dirty="0">
                <a:latin typeface="Calibri"/>
                <a:cs typeface="Calibri"/>
              </a:rPr>
              <a:t>Grab a tripod &amp; an </a:t>
            </a:r>
            <a:r>
              <a:rPr lang="en-US" sz="2000" dirty="0" err="1">
                <a:latin typeface="Calibri"/>
                <a:cs typeface="Calibri"/>
              </a:rPr>
              <a:t>ipad</a:t>
            </a:r>
            <a:endParaRPr lang="en-GB" sz="2000" dirty="0" err="1">
              <a:latin typeface="Calibri"/>
              <a:cs typeface="Calibri"/>
            </a:endParaRPr>
          </a:p>
          <a:p>
            <a:pPr marL="342900" lvl="1" indent="-342900">
              <a:lnSpc>
                <a:spcPct val="100000"/>
              </a:lnSpc>
              <a:spcBef>
                <a:spcPts val="0"/>
              </a:spcBef>
            </a:pPr>
            <a:r>
              <a:rPr lang="en-US" sz="2000" dirty="0">
                <a:latin typeface="Calibri"/>
                <a:cs typeface="Calibri"/>
              </a:rPr>
              <a:t>You have </a:t>
            </a:r>
            <a:r>
              <a:rPr lang="en-US" sz="2000" b="1" dirty="0">
                <a:latin typeface="Calibri"/>
                <a:cs typeface="Calibri"/>
              </a:rPr>
              <a:t>20 minutes to film </a:t>
            </a:r>
            <a:r>
              <a:rPr lang="en-US" sz="2000" dirty="0">
                <a:latin typeface="Calibri"/>
                <a:cs typeface="Calibri"/>
              </a:rPr>
              <a:t>short segments (2 minutes) of a vlog... </a:t>
            </a:r>
            <a:endParaRPr lang="en-GB" sz="2000" dirty="0">
              <a:latin typeface="Calibri"/>
              <a:cs typeface="Calibri"/>
            </a:endParaRPr>
          </a:p>
          <a:p>
            <a:pPr marL="342900" lvl="1" indent="-342900">
              <a:lnSpc>
                <a:spcPct val="100000"/>
              </a:lnSpc>
              <a:spcBef>
                <a:spcPts val="0"/>
              </a:spcBef>
            </a:pPr>
            <a:r>
              <a:rPr lang="en-US" sz="2000" dirty="0">
                <a:latin typeface="Calibri"/>
                <a:cs typeface="Calibri"/>
              </a:rPr>
              <a:t>Focus on capturing the movement in a clear way</a:t>
            </a:r>
          </a:p>
          <a:p>
            <a:pPr marL="342900" lvl="1" indent="-342900">
              <a:lnSpc>
                <a:spcPct val="100000"/>
              </a:lnSpc>
              <a:spcBef>
                <a:spcPts val="0"/>
              </a:spcBef>
            </a:pPr>
            <a:r>
              <a:rPr lang="en-US" sz="2000" dirty="0">
                <a:latin typeface="Calibri"/>
                <a:cs typeface="Calibri"/>
              </a:rPr>
              <a:t>Discuss how it supports your challenge</a:t>
            </a:r>
          </a:p>
          <a:p>
            <a:pPr marL="0" lvl="1" indent="0">
              <a:lnSpc>
                <a:spcPct val="100000"/>
              </a:lnSpc>
              <a:spcBef>
                <a:spcPts val="0"/>
              </a:spcBef>
              <a:buNone/>
            </a:pPr>
            <a:endParaRPr lang="en-GB" sz="2000" dirty="0">
              <a:latin typeface="Calibri"/>
              <a:ea typeface="+mn-lt"/>
              <a:cs typeface="Calibri"/>
            </a:endParaRPr>
          </a:p>
          <a:p>
            <a:pPr marL="0" lvl="1" indent="0">
              <a:lnSpc>
                <a:spcPct val="100000"/>
              </a:lnSpc>
              <a:spcBef>
                <a:spcPts val="0"/>
              </a:spcBef>
              <a:buNone/>
            </a:pPr>
            <a:r>
              <a:rPr lang="en-GB" sz="2000" dirty="0">
                <a:latin typeface="Calibri"/>
                <a:ea typeface="+mn-lt"/>
                <a:cs typeface="Calibri"/>
              </a:rPr>
              <a:t>REMEMBER...</a:t>
            </a:r>
            <a:endParaRPr lang="en-US" sz="2000" dirty="0">
              <a:latin typeface="Calibri"/>
              <a:ea typeface="+mn-lt"/>
              <a:cs typeface="Calibri"/>
            </a:endParaRPr>
          </a:p>
          <a:p>
            <a:r>
              <a:rPr lang="en-GB" sz="2000" dirty="0">
                <a:latin typeface="Calibri"/>
                <a:cs typeface="Calibri"/>
              </a:rPr>
              <a:t>Planned background</a:t>
            </a:r>
          </a:p>
          <a:p>
            <a:r>
              <a:rPr lang="en-GB" sz="2000" dirty="0">
                <a:latin typeface="Calibri"/>
                <a:cs typeface="Calibri"/>
              </a:rPr>
              <a:t>Clear engaging / slow voice</a:t>
            </a:r>
          </a:p>
          <a:p>
            <a:r>
              <a:rPr lang="en-GB" sz="2000" dirty="0">
                <a:latin typeface="Calibri"/>
                <a:cs typeface="Calibri"/>
              </a:rPr>
              <a:t>More than one location</a:t>
            </a:r>
            <a:r>
              <a:rPr lang="en-US" sz="2000" dirty="0">
                <a:latin typeface="Calibri"/>
                <a:cs typeface="Calibri"/>
              </a:rPr>
              <a:t> </a:t>
            </a:r>
            <a:endParaRPr lang="en-GB" sz="2000">
              <a:latin typeface="Calibri"/>
              <a:cs typeface="Calibri"/>
            </a:endParaRPr>
          </a:p>
          <a:p>
            <a:endParaRPr lang="en-GB" sz="2000" dirty="0">
              <a:latin typeface="Calibri"/>
              <a:cs typeface="Calibri"/>
            </a:endParaRPr>
          </a:p>
        </p:txBody>
      </p:sp>
      <p:sp>
        <p:nvSpPr>
          <p:cNvPr id="6" name="Content Placeholder 2">
            <a:extLst>
              <a:ext uri="{FF2B5EF4-FFF2-40B4-BE49-F238E27FC236}">
                <a16:creationId xmlns:a16="http://schemas.microsoft.com/office/drawing/2014/main" id="{CE526DF6-61BE-B283-ADC0-56A54D46BF44}"/>
              </a:ext>
            </a:extLst>
          </p:cNvPr>
          <p:cNvSpPr txBox="1">
            <a:spLocks/>
          </p:cNvSpPr>
          <p:nvPr/>
        </p:nvSpPr>
        <p:spPr>
          <a:xfrm>
            <a:off x="227719" y="1639359"/>
            <a:ext cx="4884169" cy="3856350"/>
          </a:xfrm>
          <a:prstGeom prst="rect">
            <a:avLst/>
          </a:prstGeom>
          <a:noFill/>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lvl="1" indent="-342900">
              <a:lnSpc>
                <a:spcPct val="100000"/>
              </a:lnSpc>
              <a:spcBef>
                <a:spcPts val="0"/>
              </a:spcBef>
            </a:pPr>
            <a:r>
              <a:rPr lang="en-US" sz="2000" dirty="0" err="1">
                <a:latin typeface="Calibri"/>
                <a:cs typeface="Calibri"/>
              </a:rPr>
              <a:t>Cydiwch</a:t>
            </a:r>
            <a:r>
              <a:rPr lang="en-US" sz="2000" dirty="0">
                <a:latin typeface="Calibri"/>
                <a:cs typeface="Calibri"/>
              </a:rPr>
              <a:t> </a:t>
            </a:r>
            <a:r>
              <a:rPr lang="en-US" sz="2000" dirty="0" err="1">
                <a:latin typeface="Calibri"/>
                <a:cs typeface="Calibri"/>
              </a:rPr>
              <a:t>mewn</a:t>
            </a:r>
            <a:r>
              <a:rPr lang="en-US" sz="2000" dirty="0">
                <a:latin typeface="Calibri"/>
                <a:cs typeface="Calibri"/>
              </a:rPr>
              <a:t> tripod ac </a:t>
            </a:r>
            <a:r>
              <a:rPr lang="en-US" sz="2000" dirty="0" err="1">
                <a:latin typeface="Calibri"/>
                <a:cs typeface="Calibri"/>
              </a:rPr>
              <a:t>ipad</a:t>
            </a:r>
            <a:endParaRPr lang="en-GB" sz="2000" dirty="0" err="1">
              <a:latin typeface="Calibri"/>
              <a:cs typeface="Calibri"/>
            </a:endParaRPr>
          </a:p>
          <a:p>
            <a:pPr marL="342900" lvl="1" indent="-342900">
              <a:lnSpc>
                <a:spcPct val="100000"/>
              </a:lnSpc>
              <a:spcBef>
                <a:spcPts val="0"/>
              </a:spcBef>
            </a:pPr>
            <a:r>
              <a:rPr lang="en-US" sz="2000" dirty="0">
                <a:latin typeface="Calibri"/>
                <a:cs typeface="Calibri"/>
              </a:rPr>
              <a:t>Mae </a:t>
            </a:r>
            <a:r>
              <a:rPr lang="en-US" sz="2000" dirty="0" err="1">
                <a:latin typeface="Calibri"/>
                <a:cs typeface="Calibri"/>
              </a:rPr>
              <a:t>gennych</a:t>
            </a:r>
            <a:r>
              <a:rPr lang="en-US" sz="2000" dirty="0">
                <a:latin typeface="Calibri"/>
                <a:cs typeface="Calibri"/>
              </a:rPr>
              <a:t> </a:t>
            </a:r>
            <a:r>
              <a:rPr lang="en-US" sz="2000" b="1" dirty="0">
                <a:latin typeface="Calibri"/>
                <a:cs typeface="Calibri"/>
              </a:rPr>
              <a:t>20 </a:t>
            </a:r>
            <a:r>
              <a:rPr lang="en-US" sz="2000" b="1" dirty="0" err="1">
                <a:latin typeface="Calibri"/>
                <a:cs typeface="Calibri"/>
              </a:rPr>
              <a:t>munud</a:t>
            </a:r>
            <a:r>
              <a:rPr lang="en-US" sz="2000" b="1" dirty="0">
                <a:latin typeface="Calibri"/>
                <a:cs typeface="Calibri"/>
              </a:rPr>
              <a:t> </a:t>
            </a:r>
            <a:r>
              <a:rPr lang="en-US" sz="2000" b="1" dirty="0" err="1">
                <a:latin typeface="Calibri"/>
                <a:cs typeface="Calibri"/>
              </a:rPr>
              <a:t>i</a:t>
            </a:r>
            <a:r>
              <a:rPr lang="en-US" sz="2000" b="1" dirty="0">
                <a:latin typeface="Calibri"/>
                <a:cs typeface="Calibri"/>
              </a:rPr>
              <a:t> </a:t>
            </a:r>
            <a:r>
              <a:rPr lang="en-US" sz="2000" b="1" dirty="0" err="1">
                <a:latin typeface="Calibri"/>
                <a:cs typeface="Calibri"/>
              </a:rPr>
              <a:t>ffilmio</a:t>
            </a:r>
            <a:r>
              <a:rPr lang="en-US" sz="2000" b="1" dirty="0">
                <a:latin typeface="Calibri"/>
                <a:cs typeface="Calibri"/>
              </a:rPr>
              <a:t> </a:t>
            </a:r>
            <a:r>
              <a:rPr lang="en-US" sz="2000" b="1" dirty="0" err="1">
                <a:latin typeface="Calibri"/>
                <a:cs typeface="Calibri"/>
              </a:rPr>
              <a:t>darnau</a:t>
            </a:r>
            <a:r>
              <a:rPr lang="en-US" sz="2000" b="1" dirty="0">
                <a:latin typeface="Calibri"/>
                <a:cs typeface="Calibri"/>
              </a:rPr>
              <a:t> </a:t>
            </a:r>
            <a:r>
              <a:rPr lang="en-US" sz="2000" b="1" dirty="0" err="1">
                <a:latin typeface="Calibri"/>
                <a:cs typeface="Calibri"/>
              </a:rPr>
              <a:t>byr</a:t>
            </a:r>
            <a:r>
              <a:rPr lang="en-US" sz="2000" b="1" dirty="0">
                <a:latin typeface="Calibri"/>
                <a:cs typeface="Calibri"/>
              </a:rPr>
              <a:t> </a:t>
            </a:r>
            <a:r>
              <a:rPr lang="en-US" sz="2000" dirty="0">
                <a:latin typeface="Calibri"/>
                <a:cs typeface="Calibri"/>
              </a:rPr>
              <a:t> (2 </a:t>
            </a:r>
            <a:r>
              <a:rPr lang="en-US" sz="2000" dirty="0" err="1">
                <a:latin typeface="Calibri"/>
                <a:cs typeface="Calibri"/>
              </a:rPr>
              <a:t>munud</a:t>
            </a:r>
            <a:r>
              <a:rPr lang="en-US" sz="2000" dirty="0">
                <a:latin typeface="Calibri"/>
                <a:cs typeface="Calibri"/>
              </a:rPr>
              <a:t>) o flog... </a:t>
            </a:r>
            <a:endParaRPr lang="en-GB" sz="2000" dirty="0">
              <a:latin typeface="Calibri"/>
              <a:cs typeface="Calibri"/>
            </a:endParaRPr>
          </a:p>
          <a:p>
            <a:pPr marL="342900" lvl="1" indent="-342900">
              <a:lnSpc>
                <a:spcPct val="100000"/>
              </a:lnSpc>
              <a:spcBef>
                <a:spcPts val="0"/>
              </a:spcBef>
            </a:pPr>
            <a:r>
              <a:rPr lang="en-US" sz="2000" err="1">
                <a:latin typeface="Calibri"/>
                <a:cs typeface="Calibri"/>
              </a:rPr>
              <a:t>Ffocws</a:t>
            </a:r>
            <a:r>
              <a:rPr lang="en-US" sz="2000" dirty="0">
                <a:latin typeface="Calibri"/>
                <a:cs typeface="Calibri"/>
              </a:rPr>
              <a:t> </a:t>
            </a:r>
            <a:r>
              <a:rPr lang="en-US" sz="2000" err="1">
                <a:latin typeface="Calibri"/>
                <a:cs typeface="Calibri"/>
              </a:rPr>
              <a:t>ar</a:t>
            </a:r>
            <a:r>
              <a:rPr lang="en-US" sz="2000" dirty="0">
                <a:latin typeface="Calibri"/>
                <a:cs typeface="Calibri"/>
              </a:rPr>
              <a:t> </a:t>
            </a:r>
            <a:r>
              <a:rPr lang="en-US" sz="2000" err="1">
                <a:latin typeface="Calibri"/>
                <a:cs typeface="Calibri"/>
              </a:rPr>
              <a:t>ddal</a:t>
            </a:r>
            <a:r>
              <a:rPr lang="en-US" sz="2000" dirty="0">
                <a:latin typeface="Calibri"/>
                <a:cs typeface="Calibri"/>
              </a:rPr>
              <a:t> y </a:t>
            </a:r>
            <a:r>
              <a:rPr lang="en-US" sz="2000" err="1">
                <a:latin typeface="Calibri"/>
                <a:cs typeface="Calibri"/>
              </a:rPr>
              <a:t>symudiad</a:t>
            </a:r>
            <a:r>
              <a:rPr lang="en-US" sz="2000" dirty="0">
                <a:latin typeface="Calibri"/>
                <a:cs typeface="Calibri"/>
              </a:rPr>
              <a:t> </a:t>
            </a:r>
            <a:r>
              <a:rPr lang="en-US" sz="2000" err="1">
                <a:latin typeface="Calibri"/>
                <a:cs typeface="Calibri"/>
              </a:rPr>
              <a:t>mewn</a:t>
            </a:r>
            <a:r>
              <a:rPr lang="en-US" sz="2000" dirty="0">
                <a:latin typeface="Calibri"/>
                <a:cs typeface="Calibri"/>
              </a:rPr>
              <a:t> </a:t>
            </a:r>
            <a:r>
              <a:rPr lang="en-US" sz="2000" err="1">
                <a:latin typeface="Calibri"/>
                <a:cs typeface="Calibri"/>
              </a:rPr>
              <a:t>ffordd</a:t>
            </a:r>
            <a:r>
              <a:rPr lang="en-US" sz="2000" dirty="0">
                <a:latin typeface="Calibri"/>
                <a:cs typeface="Calibri"/>
              </a:rPr>
              <a:t> </a:t>
            </a:r>
            <a:r>
              <a:rPr lang="en-US" sz="2000" err="1">
                <a:latin typeface="Calibri"/>
                <a:cs typeface="Calibri"/>
              </a:rPr>
              <a:t>clir</a:t>
            </a:r>
            <a:endParaRPr lang="en-US" sz="2000" dirty="0">
              <a:latin typeface="Calibri"/>
              <a:cs typeface="Calibri"/>
            </a:endParaRPr>
          </a:p>
          <a:p>
            <a:pPr marL="342900" lvl="1" indent="-342900">
              <a:lnSpc>
                <a:spcPct val="100000"/>
              </a:lnSpc>
              <a:spcBef>
                <a:spcPts val="0"/>
              </a:spcBef>
            </a:pPr>
            <a:r>
              <a:rPr lang="en-US" sz="2000" dirty="0" err="1">
                <a:latin typeface="Calibri"/>
                <a:cs typeface="Calibri"/>
              </a:rPr>
              <a:t>Trafodwch</a:t>
            </a:r>
            <a:r>
              <a:rPr lang="en-US" sz="2000" dirty="0">
                <a:latin typeface="Calibri"/>
                <a:cs typeface="Calibri"/>
              </a:rPr>
              <a:t> </a:t>
            </a:r>
            <a:r>
              <a:rPr lang="en-US" sz="2000" dirty="0" err="1">
                <a:latin typeface="Calibri"/>
                <a:cs typeface="Calibri"/>
              </a:rPr>
              <a:t>sut</a:t>
            </a:r>
            <a:r>
              <a:rPr lang="en-US" sz="2000" dirty="0">
                <a:latin typeface="Calibri"/>
                <a:cs typeface="Calibri"/>
              </a:rPr>
              <a:t> </a:t>
            </a:r>
            <a:r>
              <a:rPr lang="en-US" sz="2000" dirty="0" err="1">
                <a:latin typeface="Calibri"/>
                <a:cs typeface="Calibri"/>
              </a:rPr>
              <a:t>mae</a:t>
            </a:r>
            <a:r>
              <a:rPr lang="en-US" sz="2000" dirty="0">
                <a:latin typeface="Calibri"/>
                <a:cs typeface="Calibri"/>
              </a:rPr>
              <a:t> </a:t>
            </a:r>
            <a:r>
              <a:rPr lang="en-US" sz="2000" dirty="0" err="1">
                <a:latin typeface="Calibri"/>
                <a:cs typeface="Calibri"/>
              </a:rPr>
              <a:t>hyn</a:t>
            </a:r>
            <a:r>
              <a:rPr lang="en-US" sz="2000" dirty="0">
                <a:latin typeface="Calibri"/>
                <a:cs typeface="Calibri"/>
              </a:rPr>
              <a:t> </a:t>
            </a:r>
            <a:r>
              <a:rPr lang="en-US" sz="2000" dirty="0" err="1">
                <a:latin typeface="Calibri"/>
                <a:cs typeface="Calibri"/>
              </a:rPr>
              <a:t>yn</a:t>
            </a:r>
            <a:r>
              <a:rPr lang="en-US" sz="2000" dirty="0">
                <a:latin typeface="Calibri"/>
                <a:cs typeface="Calibri"/>
              </a:rPr>
              <a:t> </a:t>
            </a:r>
            <a:r>
              <a:rPr lang="en-US" sz="2000" dirty="0" err="1">
                <a:latin typeface="Calibri"/>
                <a:cs typeface="Calibri"/>
              </a:rPr>
              <a:t>cefnogi'ch</a:t>
            </a:r>
            <a:r>
              <a:rPr lang="en-US" sz="2000" dirty="0">
                <a:latin typeface="Calibri"/>
                <a:cs typeface="Calibri"/>
              </a:rPr>
              <a:t> 'her'.</a:t>
            </a:r>
            <a:endParaRPr lang="en-US" sz="2000" dirty="0">
              <a:latin typeface="Calibri"/>
              <a:ea typeface="Calibri"/>
              <a:cs typeface="Calibri"/>
            </a:endParaRPr>
          </a:p>
          <a:p>
            <a:pPr marL="342900" lvl="1" indent="-342900">
              <a:lnSpc>
                <a:spcPct val="100000"/>
              </a:lnSpc>
              <a:spcBef>
                <a:spcPts val="0"/>
              </a:spcBef>
            </a:pPr>
            <a:endParaRPr lang="en-GB" sz="2000" dirty="0">
              <a:highlight>
                <a:srgbClr val="F5F5F5"/>
              </a:highlight>
              <a:latin typeface="Calibri"/>
              <a:cs typeface="Calibri"/>
            </a:endParaRPr>
          </a:p>
          <a:p>
            <a:pPr marL="0" lvl="1" indent="0">
              <a:lnSpc>
                <a:spcPct val="100000"/>
              </a:lnSpc>
              <a:spcBef>
                <a:spcPts val="0"/>
              </a:spcBef>
              <a:buNone/>
            </a:pPr>
            <a:r>
              <a:rPr lang="en-GB" sz="2000" dirty="0">
                <a:highlight>
                  <a:srgbClr val="F5F5F5"/>
                </a:highlight>
                <a:latin typeface="Calibri"/>
                <a:cs typeface="Calibri"/>
              </a:rPr>
              <a:t>COFIWCH... </a:t>
            </a:r>
            <a:endParaRPr lang="en-US" sz="2000">
              <a:highlight>
                <a:srgbClr val="F5F5F5"/>
              </a:highlight>
              <a:latin typeface="Calibri"/>
              <a:cs typeface="Calibri"/>
            </a:endParaRPr>
          </a:p>
          <a:p>
            <a:pPr>
              <a:lnSpc>
                <a:spcPct val="100000"/>
              </a:lnSpc>
              <a:spcBef>
                <a:spcPts val="0"/>
              </a:spcBef>
            </a:pPr>
            <a:r>
              <a:rPr lang="en-GB" sz="2000" err="1">
                <a:highlight>
                  <a:srgbClr val="F5F5F5"/>
                </a:highlight>
                <a:latin typeface="Calibri"/>
                <a:cs typeface="Calibri"/>
              </a:rPr>
              <a:t>Cefndir</a:t>
            </a:r>
            <a:r>
              <a:rPr lang="en-GB" sz="2000" dirty="0">
                <a:highlight>
                  <a:srgbClr val="F5F5F5"/>
                </a:highlight>
                <a:latin typeface="Calibri"/>
                <a:cs typeface="Calibri"/>
              </a:rPr>
              <a:t> </a:t>
            </a:r>
            <a:r>
              <a:rPr lang="en-GB" sz="2000" err="1">
                <a:highlight>
                  <a:srgbClr val="F5F5F5"/>
                </a:highlight>
                <a:latin typeface="Calibri"/>
                <a:cs typeface="Calibri"/>
              </a:rPr>
              <a:t>wedi</a:t>
            </a:r>
            <a:r>
              <a:rPr lang="en-GB" sz="2000" dirty="0">
                <a:highlight>
                  <a:srgbClr val="F5F5F5"/>
                </a:highlight>
                <a:latin typeface="Calibri"/>
                <a:cs typeface="Calibri"/>
              </a:rPr>
              <a:t> </a:t>
            </a:r>
            <a:r>
              <a:rPr lang="en-GB" sz="2000" err="1">
                <a:highlight>
                  <a:srgbClr val="F5F5F5"/>
                </a:highlight>
                <a:latin typeface="Calibri"/>
                <a:cs typeface="Calibri"/>
              </a:rPr>
              <a:t>cynllunio'n</a:t>
            </a:r>
            <a:r>
              <a:rPr lang="en-GB" sz="2000" dirty="0">
                <a:highlight>
                  <a:srgbClr val="F5F5F5"/>
                </a:highlight>
                <a:latin typeface="Calibri"/>
                <a:cs typeface="Calibri"/>
              </a:rPr>
              <a:t> addas</a:t>
            </a:r>
            <a:r>
              <a:rPr lang="en-US" sz="2000" dirty="0">
                <a:highlight>
                  <a:srgbClr val="F5F5F5"/>
                </a:highlight>
                <a:latin typeface="Calibri"/>
                <a:cs typeface="Calibri"/>
              </a:rPr>
              <a:t> </a:t>
            </a:r>
            <a:endParaRPr lang="en-US" sz="2000" dirty="0">
              <a:latin typeface="Calibri"/>
              <a:cs typeface="Calibri"/>
            </a:endParaRPr>
          </a:p>
          <a:p>
            <a:pPr>
              <a:lnSpc>
                <a:spcPct val="100000"/>
              </a:lnSpc>
              <a:spcBef>
                <a:spcPts val="0"/>
              </a:spcBef>
            </a:pPr>
            <a:r>
              <a:rPr lang="en-GB" sz="2000" dirty="0">
                <a:highlight>
                  <a:srgbClr val="F5F5F5"/>
                </a:highlight>
                <a:latin typeface="Calibri"/>
                <a:cs typeface="Calibri"/>
              </a:rPr>
              <a:t>Llais </a:t>
            </a:r>
            <a:r>
              <a:rPr lang="en-GB" sz="2000" err="1">
                <a:highlight>
                  <a:srgbClr val="F5F5F5"/>
                </a:highlight>
                <a:latin typeface="Calibri"/>
                <a:cs typeface="Calibri"/>
              </a:rPr>
              <a:t>clir</a:t>
            </a:r>
            <a:r>
              <a:rPr lang="en-GB" sz="2000" dirty="0">
                <a:highlight>
                  <a:srgbClr val="F5F5F5"/>
                </a:highlight>
                <a:latin typeface="Calibri"/>
                <a:cs typeface="Calibri"/>
              </a:rPr>
              <a:t> ac </a:t>
            </a:r>
            <a:r>
              <a:rPr lang="en-GB" sz="2000" err="1">
                <a:highlight>
                  <a:srgbClr val="F5F5F5"/>
                </a:highlight>
                <a:latin typeface="Calibri"/>
                <a:cs typeface="Calibri"/>
              </a:rPr>
              <a:t>araff</a:t>
            </a:r>
            <a:r>
              <a:rPr lang="en-GB" sz="2000" dirty="0">
                <a:highlight>
                  <a:srgbClr val="F5F5F5"/>
                </a:highlight>
                <a:latin typeface="Calibri"/>
                <a:cs typeface="Calibri"/>
              </a:rPr>
              <a:t> </a:t>
            </a:r>
            <a:endParaRPr lang="en-US" sz="2000" dirty="0">
              <a:latin typeface="Calibri"/>
              <a:cs typeface="Calibri"/>
            </a:endParaRPr>
          </a:p>
          <a:p>
            <a:pPr>
              <a:lnSpc>
                <a:spcPct val="100000"/>
              </a:lnSpc>
              <a:spcBef>
                <a:spcPts val="0"/>
              </a:spcBef>
            </a:pPr>
            <a:r>
              <a:rPr lang="en-GB" sz="2000" err="1">
                <a:highlight>
                  <a:srgbClr val="F5F5F5"/>
                </a:highlight>
                <a:latin typeface="Calibri"/>
                <a:cs typeface="Calibri"/>
              </a:rPr>
              <a:t>Mwy</a:t>
            </a:r>
            <a:r>
              <a:rPr lang="en-GB" sz="2000" dirty="0">
                <a:highlight>
                  <a:srgbClr val="F5F5F5"/>
                </a:highlight>
                <a:latin typeface="Calibri"/>
                <a:cs typeface="Calibri"/>
              </a:rPr>
              <a:t> nag un </a:t>
            </a:r>
            <a:r>
              <a:rPr lang="en-GB" sz="2000" err="1">
                <a:highlight>
                  <a:srgbClr val="F5F5F5"/>
                </a:highlight>
                <a:latin typeface="Calibri"/>
                <a:cs typeface="Calibri"/>
              </a:rPr>
              <a:t>lleoliad</a:t>
            </a:r>
            <a:endParaRPr lang="en-US" sz="2000">
              <a:latin typeface="Calibri"/>
              <a:cs typeface="Calibri"/>
            </a:endParaRPr>
          </a:p>
          <a:p>
            <a:endParaRPr lang="en-US" sz="2000" dirty="0">
              <a:latin typeface="Calibri"/>
              <a:cs typeface="Calibri"/>
            </a:endParaRPr>
          </a:p>
          <a:p>
            <a:endParaRPr lang="en-GB" sz="2000" dirty="0">
              <a:latin typeface="Calibri"/>
              <a:cs typeface="Calibri"/>
            </a:endParaRPr>
          </a:p>
        </p:txBody>
      </p:sp>
    </p:spTree>
    <p:extLst>
      <p:ext uri="{BB962C8B-B14F-4D97-AF65-F5344CB8AC3E}">
        <p14:creationId xmlns:p14="http://schemas.microsoft.com/office/powerpoint/2010/main" val="17815750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FC8ED7-BD84-054E-1E29-92B7A689D95A}"/>
              </a:ext>
            </a:extLst>
          </p:cNvPr>
          <p:cNvSpPr>
            <a:spLocks noGrp="1"/>
          </p:cNvSpPr>
          <p:nvPr>
            <p:ph type="title"/>
          </p:nvPr>
        </p:nvSpPr>
        <p:spPr>
          <a:xfrm>
            <a:off x="358219" y="-1764"/>
            <a:ext cx="11481847" cy="1325563"/>
          </a:xfrm>
        </p:spPr>
        <p:txBody>
          <a:bodyPr/>
          <a:lstStyle/>
          <a:p>
            <a:r>
              <a:rPr lang="en-GB" dirty="0">
                <a:solidFill>
                  <a:srgbClr val="FFFFFF"/>
                </a:solidFill>
                <a:cs typeface="Calibri Light"/>
              </a:rPr>
              <a:t>Edit your vlog </a:t>
            </a:r>
            <a:endParaRPr lang="en-GB" dirty="0">
              <a:solidFill>
                <a:srgbClr val="FFFFFF"/>
              </a:solidFill>
            </a:endParaRPr>
          </a:p>
        </p:txBody>
      </p:sp>
      <p:sp>
        <p:nvSpPr>
          <p:cNvPr id="3" name="Content Placeholder 2">
            <a:extLst>
              <a:ext uri="{FF2B5EF4-FFF2-40B4-BE49-F238E27FC236}">
                <a16:creationId xmlns:a16="http://schemas.microsoft.com/office/drawing/2014/main" id="{48EDECF8-DB05-A51A-EFD4-AE4B79AC2D1A}"/>
              </a:ext>
            </a:extLst>
          </p:cNvPr>
          <p:cNvSpPr>
            <a:spLocks noGrp="1"/>
          </p:cNvSpPr>
          <p:nvPr>
            <p:ph idx="1"/>
          </p:nvPr>
        </p:nvSpPr>
        <p:spPr/>
        <p:txBody>
          <a:bodyPr vert="horz" lIns="91440" tIns="45720" rIns="91440" bIns="45720" rtlCol="0" anchor="t">
            <a:normAutofit/>
          </a:bodyPr>
          <a:lstStyle/>
          <a:p>
            <a:r>
              <a:rPr lang="en-GB">
                <a:cs typeface="Calibri" panose="020F0502020204030204"/>
              </a:rPr>
              <a:t>Try editing your vlog using iMovie</a:t>
            </a:r>
          </a:p>
          <a:p>
            <a:endParaRPr lang="en-US" sz="3200" dirty="0">
              <a:latin typeface="Arial"/>
              <a:cs typeface="Arial"/>
            </a:endParaRPr>
          </a:p>
        </p:txBody>
      </p:sp>
    </p:spTree>
    <p:extLst>
      <p:ext uri="{BB962C8B-B14F-4D97-AF65-F5344CB8AC3E}">
        <p14:creationId xmlns:p14="http://schemas.microsoft.com/office/powerpoint/2010/main" val="369449719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F052B4-DFBF-CE90-F793-23A278C354A3}"/>
              </a:ext>
            </a:extLst>
          </p:cNvPr>
          <p:cNvSpPr>
            <a:spLocks noGrp="1"/>
          </p:cNvSpPr>
          <p:nvPr>
            <p:ph type="title"/>
          </p:nvPr>
        </p:nvSpPr>
        <p:spPr>
          <a:xfrm>
            <a:off x="6764665" y="2192843"/>
            <a:ext cx="4977976" cy="3002435"/>
          </a:xfrm>
        </p:spPr>
        <p:txBody>
          <a:bodyPr vert="horz" lIns="91440" tIns="45720" rIns="91440" bIns="45720" rtlCol="0" anchor="ctr">
            <a:normAutofit/>
          </a:bodyPr>
          <a:lstStyle/>
          <a:p>
            <a:r>
              <a:rPr lang="en-US" sz="3600" b="1" kern="1200" dirty="0">
                <a:solidFill>
                  <a:schemeClr val="tx2"/>
                </a:solidFill>
                <a:latin typeface="+mj-lt"/>
                <a:ea typeface="+mj-ea"/>
                <a:cs typeface="+mj-cs"/>
              </a:rPr>
              <a:t>Share &amp;Feedback</a:t>
            </a:r>
            <a:br>
              <a:rPr lang="en-US" sz="3600" b="1" dirty="0">
                <a:solidFill>
                  <a:schemeClr val="tx2"/>
                </a:solidFill>
                <a:ea typeface="Calibri Light"/>
                <a:cs typeface="Calibri Light"/>
              </a:rPr>
            </a:br>
            <a:br>
              <a:rPr lang="en-US" sz="3600" b="1" dirty="0"/>
            </a:br>
            <a:r>
              <a:rPr lang="en-US" sz="3600" b="1" dirty="0" err="1">
                <a:solidFill>
                  <a:schemeClr val="tx2"/>
                </a:solidFill>
                <a:ea typeface="Calibri Light"/>
                <a:cs typeface="Calibri Light"/>
              </a:rPr>
              <a:t>Rhannu</a:t>
            </a:r>
            <a:r>
              <a:rPr lang="en-US" sz="3600" b="1" dirty="0">
                <a:solidFill>
                  <a:schemeClr val="tx2"/>
                </a:solidFill>
                <a:ea typeface="Calibri Light"/>
                <a:cs typeface="Calibri Light"/>
              </a:rPr>
              <a:t> ac </a:t>
            </a:r>
            <a:r>
              <a:rPr lang="en-US" sz="3600" b="1" dirty="0" err="1">
                <a:solidFill>
                  <a:schemeClr val="tx2"/>
                </a:solidFill>
                <a:ea typeface="Calibri Light"/>
                <a:cs typeface="Calibri Light"/>
              </a:rPr>
              <a:t>Adborth</a:t>
            </a:r>
            <a:endParaRPr lang="en-US" sz="3600" kern="1200" dirty="0" err="1">
              <a:solidFill>
                <a:schemeClr val="tx2"/>
              </a:solidFill>
              <a:latin typeface="+mj-lt"/>
              <a:ea typeface="+mj-ea"/>
              <a:cs typeface="+mj-cs"/>
            </a:endParaRPr>
          </a:p>
          <a:p>
            <a:endParaRPr lang="en-US" sz="3600" kern="1200">
              <a:solidFill>
                <a:schemeClr val="tx2"/>
              </a:solidFill>
              <a:latin typeface="+mj-lt"/>
              <a:ea typeface="+mj-ea"/>
              <a:cs typeface="+mj-cs"/>
            </a:endParaRPr>
          </a:p>
        </p:txBody>
      </p:sp>
      <p:pic>
        <p:nvPicPr>
          <p:cNvPr id="7" name="Graphic 6" descr="Customer Review">
            <a:extLst>
              <a:ext uri="{FF2B5EF4-FFF2-40B4-BE49-F238E27FC236}">
                <a16:creationId xmlns:a16="http://schemas.microsoft.com/office/drawing/2014/main" id="{02EC24CE-C4B5-DFFB-DEF7-FEBA2A1AFFD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6951" y="1793846"/>
            <a:ext cx="3620021" cy="3620021"/>
          </a:xfrm>
          <a:prstGeom prst="rect">
            <a:avLst/>
          </a:prstGeom>
        </p:spPr>
      </p:pic>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74694853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42F127-468B-37C4-7A01-C1E7A575FABF}"/>
              </a:ext>
            </a:extLst>
          </p:cNvPr>
          <p:cNvSpPr>
            <a:spLocks noGrp="1"/>
          </p:cNvSpPr>
          <p:nvPr>
            <p:ph type="title"/>
          </p:nvPr>
        </p:nvSpPr>
        <p:spPr>
          <a:xfrm>
            <a:off x="5868557" y="1138036"/>
            <a:ext cx="5444382" cy="1402470"/>
          </a:xfrm>
        </p:spPr>
        <p:txBody>
          <a:bodyPr vert="horz" lIns="91440" tIns="45720" rIns="91440" bIns="45720" rtlCol="0" anchor="t">
            <a:normAutofit/>
          </a:bodyPr>
          <a:lstStyle/>
          <a:p>
            <a:pPr marL="285750" indent="-285750"/>
            <a:r>
              <a:rPr lang="en-US" sz="3200" b="1"/>
              <a:t>Crafting Compelling Content:</a:t>
            </a:r>
            <a:endParaRPr lang="en-US" sz="3200"/>
          </a:p>
          <a:p>
            <a:endParaRPr lang="en-US" sz="3200"/>
          </a:p>
        </p:txBody>
      </p:sp>
      <p:pic>
        <p:nvPicPr>
          <p:cNvPr id="20" name="Picture 19">
            <a:extLst>
              <a:ext uri="{FF2B5EF4-FFF2-40B4-BE49-F238E27FC236}">
                <a16:creationId xmlns:a16="http://schemas.microsoft.com/office/drawing/2014/main" id="{A7EE0353-3007-61A3-8199-B1C0CBC7C12B}"/>
              </a:ext>
            </a:extLst>
          </p:cNvPr>
          <p:cNvPicPr>
            <a:picLocks noChangeAspect="1"/>
          </p:cNvPicPr>
          <p:nvPr/>
        </p:nvPicPr>
        <p:blipFill rotWithShape="1">
          <a:blip r:embed="rId3"/>
          <a:srcRect l="31941" r="28449" b="6250"/>
          <a:stretch/>
        </p:blipFill>
        <p:spPr>
          <a:xfrm>
            <a:off x="-1" y="10"/>
            <a:ext cx="5151179" cy="6857990"/>
          </a:xfrm>
          <a:prstGeom prst="rect">
            <a:avLst/>
          </a:prstGeom>
        </p:spPr>
      </p:pic>
      <p:cxnSp>
        <p:nvCxnSpPr>
          <p:cNvPr id="21" name="Straight Connector 20">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22" name="Content Placeholder 2">
            <a:extLst>
              <a:ext uri="{FF2B5EF4-FFF2-40B4-BE49-F238E27FC236}">
                <a16:creationId xmlns:a16="http://schemas.microsoft.com/office/drawing/2014/main" id="{9D0A375F-0829-8ABC-47B8-F7112108CCCB}"/>
              </a:ext>
            </a:extLst>
          </p:cNvPr>
          <p:cNvSpPr>
            <a:spLocks noGrp="1"/>
          </p:cNvSpPr>
          <p:nvPr>
            <p:ph idx="1"/>
          </p:nvPr>
        </p:nvSpPr>
        <p:spPr>
          <a:xfrm>
            <a:off x="5868557" y="2127843"/>
            <a:ext cx="5444382" cy="3591207"/>
          </a:xfrm>
        </p:spPr>
        <p:txBody>
          <a:bodyPr vert="horz" lIns="91440" tIns="45720" rIns="91440" bIns="45720" rtlCol="0" anchor="t">
            <a:normAutofit/>
          </a:bodyPr>
          <a:lstStyle/>
          <a:p>
            <a:r>
              <a:rPr lang="en-US" sz="2000" b="1" dirty="0"/>
              <a:t>Storytelling techniques... - What are they?</a:t>
            </a:r>
            <a:endParaRPr lang="en-US" sz="2000" b="1" dirty="0">
              <a:ea typeface="Calibri"/>
              <a:cs typeface="Calibri"/>
            </a:endParaRPr>
          </a:p>
          <a:p>
            <a:endParaRPr lang="en-US" sz="2000"/>
          </a:p>
          <a:p>
            <a:pPr marL="0" indent="0">
              <a:buNone/>
            </a:pPr>
            <a:r>
              <a:rPr lang="en-US" sz="2000" b="1" dirty="0"/>
              <a:t>What are some different vlogging styles:</a:t>
            </a:r>
            <a:endParaRPr lang="en-US" sz="2000" b="1" dirty="0">
              <a:ea typeface="Calibri"/>
              <a:cs typeface="Calibri"/>
            </a:endParaRPr>
          </a:p>
          <a:p>
            <a:r>
              <a:rPr lang="en-US" sz="2000" dirty="0"/>
              <a:t>Personal reflection</a:t>
            </a:r>
            <a:endParaRPr lang="en-US" sz="2000" dirty="0">
              <a:ea typeface="Calibri"/>
              <a:cs typeface="Calibri"/>
            </a:endParaRPr>
          </a:p>
          <a:p>
            <a:r>
              <a:rPr lang="en-US" sz="2000" dirty="0"/>
              <a:t>Documenting experiences e.g. daily routines</a:t>
            </a:r>
            <a:endParaRPr lang="en-US" sz="2000" dirty="0">
              <a:ea typeface="Calibri"/>
              <a:cs typeface="Calibri"/>
            </a:endParaRPr>
          </a:p>
          <a:p>
            <a:r>
              <a:rPr lang="en-US" sz="2000" dirty="0"/>
              <a:t>Sharing tips and advice</a:t>
            </a:r>
            <a:endParaRPr lang="en-US" sz="2000" dirty="0">
              <a:ea typeface="Calibri"/>
              <a:cs typeface="Calibri"/>
            </a:endParaRPr>
          </a:p>
          <a:p>
            <a:r>
              <a:rPr lang="en-US" sz="2000" dirty="0"/>
              <a:t>Incorporating humor and creativity.</a:t>
            </a:r>
            <a:endParaRPr lang="en-US" sz="2000" dirty="0">
              <a:ea typeface="Calibri"/>
              <a:cs typeface="Calibri"/>
            </a:endParaRPr>
          </a:p>
          <a:p>
            <a:r>
              <a:rPr lang="en-US" sz="2000" dirty="0"/>
              <a:t>Significance of visuals and editing- enhancing the narrative and keeping viewers engaged</a:t>
            </a:r>
            <a:endParaRPr lang="en-US" sz="2000" dirty="0">
              <a:ea typeface="Calibri"/>
              <a:cs typeface="Calibri"/>
            </a:endParaRPr>
          </a:p>
          <a:p>
            <a:pPr>
              <a:spcBef>
                <a:spcPts val="0"/>
              </a:spcBef>
            </a:pPr>
            <a:endParaRPr lang="en-US" sz="2000" b="1"/>
          </a:p>
          <a:p>
            <a:endParaRPr lang="en-US" sz="2000"/>
          </a:p>
        </p:txBody>
      </p:sp>
    </p:spTree>
    <p:extLst>
      <p:ext uri="{BB962C8B-B14F-4D97-AF65-F5344CB8AC3E}">
        <p14:creationId xmlns:p14="http://schemas.microsoft.com/office/powerpoint/2010/main" val="85794110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tint">
            <a:extLst>
              <a:ext uri="{FF2B5EF4-FFF2-40B4-BE49-F238E27FC236}">
                <a16:creationId xmlns:a16="http://schemas.microsoft.com/office/drawing/2014/main" id="{D380959B-464C-9ED8-C9EB-AB6FC997C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25448" y="8300"/>
            <a:ext cx="10966551" cy="68497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06B83858-ED7D-57B6-6CAA-83168807C4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5" cy="6858000"/>
          </a:xfrm>
          <a:prstGeom prst="rect">
            <a:avLst/>
          </a:prstGeom>
          <a:ln>
            <a:noFill/>
          </a:ln>
          <a:effectLst>
            <a:outerShdw blurRad="317500" dist="127000" dir="2400000" sx="95000" sy="95000" algn="t"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7E4D94-EBFD-6476-C1DB-60B6C201ADBB}"/>
              </a:ext>
            </a:extLst>
          </p:cNvPr>
          <p:cNvSpPr>
            <a:spLocks noGrp="1"/>
          </p:cNvSpPr>
          <p:nvPr>
            <p:ph type="title"/>
          </p:nvPr>
        </p:nvSpPr>
        <p:spPr>
          <a:xfrm>
            <a:off x="6106390" y="759126"/>
            <a:ext cx="4596245" cy="1711119"/>
          </a:xfrm>
        </p:spPr>
        <p:txBody>
          <a:bodyPr vert="horz" lIns="91440" tIns="45720" rIns="91440" bIns="45720" rtlCol="0" anchor="ctr">
            <a:normAutofit/>
          </a:bodyPr>
          <a:lstStyle/>
          <a:p>
            <a:r>
              <a:rPr lang="en-US" sz="3700" kern="1200" dirty="0">
                <a:latin typeface="+mj-lt"/>
                <a:ea typeface="+mj-ea"/>
                <a:cs typeface="+mj-cs"/>
              </a:rPr>
              <a:t>Vlogging is not about showcasing perfection but about...</a:t>
            </a:r>
          </a:p>
        </p:txBody>
      </p:sp>
      <p:sp>
        <p:nvSpPr>
          <p:cNvPr id="14" name="Rectangle 13">
            <a:extLst>
              <a:ext uri="{FF2B5EF4-FFF2-40B4-BE49-F238E27FC236}">
                <a16:creationId xmlns:a16="http://schemas.microsoft.com/office/drawing/2014/main" id="{FF97FFD4-A8B9-3D4D-1623-7BE467E46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10200" cy="6858000"/>
          </a:xfrm>
          <a:prstGeom prst="rect">
            <a:avLst/>
          </a:prstGeom>
          <a:solidFill>
            <a:srgbClr val="FFFFFF"/>
          </a:solidFill>
          <a:ln>
            <a:noFill/>
          </a:ln>
          <a:effectLst>
            <a:outerShdw blurRad="190500" dist="139700" dir="300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Connections">
            <a:extLst>
              <a:ext uri="{FF2B5EF4-FFF2-40B4-BE49-F238E27FC236}">
                <a16:creationId xmlns:a16="http://schemas.microsoft.com/office/drawing/2014/main" id="{E4717C37-36C4-2FF6-F234-19EF8FCD1C9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68873" y="1510026"/>
            <a:ext cx="3872455" cy="3872455"/>
          </a:xfrm>
          <a:prstGeom prst="rect">
            <a:avLst/>
          </a:prstGeom>
        </p:spPr>
      </p:pic>
      <p:sp>
        <p:nvSpPr>
          <p:cNvPr id="3" name="Content Placeholder 2">
            <a:extLst>
              <a:ext uri="{FF2B5EF4-FFF2-40B4-BE49-F238E27FC236}">
                <a16:creationId xmlns:a16="http://schemas.microsoft.com/office/drawing/2014/main" id="{D42E8B67-6AAF-7348-FA19-DD3B9851A534}"/>
              </a:ext>
            </a:extLst>
          </p:cNvPr>
          <p:cNvSpPr>
            <a:spLocks noGrp="1"/>
          </p:cNvSpPr>
          <p:nvPr>
            <p:ph idx="1"/>
          </p:nvPr>
        </p:nvSpPr>
        <p:spPr>
          <a:xfrm>
            <a:off x="6092904" y="2915305"/>
            <a:ext cx="5223377" cy="4228384"/>
          </a:xfrm>
        </p:spPr>
        <p:txBody>
          <a:bodyPr vert="horz" lIns="91440" tIns="45720" rIns="91440" bIns="45720" rtlCol="0" anchor="ctr">
            <a:normAutofit/>
          </a:bodyPr>
          <a:lstStyle/>
          <a:p>
            <a:pPr>
              <a:spcBef>
                <a:spcPts val="0"/>
              </a:spcBef>
            </a:pPr>
            <a:r>
              <a:rPr lang="en-US" dirty="0"/>
              <a:t>Sharing authentic experiences &amp; connecting with others</a:t>
            </a:r>
          </a:p>
          <a:p>
            <a:pPr>
              <a:spcBef>
                <a:spcPts val="0"/>
              </a:spcBef>
            </a:pPr>
            <a:r>
              <a:rPr lang="en-US" dirty="0"/>
              <a:t>Embrace challenges</a:t>
            </a:r>
            <a:endParaRPr lang="en-US" dirty="0">
              <a:cs typeface="Calibri"/>
            </a:endParaRPr>
          </a:p>
          <a:p>
            <a:pPr>
              <a:spcBef>
                <a:spcPts val="0"/>
              </a:spcBef>
            </a:pPr>
            <a:r>
              <a:rPr lang="en-US" dirty="0"/>
              <a:t>power of storytelling</a:t>
            </a:r>
            <a:endParaRPr lang="en-US" dirty="0">
              <a:cs typeface="Calibri"/>
            </a:endParaRPr>
          </a:p>
          <a:p>
            <a:pPr>
              <a:spcBef>
                <a:spcPts val="0"/>
              </a:spcBef>
            </a:pPr>
            <a:r>
              <a:rPr lang="en-US" dirty="0"/>
              <a:t>Vlogs should inspire and resonate with your audience </a:t>
            </a:r>
          </a:p>
          <a:p>
            <a:pPr>
              <a:spcBef>
                <a:spcPts val="0"/>
              </a:spcBef>
            </a:pPr>
            <a:r>
              <a:rPr lang="en-US" dirty="0"/>
              <a:t>Go to the post its to inspire you for your movement recording of the Vlog</a:t>
            </a:r>
          </a:p>
          <a:p>
            <a:endParaRPr lang="en-US">
              <a:cs typeface="Calibri"/>
            </a:endParaRPr>
          </a:p>
          <a:p>
            <a:endParaRPr lang="en-US">
              <a:cs typeface="Calibri"/>
            </a:endParaRPr>
          </a:p>
        </p:txBody>
      </p:sp>
    </p:spTree>
    <p:extLst>
      <p:ext uri="{BB962C8B-B14F-4D97-AF65-F5344CB8AC3E}">
        <p14:creationId xmlns:p14="http://schemas.microsoft.com/office/powerpoint/2010/main" val="340049581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1712</Words>
  <Application>Microsoft Macintosh PowerPoint</Application>
  <PresentationFormat>Widescreen</PresentationFormat>
  <Paragraphs>222</Paragraphs>
  <Slides>27</Slides>
  <Notes>7</Notes>
  <HiddenSlides>0</HiddenSlides>
  <MMClips>1</MMClips>
  <ScaleCrop>false</ScaleCrop>
  <HeadingPairs>
    <vt:vector size="6" baseType="variant">
      <vt:variant>
        <vt:lpstr>Fonts Used</vt:lpstr>
      </vt:variant>
      <vt:variant>
        <vt:i4>3</vt:i4>
      </vt:variant>
      <vt:variant>
        <vt:lpstr>Theme</vt:lpstr>
      </vt:variant>
      <vt:variant>
        <vt:i4>3</vt:i4>
      </vt:variant>
      <vt:variant>
        <vt:lpstr>Slide Titles</vt:lpstr>
      </vt:variant>
      <vt:variant>
        <vt:i4>27</vt:i4>
      </vt:variant>
    </vt:vector>
  </HeadingPairs>
  <TitlesOfParts>
    <vt:vector size="33" baseType="lpstr">
      <vt:lpstr>Arial</vt:lpstr>
      <vt:lpstr>Calibri</vt:lpstr>
      <vt:lpstr>Calibri Light</vt:lpstr>
      <vt:lpstr>Office Theme</vt:lpstr>
      <vt:lpstr>Custom Design</vt:lpstr>
      <vt:lpstr>1_Custom Design</vt:lpstr>
      <vt:lpstr>Learning in the digital era Dysgu yn yr oes digidol  Level / Lefel  4 Study Skills / Sgiliau Astudio </vt:lpstr>
      <vt:lpstr>Cylchred Myfyriol Gibbs (1988)</vt:lpstr>
      <vt:lpstr>Reflect on WHAT &amp; HOW you have learnt.</vt:lpstr>
      <vt:lpstr>Reflecting on experiences</vt:lpstr>
      <vt:lpstr>Examples (but you can use your own)</vt:lpstr>
      <vt:lpstr>PowerPoint Presentation</vt:lpstr>
      <vt:lpstr>Project TASK</vt:lpstr>
      <vt:lpstr>Structure of presentation/vlog</vt:lpstr>
      <vt:lpstr>Characteristics of an effective speaker </vt:lpstr>
      <vt:lpstr>Visual tips for presentations</vt:lpstr>
      <vt:lpstr>Lets have a go! </vt:lpstr>
      <vt:lpstr>Delivering memorable presentations</vt:lpstr>
      <vt:lpstr>Explore other digital tools</vt:lpstr>
      <vt:lpstr>Recording PPT on Teams</vt:lpstr>
      <vt:lpstr>CANVA</vt:lpstr>
      <vt:lpstr>Keep a reflective diary</vt:lpstr>
      <vt:lpstr>PowerPoint Presentation</vt:lpstr>
      <vt:lpstr>Let's delve into the exciting world of vlogging!</vt:lpstr>
      <vt:lpstr>Introduction to Vlogging: </vt:lpstr>
      <vt:lpstr>Enhancing Your Vlog Visuals for Impact!</vt:lpstr>
      <vt:lpstr>TASK: Create a Vlog</vt:lpstr>
      <vt:lpstr>PLAN your vlog</vt:lpstr>
      <vt:lpstr>FILM your Vlog</vt:lpstr>
      <vt:lpstr>Edit your vlog </vt:lpstr>
      <vt:lpstr>Share &amp;Feedback  Rhannu ac Adborth </vt:lpstr>
      <vt:lpstr>Crafting Compelling Content: </vt:lpstr>
      <vt:lpstr>Vlogging is not about showcasing perfection but about...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Anna Stevenson</cp:lastModifiedBy>
  <cp:revision>714</cp:revision>
  <cp:lastPrinted>2022-09-04T21:06:10Z</cp:lastPrinted>
  <dcterms:created xsi:type="dcterms:W3CDTF">2019-09-12T10:20:23Z</dcterms:created>
  <dcterms:modified xsi:type="dcterms:W3CDTF">2024-03-21T17:39:43Z</dcterms:modified>
</cp:coreProperties>
</file>