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68" r:id="rId5"/>
    <p:sldId id="259" r:id="rId6"/>
    <p:sldId id="260" r:id="rId7"/>
    <p:sldId id="262" r:id="rId8"/>
    <p:sldId id="263" r:id="rId9"/>
    <p:sldId id="266" r:id="rId10"/>
    <p:sldId id="264" r:id="rId11"/>
    <p:sldId id="265" r:id="rId12"/>
    <p:sldId id="270" r:id="rId13"/>
    <p:sldId id="271" r:id="rId14"/>
    <p:sldId id="272" r:id="rId15"/>
    <p:sldId id="261" r:id="rId16"/>
    <p:sldId id="267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103" autoAdjust="0"/>
    <p:restoredTop sz="94660"/>
  </p:normalViewPr>
  <p:slideViewPr>
    <p:cSldViewPr>
      <p:cViewPr varScale="1">
        <p:scale>
          <a:sx n="63" d="100"/>
          <a:sy n="63" d="100"/>
        </p:scale>
        <p:origin x="-96" y="-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E17458-B1C1-4BF9-A0EE-FD5F29471B76}" type="datetimeFigureOut">
              <a:rPr lang="en-US" smtClean="0"/>
              <a:pPr/>
              <a:t>12/6/2012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01243D-1BB3-4EAB-B0F0-EC87665B04C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01243D-1BB3-4EAB-B0F0-EC87665B04C8}" type="slidenum">
              <a:rPr lang="en-US" smtClean="0"/>
              <a:pPr/>
              <a:t>9</a:t>
            </a:fld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4B684-AAC7-4A1D-A9E1-8F51A5D5483B}" type="datetimeFigureOut">
              <a:rPr lang="en-US" smtClean="0"/>
              <a:pPr/>
              <a:t>12/6/2012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76D33-6D59-442F-8A63-D292D9F719AE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4B684-AAC7-4A1D-A9E1-8F51A5D5483B}" type="datetimeFigureOut">
              <a:rPr lang="en-US" smtClean="0"/>
              <a:pPr/>
              <a:t>12/6/2012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76D33-6D59-442F-8A63-D292D9F719AE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4B684-AAC7-4A1D-A9E1-8F51A5D5483B}" type="datetimeFigureOut">
              <a:rPr lang="en-US" smtClean="0"/>
              <a:pPr/>
              <a:t>12/6/2012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76D33-6D59-442F-8A63-D292D9F719AE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4B684-AAC7-4A1D-A9E1-8F51A5D5483B}" type="datetimeFigureOut">
              <a:rPr lang="en-US" smtClean="0"/>
              <a:pPr/>
              <a:t>12/6/2012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76D33-6D59-442F-8A63-D292D9F719AE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4B684-AAC7-4A1D-A9E1-8F51A5D5483B}" type="datetimeFigureOut">
              <a:rPr lang="en-US" smtClean="0"/>
              <a:pPr/>
              <a:t>12/6/2012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76D33-6D59-442F-8A63-D292D9F719AE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4B684-AAC7-4A1D-A9E1-8F51A5D5483B}" type="datetimeFigureOut">
              <a:rPr lang="en-US" smtClean="0"/>
              <a:pPr/>
              <a:t>12/6/2012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76D33-6D59-442F-8A63-D292D9F719AE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4B684-AAC7-4A1D-A9E1-8F51A5D5483B}" type="datetimeFigureOut">
              <a:rPr lang="en-US" smtClean="0"/>
              <a:pPr/>
              <a:t>12/6/2012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76D33-6D59-442F-8A63-D292D9F719AE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4B684-AAC7-4A1D-A9E1-8F51A5D5483B}" type="datetimeFigureOut">
              <a:rPr lang="en-US" smtClean="0"/>
              <a:pPr/>
              <a:t>12/6/2012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76D33-6D59-442F-8A63-D292D9F719AE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4B684-AAC7-4A1D-A9E1-8F51A5D5483B}" type="datetimeFigureOut">
              <a:rPr lang="en-US" smtClean="0"/>
              <a:pPr/>
              <a:t>12/6/2012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76D33-6D59-442F-8A63-D292D9F719AE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4B684-AAC7-4A1D-A9E1-8F51A5D5483B}" type="datetimeFigureOut">
              <a:rPr lang="en-US" smtClean="0"/>
              <a:pPr/>
              <a:t>12/6/2012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76D33-6D59-442F-8A63-D292D9F719AE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4B684-AAC7-4A1D-A9E1-8F51A5D5483B}" type="datetimeFigureOut">
              <a:rPr lang="en-US" smtClean="0"/>
              <a:pPr/>
              <a:t>12/6/2012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76D33-6D59-442F-8A63-D292D9F719AE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3000">
              <a:srgbClr val="DCEBF5">
                <a:alpha val="6000"/>
              </a:srgbClr>
            </a:gs>
            <a:gs pos="8000">
              <a:srgbClr val="83A7C3"/>
            </a:gs>
            <a:gs pos="13000">
              <a:srgbClr val="768FB9"/>
            </a:gs>
            <a:gs pos="21001">
              <a:srgbClr val="83A7C3"/>
            </a:gs>
            <a:gs pos="52000">
              <a:srgbClr val="FFFFFF"/>
            </a:gs>
            <a:gs pos="56000">
              <a:srgbClr val="9C6563"/>
            </a:gs>
            <a:gs pos="58000">
              <a:srgbClr val="80302D"/>
            </a:gs>
            <a:gs pos="71001">
              <a:srgbClr val="C0524E"/>
            </a:gs>
            <a:gs pos="94000">
              <a:srgbClr val="EBDAD4"/>
            </a:gs>
            <a:gs pos="100000">
              <a:srgbClr val="55261C"/>
            </a:gs>
          </a:gsLst>
          <a:lin ang="30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84B684-AAC7-4A1D-A9E1-8F51A5D5483B}" type="datetimeFigureOut">
              <a:rPr lang="en-US" smtClean="0"/>
              <a:pPr/>
              <a:t>12/6/2012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076D33-6D59-442F-8A63-D292D9F719AE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4s.com/~/media/Files/Corporate%20Files/Olymp%20Rev%20Ann%20-%2028%209%2012.ashx" TargetMode="External"/><Relationship Id="rId2" Type="http://schemas.openxmlformats.org/officeDocument/2006/relationships/hyperlink" Target="http://www.ft.com/cms/s/0/1da3779a-0823-11e2-a2d8-00144feabdc0.html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ivatemilitary.org/news/G4S_London_Olympics_security.html" TargetMode="External"/><Relationship Id="rId2" Type="http://schemas.openxmlformats.org/officeDocument/2006/relationships/hyperlink" Target="http://www.guardian.co.uk/business/2012/sep/11/g4s-failed-olympic-security-lord-co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guardian.co.uk/sport/2012/jul/12/g4s-olympic-security-recruitment-chaotic" TargetMode="External"/><Relationship Id="rId4" Type="http://schemas.openxmlformats.org/officeDocument/2006/relationships/hyperlink" Target="http://www.bbc.co.uk/news/uk-england-london-1889864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88000"/>
            <a:lum/>
          </a:blip>
          <a:srcRect/>
          <a:stretch>
            <a:fillRect l="-7000" t="-4000" r="-14000" b="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5656" y="6093296"/>
            <a:ext cx="6336704" cy="764704"/>
          </a:xfrm>
        </p:spPr>
        <p:txBody>
          <a:bodyPr>
            <a:noAutofit/>
          </a:bodyPr>
          <a:lstStyle/>
          <a:p>
            <a:pPr algn="ctr"/>
            <a:r>
              <a:rPr lang="en-US" sz="4800" dirty="0" smtClean="0"/>
              <a:t>G4S and its Failings</a:t>
            </a:r>
            <a:endParaRPr lang="en-US" sz="48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Who Are G4S?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Security firm operating in 125 countries, and has over 657,000 employees.</a:t>
            </a:r>
          </a:p>
          <a:p>
            <a:r>
              <a:rPr lang="en-US" dirty="0" smtClean="0"/>
              <a:t>Provide security ranging from delivering cash to banks and ATM machines, all the way to protecting rock stars.</a:t>
            </a:r>
          </a:p>
          <a:p>
            <a:r>
              <a:rPr lang="en-US" dirty="0" smtClean="0"/>
              <a:t>G4S group turnover in 2011 was </a:t>
            </a:r>
            <a:r>
              <a:rPr lang="en-US" dirty="0"/>
              <a:t>£</a:t>
            </a:r>
            <a:r>
              <a:rPr lang="en-US" dirty="0" smtClean="0"/>
              <a:t>7.5bn.</a:t>
            </a:r>
          </a:p>
          <a:p>
            <a:r>
              <a:rPr lang="en-US" dirty="0" smtClean="0"/>
              <a:t>G4S awarded £284m to oversee and recruit security for 2012 London Olympics.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happened?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G4S commissioned to train 10,400 guards but only managed to train 4,200. </a:t>
            </a:r>
          </a:p>
          <a:p>
            <a:r>
              <a:rPr lang="en-US" dirty="0" smtClean="0"/>
              <a:t>The Army brought in to make up the rest of the numbers.</a:t>
            </a:r>
          </a:p>
          <a:p>
            <a:r>
              <a:rPr lang="en-US" dirty="0" smtClean="0"/>
              <a:t>According to Ft.com, G4S agreed to take a </a:t>
            </a:r>
            <a:r>
              <a:rPr lang="en-US" dirty="0"/>
              <a:t>£</a:t>
            </a:r>
            <a:r>
              <a:rPr lang="en-US" dirty="0" smtClean="0"/>
              <a:t>50m hit on its </a:t>
            </a:r>
            <a:r>
              <a:rPr lang="en-US" dirty="0"/>
              <a:t>£</a:t>
            </a:r>
            <a:r>
              <a:rPr lang="en-US" dirty="0" smtClean="0"/>
              <a:t>284m contract.</a:t>
            </a:r>
          </a:p>
          <a:p>
            <a:r>
              <a:rPr lang="en-US" dirty="0" smtClean="0"/>
              <a:t>Agreed to repay the Army for stepping in.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Objective VS Expectation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G4S as a private firm its main goal is the </a:t>
            </a:r>
          </a:p>
          <a:p>
            <a:pPr marL="0" indent="0">
              <a:buNone/>
            </a:pPr>
            <a:r>
              <a:rPr lang="en-US" dirty="0" smtClean="0"/>
              <a:t>                         --------------- </a:t>
            </a:r>
            <a:r>
              <a:rPr lang="en-US" sz="6000" dirty="0" smtClean="0"/>
              <a:t>profit.</a:t>
            </a:r>
          </a:p>
          <a:p>
            <a:r>
              <a:rPr lang="en-US" dirty="0" smtClean="0"/>
              <a:t>In such an important event people’s expectation is the</a:t>
            </a:r>
          </a:p>
          <a:p>
            <a:pPr marL="0" indent="0">
              <a:buNone/>
            </a:pPr>
            <a:r>
              <a:rPr lang="en-US" dirty="0" smtClean="0"/>
              <a:t>                        -------- </a:t>
            </a:r>
            <a:r>
              <a:rPr lang="en-US" sz="4000" dirty="0" smtClean="0"/>
              <a:t>high quality service              that do not cut corners.</a:t>
            </a:r>
          </a:p>
          <a:p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 did it happen?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Management within G4S failed to monitor the progress through which each security personnel had to go through.</a:t>
            </a:r>
          </a:p>
          <a:p>
            <a:r>
              <a:rPr lang="en-US" dirty="0" smtClean="0"/>
              <a:t>There was a multi-staged process that included:- recruitment, training, accreditation and deployment.</a:t>
            </a:r>
          </a:p>
          <a:p>
            <a:r>
              <a:rPr lang="en-US" dirty="0" smtClean="0"/>
              <a:t>Failure to keep check on how many personnel were progressing led to inaccurate information.</a:t>
            </a:r>
          </a:p>
          <a:p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Contributing factors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/>
              <a:t>The management structure in place was inadequate to address the complexity and scale of the project.</a:t>
            </a:r>
          </a:p>
          <a:p>
            <a:r>
              <a:rPr lang="en-US" dirty="0" smtClean="0"/>
              <a:t>Structure based upon several inaccurate assumptions:-</a:t>
            </a:r>
          </a:p>
          <a:p>
            <a:r>
              <a:rPr lang="en-US" dirty="0" smtClean="0"/>
              <a:t>Screening assumed to take 3 weeks, actually took 12 week.</a:t>
            </a:r>
          </a:p>
          <a:p>
            <a:r>
              <a:rPr lang="en-US" dirty="0" smtClean="0"/>
              <a:t>According to G4S management, one major failure was to not appoint a </a:t>
            </a:r>
            <a:r>
              <a:rPr lang="en-US" dirty="0"/>
              <a:t>P</a:t>
            </a:r>
            <a:r>
              <a:rPr lang="en-US" dirty="0" smtClean="0"/>
              <a:t>rogramme Director.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Additional contributing factors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Over time work force needed to be scaled up in accordance with scale of the task, failure to address this added to further complexity.</a:t>
            </a:r>
          </a:p>
          <a:p>
            <a:r>
              <a:rPr lang="en-US" dirty="0" smtClean="0"/>
              <a:t>G4S management failed to communicate with its workforce, and also failed to communicate with the training branch of the organization.</a:t>
            </a:r>
          </a:p>
          <a:p>
            <a:r>
              <a:rPr lang="en-US" dirty="0" smtClean="0"/>
              <a:t>Lack of leadership meant there was no individual overseeing the progress, and ensuring targets being met.</a:t>
            </a:r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Lies, Contradiction &amp; Misinterpretation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According to the Home Affairs Committee,  G4S gave false reassurances, and outright denied any shortfall in staff numbers.</a:t>
            </a:r>
          </a:p>
          <a:p>
            <a:r>
              <a:rPr lang="en-US" dirty="0" smtClean="0"/>
              <a:t>Only until a few weeks before the start of event was set to begin did G4S admit this.</a:t>
            </a:r>
          </a:p>
          <a:p>
            <a:r>
              <a:rPr lang="en-US" dirty="0" smtClean="0"/>
              <a:t>An internal G4S memo leaked revealed bosses intentionally failed to train staff early on the grounds of “cost effectiveness”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504056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Further contradiction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760640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According to the Shadow Home Secretary Yvette Cooper, the Home Secretary was still unaware of the scale of G4S’s mistake 11 days before the start of the Olympics.</a:t>
            </a:r>
          </a:p>
          <a:p>
            <a:r>
              <a:rPr lang="en-US" dirty="0" smtClean="0"/>
              <a:t>HMIC reports in September pointed to security risks due to G4S being behind schedule.</a:t>
            </a:r>
          </a:p>
          <a:p>
            <a:r>
              <a:rPr lang="en-US" dirty="0" smtClean="0"/>
              <a:t>2 weeks before opening games, government intervened after G4S senior management admitted to understaffing for the games.</a:t>
            </a:r>
          </a:p>
          <a:p>
            <a:r>
              <a:rPr lang="en-US" sz="1900" dirty="0" smtClean="0"/>
              <a:t>Note: </a:t>
            </a:r>
            <a:r>
              <a:rPr lang="en-US" sz="1900" dirty="0"/>
              <a:t>Her Majesty’s Inspectorate of Constabulary (HMIC) independently assesses police forces and policing across activity from </a:t>
            </a:r>
            <a:r>
              <a:rPr lang="en-US" sz="1900" dirty="0" smtClean="0"/>
              <a:t>neighborhood teams </a:t>
            </a:r>
            <a:r>
              <a:rPr lang="en-US" sz="1900" dirty="0"/>
              <a:t>to serious crime and the fight against terrorism – in the public interest.</a:t>
            </a:r>
            <a:endParaRPr lang="en-US" sz="1900" dirty="0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Treatment of applicants and staff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According to the mirror news, 99% of all applicants had no previous security training.</a:t>
            </a:r>
          </a:p>
          <a:p>
            <a:r>
              <a:rPr lang="en-US" dirty="0" smtClean="0"/>
              <a:t>Many applicants passed interviews and vetting, though dropped for no reason.</a:t>
            </a:r>
          </a:p>
          <a:p>
            <a:r>
              <a:rPr lang="en-US" dirty="0" smtClean="0"/>
              <a:t>Many undertook several days of training with no reimbursement, and no accommodation offered.</a:t>
            </a:r>
          </a:p>
          <a:p>
            <a:r>
              <a:rPr lang="en-US" dirty="0" smtClean="0"/>
              <a:t>One applicant from Northern Ireland, reported for work in Glasgow, but sent home as G4S had “ran our of uniforms”.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en-US" dirty="0" smtClean="0"/>
              <a:t>Of all personnel who had passed the interview, passed the screening, and were ready for training, 71% had dropped out.</a:t>
            </a:r>
          </a:p>
          <a:p>
            <a:r>
              <a:rPr lang="en-US" dirty="0" smtClean="0"/>
              <a:t>Lack of effective communication, inadequate treatment, failure to provide required resources, and no allocation of work for trained staff upon completion of training.</a:t>
            </a:r>
          </a:p>
          <a:p>
            <a:r>
              <a:rPr lang="en-US" dirty="0" smtClean="0"/>
              <a:t>All these factors led to poor management of the workforce, and ineffective allocation of resources and personnel.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Cutting Labor Costs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72608"/>
          </a:xfrm>
        </p:spPr>
        <p:txBody>
          <a:bodyPr/>
          <a:lstStyle/>
          <a:p>
            <a:r>
              <a:rPr lang="en-US" dirty="0" smtClean="0"/>
              <a:t>Labor costs, budgeted hourly rates, decided between Locog and G4S using market research.</a:t>
            </a:r>
          </a:p>
          <a:p>
            <a:r>
              <a:rPr lang="en-US" dirty="0" smtClean="0"/>
              <a:t>G4S “incentivized” to find labor cost savings.</a:t>
            </a:r>
          </a:p>
          <a:p>
            <a:r>
              <a:rPr lang="en-US" dirty="0" smtClean="0"/>
              <a:t>G4S claimed pay rates imposed, as was pay structures.</a:t>
            </a:r>
          </a:p>
          <a:p>
            <a:r>
              <a:rPr lang="en-US" dirty="0" smtClean="0"/>
              <a:t>Locog:- London Organizing Committee of the Olympic and Paralympics games.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124744"/>
            <a:ext cx="8229600" cy="3989040"/>
          </a:xfrm>
        </p:spPr>
        <p:txBody>
          <a:bodyPr>
            <a:normAutofit/>
          </a:bodyPr>
          <a:lstStyle/>
          <a:p>
            <a:pPr algn="ctr"/>
            <a:endParaRPr lang="en-US" sz="9600" dirty="0" smtClean="0"/>
          </a:p>
          <a:p>
            <a:pPr algn="ctr">
              <a:buNone/>
            </a:pPr>
            <a:r>
              <a:rPr lang="en-US" sz="9600" dirty="0" smtClean="0"/>
              <a:t>  Finally…</a:t>
            </a:r>
            <a:endParaRPr lang="en-US" sz="96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US" dirty="0" smtClean="0"/>
              <a:t>Conclusion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21600000">
            <a:off x="457200" y="1196752"/>
            <a:ext cx="8229600" cy="5328592"/>
          </a:xfrm>
        </p:spPr>
        <p:txBody>
          <a:bodyPr/>
          <a:lstStyle/>
          <a:p>
            <a:r>
              <a:rPr lang="en-US" dirty="0" smtClean="0"/>
              <a:t>G4S failed to address the need for a proper recruitment process.</a:t>
            </a:r>
          </a:p>
          <a:p>
            <a:r>
              <a:rPr lang="en-US" dirty="0" smtClean="0"/>
              <a:t>Lack of leadership meant no overall direction.</a:t>
            </a:r>
          </a:p>
          <a:p>
            <a:r>
              <a:rPr lang="en-US" dirty="0" smtClean="0"/>
              <a:t>Failed to uphold their Psychological contract.</a:t>
            </a:r>
          </a:p>
          <a:p>
            <a:r>
              <a:rPr lang="en-US" dirty="0" smtClean="0"/>
              <a:t>Government also failed to regulate the progress being made.</a:t>
            </a:r>
          </a:p>
          <a:p>
            <a:r>
              <a:rPr lang="en-US" dirty="0" smtClean="0"/>
              <a:t>G4S lost credibility, damaged its integrity and  seen in negative light.</a:t>
            </a:r>
          </a:p>
          <a:p>
            <a:r>
              <a:rPr lang="en-US" dirty="0" smtClean="0"/>
              <a:t>Need to improve their HR department!</a:t>
            </a:r>
          </a:p>
          <a:p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 fontScale="85000" lnSpcReduction="20000"/>
          </a:bodyPr>
          <a:lstStyle/>
          <a:p>
            <a:r>
              <a:rPr lang="en-US" dirty="0" smtClean="0">
                <a:hlinkClick r:id="rId2"/>
              </a:rPr>
              <a:t>http://www.ft.com/cms/s/0/1da3779a-0823-11e2-a2d8-00144feabdc0.html#axzz2EBf9SI8Z</a:t>
            </a:r>
            <a:endParaRPr lang="en-US" dirty="0" smtClean="0"/>
          </a:p>
          <a:p>
            <a:r>
              <a:rPr lang="en-US" dirty="0" smtClean="0">
                <a:hlinkClick r:id="rId3"/>
              </a:rPr>
              <a:t>http://www.g4s.com/~/media/Files/Corporate%20Files/Olymp%20Rev%20Ann%20-%2028%209%2012.ashx</a:t>
            </a:r>
            <a:endParaRPr lang="en-US" dirty="0" smtClean="0"/>
          </a:p>
          <a:p>
            <a:r>
              <a:rPr lang="en-US" dirty="0" smtClean="0"/>
              <a:t>http://www.publications.parliament.uk/pa/cm201213/cmselect/cmhaff/531/53104.htm</a:t>
            </a:r>
          </a:p>
          <a:p>
            <a:r>
              <a:rPr lang="en-US" dirty="0" smtClean="0"/>
              <a:t>House of </a:t>
            </a:r>
            <a:r>
              <a:rPr lang="en-GB" dirty="0" smtClean="0"/>
              <a:t>Commons</a:t>
            </a:r>
            <a:r>
              <a:rPr lang="en-US" dirty="0" smtClean="0"/>
              <a:t>, Home Affairs Committee. Olympics security, Seventh Report of Session 2012–13. Volume I</a:t>
            </a:r>
          </a:p>
          <a:p>
            <a:r>
              <a:rPr lang="en-US" dirty="0" smtClean="0"/>
              <a:t>http://www.dailymail.co.uk/news/article-2173816/Olympic-security-As-G4S-staff-fail-work-police-hauled-beat-plug-gaps.html#ixzz2EBPP4Ij9 DailyMail </a:t>
            </a:r>
            <a:br>
              <a:rPr lang="en-US" dirty="0" smtClean="0"/>
            </a:b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More 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980728"/>
            <a:ext cx="8496944" cy="5616624"/>
          </a:xfrm>
        </p:spPr>
        <p:txBody>
          <a:bodyPr>
            <a:normAutofit/>
          </a:bodyPr>
          <a:lstStyle/>
          <a:p>
            <a:r>
              <a:rPr lang="en-US" sz="2600" dirty="0" smtClean="0">
                <a:hlinkClick r:id="rId2"/>
              </a:rPr>
              <a:t>http://www.guardian.co.uk/business/2012/sep/11/g4s-failed-olympic-security-lord-coe</a:t>
            </a:r>
            <a:endParaRPr lang="en-US" sz="2600" dirty="0" smtClean="0"/>
          </a:p>
          <a:p>
            <a:r>
              <a:rPr lang="en-US" sz="2600" dirty="0" smtClean="0">
                <a:hlinkClick r:id="rId3"/>
              </a:rPr>
              <a:t>http://www.privatemilitary.org/news/G4S_London_Olympics_security.html</a:t>
            </a:r>
            <a:endParaRPr lang="en-US" sz="2600" dirty="0" smtClean="0"/>
          </a:p>
          <a:p>
            <a:r>
              <a:rPr lang="pl-PL" sz="2600" b="1" dirty="0" smtClean="0">
                <a:hlinkClick r:id="rId4"/>
              </a:rPr>
              <a:t>http://www.bbc.co.uk/news/uk-england-london-18898646</a:t>
            </a:r>
            <a:r>
              <a:rPr lang="en-US" sz="2600" b="1" dirty="0" smtClean="0"/>
              <a:t> </a:t>
            </a:r>
          </a:p>
          <a:p>
            <a:r>
              <a:rPr lang="en-US" sz="2600" dirty="0" smtClean="0">
                <a:hlinkClick r:id="rId5"/>
              </a:rPr>
              <a:t>http://www.guardian.co.uk/sport/2012/jul/12/g4s-olympic-security-recruitment-chaotic</a:t>
            </a:r>
            <a:endParaRPr lang="en-US" sz="2600" dirty="0" smtClean="0"/>
          </a:p>
          <a:p>
            <a:r>
              <a:rPr lang="en-GB" sz="2600" dirty="0" smtClean="0"/>
              <a:t>Lecture &lt;</a:t>
            </a:r>
            <a:r>
              <a:rPr lang="en-US" sz="2600" dirty="0" smtClean="0">
                <a:ea typeface="Microsoft JhengHei" pitchFamily="34" charset="-120"/>
              </a:rPr>
              <a:t>Organizations And Their Environment&gt;</a:t>
            </a:r>
            <a:endParaRPr lang="en-GB" sz="2600" dirty="0" smtClean="0"/>
          </a:p>
          <a:p>
            <a:r>
              <a:rPr lang="en-US" sz="2800" dirty="0" smtClean="0"/>
              <a:t>http://www.mirror.co.uk/news/uk-news/g4s-olympics-security-fiasco-firm-1141427 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296</TotalTime>
  <Words>821</Words>
  <Application>Microsoft Office PowerPoint</Application>
  <PresentationFormat>On-screen Show (4:3)</PresentationFormat>
  <Paragraphs>74</Paragraphs>
  <Slides>16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G4S and its Failings</vt:lpstr>
      <vt:lpstr>Who Are G4S?</vt:lpstr>
      <vt:lpstr>What happened?</vt:lpstr>
      <vt:lpstr>Objective VS Expectation</vt:lpstr>
      <vt:lpstr>How did it happen?</vt:lpstr>
      <vt:lpstr>Contributing factors</vt:lpstr>
      <vt:lpstr>Additional contributing factors</vt:lpstr>
      <vt:lpstr>Lies, Contradiction &amp; Misinterpretation </vt:lpstr>
      <vt:lpstr>Further contradiction</vt:lpstr>
      <vt:lpstr>Treatment of applicants and staff</vt:lpstr>
      <vt:lpstr>Slide 11</vt:lpstr>
      <vt:lpstr>Cutting Labor Costs</vt:lpstr>
      <vt:lpstr>Slide 13</vt:lpstr>
      <vt:lpstr>Conclusion</vt:lpstr>
      <vt:lpstr>References</vt:lpstr>
      <vt:lpstr>More References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G4S and its Failings</dc:title>
  <dc:creator>Abdul</dc:creator>
  <cp:lastModifiedBy>Samantha Morgan</cp:lastModifiedBy>
  <cp:revision>61</cp:revision>
  <dcterms:created xsi:type="dcterms:W3CDTF">2012-12-05T13:22:12Z</dcterms:created>
  <dcterms:modified xsi:type="dcterms:W3CDTF">2012-12-06T13:26:11Z</dcterms:modified>
</cp:coreProperties>
</file>