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My name is Charlotte Chalmers. I am 23 years old and I live in </a:t>
            </a:r>
            <a:r>
              <a:rPr lang="en-GB" sz="1200" dirty="0" err="1"/>
              <a:t>Ystrad</a:t>
            </a:r>
            <a:r>
              <a:rPr lang="en-GB" sz="1200" dirty="0"/>
              <a:t> </a:t>
            </a:r>
            <a:r>
              <a:rPr lang="en-GB" sz="1200" dirty="0" err="1"/>
              <a:t>Mynach</a:t>
            </a:r>
            <a:r>
              <a:rPr lang="en-GB" sz="1200" dirty="0"/>
              <a:t>. My</a:t>
            </a:r>
          </a:p>
          <a:p>
            <a:pPr algn="ctr"/>
            <a:r>
              <a:rPr lang="en-GB" sz="1200" dirty="0"/>
              <a:t>Favourite hobby is playing football.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13755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Enthusiastic</a:t>
            </a:r>
          </a:p>
          <a:p>
            <a:pPr marL="228600" indent="-228600">
              <a:buAutoNum type="arabicParenR"/>
            </a:pPr>
            <a:r>
              <a:rPr lang="en-GB" sz="1200" dirty="0"/>
              <a:t>Approachable</a:t>
            </a:r>
          </a:p>
          <a:p>
            <a:pPr marL="228600" indent="-228600">
              <a:buAutoNum type="arabicParenR"/>
            </a:pPr>
            <a:r>
              <a:rPr lang="en-GB" sz="1200" dirty="0"/>
              <a:t>Caring</a:t>
            </a:r>
          </a:p>
          <a:p>
            <a:pPr marL="228600" indent="-228600">
              <a:buAutoNum type="arabicParenR"/>
            </a:pPr>
            <a:r>
              <a:rPr lang="en-GB" sz="1200" dirty="0"/>
              <a:t>Considerate</a:t>
            </a:r>
          </a:p>
          <a:p>
            <a:pPr marL="228600" indent="-228600">
              <a:buAutoNum type="arabicParenR"/>
            </a:pPr>
            <a:r>
              <a:rPr lang="en-GB" sz="1200" dirty="0"/>
              <a:t>Hardworking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/>
              <a:t>haddysgu</a:t>
            </a:r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5DA785-EF6B-41D1-8468-4536B21FB234}"/>
              </a:ext>
            </a:extLst>
          </p:cNvPr>
          <p:cNvSpPr txBox="1"/>
          <p:nvPr/>
        </p:nvSpPr>
        <p:spPr>
          <a:xfrm>
            <a:off x="236217" y="2096080"/>
            <a:ext cx="3491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After graduating university I began working with </a:t>
            </a:r>
            <a:r>
              <a:rPr lang="en-GB" sz="800" dirty="0" err="1"/>
              <a:t>Playsports</a:t>
            </a:r>
            <a:r>
              <a:rPr lang="en-GB" sz="800" dirty="0"/>
              <a:t>. They </a:t>
            </a:r>
          </a:p>
          <a:p>
            <a:r>
              <a:rPr lang="en-GB" sz="800" dirty="0"/>
              <a:t>Are a sports development organisation that work with schools to </a:t>
            </a:r>
          </a:p>
          <a:p>
            <a:r>
              <a:rPr lang="en-GB" sz="800" dirty="0"/>
              <a:t>Improve children’s physical development. I ran my own lunch time</a:t>
            </a:r>
          </a:p>
          <a:p>
            <a:r>
              <a:rPr lang="en-GB" sz="800" dirty="0"/>
              <a:t>And after school clubs, as well as delivering PPA lessons.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E4679D-0BA3-4A8D-BA02-94F1963310E7}"/>
              </a:ext>
            </a:extLst>
          </p:cNvPr>
          <p:cNvSpPr txBox="1"/>
          <p:nvPr/>
        </p:nvSpPr>
        <p:spPr>
          <a:xfrm>
            <a:off x="359269" y="4714450"/>
            <a:ext cx="3163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 completed my undergraduate degree</a:t>
            </a:r>
          </a:p>
          <a:p>
            <a:r>
              <a:rPr lang="en-GB" sz="1200" dirty="0"/>
              <a:t>at UWTSD Carmarthen gaining a 2:1 in </a:t>
            </a:r>
          </a:p>
          <a:p>
            <a:r>
              <a:rPr lang="en-GB" sz="1200" dirty="0"/>
              <a:t>BA Primary Education Studies.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F28996-983B-42AB-B509-658E66CE7AAE}"/>
              </a:ext>
            </a:extLst>
          </p:cNvPr>
          <p:cNvSpPr txBox="1"/>
          <p:nvPr/>
        </p:nvSpPr>
        <p:spPr>
          <a:xfrm>
            <a:off x="216529" y="2681993"/>
            <a:ext cx="3344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After working with </a:t>
            </a:r>
            <a:r>
              <a:rPr lang="en-GB" sz="800" dirty="0" err="1"/>
              <a:t>Playsports</a:t>
            </a:r>
            <a:r>
              <a:rPr lang="en-GB" sz="800" dirty="0"/>
              <a:t> I joined Valley Education as a TA.</a:t>
            </a:r>
          </a:p>
          <a:p>
            <a:r>
              <a:rPr lang="en-GB" sz="800" dirty="0"/>
              <a:t>I worked in a variety of primary schools across Caerphilly before</a:t>
            </a:r>
          </a:p>
          <a:p>
            <a:r>
              <a:rPr lang="en-GB" sz="800" dirty="0"/>
              <a:t>Being offered a permanent position in a local school where I</a:t>
            </a:r>
          </a:p>
          <a:p>
            <a:r>
              <a:rPr lang="en-GB" sz="800" dirty="0"/>
              <a:t>Worked as a TA for a year.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CFE63F-33A9-47AC-BC4E-AFC85EBBD9CD}"/>
              </a:ext>
            </a:extLst>
          </p:cNvPr>
          <p:cNvSpPr txBox="1"/>
          <p:nvPr/>
        </p:nvSpPr>
        <p:spPr>
          <a:xfrm>
            <a:off x="9664504" y="4724005"/>
            <a:ext cx="2491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My favourite subjects to teach </a:t>
            </a:r>
          </a:p>
          <a:p>
            <a:r>
              <a:rPr lang="en-GB" sz="1200" dirty="0"/>
              <a:t>are PE and Mathematics.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7D02D3-5B3F-4E83-A1D0-4EF13B19043E}"/>
              </a:ext>
            </a:extLst>
          </p:cNvPr>
          <p:cNvSpPr txBox="1"/>
          <p:nvPr/>
        </p:nvSpPr>
        <p:spPr>
          <a:xfrm>
            <a:off x="4057009" y="4207717"/>
            <a:ext cx="4946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Working with children has always been a passion of mine, and working as a teaching assistant reaffirmed my desire to become a teacher. I want to be able to make a positive difference in a child's life and encourage them to realise their potential. As a teacher I want to inspire students to develop their natural abilities and special interests. I'm also looking forward to the chance to learn as well as teach.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78</TotalTime>
  <Words>274</Words>
  <Application>Microsoft Office PowerPoint</Application>
  <PresentationFormat>Widescreen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Charlotte Chalmers (1400079)</cp:lastModifiedBy>
  <cp:revision>9</cp:revision>
  <dcterms:created xsi:type="dcterms:W3CDTF">2019-09-05T20:58:34Z</dcterms:created>
  <dcterms:modified xsi:type="dcterms:W3CDTF">2019-09-24T12:54:30Z</dcterms:modified>
</cp:coreProperties>
</file>