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7"/>
  </p:notesMasterIdLst>
  <p:handoutMasterIdLst>
    <p:handoutMasterId r:id="rId18"/>
  </p:handoutMasterIdLst>
  <p:sldIdLst>
    <p:sldId id="265" r:id="rId5"/>
    <p:sldId id="272" r:id="rId6"/>
    <p:sldId id="262" r:id="rId7"/>
    <p:sldId id="274" r:id="rId8"/>
    <p:sldId id="275" r:id="rId9"/>
    <p:sldId id="276" r:id="rId10"/>
    <p:sldId id="278" r:id="rId11"/>
    <p:sldId id="279" r:id="rId12"/>
    <p:sldId id="280" r:id="rId13"/>
    <p:sldId id="258" r:id="rId14"/>
    <p:sldId id="264" r:id="rId15"/>
    <p:sldId id="281" r:id="rId16"/>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684A2-E20F-4523-B003-80B5A4EB3AC2}" v="8" dt="2025-05-28T12:08:31.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93202" autoAdjust="0"/>
  </p:normalViewPr>
  <p:slideViewPr>
    <p:cSldViewPr snapToGrid="0">
      <p:cViewPr varScale="1">
        <p:scale>
          <a:sx n="77" d="100"/>
          <a:sy n="77" d="100"/>
        </p:scale>
        <p:origin x="912" y="77"/>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a Kolozsi (2206485)" userId="b01a449e-479e-4e77-bfb1-0d09811d3998" providerId="ADAL" clId="{1D0684A2-E20F-4523-B003-80B5A4EB3AC2}"/>
    <pc:docChg chg="custSel addSld delSld modSld sldOrd">
      <pc:chgData name="Melania Kolozsi (2206485)" userId="b01a449e-479e-4e77-bfb1-0d09811d3998" providerId="ADAL" clId="{1D0684A2-E20F-4523-B003-80B5A4EB3AC2}" dt="2025-05-28T12:31:42.352" v="665" actId="20577"/>
      <pc:docMkLst>
        <pc:docMk/>
      </pc:docMkLst>
      <pc:sldChg chg="modSp mod ord">
        <pc:chgData name="Melania Kolozsi (2206485)" userId="b01a449e-479e-4e77-bfb1-0d09811d3998" providerId="ADAL" clId="{1D0684A2-E20F-4523-B003-80B5A4EB3AC2}" dt="2025-05-28T12:30:34.674" v="597" actId="20577"/>
        <pc:sldMkLst>
          <pc:docMk/>
          <pc:sldMk cId="2233391020" sldId="257"/>
        </pc:sldMkLst>
        <pc:spChg chg="mod">
          <ac:chgData name="Melania Kolozsi (2206485)" userId="b01a449e-479e-4e77-bfb1-0d09811d3998" providerId="ADAL" clId="{1D0684A2-E20F-4523-B003-80B5A4EB3AC2}" dt="2025-05-28T11:53:03.028" v="22" actId="20577"/>
          <ac:spMkLst>
            <pc:docMk/>
            <pc:sldMk cId="2233391020" sldId="257"/>
            <ac:spMk id="2" creationId="{BDCE699D-9FC2-483D-9B52-64E766D1C93C}"/>
          </ac:spMkLst>
        </pc:spChg>
        <pc:spChg chg="mod">
          <ac:chgData name="Melania Kolozsi (2206485)" userId="b01a449e-479e-4e77-bfb1-0d09811d3998" providerId="ADAL" clId="{1D0684A2-E20F-4523-B003-80B5A4EB3AC2}" dt="2025-05-28T12:30:34.674" v="597" actId="20577"/>
          <ac:spMkLst>
            <pc:docMk/>
            <pc:sldMk cId="2233391020" sldId="257"/>
            <ac:spMk id="3" creationId="{193CA132-7D5D-4211-B55D-004BEBAF221D}"/>
          </ac:spMkLst>
        </pc:spChg>
        <pc:spChg chg="mod">
          <ac:chgData name="Melania Kolozsi (2206485)" userId="b01a449e-479e-4e77-bfb1-0d09811d3998" providerId="ADAL" clId="{1D0684A2-E20F-4523-B003-80B5A4EB3AC2}" dt="2025-05-28T12:11:53.753" v="282"/>
          <ac:spMkLst>
            <pc:docMk/>
            <pc:sldMk cId="2233391020" sldId="257"/>
            <ac:spMk id="16" creationId="{95DF7CD3-0A75-4DF4-8D0D-D9476E843584}"/>
          </ac:spMkLst>
        </pc:spChg>
        <pc:spChg chg="mod">
          <ac:chgData name="Melania Kolozsi (2206485)" userId="b01a449e-479e-4e77-bfb1-0d09811d3998" providerId="ADAL" clId="{1D0684A2-E20F-4523-B003-80B5A4EB3AC2}" dt="2025-05-28T12:10:33.965" v="268"/>
          <ac:spMkLst>
            <pc:docMk/>
            <pc:sldMk cId="2233391020" sldId="257"/>
            <ac:spMk id="17" creationId="{9011F41C-F343-402F-840A-70C98C309B5D}"/>
          </ac:spMkLst>
        </pc:spChg>
      </pc:sldChg>
      <pc:sldChg chg="modSp mod">
        <pc:chgData name="Melania Kolozsi (2206485)" userId="b01a449e-479e-4e77-bfb1-0d09811d3998" providerId="ADAL" clId="{1D0684A2-E20F-4523-B003-80B5A4EB3AC2}" dt="2025-05-28T12:31:16.171" v="625" actId="1076"/>
        <pc:sldMkLst>
          <pc:docMk/>
          <pc:sldMk cId="4258045973" sldId="258"/>
        </pc:sldMkLst>
        <pc:spChg chg="mod">
          <ac:chgData name="Melania Kolozsi (2206485)" userId="b01a449e-479e-4e77-bfb1-0d09811d3998" providerId="ADAL" clId="{1D0684A2-E20F-4523-B003-80B5A4EB3AC2}" dt="2025-05-28T12:31:10.144" v="624" actId="1076"/>
          <ac:spMkLst>
            <pc:docMk/>
            <pc:sldMk cId="4258045973" sldId="258"/>
            <ac:spMk id="2" creationId="{2717DA3A-207F-49B1-B04B-4ABF2C16B8F8}"/>
          </ac:spMkLst>
        </pc:spChg>
        <pc:spChg chg="mod">
          <ac:chgData name="Melania Kolozsi (2206485)" userId="b01a449e-479e-4e77-bfb1-0d09811d3998" providerId="ADAL" clId="{1D0684A2-E20F-4523-B003-80B5A4EB3AC2}" dt="2025-05-28T12:31:16.171" v="625" actId="1076"/>
          <ac:spMkLst>
            <pc:docMk/>
            <pc:sldMk cId="4258045973" sldId="258"/>
            <ac:spMk id="3" creationId="{E2BCFD34-C8EF-415B-8FA0-16D34102B5A0}"/>
          </ac:spMkLst>
        </pc:spChg>
        <pc:spChg chg="mod">
          <ac:chgData name="Melania Kolozsi (2206485)" userId="b01a449e-479e-4e77-bfb1-0d09811d3998" providerId="ADAL" clId="{1D0684A2-E20F-4523-B003-80B5A4EB3AC2}" dt="2025-05-28T12:12:07.107" v="286"/>
          <ac:spMkLst>
            <pc:docMk/>
            <pc:sldMk cId="4258045973" sldId="258"/>
            <ac:spMk id="10" creationId="{8C8A6981-57B4-485B-90C3-56B605761992}"/>
          </ac:spMkLst>
        </pc:spChg>
        <pc:spChg chg="mod">
          <ac:chgData name="Melania Kolozsi (2206485)" userId="b01a449e-479e-4e77-bfb1-0d09811d3998" providerId="ADAL" clId="{1D0684A2-E20F-4523-B003-80B5A4EB3AC2}" dt="2025-05-28T12:10:45.327" v="270"/>
          <ac:spMkLst>
            <pc:docMk/>
            <pc:sldMk cId="4258045973" sldId="258"/>
            <ac:spMk id="11" creationId="{EE9F877C-9A6C-4DDB-B804-DE76AD1C6AF0}"/>
          </ac:spMkLst>
        </pc:spChg>
      </pc:sldChg>
      <pc:sldChg chg="modSp del mod">
        <pc:chgData name="Melania Kolozsi (2206485)" userId="b01a449e-479e-4e77-bfb1-0d09811d3998" providerId="ADAL" clId="{1D0684A2-E20F-4523-B003-80B5A4EB3AC2}" dt="2025-05-28T12:11:19.708" v="276" actId="47"/>
        <pc:sldMkLst>
          <pc:docMk/>
          <pc:sldMk cId="1806520590" sldId="259"/>
        </pc:sldMkLst>
        <pc:spChg chg="mod">
          <ac:chgData name="Melania Kolozsi (2206485)" userId="b01a449e-479e-4e77-bfb1-0d09811d3998" providerId="ADAL" clId="{1D0684A2-E20F-4523-B003-80B5A4EB3AC2}" dt="2025-05-28T11:53:24.618" v="52" actId="20577"/>
          <ac:spMkLst>
            <pc:docMk/>
            <pc:sldMk cId="1806520590" sldId="259"/>
            <ac:spMk id="2" creationId="{5466122A-795E-4E91-8829-A4FC066F2CE7}"/>
          </ac:spMkLst>
        </pc:spChg>
      </pc:sldChg>
      <pc:sldChg chg="del">
        <pc:chgData name="Melania Kolozsi (2206485)" userId="b01a449e-479e-4e77-bfb1-0d09811d3998" providerId="ADAL" clId="{1D0684A2-E20F-4523-B003-80B5A4EB3AC2}" dt="2025-05-28T11:46:52.356" v="2" actId="47"/>
        <pc:sldMkLst>
          <pc:docMk/>
          <pc:sldMk cId="2193031901" sldId="260"/>
        </pc:sldMkLst>
      </pc:sldChg>
      <pc:sldChg chg="modSp mod">
        <pc:chgData name="Melania Kolozsi (2206485)" userId="b01a449e-479e-4e77-bfb1-0d09811d3998" providerId="ADAL" clId="{1D0684A2-E20F-4523-B003-80B5A4EB3AC2}" dt="2025-05-28T12:30:01.868" v="549" actId="20577"/>
        <pc:sldMkLst>
          <pc:docMk/>
          <pc:sldMk cId="4250089896" sldId="262"/>
        </pc:sldMkLst>
        <pc:spChg chg="mod">
          <ac:chgData name="Melania Kolozsi (2206485)" userId="b01a449e-479e-4e77-bfb1-0d09811d3998" providerId="ADAL" clId="{1D0684A2-E20F-4523-B003-80B5A4EB3AC2}" dt="2025-05-28T12:29:30.447" v="540" actId="313"/>
          <ac:spMkLst>
            <pc:docMk/>
            <pc:sldMk cId="4250089896" sldId="262"/>
            <ac:spMk id="2" creationId="{A20BF798-8948-401D-89CE-1ED6136ED254}"/>
          </ac:spMkLst>
        </pc:spChg>
        <pc:spChg chg="mod">
          <ac:chgData name="Melania Kolozsi (2206485)" userId="b01a449e-479e-4e77-bfb1-0d09811d3998" providerId="ADAL" clId="{1D0684A2-E20F-4523-B003-80B5A4EB3AC2}" dt="2025-05-28T12:30:01.868" v="549" actId="20577"/>
          <ac:spMkLst>
            <pc:docMk/>
            <pc:sldMk cId="4250089896" sldId="262"/>
            <ac:spMk id="3" creationId="{F9529D8B-2C12-43D2-BC28-8FA4895C977A}"/>
          </ac:spMkLst>
        </pc:spChg>
        <pc:spChg chg="mod">
          <ac:chgData name="Melania Kolozsi (2206485)" userId="b01a449e-479e-4e77-bfb1-0d09811d3998" providerId="ADAL" clId="{1D0684A2-E20F-4523-B003-80B5A4EB3AC2}" dt="2025-05-28T12:11:47.599" v="280"/>
          <ac:spMkLst>
            <pc:docMk/>
            <pc:sldMk cId="4250089896" sldId="262"/>
            <ac:spMk id="13" creationId="{E4173B87-9391-46E5-96E6-9D2A0772426B}"/>
          </ac:spMkLst>
        </pc:spChg>
        <pc:spChg chg="mod">
          <ac:chgData name="Melania Kolozsi (2206485)" userId="b01a449e-479e-4e77-bfb1-0d09811d3998" providerId="ADAL" clId="{1D0684A2-E20F-4523-B003-80B5A4EB3AC2}" dt="2025-05-28T12:10:27.880" v="266"/>
          <ac:spMkLst>
            <pc:docMk/>
            <pc:sldMk cId="4250089896" sldId="262"/>
            <ac:spMk id="14" creationId="{10BD52C4-306B-4FA3-8235-FAE3F72C064F}"/>
          </ac:spMkLst>
        </pc:spChg>
      </pc:sldChg>
      <pc:sldChg chg="del">
        <pc:chgData name="Melania Kolozsi (2206485)" userId="b01a449e-479e-4e77-bfb1-0d09811d3998" providerId="ADAL" clId="{1D0684A2-E20F-4523-B003-80B5A4EB3AC2}" dt="2025-05-28T11:47:11.555" v="7" actId="47"/>
        <pc:sldMkLst>
          <pc:docMk/>
          <pc:sldMk cId="1211995302" sldId="263"/>
        </pc:sldMkLst>
      </pc:sldChg>
      <pc:sldChg chg="modSp mod">
        <pc:chgData name="Melania Kolozsi (2206485)" userId="b01a449e-479e-4e77-bfb1-0d09811d3998" providerId="ADAL" clId="{1D0684A2-E20F-4523-B003-80B5A4EB3AC2}" dt="2025-05-28T12:31:42.352" v="665" actId="20577"/>
        <pc:sldMkLst>
          <pc:docMk/>
          <pc:sldMk cId="850743011" sldId="264"/>
        </pc:sldMkLst>
        <pc:spChg chg="mod">
          <ac:chgData name="Melania Kolozsi (2206485)" userId="b01a449e-479e-4e77-bfb1-0d09811d3998" providerId="ADAL" clId="{1D0684A2-E20F-4523-B003-80B5A4EB3AC2}" dt="2025-05-28T12:11:07.088" v="275" actId="1076"/>
          <ac:spMkLst>
            <pc:docMk/>
            <pc:sldMk cId="850743011" sldId="264"/>
            <ac:spMk id="2" creationId="{BBEC8C2A-D6A8-4036-9B23-884C344822B0}"/>
          </ac:spMkLst>
        </pc:spChg>
        <pc:spChg chg="mod">
          <ac:chgData name="Melania Kolozsi (2206485)" userId="b01a449e-479e-4e77-bfb1-0d09811d3998" providerId="ADAL" clId="{1D0684A2-E20F-4523-B003-80B5A4EB3AC2}" dt="2025-05-28T12:31:42.352" v="665" actId="20577"/>
          <ac:spMkLst>
            <pc:docMk/>
            <pc:sldMk cId="850743011" sldId="264"/>
            <ac:spMk id="3" creationId="{6E155294-59B0-43EB-94D1-0BF9E1754452}"/>
          </ac:spMkLst>
        </pc:spChg>
        <pc:spChg chg="mod">
          <ac:chgData name="Melania Kolozsi (2206485)" userId="b01a449e-479e-4e77-bfb1-0d09811d3998" providerId="ADAL" clId="{1D0684A2-E20F-4523-B003-80B5A4EB3AC2}" dt="2025-05-28T12:12:13.001" v="288"/>
          <ac:spMkLst>
            <pc:docMk/>
            <pc:sldMk cId="850743011" sldId="264"/>
            <ac:spMk id="7" creationId="{C3BFE555-2533-4F0C-BB39-9B41C67425E0}"/>
          </ac:spMkLst>
        </pc:spChg>
        <pc:spChg chg="mod">
          <ac:chgData name="Melania Kolozsi (2206485)" userId="b01a449e-479e-4e77-bfb1-0d09811d3998" providerId="ADAL" clId="{1D0684A2-E20F-4523-B003-80B5A4EB3AC2}" dt="2025-05-28T12:10:59.765" v="274"/>
          <ac:spMkLst>
            <pc:docMk/>
            <pc:sldMk cId="850743011" sldId="264"/>
            <ac:spMk id="8" creationId="{E245DF86-2313-401C-B445-F7FC489983B7}"/>
          </ac:spMkLst>
        </pc:spChg>
      </pc:sldChg>
      <pc:sldChg chg="modSp mod ord">
        <pc:chgData name="Melania Kolozsi (2206485)" userId="b01a449e-479e-4e77-bfb1-0d09811d3998" providerId="ADAL" clId="{1D0684A2-E20F-4523-B003-80B5A4EB3AC2}" dt="2025-05-28T12:26:07.369" v="447" actId="14100"/>
        <pc:sldMkLst>
          <pc:docMk/>
          <pc:sldMk cId="3643072968" sldId="265"/>
        </pc:sldMkLst>
        <pc:spChg chg="mod">
          <ac:chgData name="Melania Kolozsi (2206485)" userId="b01a449e-479e-4e77-bfb1-0d09811d3998" providerId="ADAL" clId="{1D0684A2-E20F-4523-B003-80B5A4EB3AC2}" dt="2025-05-28T12:26:07.369" v="447" actId="14100"/>
          <ac:spMkLst>
            <pc:docMk/>
            <pc:sldMk cId="3643072968" sldId="265"/>
            <ac:spMk id="2" creationId="{24DAC368-E9BD-4EC4-9A06-80317CCFBA3E}"/>
          </ac:spMkLst>
        </pc:spChg>
        <pc:spChg chg="mod">
          <ac:chgData name="Melania Kolozsi (2206485)" userId="b01a449e-479e-4e77-bfb1-0d09811d3998" providerId="ADAL" clId="{1D0684A2-E20F-4523-B003-80B5A4EB3AC2}" dt="2025-05-28T12:11:39.861" v="278"/>
          <ac:spMkLst>
            <pc:docMk/>
            <pc:sldMk cId="3643072968" sldId="265"/>
            <ac:spMk id="6" creationId="{6C717B4A-5F3A-4C0E-B416-4BBABBA8653B}"/>
          </ac:spMkLst>
        </pc:spChg>
        <pc:spChg chg="mod">
          <ac:chgData name="Melania Kolozsi (2206485)" userId="b01a449e-479e-4e77-bfb1-0d09811d3998" providerId="ADAL" clId="{1D0684A2-E20F-4523-B003-80B5A4EB3AC2}" dt="2025-05-28T12:10:22.227" v="264"/>
          <ac:spMkLst>
            <pc:docMk/>
            <pc:sldMk cId="3643072968" sldId="265"/>
            <ac:spMk id="7" creationId="{4C5FA6EA-2BC3-453A-8070-E2061A520E89}"/>
          </ac:spMkLst>
        </pc:spChg>
      </pc:sldChg>
      <pc:sldChg chg="del">
        <pc:chgData name="Melania Kolozsi (2206485)" userId="b01a449e-479e-4e77-bfb1-0d09811d3998" providerId="ADAL" clId="{1D0684A2-E20F-4523-B003-80B5A4EB3AC2}" dt="2025-05-28T11:47:06.806" v="5" actId="47"/>
        <pc:sldMkLst>
          <pc:docMk/>
          <pc:sldMk cId="1451757259" sldId="266"/>
        </pc:sldMkLst>
      </pc:sldChg>
      <pc:sldChg chg="del">
        <pc:chgData name="Melania Kolozsi (2206485)" userId="b01a449e-479e-4e77-bfb1-0d09811d3998" providerId="ADAL" clId="{1D0684A2-E20F-4523-B003-80B5A4EB3AC2}" dt="2025-05-28T11:47:08.649" v="6" actId="47"/>
        <pc:sldMkLst>
          <pc:docMk/>
          <pc:sldMk cId="2956612343" sldId="267"/>
        </pc:sldMkLst>
      </pc:sldChg>
      <pc:sldChg chg="addSp delSp modSp mod modClrScheme chgLayout">
        <pc:chgData name="Melania Kolozsi (2206485)" userId="b01a449e-479e-4e77-bfb1-0d09811d3998" providerId="ADAL" clId="{1D0684A2-E20F-4523-B003-80B5A4EB3AC2}" dt="2025-05-28T12:30:21.859" v="588" actId="20577"/>
        <pc:sldMkLst>
          <pc:docMk/>
          <pc:sldMk cId="331669714" sldId="272"/>
        </pc:sldMkLst>
        <pc:spChg chg="add mod">
          <ac:chgData name="Melania Kolozsi (2206485)" userId="b01a449e-479e-4e77-bfb1-0d09811d3998" providerId="ADAL" clId="{1D0684A2-E20F-4523-B003-80B5A4EB3AC2}" dt="2025-05-28T12:08:08.592" v="127"/>
          <ac:spMkLst>
            <pc:docMk/>
            <pc:sldMk cId="331669714" sldId="272"/>
            <ac:spMk id="2" creationId="{B0BB3E9C-62E0-26CF-19F1-5DB6DB867105}"/>
          </ac:spMkLst>
        </pc:spChg>
        <pc:spChg chg="mod">
          <ac:chgData name="Melania Kolozsi (2206485)" userId="b01a449e-479e-4e77-bfb1-0d09811d3998" providerId="ADAL" clId="{1D0684A2-E20F-4523-B003-80B5A4EB3AC2}" dt="2025-05-28T12:26:47.635" v="464" actId="255"/>
          <ac:spMkLst>
            <pc:docMk/>
            <pc:sldMk cId="331669714" sldId="272"/>
            <ac:spMk id="4" creationId="{D7559F58-E7E3-4312-BFB5-D3B5719E827E}"/>
          </ac:spMkLst>
        </pc:spChg>
        <pc:spChg chg="mod">
          <ac:chgData name="Melania Kolozsi (2206485)" userId="b01a449e-479e-4e77-bfb1-0d09811d3998" providerId="ADAL" clId="{1D0684A2-E20F-4523-B003-80B5A4EB3AC2}" dt="2025-05-28T12:30:21.859" v="588" actId="20577"/>
          <ac:spMkLst>
            <pc:docMk/>
            <pc:sldMk cId="331669714" sldId="272"/>
            <ac:spMk id="5" creationId="{EF502785-6557-4038-9743-2ABFF39CB24A}"/>
          </ac:spMkLst>
        </pc:spChg>
        <pc:spChg chg="add del mod">
          <ac:chgData name="Melania Kolozsi (2206485)" userId="b01a449e-479e-4e77-bfb1-0d09811d3998" providerId="ADAL" clId="{1D0684A2-E20F-4523-B003-80B5A4EB3AC2}" dt="2025-05-28T12:10:14.063" v="262" actId="20577"/>
          <ac:spMkLst>
            <pc:docMk/>
            <pc:sldMk cId="331669714" sldId="272"/>
            <ac:spMk id="13" creationId="{FE7E4F78-9C2D-C167-1E6E-183B251BDAD8}"/>
          </ac:spMkLst>
        </pc:spChg>
        <pc:spChg chg="add mod">
          <ac:chgData name="Melania Kolozsi (2206485)" userId="b01a449e-479e-4e77-bfb1-0d09811d3998" providerId="ADAL" clId="{1D0684A2-E20F-4523-B003-80B5A4EB3AC2}" dt="2025-05-28T12:09:47.437" v="258" actId="20577"/>
          <ac:spMkLst>
            <pc:docMk/>
            <pc:sldMk cId="331669714" sldId="272"/>
            <ac:spMk id="15" creationId="{A80374DC-AF11-46FC-7364-16484E092F4D}"/>
          </ac:spMkLst>
        </pc:spChg>
        <pc:spChg chg="add mod">
          <ac:chgData name="Melania Kolozsi (2206485)" userId="b01a449e-479e-4e77-bfb1-0d09811d3998" providerId="ADAL" clId="{1D0684A2-E20F-4523-B003-80B5A4EB3AC2}" dt="2025-05-28T11:52:28.862" v="13" actId="26606"/>
          <ac:spMkLst>
            <pc:docMk/>
            <pc:sldMk cId="331669714" sldId="272"/>
            <ac:spMk id="17" creationId="{3ADF9074-9BE0-2F51-29F7-CE38318979B4}"/>
          </ac:spMkLst>
        </pc:spChg>
        <pc:picChg chg="mod ord">
          <ac:chgData name="Melania Kolozsi (2206485)" userId="b01a449e-479e-4e77-bfb1-0d09811d3998" providerId="ADAL" clId="{1D0684A2-E20F-4523-B003-80B5A4EB3AC2}" dt="2025-05-28T11:52:28.862" v="13" actId="26606"/>
          <ac:picMkLst>
            <pc:docMk/>
            <pc:sldMk cId="331669714" sldId="272"/>
            <ac:picMk id="8" creationId="{15FF348E-C446-4450-8262-D18488C886AA}"/>
          </ac:picMkLst>
        </pc:picChg>
      </pc:sldChg>
      <pc:sldChg chg="del">
        <pc:chgData name="Melania Kolozsi (2206485)" userId="b01a449e-479e-4e77-bfb1-0d09811d3998" providerId="ADAL" clId="{1D0684A2-E20F-4523-B003-80B5A4EB3AC2}" dt="2025-05-28T11:46:55.425" v="3" actId="47"/>
        <pc:sldMkLst>
          <pc:docMk/>
          <pc:sldMk cId="2072775290" sldId="273"/>
        </pc:sldMkLst>
      </pc:sldChg>
      <pc:sldChg chg="modSp add mod">
        <pc:chgData name="Melania Kolozsi (2206485)" userId="b01a449e-479e-4e77-bfb1-0d09811d3998" providerId="ADAL" clId="{1D0684A2-E20F-4523-B003-80B5A4EB3AC2}" dt="2025-05-28T12:30:49.020" v="609" actId="20577"/>
        <pc:sldMkLst>
          <pc:docMk/>
          <pc:sldMk cId="3959209531" sldId="273"/>
        </pc:sldMkLst>
        <pc:spChg chg="mod">
          <ac:chgData name="Melania Kolozsi (2206485)" userId="b01a449e-479e-4e77-bfb1-0d09811d3998" providerId="ADAL" clId="{1D0684A2-E20F-4523-B003-80B5A4EB3AC2}" dt="2025-05-28T11:54:05.259" v="75" actId="20577"/>
          <ac:spMkLst>
            <pc:docMk/>
            <pc:sldMk cId="3959209531" sldId="273"/>
            <ac:spMk id="2" creationId="{FB1C76C9-B8AD-2706-583A-2D746D044C7D}"/>
          </ac:spMkLst>
        </pc:spChg>
        <pc:spChg chg="mod">
          <ac:chgData name="Melania Kolozsi (2206485)" userId="b01a449e-479e-4e77-bfb1-0d09811d3998" providerId="ADAL" clId="{1D0684A2-E20F-4523-B003-80B5A4EB3AC2}" dt="2025-05-28T12:30:49.020" v="609" actId="20577"/>
          <ac:spMkLst>
            <pc:docMk/>
            <pc:sldMk cId="3959209531" sldId="273"/>
            <ac:spMk id="3" creationId="{A82A3314-1C66-88D0-FB09-91B775D587D9}"/>
          </ac:spMkLst>
        </pc:spChg>
        <pc:spChg chg="mod">
          <ac:chgData name="Melania Kolozsi (2206485)" userId="b01a449e-479e-4e77-bfb1-0d09811d3998" providerId="ADAL" clId="{1D0684A2-E20F-4523-B003-80B5A4EB3AC2}" dt="2025-05-28T12:12:00.133" v="284"/>
          <ac:spMkLst>
            <pc:docMk/>
            <pc:sldMk cId="3959209531" sldId="273"/>
            <ac:spMk id="13" creationId="{658DC9D7-9BBE-0C4D-31CF-665BA8F83A91}"/>
          </ac:spMkLst>
        </pc:spChg>
        <pc:spChg chg="mod">
          <ac:chgData name="Melania Kolozsi (2206485)" userId="b01a449e-479e-4e77-bfb1-0d09811d3998" providerId="ADAL" clId="{1D0684A2-E20F-4523-B003-80B5A4EB3AC2}" dt="2025-05-28T12:10:52.238" v="272"/>
          <ac:spMkLst>
            <pc:docMk/>
            <pc:sldMk cId="3959209531" sldId="273"/>
            <ac:spMk id="14" creationId="{3A96B031-538F-6D08-4ECD-33B15712F686}"/>
          </ac:spMkLst>
        </pc:spChg>
        <pc:picChg chg="mod">
          <ac:chgData name="Melania Kolozsi (2206485)" userId="b01a449e-479e-4e77-bfb1-0d09811d3998" providerId="ADAL" clId="{1D0684A2-E20F-4523-B003-80B5A4EB3AC2}" dt="2025-05-28T11:49:28.113" v="9" actId="14826"/>
          <ac:picMkLst>
            <pc:docMk/>
            <pc:sldMk cId="3959209531" sldId="273"/>
            <ac:picMk id="8" creationId="{3B60DF21-062C-8574-B35D-E62C3C5E6794}"/>
          </ac:picMkLst>
        </pc:picChg>
        <pc:picChg chg="mod">
          <ac:chgData name="Melania Kolozsi (2206485)" userId="b01a449e-479e-4e77-bfb1-0d09811d3998" providerId="ADAL" clId="{1D0684A2-E20F-4523-B003-80B5A4EB3AC2}" dt="2025-05-28T11:51:21.393" v="11" actId="14826"/>
          <ac:picMkLst>
            <pc:docMk/>
            <pc:sldMk cId="3959209531" sldId="273"/>
            <ac:picMk id="10" creationId="{501C61B2-80D2-5DCC-0666-AFDB0CDAFD04}"/>
          </ac:picMkLst>
        </pc:picChg>
        <pc:picChg chg="mod">
          <ac:chgData name="Melania Kolozsi (2206485)" userId="b01a449e-479e-4e77-bfb1-0d09811d3998" providerId="ADAL" clId="{1D0684A2-E20F-4523-B003-80B5A4EB3AC2}" dt="2025-05-28T11:50:49.935" v="10" actId="14826"/>
          <ac:picMkLst>
            <pc:docMk/>
            <pc:sldMk cId="3959209531" sldId="273"/>
            <ac:picMk id="12" creationId="{541CB4F1-3E8F-34BC-8752-DA5D0C37AB88}"/>
          </ac:picMkLst>
        </pc:picChg>
      </pc:sldChg>
      <pc:sldChg chg="del">
        <pc:chgData name="Melania Kolozsi (2206485)" userId="b01a449e-479e-4e77-bfb1-0d09811d3998" providerId="ADAL" clId="{1D0684A2-E20F-4523-B003-80B5A4EB3AC2}" dt="2025-05-28T11:47:03.988" v="4" actId="47"/>
        <pc:sldMkLst>
          <pc:docMk/>
          <pc:sldMk cId="2012213559" sldId="27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4" Type="http://schemas.openxmlformats.org/officeDocument/2006/relationships/image" Target="../media/image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4"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649F7-5225-49CF-96B5-80DDF7380C60}" type="doc">
      <dgm:prSet loTypeId="urn:microsoft.com/office/officeart/2005/8/layout/pList1" loCatId="list" qsTypeId="urn:microsoft.com/office/officeart/2005/8/quickstyle/simple1" qsCatId="simple" csTypeId="urn:microsoft.com/office/officeart/2005/8/colors/accent1_2" csCatId="accent1" phldr="1"/>
      <dgm:spPr/>
      <dgm:t>
        <a:bodyPr rtlCol="0"/>
        <a:lstStyle/>
        <a:p>
          <a:pPr rtl="0"/>
          <a:endParaRPr lang="en-US"/>
        </a:p>
      </dgm:t>
    </dgm:pt>
    <dgm:pt modelId="{D457CE9C-1F10-401E-983C-9C4A2775B34D}">
      <dgm:prSet phldrT="[Text]" phldr="0" custT="1"/>
      <dgm:spPr/>
      <dgm:t>
        <a:bodyPr rtlCol="0"/>
        <a:lstStyle/>
        <a:p>
          <a:pPr rtl="0">
            <a:buNone/>
          </a:pPr>
          <a:r>
            <a:rPr lang="en-GB" sz="2000" b="1" noProof="0" dirty="0"/>
            <a:t>Name</a:t>
          </a:r>
        </a:p>
      </dgm:t>
    </dgm:pt>
    <dgm:pt modelId="{30A2380D-7E9C-4A5F-A5C4-CC75AA2C217D}" type="parTrans" cxnId="{0FDF3C37-7706-487B-B90A-6938E7A35718}">
      <dgm:prSet/>
      <dgm:spPr/>
      <dgm:t>
        <a:bodyPr rtlCol="0"/>
        <a:lstStyle/>
        <a:p>
          <a:pPr rtl="0"/>
          <a:endParaRPr lang="en-GB" noProof="0" dirty="0"/>
        </a:p>
      </dgm:t>
    </dgm:pt>
    <dgm:pt modelId="{3FAF0B74-B1F3-4AAD-8411-67B5BA835942}" type="sibTrans" cxnId="{0FDF3C37-7706-487B-B90A-6938E7A35718}">
      <dgm:prSet/>
      <dgm:spPr/>
      <dgm:t>
        <a:bodyPr rtlCol="0"/>
        <a:lstStyle/>
        <a:p>
          <a:pPr rtl="0"/>
          <a:endParaRPr lang="en-GB" noProof="0" dirty="0"/>
        </a:p>
      </dgm:t>
    </dgm:pt>
    <dgm:pt modelId="{B983A8E9-0D7F-4241-8E47-CED3E07148A2}">
      <dgm:prSet phldrT="[Text]" phldr="0" custT="1"/>
      <dgm:spPr/>
      <dgm:t>
        <a:bodyPr rtlCol="0"/>
        <a:lstStyle/>
        <a:p>
          <a:pPr rtl="0">
            <a:buNone/>
          </a:pPr>
          <a:r>
            <a:rPr lang="en-GB" sz="2000" b="1" noProof="0" dirty="0"/>
            <a:t>Name</a:t>
          </a:r>
        </a:p>
      </dgm:t>
    </dgm:pt>
    <dgm:pt modelId="{49621E76-B0DF-478F-8BB4-8AB821D28619}" type="parTrans" cxnId="{2CA79092-8B46-4252-8271-A6CE5680F3C4}">
      <dgm:prSet/>
      <dgm:spPr/>
      <dgm:t>
        <a:bodyPr rtlCol="0"/>
        <a:lstStyle/>
        <a:p>
          <a:pPr rtl="0"/>
          <a:endParaRPr lang="en-GB" noProof="0" dirty="0"/>
        </a:p>
      </dgm:t>
    </dgm:pt>
    <dgm:pt modelId="{EFF1982D-3676-4621-A0F5-F807A7587132}" type="sibTrans" cxnId="{2CA79092-8B46-4252-8271-A6CE5680F3C4}">
      <dgm:prSet/>
      <dgm:spPr/>
      <dgm:t>
        <a:bodyPr rtlCol="0"/>
        <a:lstStyle/>
        <a:p>
          <a:pPr rtl="0"/>
          <a:endParaRPr lang="en-GB" noProof="0" dirty="0"/>
        </a:p>
      </dgm:t>
    </dgm:pt>
    <dgm:pt modelId="{A76F1B21-CA09-4694-871B-D603B023E6D6}">
      <dgm:prSet phldrT="[Text]" phldr="0" custT="1"/>
      <dgm:spPr/>
      <dgm:t>
        <a:bodyPr rtlCol="0"/>
        <a:lstStyle/>
        <a:p>
          <a:pPr rtl="0">
            <a:buNone/>
          </a:pPr>
          <a:r>
            <a:rPr lang="en-GB" sz="2000" b="1" noProof="0" dirty="0"/>
            <a:t>Name</a:t>
          </a:r>
        </a:p>
      </dgm:t>
    </dgm:pt>
    <dgm:pt modelId="{4C953A30-E17B-41AB-B883-DFE5ED6DFAD9}" type="parTrans" cxnId="{F9FFA355-A9A4-4F76-BA07-3AEA8F9BD245}">
      <dgm:prSet/>
      <dgm:spPr/>
      <dgm:t>
        <a:bodyPr rtlCol="0"/>
        <a:lstStyle/>
        <a:p>
          <a:pPr rtl="0"/>
          <a:endParaRPr lang="en-GB" noProof="0" dirty="0"/>
        </a:p>
      </dgm:t>
    </dgm:pt>
    <dgm:pt modelId="{0A6E1C1A-4B96-4133-AB6B-FE676737C00F}" type="sibTrans" cxnId="{F9FFA355-A9A4-4F76-BA07-3AEA8F9BD245}">
      <dgm:prSet/>
      <dgm:spPr/>
      <dgm:t>
        <a:bodyPr rtlCol="0"/>
        <a:lstStyle/>
        <a:p>
          <a:pPr rtl="0"/>
          <a:endParaRPr lang="en-GB" noProof="0" dirty="0"/>
        </a:p>
      </dgm:t>
    </dgm:pt>
    <dgm:pt modelId="{81F22E95-6B69-41FD-86CB-B27C1EE3C058}">
      <dgm:prSet phldrT="[Text]" phldr="0" custT="1"/>
      <dgm:spPr/>
      <dgm:t>
        <a:bodyPr rtlCol="0"/>
        <a:lstStyle/>
        <a:p>
          <a:pPr rtl="0">
            <a:buNone/>
          </a:pPr>
          <a:r>
            <a:rPr lang="en-GB" sz="2000" b="1" noProof="0" dirty="0"/>
            <a:t>Name</a:t>
          </a:r>
        </a:p>
      </dgm:t>
    </dgm:pt>
    <dgm:pt modelId="{1B6BD1D0-C1F1-4738-A5F3-1A6CD60315E6}" type="parTrans" cxnId="{2C589C38-965B-44EB-BDFD-DCAED141F969}">
      <dgm:prSet/>
      <dgm:spPr/>
      <dgm:t>
        <a:bodyPr rtlCol="0"/>
        <a:lstStyle/>
        <a:p>
          <a:pPr rtl="0"/>
          <a:endParaRPr lang="en-GB" noProof="0" dirty="0"/>
        </a:p>
      </dgm:t>
    </dgm:pt>
    <dgm:pt modelId="{F76F7D42-FA3B-4C31-AED2-7CB90F1F1CCB}" type="sibTrans" cxnId="{2C589C38-965B-44EB-BDFD-DCAED141F969}">
      <dgm:prSet/>
      <dgm:spPr/>
      <dgm:t>
        <a:bodyPr rtlCol="0"/>
        <a:lstStyle/>
        <a:p>
          <a:pPr rtl="0"/>
          <a:endParaRPr lang="en-GB" noProof="0" dirty="0"/>
        </a:p>
      </dgm:t>
    </dgm:pt>
    <dgm:pt modelId="{3598456C-575D-4C53-B8D6-BCFB73CB99AE}">
      <dgm:prSet phldrT="[Text]" phldr="0" custT="1"/>
      <dgm:spPr/>
      <dgm:t>
        <a:bodyPr rtlCol="0"/>
        <a:lstStyle/>
        <a:p>
          <a:pPr rtl="0">
            <a:buNone/>
          </a:pPr>
          <a:r>
            <a:rPr lang="en-GB" sz="1600" noProof="0" dirty="0"/>
            <a:t>Title</a:t>
          </a:r>
        </a:p>
      </dgm:t>
    </dgm:pt>
    <dgm:pt modelId="{ADE638F0-FA8E-4B2D-9041-5C1C28895591}" type="parTrans" cxnId="{522C015D-D371-4344-815C-5C12ACE216AA}">
      <dgm:prSet/>
      <dgm:spPr/>
      <dgm:t>
        <a:bodyPr rtlCol="0"/>
        <a:lstStyle/>
        <a:p>
          <a:pPr rtl="0"/>
          <a:endParaRPr lang="en-GB" noProof="0" dirty="0"/>
        </a:p>
      </dgm:t>
    </dgm:pt>
    <dgm:pt modelId="{DC0427E6-D737-4E51-8C62-C92D21EB5BDA}" type="sibTrans" cxnId="{522C015D-D371-4344-815C-5C12ACE216AA}">
      <dgm:prSet/>
      <dgm:spPr/>
      <dgm:t>
        <a:bodyPr rtlCol="0"/>
        <a:lstStyle/>
        <a:p>
          <a:pPr rtl="0"/>
          <a:endParaRPr lang="en-GB" noProof="0" dirty="0"/>
        </a:p>
      </dgm:t>
    </dgm:pt>
    <dgm:pt modelId="{4B714C3A-C1C1-41E5-A002-E20254138B40}">
      <dgm:prSet phldrT="[Text]" phldr="0" custT="1"/>
      <dgm:spPr/>
      <dgm:t>
        <a:bodyPr rtlCol="0"/>
        <a:lstStyle/>
        <a:p>
          <a:pPr rtl="0">
            <a:buNone/>
          </a:pPr>
          <a:r>
            <a:rPr lang="en-GB" sz="1600" noProof="0" dirty="0"/>
            <a:t>Title</a:t>
          </a:r>
        </a:p>
      </dgm:t>
    </dgm:pt>
    <dgm:pt modelId="{0F92BC04-1E27-4491-9AF9-75883CE73881}" type="parTrans" cxnId="{E46F16D6-E808-47DB-83D0-022063A6B176}">
      <dgm:prSet/>
      <dgm:spPr/>
      <dgm:t>
        <a:bodyPr rtlCol="0"/>
        <a:lstStyle/>
        <a:p>
          <a:pPr rtl="0"/>
          <a:endParaRPr lang="en-GB" noProof="0" dirty="0"/>
        </a:p>
      </dgm:t>
    </dgm:pt>
    <dgm:pt modelId="{4A0C45FE-21D9-4947-AF6E-824184C9588F}" type="sibTrans" cxnId="{E46F16D6-E808-47DB-83D0-022063A6B176}">
      <dgm:prSet/>
      <dgm:spPr/>
      <dgm:t>
        <a:bodyPr rtlCol="0"/>
        <a:lstStyle/>
        <a:p>
          <a:pPr rtl="0"/>
          <a:endParaRPr lang="en-GB" noProof="0" dirty="0"/>
        </a:p>
      </dgm:t>
    </dgm:pt>
    <dgm:pt modelId="{00A40850-8744-426C-87A0-72246450806C}">
      <dgm:prSet phldrT="[Text]" phldr="0" custT="1"/>
      <dgm:spPr/>
      <dgm:t>
        <a:bodyPr rtlCol="0"/>
        <a:lstStyle/>
        <a:p>
          <a:pPr rtl="0">
            <a:buNone/>
          </a:pPr>
          <a:r>
            <a:rPr lang="en-GB" sz="1600" noProof="0" dirty="0"/>
            <a:t>Title</a:t>
          </a:r>
        </a:p>
      </dgm:t>
    </dgm:pt>
    <dgm:pt modelId="{ACC122C0-D1A9-42D6-B754-E1FF45955572}" type="parTrans" cxnId="{858AFB85-812D-4FBF-8719-BC11C58E9F21}">
      <dgm:prSet/>
      <dgm:spPr/>
      <dgm:t>
        <a:bodyPr rtlCol="0"/>
        <a:lstStyle/>
        <a:p>
          <a:pPr rtl="0"/>
          <a:endParaRPr lang="en-GB" noProof="0" dirty="0"/>
        </a:p>
      </dgm:t>
    </dgm:pt>
    <dgm:pt modelId="{29522AFA-D32E-446C-A5EC-1C78B692D736}" type="sibTrans" cxnId="{858AFB85-812D-4FBF-8719-BC11C58E9F21}">
      <dgm:prSet/>
      <dgm:spPr/>
      <dgm:t>
        <a:bodyPr rtlCol="0"/>
        <a:lstStyle/>
        <a:p>
          <a:pPr rtl="0"/>
          <a:endParaRPr lang="en-GB" noProof="0" dirty="0"/>
        </a:p>
      </dgm:t>
    </dgm:pt>
    <dgm:pt modelId="{B51E9B2F-6C84-4698-8F63-9AE4911E78A4}">
      <dgm:prSet phldrT="[Text]" phldr="0" custT="1"/>
      <dgm:spPr/>
      <dgm:t>
        <a:bodyPr rtlCol="0"/>
        <a:lstStyle/>
        <a:p>
          <a:pPr rtl="0">
            <a:buNone/>
          </a:pPr>
          <a:r>
            <a:rPr lang="en-GB" sz="1600" noProof="0" dirty="0"/>
            <a:t>Title</a:t>
          </a:r>
        </a:p>
      </dgm:t>
    </dgm:pt>
    <dgm:pt modelId="{7880A5CD-110E-4A51-8410-1E947DD9CE13}" type="parTrans" cxnId="{CF398297-A345-4B50-83FE-18F106E1229C}">
      <dgm:prSet/>
      <dgm:spPr/>
      <dgm:t>
        <a:bodyPr rtlCol="0"/>
        <a:lstStyle/>
        <a:p>
          <a:pPr rtl="0"/>
          <a:endParaRPr lang="en-GB" noProof="0" dirty="0"/>
        </a:p>
      </dgm:t>
    </dgm:pt>
    <dgm:pt modelId="{E4201B47-D71F-4D91-BDE6-CAA3ADD80F34}" type="sibTrans" cxnId="{CF398297-A345-4B50-83FE-18F106E1229C}">
      <dgm:prSet/>
      <dgm:spPr/>
      <dgm:t>
        <a:bodyPr rtlCol="0"/>
        <a:lstStyle/>
        <a:p>
          <a:pPr rtl="0"/>
          <a:endParaRPr lang="en-GB" noProof="0" dirty="0"/>
        </a:p>
      </dgm:t>
    </dgm:pt>
    <dgm:pt modelId="{100F7B04-D194-4B13-AA2A-688CB71D8883}" type="pres">
      <dgm:prSet presAssocID="{AB1649F7-5225-49CF-96B5-80DDF7380C60}" presName="Name0" presStyleCnt="0">
        <dgm:presLayoutVars>
          <dgm:dir/>
          <dgm:resizeHandles val="exact"/>
        </dgm:presLayoutVars>
      </dgm:prSet>
      <dgm:spPr/>
    </dgm:pt>
    <dgm:pt modelId="{6233D190-1E72-4179-A174-1ADBAE26D444}" type="pres">
      <dgm:prSet presAssocID="{D457CE9C-1F10-401E-983C-9C4A2775B34D}" presName="compNode" presStyleCnt="0"/>
      <dgm:spPr/>
    </dgm:pt>
    <dgm:pt modelId="{680F1365-D1BB-4DA1-91E4-0E8B42F59820}" type="pres">
      <dgm:prSet presAssocID="{D457CE9C-1F10-401E-983C-9C4A2775B34D}" presName="pictRect" presStyleLbl="node1" presStyleIdx="0" presStyleCnt="4" custScaleY="113681"/>
      <dgm:spPr>
        <a:prstGeom prst="rect">
          <a:avLst/>
        </a:prstGeom>
        <a:blipFill>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Headshot"/>
        </a:ext>
      </dgm:extLst>
    </dgm:pt>
    <dgm:pt modelId="{9098181D-1013-409B-9AE2-9556DE812624}" type="pres">
      <dgm:prSet presAssocID="{D457CE9C-1F10-401E-983C-9C4A2775B34D}" presName="textRect" presStyleLbl="revTx" presStyleIdx="0" presStyleCnt="4" custLinFactNeighborY="23926">
        <dgm:presLayoutVars>
          <dgm:bulletEnabled val="1"/>
        </dgm:presLayoutVars>
      </dgm:prSet>
      <dgm:spPr/>
    </dgm:pt>
    <dgm:pt modelId="{DB4CE19F-23CD-49EC-9AAA-5DE52A7A2271}" type="pres">
      <dgm:prSet presAssocID="{3FAF0B74-B1F3-4AAD-8411-67B5BA835942}" presName="sibTrans" presStyleLbl="sibTrans2D1" presStyleIdx="0" presStyleCnt="0"/>
      <dgm:spPr/>
    </dgm:pt>
    <dgm:pt modelId="{31CAB99C-82D7-4B01-8831-F98C5FF2F605}" type="pres">
      <dgm:prSet presAssocID="{B983A8E9-0D7F-4241-8E47-CED3E07148A2}" presName="compNode" presStyleCnt="0"/>
      <dgm:spPr/>
    </dgm:pt>
    <dgm:pt modelId="{FF4E2A98-5924-4768-8C29-9BBB8D677CE8}" type="pres">
      <dgm:prSet presAssocID="{B983A8E9-0D7F-4241-8E47-CED3E07148A2}" presName="pictRect" presStyleLbl="node1" presStyleIdx="1" presStyleCnt="4" custScaleY="113681"/>
      <dgm:spPr>
        <a:prstGeom prst="rect">
          <a:avLst/>
        </a:prstGeom>
        <a:blipFill>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Headshot"/>
        </a:ext>
      </dgm:extLst>
    </dgm:pt>
    <dgm:pt modelId="{191A76F1-AFC0-483B-B32F-1659FB98F276}" type="pres">
      <dgm:prSet presAssocID="{B983A8E9-0D7F-4241-8E47-CED3E07148A2}" presName="textRect" presStyleLbl="revTx" presStyleIdx="1" presStyleCnt="4" custLinFactNeighborY="23944">
        <dgm:presLayoutVars>
          <dgm:bulletEnabled val="1"/>
        </dgm:presLayoutVars>
      </dgm:prSet>
      <dgm:spPr/>
    </dgm:pt>
    <dgm:pt modelId="{6E2DF27F-4E06-444A-8DDC-4E752678E39A}" type="pres">
      <dgm:prSet presAssocID="{EFF1982D-3676-4621-A0F5-F807A7587132}" presName="sibTrans" presStyleLbl="sibTrans2D1" presStyleIdx="0" presStyleCnt="0"/>
      <dgm:spPr/>
    </dgm:pt>
    <dgm:pt modelId="{BEE9E17A-47F0-435A-82BE-36BBAA045B18}" type="pres">
      <dgm:prSet presAssocID="{A76F1B21-CA09-4694-871B-D603B023E6D6}" presName="compNode" presStyleCnt="0"/>
      <dgm:spPr/>
    </dgm:pt>
    <dgm:pt modelId="{D7CF7A16-D551-4F21-824F-4E323C6E3773}" type="pres">
      <dgm:prSet presAssocID="{A76F1B21-CA09-4694-871B-D603B023E6D6}" presName="pictRect" presStyleLbl="node1" presStyleIdx="2" presStyleCnt="4" custScaleY="113681"/>
      <dgm:spPr>
        <a:prstGeom prst="rect">
          <a:avLst/>
        </a:prstGeom>
        <a:blipFill>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Headshot"/>
        </a:ext>
      </dgm:extLst>
    </dgm:pt>
    <dgm:pt modelId="{41B594ED-279A-438F-BDE3-F7A2546F9B8F}" type="pres">
      <dgm:prSet presAssocID="{A76F1B21-CA09-4694-871B-D603B023E6D6}" presName="textRect" presStyleLbl="revTx" presStyleIdx="2" presStyleCnt="4" custLinFactNeighborY="23944">
        <dgm:presLayoutVars>
          <dgm:bulletEnabled val="1"/>
        </dgm:presLayoutVars>
      </dgm:prSet>
      <dgm:spPr/>
    </dgm:pt>
    <dgm:pt modelId="{D81A3CEA-B101-4ABB-8D5E-8D31E19EA343}" type="pres">
      <dgm:prSet presAssocID="{0A6E1C1A-4B96-4133-AB6B-FE676737C00F}" presName="sibTrans" presStyleLbl="sibTrans2D1" presStyleIdx="0" presStyleCnt="0"/>
      <dgm:spPr/>
    </dgm:pt>
    <dgm:pt modelId="{BE91B488-F9A9-49FA-A905-982EAD60AA91}" type="pres">
      <dgm:prSet presAssocID="{81F22E95-6B69-41FD-86CB-B27C1EE3C058}" presName="compNode" presStyleCnt="0"/>
      <dgm:spPr/>
    </dgm:pt>
    <dgm:pt modelId="{E35B8ABB-D4D7-47E2-AD24-060CDA2C5A2A}" type="pres">
      <dgm:prSet presAssocID="{81F22E95-6B69-41FD-86CB-B27C1EE3C058}" presName="pictRect" presStyleLbl="node1" presStyleIdx="3" presStyleCnt="4" custScaleY="113681"/>
      <dgm:spPr>
        <a:prstGeom prst="rect">
          <a:avLst/>
        </a:prstGeom>
        <a:blipFill>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Headshot"/>
        </a:ext>
      </dgm:extLst>
    </dgm:pt>
    <dgm:pt modelId="{1975D74B-CDAB-4DFD-8C64-DE12B47C3321}" type="pres">
      <dgm:prSet presAssocID="{81F22E95-6B69-41FD-86CB-B27C1EE3C058}" presName="textRect" presStyleLbl="revTx" presStyleIdx="3" presStyleCnt="4" custLinFactNeighborY="23944">
        <dgm:presLayoutVars>
          <dgm:bulletEnabled val="1"/>
        </dgm:presLayoutVars>
      </dgm:prSet>
      <dgm:spPr/>
    </dgm:pt>
  </dgm:ptLst>
  <dgm:cxnLst>
    <dgm:cxn modelId="{89683E0C-7FA7-4B02-90DC-D5B5CDDBD634}" type="presOf" srcId="{4B714C3A-C1C1-41E5-A002-E20254138B40}" destId="{191A76F1-AFC0-483B-B32F-1659FB98F276}" srcOrd="0" destOrd="1" presId="urn:microsoft.com/office/officeart/2005/8/layout/pList1"/>
    <dgm:cxn modelId="{9263310F-0325-42E8-A440-BE14FA8D7D61}" type="presOf" srcId="{B51E9B2F-6C84-4698-8F63-9AE4911E78A4}" destId="{1975D74B-CDAB-4DFD-8C64-DE12B47C3321}" srcOrd="0" destOrd="1" presId="urn:microsoft.com/office/officeart/2005/8/layout/pList1"/>
    <dgm:cxn modelId="{B69EAF22-8024-41FA-8BFE-7C6BA1471356}" type="presOf" srcId="{0A6E1C1A-4B96-4133-AB6B-FE676737C00F}" destId="{D81A3CEA-B101-4ABB-8D5E-8D31E19EA343}" srcOrd="0" destOrd="0" presId="urn:microsoft.com/office/officeart/2005/8/layout/pList1"/>
    <dgm:cxn modelId="{F6280A34-F158-456A-85C2-76CAC507F953}" type="presOf" srcId="{D457CE9C-1F10-401E-983C-9C4A2775B34D}" destId="{9098181D-1013-409B-9AE2-9556DE812624}" srcOrd="0" destOrd="0" presId="urn:microsoft.com/office/officeart/2005/8/layout/pList1"/>
    <dgm:cxn modelId="{0FDF3C37-7706-487B-B90A-6938E7A35718}" srcId="{AB1649F7-5225-49CF-96B5-80DDF7380C60}" destId="{D457CE9C-1F10-401E-983C-9C4A2775B34D}" srcOrd="0" destOrd="0" parTransId="{30A2380D-7E9C-4A5F-A5C4-CC75AA2C217D}" sibTransId="{3FAF0B74-B1F3-4AAD-8411-67B5BA835942}"/>
    <dgm:cxn modelId="{2C589C38-965B-44EB-BDFD-DCAED141F969}" srcId="{AB1649F7-5225-49CF-96B5-80DDF7380C60}" destId="{81F22E95-6B69-41FD-86CB-B27C1EE3C058}" srcOrd="3" destOrd="0" parTransId="{1B6BD1D0-C1F1-4738-A5F3-1A6CD60315E6}" sibTransId="{F76F7D42-FA3B-4C31-AED2-7CB90F1F1CCB}"/>
    <dgm:cxn modelId="{115F525C-6033-457F-9B92-7D0246898EDF}" type="presOf" srcId="{A76F1B21-CA09-4694-871B-D603B023E6D6}" destId="{41B594ED-279A-438F-BDE3-F7A2546F9B8F}" srcOrd="0" destOrd="0" presId="urn:microsoft.com/office/officeart/2005/8/layout/pList1"/>
    <dgm:cxn modelId="{D26EC55C-272C-43D7-AF33-F74914142B9F}" type="presOf" srcId="{3FAF0B74-B1F3-4AAD-8411-67B5BA835942}" destId="{DB4CE19F-23CD-49EC-9AAA-5DE52A7A2271}" srcOrd="0" destOrd="0" presId="urn:microsoft.com/office/officeart/2005/8/layout/pList1"/>
    <dgm:cxn modelId="{522C015D-D371-4344-815C-5C12ACE216AA}" srcId="{D457CE9C-1F10-401E-983C-9C4A2775B34D}" destId="{3598456C-575D-4C53-B8D6-BCFB73CB99AE}" srcOrd="0" destOrd="0" parTransId="{ADE638F0-FA8E-4B2D-9041-5C1C28895591}" sibTransId="{DC0427E6-D737-4E51-8C62-C92D21EB5BDA}"/>
    <dgm:cxn modelId="{B0D59E6A-799F-4D00-BE87-821DC0F861C7}" type="presOf" srcId="{B983A8E9-0D7F-4241-8E47-CED3E07148A2}" destId="{191A76F1-AFC0-483B-B32F-1659FB98F276}" srcOrd="0" destOrd="0" presId="urn:microsoft.com/office/officeart/2005/8/layout/pList1"/>
    <dgm:cxn modelId="{F9FFA355-A9A4-4F76-BA07-3AEA8F9BD245}" srcId="{AB1649F7-5225-49CF-96B5-80DDF7380C60}" destId="{A76F1B21-CA09-4694-871B-D603B023E6D6}" srcOrd="2" destOrd="0" parTransId="{4C953A30-E17B-41AB-B883-DFE5ED6DFAD9}" sibTransId="{0A6E1C1A-4B96-4133-AB6B-FE676737C00F}"/>
    <dgm:cxn modelId="{858AFB85-812D-4FBF-8719-BC11C58E9F21}" srcId="{A76F1B21-CA09-4694-871B-D603B023E6D6}" destId="{00A40850-8744-426C-87A0-72246450806C}" srcOrd="0" destOrd="0" parTransId="{ACC122C0-D1A9-42D6-B754-E1FF45955572}" sibTransId="{29522AFA-D32E-446C-A5EC-1C78B692D736}"/>
    <dgm:cxn modelId="{2CA79092-8B46-4252-8271-A6CE5680F3C4}" srcId="{AB1649F7-5225-49CF-96B5-80DDF7380C60}" destId="{B983A8E9-0D7F-4241-8E47-CED3E07148A2}" srcOrd="1" destOrd="0" parTransId="{49621E76-B0DF-478F-8BB4-8AB821D28619}" sibTransId="{EFF1982D-3676-4621-A0F5-F807A7587132}"/>
    <dgm:cxn modelId="{55C24197-C1FC-4C1C-868A-7133D3CF0043}" type="presOf" srcId="{AB1649F7-5225-49CF-96B5-80DDF7380C60}" destId="{100F7B04-D194-4B13-AA2A-688CB71D8883}" srcOrd="0" destOrd="0" presId="urn:microsoft.com/office/officeart/2005/8/layout/pList1"/>
    <dgm:cxn modelId="{CF398297-A345-4B50-83FE-18F106E1229C}" srcId="{81F22E95-6B69-41FD-86CB-B27C1EE3C058}" destId="{B51E9B2F-6C84-4698-8F63-9AE4911E78A4}" srcOrd="0" destOrd="0" parTransId="{7880A5CD-110E-4A51-8410-1E947DD9CE13}" sibTransId="{E4201B47-D71F-4D91-BDE6-CAA3ADD80F34}"/>
    <dgm:cxn modelId="{411DBDA4-AA84-4847-8CD9-52F4C602EF03}" type="presOf" srcId="{00A40850-8744-426C-87A0-72246450806C}" destId="{41B594ED-279A-438F-BDE3-F7A2546F9B8F}" srcOrd="0" destOrd="1" presId="urn:microsoft.com/office/officeart/2005/8/layout/pList1"/>
    <dgm:cxn modelId="{265A51B7-15DD-419B-AAAA-DB89831E682C}" type="presOf" srcId="{EFF1982D-3676-4621-A0F5-F807A7587132}" destId="{6E2DF27F-4E06-444A-8DDC-4E752678E39A}" srcOrd="0" destOrd="0" presId="urn:microsoft.com/office/officeart/2005/8/layout/pList1"/>
    <dgm:cxn modelId="{E46F16D6-E808-47DB-83D0-022063A6B176}" srcId="{B983A8E9-0D7F-4241-8E47-CED3E07148A2}" destId="{4B714C3A-C1C1-41E5-A002-E20254138B40}" srcOrd="0" destOrd="0" parTransId="{0F92BC04-1E27-4491-9AF9-75883CE73881}" sibTransId="{4A0C45FE-21D9-4947-AF6E-824184C9588F}"/>
    <dgm:cxn modelId="{278BD8E8-9D83-4DC7-AD46-A7054EC9BFED}" type="presOf" srcId="{81F22E95-6B69-41FD-86CB-B27C1EE3C058}" destId="{1975D74B-CDAB-4DFD-8C64-DE12B47C3321}" srcOrd="0" destOrd="0" presId="urn:microsoft.com/office/officeart/2005/8/layout/pList1"/>
    <dgm:cxn modelId="{58ED9EE9-E29B-49AA-AA91-FF64A3E87E71}" type="presOf" srcId="{3598456C-575D-4C53-B8D6-BCFB73CB99AE}" destId="{9098181D-1013-409B-9AE2-9556DE812624}" srcOrd="0" destOrd="1" presId="urn:microsoft.com/office/officeart/2005/8/layout/pList1"/>
    <dgm:cxn modelId="{4F0519EB-BA4A-4467-B681-8B7A20A8E3BD}" type="presParOf" srcId="{100F7B04-D194-4B13-AA2A-688CB71D8883}" destId="{6233D190-1E72-4179-A174-1ADBAE26D444}" srcOrd="0" destOrd="0" presId="urn:microsoft.com/office/officeart/2005/8/layout/pList1"/>
    <dgm:cxn modelId="{1C5A1CBF-0F16-49EE-87AA-88A3449A5029}" type="presParOf" srcId="{6233D190-1E72-4179-A174-1ADBAE26D444}" destId="{680F1365-D1BB-4DA1-91E4-0E8B42F59820}" srcOrd="0" destOrd="0" presId="urn:microsoft.com/office/officeart/2005/8/layout/pList1"/>
    <dgm:cxn modelId="{C04D4ACD-0E41-4A6F-ADA6-D3FC3A159B5C}" type="presParOf" srcId="{6233D190-1E72-4179-A174-1ADBAE26D444}" destId="{9098181D-1013-409B-9AE2-9556DE812624}" srcOrd="1" destOrd="0" presId="urn:microsoft.com/office/officeart/2005/8/layout/pList1"/>
    <dgm:cxn modelId="{40F4DA02-B5F1-409A-9F8D-EA0A0C0BDC2A}" type="presParOf" srcId="{100F7B04-D194-4B13-AA2A-688CB71D8883}" destId="{DB4CE19F-23CD-49EC-9AAA-5DE52A7A2271}" srcOrd="1" destOrd="0" presId="urn:microsoft.com/office/officeart/2005/8/layout/pList1"/>
    <dgm:cxn modelId="{5955CD18-2C9A-498B-9CF5-144D9FAF5645}" type="presParOf" srcId="{100F7B04-D194-4B13-AA2A-688CB71D8883}" destId="{31CAB99C-82D7-4B01-8831-F98C5FF2F605}" srcOrd="2" destOrd="0" presId="urn:microsoft.com/office/officeart/2005/8/layout/pList1"/>
    <dgm:cxn modelId="{692462CF-C435-4AA0-8120-67EFCA399F33}" type="presParOf" srcId="{31CAB99C-82D7-4B01-8831-F98C5FF2F605}" destId="{FF4E2A98-5924-4768-8C29-9BBB8D677CE8}" srcOrd="0" destOrd="0" presId="urn:microsoft.com/office/officeart/2005/8/layout/pList1"/>
    <dgm:cxn modelId="{F695DAB1-08FB-46EE-8301-158C7F66F7CD}" type="presParOf" srcId="{31CAB99C-82D7-4B01-8831-F98C5FF2F605}" destId="{191A76F1-AFC0-483B-B32F-1659FB98F276}" srcOrd="1" destOrd="0" presId="urn:microsoft.com/office/officeart/2005/8/layout/pList1"/>
    <dgm:cxn modelId="{5864809B-7D8E-4981-8F93-61B7AFF1BCC7}" type="presParOf" srcId="{100F7B04-D194-4B13-AA2A-688CB71D8883}" destId="{6E2DF27F-4E06-444A-8DDC-4E752678E39A}" srcOrd="3" destOrd="0" presId="urn:microsoft.com/office/officeart/2005/8/layout/pList1"/>
    <dgm:cxn modelId="{1375185C-1276-4F61-9419-2E17824929F5}" type="presParOf" srcId="{100F7B04-D194-4B13-AA2A-688CB71D8883}" destId="{BEE9E17A-47F0-435A-82BE-36BBAA045B18}" srcOrd="4" destOrd="0" presId="urn:microsoft.com/office/officeart/2005/8/layout/pList1"/>
    <dgm:cxn modelId="{D5B8CC62-1435-4368-8BEF-EF25A1E8F1EA}" type="presParOf" srcId="{BEE9E17A-47F0-435A-82BE-36BBAA045B18}" destId="{D7CF7A16-D551-4F21-824F-4E323C6E3773}" srcOrd="0" destOrd="0" presId="urn:microsoft.com/office/officeart/2005/8/layout/pList1"/>
    <dgm:cxn modelId="{F6841E57-3C61-41CE-A8EB-2CCFFD158596}" type="presParOf" srcId="{BEE9E17A-47F0-435A-82BE-36BBAA045B18}" destId="{41B594ED-279A-438F-BDE3-F7A2546F9B8F}" srcOrd="1" destOrd="0" presId="urn:microsoft.com/office/officeart/2005/8/layout/pList1"/>
    <dgm:cxn modelId="{8A708F0D-18D3-42D5-AE71-F67165C216D5}" type="presParOf" srcId="{100F7B04-D194-4B13-AA2A-688CB71D8883}" destId="{D81A3CEA-B101-4ABB-8D5E-8D31E19EA343}" srcOrd="5" destOrd="0" presId="urn:microsoft.com/office/officeart/2005/8/layout/pList1"/>
    <dgm:cxn modelId="{90DD228F-9D0B-4334-A0FE-A23F44E669ED}" type="presParOf" srcId="{100F7B04-D194-4B13-AA2A-688CB71D8883}" destId="{BE91B488-F9A9-49FA-A905-982EAD60AA91}" srcOrd="6" destOrd="0" presId="urn:microsoft.com/office/officeart/2005/8/layout/pList1"/>
    <dgm:cxn modelId="{637D54B4-E4B6-4B4D-B0D9-E67E932C194B}" type="presParOf" srcId="{BE91B488-F9A9-49FA-A905-982EAD60AA91}" destId="{E35B8ABB-D4D7-47E2-AD24-060CDA2C5A2A}" srcOrd="0" destOrd="0" presId="urn:microsoft.com/office/officeart/2005/8/layout/pList1"/>
    <dgm:cxn modelId="{381442DE-E710-4E20-A285-1F26C9BA54E2}" type="presParOf" srcId="{BE91B488-F9A9-49FA-A905-982EAD60AA91}" destId="{1975D74B-CDAB-4DFD-8C64-DE12B47C3321}"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F1365-D1BB-4DA1-91E4-0E8B42F59820}">
      <dsp:nvSpPr>
        <dsp:cNvPr id="0" name=""/>
        <dsp:cNvSpPr/>
      </dsp:nvSpPr>
      <dsp:spPr>
        <a:xfrm>
          <a:off x="4865" y="428553"/>
          <a:ext cx="2315419" cy="1813579"/>
        </a:xfrm>
        <a:prstGeom prst="rect">
          <a:avLst/>
        </a:prstGeom>
        <a:blipFill>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98181D-1013-409B-9AE2-9556DE812624}">
      <dsp:nvSpPr>
        <dsp:cNvPr id="0" name=""/>
        <dsp:cNvSpPr/>
      </dsp:nvSpPr>
      <dsp:spPr>
        <a:xfrm>
          <a:off x="4865" y="2338534"/>
          <a:ext cx="2315419" cy="859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rtlCol="0" anchor="t" anchorCtr="0">
          <a:noAutofit/>
        </a:bodyPr>
        <a:lstStyle/>
        <a:p>
          <a:pPr marL="0" lvl="0" indent="0" algn="l" defTabSz="889000" rtl="0">
            <a:lnSpc>
              <a:spcPct val="90000"/>
            </a:lnSpc>
            <a:spcBef>
              <a:spcPct val="0"/>
            </a:spcBef>
            <a:spcAft>
              <a:spcPct val="35000"/>
            </a:spcAft>
            <a:buNone/>
          </a:pPr>
          <a:r>
            <a:rPr lang="en-GB" sz="2000" b="1" kern="1200" noProof="0" dirty="0"/>
            <a:t>Name</a:t>
          </a:r>
        </a:p>
        <a:p>
          <a:pPr marL="171450" lvl="1" indent="-171450" algn="l" defTabSz="711200" rtl="0">
            <a:lnSpc>
              <a:spcPct val="90000"/>
            </a:lnSpc>
            <a:spcBef>
              <a:spcPct val="0"/>
            </a:spcBef>
            <a:spcAft>
              <a:spcPct val="15000"/>
            </a:spcAft>
            <a:buNone/>
          </a:pPr>
          <a:r>
            <a:rPr lang="en-GB" sz="1600" kern="1200" noProof="0" dirty="0"/>
            <a:t>Title</a:t>
          </a:r>
        </a:p>
      </dsp:txBody>
      <dsp:txXfrm>
        <a:off x="4865" y="2338534"/>
        <a:ext cx="2315419" cy="859020"/>
      </dsp:txXfrm>
    </dsp:sp>
    <dsp:sp modelId="{FF4E2A98-5924-4768-8C29-9BBB8D677CE8}">
      <dsp:nvSpPr>
        <dsp:cNvPr id="0" name=""/>
        <dsp:cNvSpPr/>
      </dsp:nvSpPr>
      <dsp:spPr>
        <a:xfrm>
          <a:off x="2551923" y="428553"/>
          <a:ext cx="2315419" cy="1813579"/>
        </a:xfrm>
        <a:prstGeom prst="rect">
          <a:avLst/>
        </a:prstGeom>
        <a:blipFill>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A76F1-AFC0-483B-B32F-1659FB98F276}">
      <dsp:nvSpPr>
        <dsp:cNvPr id="0" name=""/>
        <dsp:cNvSpPr/>
      </dsp:nvSpPr>
      <dsp:spPr>
        <a:xfrm>
          <a:off x="2551923" y="2338689"/>
          <a:ext cx="2315419" cy="859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rtlCol="0" anchor="t" anchorCtr="0">
          <a:noAutofit/>
        </a:bodyPr>
        <a:lstStyle/>
        <a:p>
          <a:pPr marL="0" lvl="0" indent="0" algn="l" defTabSz="889000" rtl="0">
            <a:lnSpc>
              <a:spcPct val="90000"/>
            </a:lnSpc>
            <a:spcBef>
              <a:spcPct val="0"/>
            </a:spcBef>
            <a:spcAft>
              <a:spcPct val="35000"/>
            </a:spcAft>
            <a:buNone/>
          </a:pPr>
          <a:r>
            <a:rPr lang="en-GB" sz="2000" b="1" kern="1200" noProof="0" dirty="0"/>
            <a:t>Name</a:t>
          </a:r>
        </a:p>
        <a:p>
          <a:pPr marL="171450" lvl="1" indent="-171450" algn="l" defTabSz="711200" rtl="0">
            <a:lnSpc>
              <a:spcPct val="90000"/>
            </a:lnSpc>
            <a:spcBef>
              <a:spcPct val="0"/>
            </a:spcBef>
            <a:spcAft>
              <a:spcPct val="15000"/>
            </a:spcAft>
            <a:buNone/>
          </a:pPr>
          <a:r>
            <a:rPr lang="en-GB" sz="1600" kern="1200" noProof="0" dirty="0"/>
            <a:t>Title</a:t>
          </a:r>
        </a:p>
      </dsp:txBody>
      <dsp:txXfrm>
        <a:off x="2551923" y="2338689"/>
        <a:ext cx="2315419" cy="859020"/>
      </dsp:txXfrm>
    </dsp:sp>
    <dsp:sp modelId="{D7CF7A16-D551-4F21-824F-4E323C6E3773}">
      <dsp:nvSpPr>
        <dsp:cNvPr id="0" name=""/>
        <dsp:cNvSpPr/>
      </dsp:nvSpPr>
      <dsp:spPr>
        <a:xfrm>
          <a:off x="5098982" y="428553"/>
          <a:ext cx="2315419" cy="1813579"/>
        </a:xfrm>
        <a:prstGeom prst="rect">
          <a:avLst/>
        </a:prstGeom>
        <a:blipFill>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B594ED-279A-438F-BDE3-F7A2546F9B8F}">
      <dsp:nvSpPr>
        <dsp:cNvPr id="0" name=""/>
        <dsp:cNvSpPr/>
      </dsp:nvSpPr>
      <dsp:spPr>
        <a:xfrm>
          <a:off x="5098982" y="2338689"/>
          <a:ext cx="2315419" cy="859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rtlCol="0" anchor="t" anchorCtr="0">
          <a:noAutofit/>
        </a:bodyPr>
        <a:lstStyle/>
        <a:p>
          <a:pPr marL="0" lvl="0" indent="0" algn="l" defTabSz="889000" rtl="0">
            <a:lnSpc>
              <a:spcPct val="90000"/>
            </a:lnSpc>
            <a:spcBef>
              <a:spcPct val="0"/>
            </a:spcBef>
            <a:spcAft>
              <a:spcPct val="35000"/>
            </a:spcAft>
            <a:buNone/>
          </a:pPr>
          <a:r>
            <a:rPr lang="en-GB" sz="2000" b="1" kern="1200" noProof="0" dirty="0"/>
            <a:t>Name</a:t>
          </a:r>
        </a:p>
        <a:p>
          <a:pPr marL="171450" lvl="1" indent="-171450" algn="l" defTabSz="711200" rtl="0">
            <a:lnSpc>
              <a:spcPct val="90000"/>
            </a:lnSpc>
            <a:spcBef>
              <a:spcPct val="0"/>
            </a:spcBef>
            <a:spcAft>
              <a:spcPct val="15000"/>
            </a:spcAft>
            <a:buNone/>
          </a:pPr>
          <a:r>
            <a:rPr lang="en-GB" sz="1600" kern="1200" noProof="0" dirty="0"/>
            <a:t>Title</a:t>
          </a:r>
        </a:p>
      </dsp:txBody>
      <dsp:txXfrm>
        <a:off x="5098982" y="2338689"/>
        <a:ext cx="2315419" cy="859020"/>
      </dsp:txXfrm>
    </dsp:sp>
    <dsp:sp modelId="{E35B8ABB-D4D7-47E2-AD24-060CDA2C5A2A}">
      <dsp:nvSpPr>
        <dsp:cNvPr id="0" name=""/>
        <dsp:cNvSpPr/>
      </dsp:nvSpPr>
      <dsp:spPr>
        <a:xfrm>
          <a:off x="7646040" y="428553"/>
          <a:ext cx="2315419" cy="1813579"/>
        </a:xfrm>
        <a:prstGeom prst="rect">
          <a:avLst/>
        </a:prstGeom>
        <a:blipFill>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5D74B-CDAB-4DFD-8C64-DE12B47C3321}">
      <dsp:nvSpPr>
        <dsp:cNvPr id="0" name=""/>
        <dsp:cNvSpPr/>
      </dsp:nvSpPr>
      <dsp:spPr>
        <a:xfrm>
          <a:off x="7646040" y="2338689"/>
          <a:ext cx="2315419" cy="859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rtlCol="0" anchor="t" anchorCtr="0">
          <a:noAutofit/>
        </a:bodyPr>
        <a:lstStyle/>
        <a:p>
          <a:pPr marL="0" lvl="0" indent="0" algn="l" defTabSz="889000" rtl="0">
            <a:lnSpc>
              <a:spcPct val="90000"/>
            </a:lnSpc>
            <a:spcBef>
              <a:spcPct val="0"/>
            </a:spcBef>
            <a:spcAft>
              <a:spcPct val="35000"/>
            </a:spcAft>
            <a:buNone/>
          </a:pPr>
          <a:r>
            <a:rPr lang="en-GB" sz="2000" b="1" kern="1200" noProof="0" dirty="0"/>
            <a:t>Name</a:t>
          </a:r>
        </a:p>
        <a:p>
          <a:pPr marL="171450" lvl="1" indent="-171450" algn="l" defTabSz="711200" rtl="0">
            <a:lnSpc>
              <a:spcPct val="90000"/>
            </a:lnSpc>
            <a:spcBef>
              <a:spcPct val="0"/>
            </a:spcBef>
            <a:spcAft>
              <a:spcPct val="15000"/>
            </a:spcAft>
            <a:buNone/>
          </a:pPr>
          <a:r>
            <a:rPr lang="en-GB" sz="1600" kern="1200" noProof="0" dirty="0"/>
            <a:t>Title</a:t>
          </a:r>
        </a:p>
      </dsp:txBody>
      <dsp:txXfrm>
        <a:off x="7646040" y="2338689"/>
        <a:ext cx="2315419" cy="85902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04/06/2025</a:t>
            </a:fld>
            <a:endParaRPr lang="en-GB"/>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04/06/2025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1</a:t>
            </a:fld>
            <a:endParaRPr lang="en-GB"/>
          </a:p>
        </p:txBody>
      </p:sp>
    </p:spTree>
    <p:extLst>
      <p:ext uri="{BB962C8B-B14F-4D97-AF65-F5344CB8AC3E}">
        <p14:creationId xmlns:p14="http://schemas.microsoft.com/office/powerpoint/2010/main" val="1816249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2</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global hospitality sector increasingly </a:t>
            </a:r>
            <a:r>
              <a:rPr lang="en-US" dirty="0" err="1">
                <a:latin typeface="Times New Roman" panose="02020603050405020304" pitchFamily="18" charset="0"/>
                <a:cs typeface="Times New Roman" panose="02020603050405020304" pitchFamily="18" charset="0"/>
              </a:rPr>
              <a:t>prioritises</a:t>
            </a:r>
            <a:r>
              <a:rPr lang="en-US" dirty="0">
                <a:latin typeface="Times New Roman" panose="02020603050405020304" pitchFamily="18" charset="0"/>
                <a:cs typeface="Times New Roman" panose="02020603050405020304" pitchFamily="18" charset="0"/>
              </a:rPr>
              <a:t> a sustainability and net-zero strategy, with hotels aiming to reduce emissions. There is a lot of concern about the industry’s carbon emissions, mainly due to the large amount of energy necessary for heating, cooling, lighting, and running the business (Ford and Sturman, 2019). Many companies are adopting renewable energy and eco-friendly infrastructure through regulations and consumer demand (Costa and Costa, 2022). This presentation discusses these dynamics and factors outside of the dynamics.</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a:p>
        </p:txBody>
      </p:sp>
    </p:spTree>
    <p:extLst>
      <p:ext uri="{BB962C8B-B14F-4D97-AF65-F5344CB8AC3E}">
        <p14:creationId xmlns:p14="http://schemas.microsoft.com/office/powerpoint/2010/main" val="81616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583D4-E0EF-AAB6-3CF5-0B5C968DF6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D21592-EC5C-2A82-3C3C-8AAE24985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BFB44-A48A-3525-75B8-700756033DAE}"/>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Adoption of Renewable Energy in Hotels</a:t>
            </a:r>
          </a:p>
          <a:p>
            <a:pPr algn="just"/>
            <a:r>
              <a:rPr lang="en-US" dirty="0">
                <a:latin typeface="Times New Roman" panose="02020603050405020304" pitchFamily="18" charset="0"/>
                <a:cs typeface="Times New Roman" panose="02020603050405020304" pitchFamily="18" charset="0"/>
              </a:rPr>
              <a:t>Hotels are choosing solar and geothermal systems to use renewable energy, meet net-zero goals, lower emissions, and ultimately reduce operational costs in the long term. Although adoption patterns differ in this dimension by region and capacity, this trend boosts brand image and attracts eco-conscious customers (Batabyal and Das, 2019; Deloitte, 2024), contributing to its growth in the industry.</a:t>
            </a:r>
          </a:p>
          <a:p>
            <a:endParaRPr lang="en-GB" dirty="0"/>
          </a:p>
        </p:txBody>
      </p:sp>
      <p:sp>
        <p:nvSpPr>
          <p:cNvPr id="4" name="Slide Number Placeholder 3">
            <a:extLst>
              <a:ext uri="{FF2B5EF4-FFF2-40B4-BE49-F238E27FC236}">
                <a16:creationId xmlns:a16="http://schemas.microsoft.com/office/drawing/2014/main" id="{254EC7EC-21A6-46FA-3267-BC6606B43D6C}"/>
              </a:ext>
            </a:extLst>
          </p:cNvPr>
          <p:cNvSpPr>
            <a:spLocks noGrp="1"/>
          </p:cNvSpPr>
          <p:nvPr>
            <p:ph type="sldNum" sz="quarter" idx="5"/>
          </p:nvPr>
        </p:nvSpPr>
        <p:spPr/>
        <p:txBody>
          <a:bodyPr/>
          <a:lstStyle/>
          <a:p>
            <a:pPr rtl="0"/>
            <a:fld id="{0842455A-0D23-4EAB-9AF9-2CC2B3066B0A}" type="slidenum">
              <a:rPr lang="en-GB" smtClean="0"/>
              <a:t>4</a:t>
            </a:fld>
            <a:endParaRPr lang="en-GB"/>
          </a:p>
        </p:txBody>
      </p:sp>
    </p:spTree>
    <p:extLst>
      <p:ext uri="{BB962C8B-B14F-4D97-AF65-F5344CB8AC3E}">
        <p14:creationId xmlns:p14="http://schemas.microsoft.com/office/powerpoint/2010/main" val="1132509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07CD4-F9DA-DE83-0321-5C61CA037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C8EA3B-54A4-DC18-17AE-E9BE8E034E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88F76F-592F-92B4-0DB6-24E6C051F049}"/>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Advantages of Renewable Energy Integration</a:t>
            </a:r>
          </a:p>
          <a:p>
            <a:pPr algn="just"/>
            <a:r>
              <a:rPr lang="en-US" dirty="0">
                <a:latin typeface="Times New Roman" panose="02020603050405020304" pitchFamily="18" charset="0"/>
                <a:cs typeface="Times New Roman" panose="02020603050405020304" pitchFamily="18" charset="0"/>
              </a:rPr>
              <a:t>Restoration of renewables benefits hotels in terms of environmental, financial, and reputation. It also lowers emissions (Cooper and Hall, 2019), reduces long-term energy costs (Faulkner, </a:t>
            </a:r>
            <a:r>
              <a:rPr lang="en-US" dirty="0" err="1">
                <a:latin typeface="Times New Roman" panose="02020603050405020304" pitchFamily="18" charset="0"/>
                <a:cs typeface="Times New Roman" panose="02020603050405020304" pitchFamily="18" charset="0"/>
              </a:rPr>
              <a:t>Moscardo</a:t>
            </a:r>
            <a:r>
              <a:rPr lang="en-US" dirty="0">
                <a:latin typeface="Times New Roman" panose="02020603050405020304" pitchFamily="18" charset="0"/>
                <a:cs typeface="Times New Roman" panose="02020603050405020304" pitchFamily="18" charset="0"/>
              </a:rPr>
              <a:t> and Laws, 2001), and enhances brand image. After all, sustainability certifications increase customer loyalty and investor attraction (McGrady Clarke, 2024), making hotels a competitive force in a green market.</a:t>
            </a:r>
          </a:p>
          <a:p>
            <a:endParaRPr lang="en-GB" dirty="0"/>
          </a:p>
        </p:txBody>
      </p:sp>
      <p:sp>
        <p:nvSpPr>
          <p:cNvPr id="4" name="Slide Number Placeholder 3">
            <a:extLst>
              <a:ext uri="{FF2B5EF4-FFF2-40B4-BE49-F238E27FC236}">
                <a16:creationId xmlns:a16="http://schemas.microsoft.com/office/drawing/2014/main" id="{50E95047-3A32-98CA-D5FD-066AD8FB8177}"/>
              </a:ext>
            </a:extLst>
          </p:cNvPr>
          <p:cNvSpPr>
            <a:spLocks noGrp="1"/>
          </p:cNvSpPr>
          <p:nvPr>
            <p:ph type="sldNum" sz="quarter" idx="5"/>
          </p:nvPr>
        </p:nvSpPr>
        <p:spPr/>
        <p:txBody>
          <a:bodyPr/>
          <a:lstStyle/>
          <a:p>
            <a:pPr rtl="0"/>
            <a:fld id="{0842455A-0D23-4EAB-9AF9-2CC2B3066B0A}" type="slidenum">
              <a:rPr lang="en-GB" smtClean="0"/>
              <a:t>5</a:t>
            </a:fld>
            <a:endParaRPr lang="en-GB"/>
          </a:p>
        </p:txBody>
      </p:sp>
    </p:spTree>
    <p:extLst>
      <p:ext uri="{BB962C8B-B14F-4D97-AF65-F5344CB8AC3E}">
        <p14:creationId xmlns:p14="http://schemas.microsoft.com/office/powerpoint/2010/main" val="934257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30806-366B-EA73-9E49-0DFBACA978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58C33B-66F0-B077-04E3-B000543855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0E2202-E1DA-DAEC-BB95-079628669C40}"/>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Barriers to Renewable Energy Adoption in Hospitality</a:t>
            </a:r>
          </a:p>
          <a:p>
            <a:pPr algn="just"/>
            <a:r>
              <a:rPr lang="en-US" dirty="0">
                <a:latin typeface="Times New Roman" panose="02020603050405020304" pitchFamily="18" charset="0"/>
                <a:cs typeface="Times New Roman" panose="02020603050405020304" pitchFamily="18" charset="0"/>
              </a:rPr>
              <a:t>Barriers to renewable adoption in hospitality for smaller hotels are primarily constrained by financial factors (Ivanov and Webster, 2019). Due to structural and aesthetic characteristics, retrofitting is more difficult in heritage buildings (Tribe, 2009). In addition, unclear policies, insufficient incentives, and insufficient understanding of energy integration units and necessary management lead to slow progress in sustainable energy integration in this industry.</a:t>
            </a:r>
          </a:p>
          <a:p>
            <a:endParaRPr lang="en-US" dirty="0"/>
          </a:p>
          <a:p>
            <a:endParaRPr lang="en-GB" dirty="0"/>
          </a:p>
        </p:txBody>
      </p:sp>
      <p:sp>
        <p:nvSpPr>
          <p:cNvPr id="4" name="Slide Number Placeholder 3">
            <a:extLst>
              <a:ext uri="{FF2B5EF4-FFF2-40B4-BE49-F238E27FC236}">
                <a16:creationId xmlns:a16="http://schemas.microsoft.com/office/drawing/2014/main" id="{381439D4-E675-6512-E2EF-189C654DAD1A}"/>
              </a:ext>
            </a:extLst>
          </p:cNvPr>
          <p:cNvSpPr>
            <a:spLocks noGrp="1"/>
          </p:cNvSpPr>
          <p:nvPr>
            <p:ph type="sldNum" sz="quarter" idx="5"/>
          </p:nvPr>
        </p:nvSpPr>
        <p:spPr/>
        <p:txBody>
          <a:bodyPr/>
          <a:lstStyle/>
          <a:p>
            <a:pPr rtl="0"/>
            <a:fld id="{0842455A-0D23-4EAB-9AF9-2CC2B3066B0A}" type="slidenum">
              <a:rPr lang="en-GB" smtClean="0"/>
              <a:t>6</a:t>
            </a:fld>
            <a:endParaRPr lang="en-GB"/>
          </a:p>
        </p:txBody>
      </p:sp>
    </p:spTree>
    <p:extLst>
      <p:ext uri="{BB962C8B-B14F-4D97-AF65-F5344CB8AC3E}">
        <p14:creationId xmlns:p14="http://schemas.microsoft.com/office/powerpoint/2010/main" val="2647489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A822A-E5F2-FCFE-9AB0-0CF032C434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8BD52-C9DE-1990-C96F-F993C2C7DC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FDA212-08DE-EC05-BFF6-68A76EF145F0}"/>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Subsidies and incentives from political regulations encourage hotels to use renewables, but inconsistent regional regulations can set back progress (Chaudhary, Singh and Ghosh, 2024). To run a hotel economically, it is necessary to reduce the rising energy costs and opt for sustainable solutions. However, smaller businesses also require access to green finance but do not have funds for high-upfront expenses for green investments.</a:t>
            </a:r>
          </a:p>
          <a:p>
            <a:endParaRPr lang="en-US" dirty="0"/>
          </a:p>
          <a:p>
            <a:endParaRPr lang="en-GB" dirty="0"/>
          </a:p>
        </p:txBody>
      </p:sp>
      <p:sp>
        <p:nvSpPr>
          <p:cNvPr id="4" name="Slide Number Placeholder 3">
            <a:extLst>
              <a:ext uri="{FF2B5EF4-FFF2-40B4-BE49-F238E27FC236}">
                <a16:creationId xmlns:a16="http://schemas.microsoft.com/office/drawing/2014/main" id="{EAD50ADF-BB87-904B-C8F7-2EEF6D603488}"/>
              </a:ext>
            </a:extLst>
          </p:cNvPr>
          <p:cNvSpPr>
            <a:spLocks noGrp="1"/>
          </p:cNvSpPr>
          <p:nvPr>
            <p:ph type="sldNum" sz="quarter" idx="5"/>
          </p:nvPr>
        </p:nvSpPr>
        <p:spPr/>
        <p:txBody>
          <a:bodyPr/>
          <a:lstStyle/>
          <a:p>
            <a:pPr rtl="0"/>
            <a:fld id="{0842455A-0D23-4EAB-9AF9-2CC2B3066B0A}" type="slidenum">
              <a:rPr lang="en-GB" smtClean="0"/>
              <a:t>7</a:t>
            </a:fld>
            <a:endParaRPr lang="en-GB"/>
          </a:p>
        </p:txBody>
      </p:sp>
    </p:spTree>
    <p:extLst>
      <p:ext uri="{BB962C8B-B14F-4D97-AF65-F5344CB8AC3E}">
        <p14:creationId xmlns:p14="http://schemas.microsoft.com/office/powerpoint/2010/main" val="724561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4BC1C-E41A-A744-A3C4-21829871FA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98650-D100-58CB-5919-2D2522FC2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0957B8-AAA5-C9DA-6817-F1025E8D46EF}"/>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Demand for eco-certified hotels is influenced by social awareness of environmental issues; hotels that use renewable energy improve public perception and show that outside and beyond the bottom line (Hospitality Insights, 2024). However, although there are technological advances to increase operational efficiency, older hotel infrastructures generally fail to adapt to modern systems (Sharma, Singh and Tyagi, 2024).</a:t>
            </a: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546BE04-422B-A77A-805D-B22CF09C2C36}"/>
              </a:ext>
            </a:extLst>
          </p:cNvPr>
          <p:cNvSpPr>
            <a:spLocks noGrp="1"/>
          </p:cNvSpPr>
          <p:nvPr>
            <p:ph type="sldNum" sz="quarter" idx="5"/>
          </p:nvPr>
        </p:nvSpPr>
        <p:spPr/>
        <p:txBody>
          <a:bodyPr/>
          <a:lstStyle/>
          <a:p>
            <a:pPr rtl="0"/>
            <a:fld id="{0842455A-0D23-4EAB-9AF9-2CC2B3066B0A}" type="slidenum">
              <a:rPr lang="en-GB" smtClean="0"/>
              <a:t>8</a:t>
            </a:fld>
            <a:endParaRPr lang="en-GB"/>
          </a:p>
        </p:txBody>
      </p:sp>
    </p:spTree>
    <p:extLst>
      <p:ext uri="{BB962C8B-B14F-4D97-AF65-F5344CB8AC3E}">
        <p14:creationId xmlns:p14="http://schemas.microsoft.com/office/powerpoint/2010/main" val="3894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0ED4-CE57-7DC8-0CDD-B85395E2E0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9067B2-A9EE-0300-4860-6427A3508D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999B3E-99C6-C52F-48DB-E6B765345ADB}"/>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Under the legal aspect, global regulations impose stricter emissions and energy laws on hotels, which must comply with them or face penalties and reputational harm. Hotels must align themselves with the SDG goals (Khatter, 2023) to address climate change urgency and take proactive sustainability action, even long-term, to ensure long-term environmental resilience.</a:t>
            </a: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042B302-505F-2A12-B043-B4F9F77EF6D8}"/>
              </a:ext>
            </a:extLst>
          </p:cNvPr>
          <p:cNvSpPr>
            <a:spLocks noGrp="1"/>
          </p:cNvSpPr>
          <p:nvPr>
            <p:ph type="sldNum" sz="quarter" idx="5"/>
          </p:nvPr>
        </p:nvSpPr>
        <p:spPr/>
        <p:txBody>
          <a:bodyPr/>
          <a:lstStyle/>
          <a:p>
            <a:pPr rtl="0"/>
            <a:fld id="{0842455A-0D23-4EAB-9AF9-2CC2B3066B0A}" type="slidenum">
              <a:rPr lang="en-GB" smtClean="0"/>
              <a:t>9</a:t>
            </a:fld>
            <a:endParaRPr lang="en-GB"/>
          </a:p>
        </p:txBody>
      </p:sp>
    </p:spTree>
    <p:extLst>
      <p:ext uri="{BB962C8B-B14F-4D97-AF65-F5344CB8AC3E}">
        <p14:creationId xmlns:p14="http://schemas.microsoft.com/office/powerpoint/2010/main" val="35846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Renewable energy is crucial for sustainability and competitiveness in hospitality. Though there are many obstacles, the positive environmental, operational, and brand aspects help businesses maintain their place in the world market for many years.</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0842455A-0D23-4EAB-9AF9-2CC2B3066B0A}" type="slidenum">
              <a:rPr lang="en-GB" smtClean="0"/>
              <a:t>10</a:t>
            </a:fld>
            <a:endParaRPr lang="en-GB"/>
          </a:p>
        </p:txBody>
      </p:sp>
    </p:spTree>
    <p:extLst>
      <p:ext uri="{BB962C8B-B14F-4D97-AF65-F5344CB8AC3E}">
        <p14:creationId xmlns:p14="http://schemas.microsoft.com/office/powerpoint/2010/main" val="4060853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Making green loans and energy services available encourages small hotels. Clear guidelines, teaming up with professionals (Cooper and Hall, 2019; Dawson, Lemelin and Stewart, 2012), making guests aware, and using modern tools can lift adoption and loyalty, which sustainably transform a tourism destination.</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0842455A-0D23-4EAB-9AF9-2CC2B3066B0A}" type="slidenum">
              <a:rPr lang="en-GB" smtClean="0"/>
              <a:t>11</a:t>
            </a:fld>
            <a:endParaRPr lang="en-GB"/>
          </a:p>
        </p:txBody>
      </p:sp>
    </p:spTree>
    <p:extLst>
      <p:ext uri="{BB962C8B-B14F-4D97-AF65-F5344CB8AC3E}">
        <p14:creationId xmlns:p14="http://schemas.microsoft.com/office/powerpoint/2010/main" val="1295297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References</a:t>
            </a:r>
          </a:p>
          <a:p>
            <a:pPr algn="just"/>
            <a:r>
              <a:rPr lang="en-US" dirty="0">
                <a:latin typeface="Times New Roman" panose="02020603050405020304" pitchFamily="18" charset="0"/>
                <a:cs typeface="Times New Roman" panose="02020603050405020304" pitchFamily="18" charset="0"/>
              </a:rPr>
              <a:t>•	Batabyal, D. and Das, D.K. (eds) (2019) Global trends, practices, and challenges in contemporary tourism and hospitality management. Hershey, Pennsylvania: Business Science Reference, an imprint of IGI Global.</a:t>
            </a:r>
          </a:p>
          <a:p>
            <a:pPr algn="just"/>
            <a:r>
              <a:rPr lang="en-US" dirty="0">
                <a:latin typeface="Times New Roman" panose="02020603050405020304" pitchFamily="18" charset="0"/>
                <a:cs typeface="Times New Roman" panose="02020603050405020304" pitchFamily="18" charset="0"/>
              </a:rPr>
              <a:t>•	Chaudhary, H.K., Singh, M. and Ghosh, P., 2024, June. Balancing Act: Achieving Carbon Neutrality in Star-Rated Hotels Through Net Zero Methodology and Responsible Tourism Practices. In International Conference on Innovation and Regenerative Trends in Tourism and Hospitality Industry (IRTTHI 2024) (pp. 337-360). Atlantis Press.</a:t>
            </a:r>
          </a:p>
          <a:p>
            <a:pPr algn="just"/>
            <a:r>
              <a:rPr lang="en-US" dirty="0">
                <a:latin typeface="Times New Roman" panose="02020603050405020304" pitchFamily="18" charset="0"/>
                <a:cs typeface="Times New Roman" panose="02020603050405020304" pitchFamily="18" charset="0"/>
              </a:rPr>
              <a:t>•	Cooper, C. and Hall, M. (2019) Contemporary Tourism: An International Approach, 4th </a:t>
            </a:r>
            <a:r>
              <a:rPr lang="en-US" dirty="0" err="1">
                <a:latin typeface="Times New Roman" panose="02020603050405020304" pitchFamily="18" charset="0"/>
                <a:cs typeface="Times New Roman" panose="02020603050405020304" pitchFamily="18" charset="0"/>
              </a:rPr>
              <a:t>Edn</a:t>
            </a:r>
            <a:r>
              <a:rPr lang="en-US" dirty="0">
                <a:latin typeface="Times New Roman" panose="02020603050405020304" pitchFamily="18" charset="0"/>
                <a:cs typeface="Times New Roman" panose="02020603050405020304" pitchFamily="18" charset="0"/>
              </a:rPr>
              <a:t>. Goodfellows, Oxford.</a:t>
            </a:r>
          </a:p>
          <a:p>
            <a:pPr algn="just"/>
            <a:r>
              <a:rPr lang="en-US" dirty="0">
                <a:latin typeface="Times New Roman" panose="02020603050405020304" pitchFamily="18" charset="0"/>
                <a:cs typeface="Times New Roman" panose="02020603050405020304" pitchFamily="18" charset="0"/>
              </a:rPr>
              <a:t>•	Costa, V. and Costa, C. (eds) (2022) Sustainability and competitiveness in the hospitality industry. Hershey, Pennsylvania: Business Science Reference.</a:t>
            </a:r>
          </a:p>
          <a:p>
            <a:pPr algn="just"/>
            <a:r>
              <a:rPr lang="en-US" dirty="0">
                <a:latin typeface="Times New Roman" panose="02020603050405020304" pitchFamily="18" charset="0"/>
                <a:cs typeface="Times New Roman" panose="02020603050405020304" pitchFamily="18" charset="0"/>
              </a:rPr>
              <a:t>•	Darcy, S., Ambrose, J. and  Bulhalis, D. (2012) Best Practice in Accessible Tourism: Inclusion, Disability, Ageing Population and Tourism, Channel View, London</a:t>
            </a:r>
          </a:p>
          <a:p>
            <a:pPr algn="just"/>
            <a:r>
              <a:rPr lang="en-US" dirty="0">
                <a:latin typeface="Times New Roman" panose="02020603050405020304" pitchFamily="18" charset="0"/>
                <a:cs typeface="Times New Roman" panose="02020603050405020304" pitchFamily="18" charset="0"/>
              </a:rPr>
              <a:t>•	Dawson, J., Lemelin, H. and Stewart, E. (2012) Last Chance Tourism: Adapting Tourism Opportunities in a Changing World, Routledge, London</a:t>
            </a:r>
          </a:p>
          <a:p>
            <a:pPr algn="just"/>
            <a:r>
              <a:rPr lang="en-US" dirty="0">
                <a:latin typeface="Times New Roman" panose="02020603050405020304" pitchFamily="18" charset="0"/>
                <a:cs typeface="Times New Roman" panose="02020603050405020304" pitchFamily="18" charset="0"/>
              </a:rPr>
              <a:t>•	Deloitte (2024) Sustainability in the hospitality industry: From responsibility to opportunity. [Online] Available at: https://www.deloitte.com/uk/en/Industries/consumer/blogs/sustainability-in-the-hospitality-industry.html (</a:t>
            </a:r>
            <a:r>
              <a:rPr lang="en-US" dirty="0" err="1">
                <a:latin typeface="Times New Roman" panose="02020603050405020304" pitchFamily="18" charset="0"/>
                <a:cs typeface="Times New Roman" panose="02020603050405020304" pitchFamily="18" charset="0"/>
              </a:rPr>
              <a:t>AccessedOn</a:t>
            </a:r>
            <a:r>
              <a:rPr lang="en-US" dirty="0">
                <a:latin typeface="Times New Roman" panose="02020603050405020304" pitchFamily="18" charset="0"/>
                <a:cs typeface="Times New Roman" panose="02020603050405020304" pitchFamily="18" charset="0"/>
              </a:rPr>
              <a:t>: 31.05.2025).</a:t>
            </a:r>
          </a:p>
          <a:p>
            <a:pPr algn="just"/>
            <a:r>
              <a:rPr lang="en-US" dirty="0">
                <a:latin typeface="Times New Roman" panose="02020603050405020304" pitchFamily="18" charset="0"/>
                <a:cs typeface="Times New Roman" panose="02020603050405020304" pitchFamily="18" charset="0"/>
              </a:rPr>
              <a:t>•	Faulkner, B., </a:t>
            </a:r>
            <a:r>
              <a:rPr lang="en-US" dirty="0" err="1">
                <a:latin typeface="Times New Roman" panose="02020603050405020304" pitchFamily="18" charset="0"/>
                <a:cs typeface="Times New Roman" panose="02020603050405020304" pitchFamily="18" charset="0"/>
              </a:rPr>
              <a:t>Moscardo</a:t>
            </a:r>
            <a:r>
              <a:rPr lang="en-US" dirty="0">
                <a:latin typeface="Times New Roman" panose="02020603050405020304" pitchFamily="18" charset="0"/>
                <a:cs typeface="Times New Roman" panose="02020603050405020304" pitchFamily="18" charset="0"/>
              </a:rPr>
              <a:t>, G. and Laws, E. (2001) Tourism in 21st Century. Reflections on Experience. Continuum, London</a:t>
            </a:r>
          </a:p>
          <a:p>
            <a:pPr algn="just"/>
            <a:r>
              <a:rPr lang="en-US" dirty="0">
                <a:latin typeface="Times New Roman" panose="02020603050405020304" pitchFamily="18" charset="0"/>
                <a:cs typeface="Times New Roman" panose="02020603050405020304" pitchFamily="18" charset="0"/>
              </a:rPr>
              <a:t>•	Ford, R.C. and Sturman, M.C. (2019) Managing hospitality organizations: Achieving excellence in the guest experience. SAGE Publications.</a:t>
            </a:r>
          </a:p>
          <a:p>
            <a:pPr algn="just"/>
            <a:r>
              <a:rPr lang="en-US" dirty="0">
                <a:latin typeface="Times New Roman" panose="02020603050405020304" pitchFamily="18" charset="0"/>
                <a:cs typeface="Times New Roman" panose="02020603050405020304" pitchFamily="18" charset="0"/>
              </a:rPr>
              <a:t>•	Hospitality Insights (2024) Hotel sustainability: Challenges and solutions. [Online] Available at: https://hospitalityinsights.ehl.edu/hotel-sustainability-challenges-and-solutions (</a:t>
            </a:r>
            <a:r>
              <a:rPr lang="en-US" dirty="0" err="1">
                <a:latin typeface="Times New Roman" panose="02020603050405020304" pitchFamily="18" charset="0"/>
                <a:cs typeface="Times New Roman" panose="02020603050405020304" pitchFamily="18" charset="0"/>
              </a:rPr>
              <a:t>AccessedOn</a:t>
            </a:r>
            <a:r>
              <a:rPr lang="en-US" dirty="0">
                <a:latin typeface="Times New Roman" panose="02020603050405020304" pitchFamily="18" charset="0"/>
                <a:cs typeface="Times New Roman" panose="02020603050405020304" pitchFamily="18" charset="0"/>
              </a:rPr>
              <a:t>: 31.05.2025).</a:t>
            </a:r>
          </a:p>
          <a:p>
            <a:pPr algn="just"/>
            <a:r>
              <a:rPr lang="en-US" dirty="0">
                <a:latin typeface="Times New Roman" panose="02020603050405020304" pitchFamily="18" charset="0"/>
                <a:cs typeface="Times New Roman" panose="02020603050405020304" pitchFamily="18" charset="0"/>
              </a:rPr>
              <a:t>•	Ivanov, S. and Webster, C. (Eds.) (2019) Robots, artificial intelligence, and service automation in travel, tourism and hospitality (1st ed.). Emerald Publishing.</a:t>
            </a:r>
          </a:p>
          <a:p>
            <a:pPr algn="just"/>
            <a:r>
              <a:rPr lang="en-US" dirty="0">
                <a:latin typeface="Times New Roman" panose="02020603050405020304" pitchFamily="18" charset="0"/>
                <a:cs typeface="Times New Roman" panose="02020603050405020304" pitchFamily="18" charset="0"/>
              </a:rPr>
              <a:t>•	Khatter, A. (2023) Challenges and solutions for environmental sustainability in the hospitality sector. Sustainability, 15(15), p.11491.</a:t>
            </a:r>
          </a:p>
          <a:p>
            <a:pPr algn="just"/>
            <a:r>
              <a:rPr lang="en-US" dirty="0">
                <a:latin typeface="Times New Roman" panose="02020603050405020304" pitchFamily="18" charset="0"/>
                <a:cs typeface="Times New Roman" panose="02020603050405020304" pitchFamily="18" charset="0"/>
              </a:rPr>
              <a:t>•	McGrady Clarke (2024) Hospitality net zero strategies for a sustainable future. [Online] Available at: https://www.mcgradyclarke.com/news-insights/hospitality-net-zero-strategies-for-a-sustainable-future/ (Accessed On: 31.05.2025).</a:t>
            </a:r>
          </a:p>
          <a:p>
            <a:pPr algn="just"/>
            <a:r>
              <a:rPr lang="en-US" dirty="0">
                <a:latin typeface="Times New Roman" panose="02020603050405020304" pitchFamily="18" charset="0"/>
                <a:cs typeface="Times New Roman" panose="02020603050405020304" pitchFamily="18" charset="0"/>
              </a:rPr>
              <a:t>•	Sharma, M., Singh, A.K. and Tyagi, P. (2024) Proceedings of the International Conference on Innovation and Regenerative Trends in Tourism and Hospitality Industry (IRTTHI 2024). 1st ed. Dordrecht: Atlantis Press Zeger Karssen.</a:t>
            </a:r>
          </a:p>
          <a:p>
            <a:pPr algn="just"/>
            <a:r>
              <a:rPr lang="en-US" dirty="0">
                <a:latin typeface="Times New Roman" panose="02020603050405020304" pitchFamily="18" charset="0"/>
                <a:cs typeface="Times New Roman" panose="02020603050405020304" pitchFamily="18" charset="0"/>
              </a:rPr>
              <a:t>•	Tribe, J. (2009) Philosophical issues in Tourism (Aspects of Tourism), Channel View</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12</a:t>
            </a:fld>
            <a:endParaRPr lang="en-GB" noProof="0"/>
          </a:p>
        </p:txBody>
      </p:sp>
    </p:spTree>
    <p:extLst>
      <p:ext uri="{BB962C8B-B14F-4D97-AF65-F5344CB8AC3E}">
        <p14:creationId xmlns:p14="http://schemas.microsoft.com/office/powerpoint/2010/main" val="4009319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GB" noProof="0"/>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GB" sz="5400" noProof="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GB" noProof="0">
                <a:solidFill>
                  <a:schemeClr val="tx1"/>
                </a:solidFill>
              </a:rPr>
              <a:t>Click to edit Master subtitle style</a:t>
            </a: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GB" noProof="0"/>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GB" noProof="0"/>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GB" noProof="0"/>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GB" noProof="0"/>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GB" noProof="0"/>
              <a:t>Click to edit Master title style</a:t>
            </a:r>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GB"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GB" noProof="0"/>
              <a:t>Click icon to add picture</a:t>
            </a:r>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rtlCol="0">
            <a:normAutofit/>
          </a:bodyPr>
          <a:lstStyle>
            <a:lvl1pPr>
              <a:defRPr>
                <a:solidFill>
                  <a:schemeClr val="bg1"/>
                </a:solidFill>
              </a:defRPr>
            </a:lvl1pPr>
          </a:lstStyle>
          <a:p>
            <a:pPr rtl="0"/>
            <a:r>
              <a:rPr lang="en-GB" sz="3600" noProof="0">
                <a:solidFill>
                  <a:schemeClr val="bg1"/>
                </a:solidFill>
              </a:rPr>
              <a:t>Click to edit Master title style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rtlCol="0">
            <a:normAutofit/>
          </a:bodyPr>
          <a:lstStyle>
            <a:lvl1pPr>
              <a:defRPr>
                <a:solidFill>
                  <a:schemeClr val="bg1"/>
                </a:solidFill>
              </a:defRPr>
            </a:lvl1pPr>
          </a:lstStyle>
          <a:p>
            <a:pPr rtl="0"/>
            <a:r>
              <a:rPr lang="en-GB" sz="1500" noProof="0">
                <a:solidFill>
                  <a:schemeClr val="bg1"/>
                </a:solidFill>
              </a:rPr>
              <a:t>Click to edit Master subtitle style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rtlCol="0"/>
          <a:lstStyle/>
          <a:p>
            <a:pPr rtl="0"/>
            <a:r>
              <a:rPr lang="en-GB" noProof="0"/>
              <a:t>Click icon to add picture</a:t>
            </a:r>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rtlCol="0"/>
          <a:lstStyle/>
          <a:p>
            <a:pPr rtl="0"/>
            <a:r>
              <a:rPr lang="en-GB" noProof="0"/>
              <a:t>Click icon to add picture</a:t>
            </a:r>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a:xfrm>
            <a:off x="1188720" y="2313432"/>
            <a:ext cx="9966960" cy="367083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GB" noProof="0"/>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GB" noProof="0"/>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a:xfrm>
            <a:off x="1188720" y="2463495"/>
            <a:ext cx="9966960" cy="336865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r>
              <a:rPr lang="en-GB" noProof="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r>
              <a:rPr lang="en-GB" noProof="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88720"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88720" y="2958274"/>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GB" sz="3600" noProof="0">
                <a:solidFill>
                  <a:schemeClr val="tx1"/>
                </a:solidFill>
              </a:rPr>
              <a:t>Click to edit Master title style</a:t>
            </a: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GB"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GB" noProof="0"/>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GB" noProof="0"/>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GB"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r>
              <a:rPr lang="en-GB" noProof="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Content Placeholder 2"/>
          <p:cNvSpPr>
            <a:spLocks noGrp="1"/>
          </p:cNvSpPr>
          <p:nvPr>
            <p:ph sz="half" idx="1"/>
          </p:nvPr>
        </p:nvSpPr>
        <p:spPr>
          <a:xfrm>
            <a:off x="1188720" y="2120900"/>
            <a:ext cx="4639736" cy="374819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515944" y="2120900"/>
            <a:ext cx="4639736" cy="374819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r>
              <a:rPr lang="en-GB" noProof="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r>
              <a:rPr lang="en-GB" noProof="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5458984" y="812799"/>
            <a:ext cx="5928344" cy="529475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r>
              <a:rPr lang="en-GB" noProof="0"/>
              <a:t>20XX</a:t>
            </a:r>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r>
              <a:rPr lang="en-GB" noProof="0"/>
              <a:t>Sample Footer Text</a:t>
            </a: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GB"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lvl1pPr>
              <a:defRPr/>
            </a:lvl1pPr>
          </a:lstStyle>
          <a:p>
            <a:pPr rtl="0"/>
            <a:r>
              <a:rPr lang="en-GB" noProof="0"/>
              <a:t>20XX</a:t>
            </a:r>
          </a:p>
        </p:txBody>
      </p:sp>
      <p:sp>
        <p:nvSpPr>
          <p:cNvPr id="6" name="Footer Placeholder 5"/>
          <p:cNvSpPr>
            <a:spLocks noGrp="1"/>
          </p:cNvSpPr>
          <p:nvPr>
            <p:ph type="ftr" sz="quarter" idx="11"/>
          </p:nvPr>
        </p:nvSpPr>
        <p:spPr>
          <a:xfrm>
            <a:off x="1097279" y="6446838"/>
            <a:ext cx="6818262" cy="365125"/>
          </a:xfrm>
        </p:spPr>
        <p:txBody>
          <a:bodyPr rtlCol="0"/>
          <a:lstStyle/>
          <a:p>
            <a:pPr algn="l" rtl="0"/>
            <a:r>
              <a:rPr lang="en-GB" noProof="0"/>
              <a:t>Sample Footer Text</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pPr rtl="0"/>
            <a:r>
              <a:rPr lang="en-GB" noProof="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pPr rtl="0"/>
            <a:r>
              <a:rPr lang="en-GB" noProof="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pPr rtl="0"/>
            <a:fld id="{3A98EE3D-8CD1-4C3F-BD1C-C98C9596463C}" type="slidenum">
              <a:rPr lang="en-GB" noProof="0" smtClean="0"/>
              <a:t>‹#›</a:t>
            </a:fld>
            <a:endParaRPr lang="en-GB" noProof="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C368-E9BD-4EC4-9A06-80317CCFBA3E}"/>
              </a:ext>
            </a:extLst>
          </p:cNvPr>
          <p:cNvSpPr>
            <a:spLocks noGrp="1"/>
          </p:cNvSpPr>
          <p:nvPr>
            <p:ph type="title"/>
          </p:nvPr>
        </p:nvSpPr>
        <p:spPr>
          <a:xfrm>
            <a:off x="1815737" y="46037"/>
            <a:ext cx="10376263" cy="1851025"/>
          </a:xfrm>
        </p:spPr>
        <p:txBody>
          <a:bodyPr rtlCol="0">
            <a:noAutofit/>
          </a:bodyPr>
          <a:lstStyle/>
          <a:p>
            <a:pPr algn="ctr"/>
            <a:r>
              <a:rPr lang="en-GB" sz="3200" noProof="0" dirty="0">
                <a:solidFill>
                  <a:schemeClr val="tx1"/>
                </a:solidFill>
                <a:latin typeface="Times New Roman" panose="02020603050405020304" pitchFamily="18" charset="0"/>
                <a:cs typeface="Times New Roman" panose="02020603050405020304" pitchFamily="18" charset="0"/>
              </a:rPr>
              <a:t>BA International hotel management</a:t>
            </a:r>
            <a:br>
              <a:rPr lang="en-GB" sz="3200" noProof="0" dirty="0">
                <a:solidFill>
                  <a:schemeClr val="tx1"/>
                </a:solidFill>
                <a:latin typeface="Times New Roman" panose="02020603050405020304" pitchFamily="18" charset="0"/>
                <a:cs typeface="Times New Roman" panose="02020603050405020304" pitchFamily="18" charset="0"/>
              </a:rPr>
            </a:br>
            <a:r>
              <a:rPr lang="en-GB" sz="3200" b="1" i="0" dirty="0">
                <a:solidFill>
                  <a:schemeClr val="tx1"/>
                </a:solidFill>
                <a:effectLst/>
                <a:latin typeface="Times New Roman" panose="02020603050405020304" pitchFamily="18" charset="0"/>
                <a:cs typeface="Times New Roman" panose="02020603050405020304" pitchFamily="18" charset="0"/>
              </a:rPr>
              <a:t>Contemporary Themes in the Hotel and Hospitality Sector (BMIH6001) Group</a:t>
            </a:r>
            <a:br>
              <a:rPr lang="en-GB" sz="3200" b="1" i="0" dirty="0">
                <a:solidFill>
                  <a:schemeClr val="tx1"/>
                </a:solidFill>
                <a:effectLst/>
                <a:latin typeface="Times New Roman" panose="02020603050405020304" pitchFamily="18" charset="0"/>
                <a:cs typeface="Times New Roman" panose="02020603050405020304" pitchFamily="18" charset="0"/>
              </a:rPr>
            </a:br>
            <a:r>
              <a:rPr lang="en-US" sz="3200" b="1" i="0" dirty="0">
                <a:solidFill>
                  <a:schemeClr val="tx1"/>
                </a:solidFill>
                <a:effectLst/>
                <a:latin typeface="Times New Roman" panose="02020603050405020304" pitchFamily="18" charset="0"/>
                <a:cs typeface="Times New Roman" panose="02020603050405020304" pitchFamily="18" charset="0"/>
              </a:rPr>
              <a:t>Sustainability and Net-zero in the Hotel industry</a:t>
            </a:r>
            <a:endParaRPr lang="en-GB" sz="32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descr="Team placeholder ">
            <a:extLst>
              <a:ext uri="{FF2B5EF4-FFF2-40B4-BE49-F238E27FC236}">
                <a16:creationId xmlns:a16="http://schemas.microsoft.com/office/drawing/2014/main" id="{4C168996-7B60-4611-AEDD-4CD3675A8AEB}"/>
              </a:ext>
            </a:extLst>
          </p:cNvPr>
          <p:cNvGraphicFramePr>
            <a:graphicFrameLocks noGrp="1"/>
          </p:cNvGraphicFramePr>
          <p:nvPr>
            <p:ph idx="1"/>
            <p:extLst>
              <p:ext uri="{D42A27DB-BD31-4B8C-83A1-F6EECF244321}">
                <p14:modId xmlns:p14="http://schemas.microsoft.com/office/powerpoint/2010/main" val="19555980"/>
              </p:ext>
            </p:extLst>
          </p:nvPr>
        </p:nvGraphicFramePr>
        <p:xfrm>
          <a:off x="1212292" y="2355574"/>
          <a:ext cx="9966325" cy="34205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ooter Placeholder 6">
            <a:extLst>
              <a:ext uri="{FF2B5EF4-FFF2-40B4-BE49-F238E27FC236}">
                <a16:creationId xmlns:a16="http://schemas.microsoft.com/office/drawing/2014/main" id="{4C5FA6EA-2BC3-453A-8070-E2061A520E89}"/>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6" name="Date Placeholder 5">
            <a:extLst>
              <a:ext uri="{FF2B5EF4-FFF2-40B4-BE49-F238E27FC236}">
                <a16:creationId xmlns:a16="http://schemas.microsoft.com/office/drawing/2014/main" id="{6C717B4A-5F3A-4C0E-B416-4BBABBA8653B}"/>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8" name="Slide Number Placeholder 7">
            <a:extLst>
              <a:ext uri="{FF2B5EF4-FFF2-40B4-BE49-F238E27FC236}">
                <a16:creationId xmlns:a16="http://schemas.microsoft.com/office/drawing/2014/main" id="{8897BF9A-AF19-4A73-9226-CCCAF4B88092}"/>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1</a:t>
            </a:fld>
            <a:endParaRPr lang="en-GB" dirty="0"/>
          </a:p>
        </p:txBody>
      </p:sp>
      <p:pic>
        <p:nvPicPr>
          <p:cNvPr id="3" name="Picture 2">
            <a:extLst>
              <a:ext uri="{FF2B5EF4-FFF2-40B4-BE49-F238E27FC236}">
                <a16:creationId xmlns:a16="http://schemas.microsoft.com/office/drawing/2014/main" id="{70360190-2515-2665-756C-BA02D8BE0A5C}"/>
              </a:ext>
            </a:extLst>
          </p:cNvPr>
          <p:cNvPicPr>
            <a:picLocks noChangeAspect="1"/>
          </p:cNvPicPr>
          <p:nvPr/>
        </p:nvPicPr>
        <p:blipFill>
          <a:blip r:embed="rId8"/>
          <a:stretch>
            <a:fillRect/>
          </a:stretch>
        </p:blipFill>
        <p:spPr>
          <a:xfrm>
            <a:off x="0" y="0"/>
            <a:ext cx="1977887" cy="698391"/>
          </a:xfrm>
          <a:prstGeom prst="rect">
            <a:avLst/>
          </a:prstGeom>
        </p:spPr>
      </p:pic>
    </p:spTree>
    <p:extLst>
      <p:ext uri="{BB962C8B-B14F-4D97-AF65-F5344CB8AC3E}">
        <p14:creationId xmlns:p14="http://schemas.microsoft.com/office/powerpoint/2010/main" val="3643072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559F58-E7E3-4312-BFB5-D3B5719E827E}"/>
              </a:ext>
            </a:extLst>
          </p:cNvPr>
          <p:cNvSpPr>
            <a:spLocks noGrp="1"/>
          </p:cNvSpPr>
          <p:nvPr>
            <p:ph type="title"/>
          </p:nvPr>
        </p:nvSpPr>
        <p:spPr>
          <a:xfrm>
            <a:off x="1749760" y="335943"/>
            <a:ext cx="3955773" cy="1450757"/>
          </a:xfrm>
        </p:spPr>
        <p:txBody>
          <a:bodyPr rtlCol="0" anchor="b">
            <a:normAutofit/>
          </a:bodyPr>
          <a:lstStyle/>
          <a:p>
            <a:pPr algn="just"/>
            <a:r>
              <a:rPr lang="en-IN" sz="4000" b="1" u="sng" dirty="0">
                <a:solidFill>
                  <a:schemeClr val="tx1"/>
                </a:solidFill>
                <a:latin typeface="Times New Roman" panose="02020603050405020304" pitchFamily="18" charset="0"/>
                <a:cs typeface="Times New Roman" panose="02020603050405020304" pitchFamily="18" charset="0"/>
              </a:rPr>
              <a:t>Table of Contents </a:t>
            </a:r>
            <a:endParaRPr lang="en-GB" sz="4000" dirty="0">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EF502785-6557-4038-9743-2ABFF39CB24A}"/>
              </a:ext>
            </a:extLst>
          </p:cNvPr>
          <p:cNvSpPr>
            <a:spLocks noGrp="1"/>
          </p:cNvSpPr>
          <p:nvPr>
            <p:ph idx="1"/>
          </p:nvPr>
        </p:nvSpPr>
        <p:spPr>
          <a:xfrm>
            <a:off x="7691469" y="2184298"/>
            <a:ext cx="3690257" cy="3374259"/>
          </a:xfrm>
        </p:spPr>
        <p:txBody>
          <a:bodyPr rtlCol="0">
            <a:normAutofit/>
          </a:bodyPr>
          <a:lstStyle/>
          <a:p>
            <a:pPr marL="0" indent="0" rtl="0">
              <a:buNone/>
            </a:pPr>
            <a:endParaRPr lang="en-GB" dirty="0"/>
          </a:p>
          <a:p>
            <a:pPr marL="0" indent="0" rtl="0">
              <a:buNone/>
            </a:pPr>
            <a:endParaRPr lang="en-GB" dirty="0"/>
          </a:p>
          <a:p>
            <a:pPr marL="0" indent="0" rtl="0">
              <a:buNone/>
            </a:pPr>
            <a:endParaRPr lang="en-GB" dirty="0"/>
          </a:p>
          <a:p>
            <a:pPr marL="0" indent="0" rtl="0">
              <a:buNone/>
            </a:pPr>
            <a:endParaRPr lang="en-GB" dirty="0"/>
          </a:p>
          <a:p>
            <a:pPr marL="0" indent="0" rtl="0">
              <a:buNone/>
            </a:pPr>
            <a:endParaRPr lang="en-GB" dirty="0"/>
          </a:p>
        </p:txBody>
      </p:sp>
      <p:sp>
        <p:nvSpPr>
          <p:cNvPr id="13" name="Footer Placeholder 4">
            <a:extLst>
              <a:ext uri="{FF2B5EF4-FFF2-40B4-BE49-F238E27FC236}">
                <a16:creationId xmlns:a16="http://schemas.microsoft.com/office/drawing/2014/main" id="{FE7E4F78-9C2D-C167-1E6E-183B251BDAD8}"/>
              </a:ext>
            </a:extLst>
          </p:cNvPr>
          <p:cNvSpPr>
            <a:spLocks noGrp="1"/>
          </p:cNvSpPr>
          <p:nvPr>
            <p:ph type="ftr" sz="quarter" idx="11"/>
          </p:nvPr>
        </p:nvSpPr>
        <p:spPr>
          <a:xfrm>
            <a:off x="1097279" y="6446838"/>
            <a:ext cx="6818262" cy="365125"/>
          </a:xfrm>
        </p:spPr>
        <p:txBody>
          <a:bodyPr/>
          <a:lstStyle/>
          <a:p>
            <a:r>
              <a:rPr lang="en-GB" b="1" i="0" dirty="0">
                <a:solidFill>
                  <a:srgbClr val="FFFFFF"/>
                </a:solidFill>
                <a:effectLst/>
                <a:latin typeface="-apple-system"/>
              </a:rPr>
              <a:t>Contemporary Themes in the Hotel and Hospitality Sector (BMIH6001)</a:t>
            </a:r>
          </a:p>
        </p:txBody>
      </p:sp>
      <p:sp>
        <p:nvSpPr>
          <p:cNvPr id="15" name="Date Placeholder 5">
            <a:extLst>
              <a:ext uri="{FF2B5EF4-FFF2-40B4-BE49-F238E27FC236}">
                <a16:creationId xmlns:a16="http://schemas.microsoft.com/office/drawing/2014/main" id="{A80374DC-AF11-46FC-7364-16484E092F4D}"/>
              </a:ext>
            </a:extLst>
          </p:cNvPr>
          <p:cNvSpPr>
            <a:spLocks noGrp="1"/>
          </p:cNvSpPr>
          <p:nvPr>
            <p:ph type="dt" sz="half" idx="10"/>
          </p:nvPr>
        </p:nvSpPr>
        <p:spPr>
          <a:xfrm>
            <a:off x="8218426" y="6446838"/>
            <a:ext cx="2584850" cy="365125"/>
          </a:xfrm>
        </p:spPr>
        <p:txBody>
          <a:bodyPr/>
          <a:lstStyle/>
          <a:p>
            <a:pPr rtl="0">
              <a:spcAft>
                <a:spcPts val="600"/>
              </a:spcAft>
            </a:pPr>
            <a:r>
              <a:rPr lang="en-GB" noProof="0" dirty="0"/>
              <a:t>BA International hotel management</a:t>
            </a:r>
          </a:p>
        </p:txBody>
      </p:sp>
      <p:sp>
        <p:nvSpPr>
          <p:cNvPr id="17" name="Slide Number Placeholder 6">
            <a:extLst>
              <a:ext uri="{FF2B5EF4-FFF2-40B4-BE49-F238E27FC236}">
                <a16:creationId xmlns:a16="http://schemas.microsoft.com/office/drawing/2014/main" id="{3ADF9074-9BE0-2F51-29F7-CE38318979B4}"/>
              </a:ext>
            </a:extLst>
          </p:cNvPr>
          <p:cNvSpPr>
            <a:spLocks noGrp="1"/>
          </p:cNvSpPr>
          <p:nvPr>
            <p:ph type="sldNum" sz="quarter" idx="12"/>
          </p:nvPr>
        </p:nvSpPr>
        <p:spPr>
          <a:xfrm>
            <a:off x="10993582" y="6446838"/>
            <a:ext cx="780010" cy="365125"/>
          </a:xfrm>
        </p:spPr>
        <p:txBody>
          <a:bodyPr/>
          <a:lstStyle/>
          <a:p>
            <a:pPr rtl="0">
              <a:spcAft>
                <a:spcPts val="600"/>
              </a:spcAft>
            </a:pPr>
            <a:fld id="{3A98EE3D-8CD1-4C3F-BD1C-C98C9596463C}" type="slidenum">
              <a:rPr lang="en-GB" noProof="0" smtClean="0"/>
              <a:pPr rtl="0">
                <a:spcAft>
                  <a:spcPts val="600"/>
                </a:spcAft>
              </a:pPr>
              <a:t>2</a:t>
            </a:fld>
            <a:endParaRPr lang="en-GB" noProof="0"/>
          </a:p>
        </p:txBody>
      </p:sp>
      <p:pic>
        <p:nvPicPr>
          <p:cNvPr id="14" name="Picture 13">
            <a:extLst>
              <a:ext uri="{FF2B5EF4-FFF2-40B4-BE49-F238E27FC236}">
                <a16:creationId xmlns:a16="http://schemas.microsoft.com/office/drawing/2014/main" id="{E5AA9F91-F7C3-B2C1-54F1-5137658CA177}"/>
              </a:ext>
            </a:extLst>
          </p:cNvPr>
          <p:cNvPicPr>
            <a:picLocks noChangeAspect="1"/>
          </p:cNvPicPr>
          <p:nvPr/>
        </p:nvPicPr>
        <p:blipFill>
          <a:blip r:embed="rId3"/>
          <a:stretch>
            <a:fillRect/>
          </a:stretch>
        </p:blipFill>
        <p:spPr>
          <a:xfrm>
            <a:off x="7403895" y="2233977"/>
            <a:ext cx="3977831" cy="3054108"/>
          </a:xfrm>
          <a:prstGeom prst="rect">
            <a:avLst/>
          </a:prstGeom>
        </p:spPr>
      </p:pic>
      <p:graphicFrame>
        <p:nvGraphicFramePr>
          <p:cNvPr id="18" name="Table 17">
            <a:extLst>
              <a:ext uri="{FF2B5EF4-FFF2-40B4-BE49-F238E27FC236}">
                <a16:creationId xmlns:a16="http://schemas.microsoft.com/office/drawing/2014/main" id="{E4EA11BD-3B9D-BA12-536A-883E86196C96}"/>
              </a:ext>
            </a:extLst>
          </p:cNvPr>
          <p:cNvGraphicFramePr>
            <a:graphicFrameLocks noGrp="1"/>
          </p:cNvGraphicFramePr>
          <p:nvPr>
            <p:extLst>
              <p:ext uri="{D42A27DB-BD31-4B8C-83A1-F6EECF244321}">
                <p14:modId xmlns:p14="http://schemas.microsoft.com/office/powerpoint/2010/main" val="3819478058"/>
              </p:ext>
            </p:extLst>
          </p:nvPr>
        </p:nvGraphicFramePr>
        <p:xfrm>
          <a:off x="810274" y="2057399"/>
          <a:ext cx="6157056" cy="3501155"/>
        </p:xfrm>
        <a:graphic>
          <a:graphicData uri="http://schemas.openxmlformats.org/drawingml/2006/table">
            <a:tbl>
              <a:tblPr firstRow="1" bandRow="1">
                <a:tableStyleId>{5C22544A-7EE6-4342-B048-85BDC9FD1C3A}</a:tableStyleId>
              </a:tblPr>
              <a:tblGrid>
                <a:gridCol w="2789049">
                  <a:extLst>
                    <a:ext uri="{9D8B030D-6E8A-4147-A177-3AD203B41FA5}">
                      <a16:colId xmlns:a16="http://schemas.microsoft.com/office/drawing/2014/main" val="549035954"/>
                    </a:ext>
                  </a:extLst>
                </a:gridCol>
                <a:gridCol w="3368007">
                  <a:extLst>
                    <a:ext uri="{9D8B030D-6E8A-4147-A177-3AD203B41FA5}">
                      <a16:colId xmlns:a16="http://schemas.microsoft.com/office/drawing/2014/main" val="193036061"/>
                    </a:ext>
                  </a:extLst>
                </a:gridCol>
              </a:tblGrid>
              <a:tr h="500165">
                <a:tc>
                  <a:txBody>
                    <a:bodyPr/>
                    <a:lstStyle/>
                    <a:p>
                      <a:pPr algn="ctr"/>
                      <a:r>
                        <a:rPr lang="en-US" sz="2000" dirty="0">
                          <a:latin typeface="Times New Roman" panose="02020603050405020304" pitchFamily="18" charset="0"/>
                          <a:cs typeface="Times New Roman" panose="02020603050405020304" pitchFamily="18" charset="0"/>
                        </a:rPr>
                        <a:t>Content </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slides</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10327080"/>
                  </a:ext>
                </a:extLst>
              </a:tr>
              <a:tr h="500165">
                <a:tc>
                  <a:txBody>
                    <a:bodyPr/>
                    <a:lstStyle/>
                    <a:p>
                      <a:pPr algn="just"/>
                      <a:r>
                        <a:rPr lang="en-US" sz="2000" dirty="0">
                          <a:latin typeface="Times New Roman" panose="02020603050405020304" pitchFamily="18" charset="0"/>
                          <a:cs typeface="Times New Roman" panose="02020603050405020304" pitchFamily="18" charset="0"/>
                        </a:rPr>
                        <a:t>Introduction</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3</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27617032"/>
                  </a:ext>
                </a:extLst>
              </a:tr>
              <a:tr h="500165">
                <a:tc>
                  <a:txBody>
                    <a:bodyPr/>
                    <a:lstStyle/>
                    <a:p>
                      <a:pPr algn="just"/>
                      <a:r>
                        <a:rPr lang="en-US" sz="2000" dirty="0">
                          <a:latin typeface="Times New Roman" panose="02020603050405020304" pitchFamily="18" charset="0"/>
                          <a:cs typeface="Times New Roman" panose="02020603050405020304" pitchFamily="18" charset="0"/>
                        </a:rPr>
                        <a:t>Literature Review</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4-6</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27469137"/>
                  </a:ext>
                </a:extLst>
              </a:tr>
              <a:tr h="500165">
                <a:tc>
                  <a:txBody>
                    <a:bodyPr/>
                    <a:lstStyle/>
                    <a:p>
                      <a:pPr algn="just"/>
                      <a:r>
                        <a:rPr lang="en-US" sz="2000" dirty="0">
                          <a:latin typeface="Times New Roman" panose="02020603050405020304" pitchFamily="18" charset="0"/>
                          <a:cs typeface="Times New Roman" panose="02020603050405020304" pitchFamily="18" charset="0"/>
                        </a:rPr>
                        <a:t>Method</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7-9</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86118608"/>
                  </a:ext>
                </a:extLst>
              </a:tr>
              <a:tr h="500165">
                <a:tc>
                  <a:txBody>
                    <a:bodyPr/>
                    <a:lstStyle/>
                    <a:p>
                      <a:pPr algn="just"/>
                      <a:r>
                        <a:rPr lang="en-US" sz="2000" dirty="0">
                          <a:latin typeface="Times New Roman" panose="02020603050405020304" pitchFamily="18" charset="0"/>
                          <a:cs typeface="Times New Roman" panose="02020603050405020304" pitchFamily="18" charset="0"/>
                        </a:rPr>
                        <a:t>Conclusion</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10</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00668168"/>
                  </a:ext>
                </a:extLst>
              </a:tr>
              <a:tr h="500165">
                <a:tc>
                  <a:txBody>
                    <a:bodyPr/>
                    <a:lstStyle/>
                    <a:p>
                      <a:pPr algn="just"/>
                      <a:r>
                        <a:rPr lang="en-US" sz="2000" dirty="0">
                          <a:latin typeface="Times New Roman" panose="02020603050405020304" pitchFamily="18" charset="0"/>
                          <a:cs typeface="Times New Roman" panose="02020603050405020304" pitchFamily="18" charset="0"/>
                        </a:rPr>
                        <a:t>Recommendation</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11</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97053793"/>
                  </a:ext>
                </a:extLst>
              </a:tr>
              <a:tr h="500165">
                <a:tc>
                  <a:txBody>
                    <a:bodyPr/>
                    <a:lstStyle/>
                    <a:p>
                      <a:pPr algn="just"/>
                      <a:r>
                        <a:rPr lang="en-US" sz="2000" dirty="0">
                          <a:latin typeface="Times New Roman" panose="02020603050405020304" pitchFamily="18" charset="0"/>
                          <a:cs typeface="Times New Roman" panose="02020603050405020304" pitchFamily="18" charset="0"/>
                        </a:rPr>
                        <a:t>References</a:t>
                      </a:r>
                      <a:endParaRPr lang="en-GB" sz="2000" dirty="0">
                        <a:latin typeface="Times New Roman" panose="02020603050405020304" pitchFamily="18" charset="0"/>
                        <a:cs typeface="Times New Roman" panose="02020603050405020304" pitchFamily="18" charset="0"/>
                      </a:endParaRPr>
                    </a:p>
                  </a:txBody>
                  <a:tcPr/>
                </a:tc>
                <a:tc>
                  <a:txBody>
                    <a:bodyPr/>
                    <a:lstStyle/>
                    <a:p>
                      <a:pPr algn="ctr"/>
                      <a:r>
                        <a:rPr lang="en-US" sz="2000" dirty="0">
                          <a:latin typeface="Times New Roman" panose="02020603050405020304" pitchFamily="18" charset="0"/>
                          <a:cs typeface="Times New Roman" panose="02020603050405020304" pitchFamily="18" charset="0"/>
                        </a:rPr>
                        <a:t>12</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19014874"/>
                  </a:ext>
                </a:extLst>
              </a:tr>
            </a:tbl>
          </a:graphicData>
        </a:graphic>
      </p:graphicFrame>
    </p:spTree>
    <p:extLst>
      <p:ext uri="{BB962C8B-B14F-4D97-AF65-F5344CB8AC3E}">
        <p14:creationId xmlns:p14="http://schemas.microsoft.com/office/powerpoint/2010/main" val="331669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rtlCol="0">
            <a:normAutofit/>
          </a:bodyPr>
          <a:lstStyle/>
          <a:p>
            <a:r>
              <a:rPr lang="en-IN" sz="4000" b="1" u="sng" dirty="0">
                <a:solidFill>
                  <a:schemeClr val="tx1"/>
                </a:solidFill>
                <a:latin typeface="Times New Roman" panose="02020603050405020304" pitchFamily="18" charset="0"/>
                <a:cs typeface="Times New Roman" panose="02020603050405020304" pitchFamily="18" charset="0"/>
              </a:rPr>
              <a:t>Introduction</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745435" y="2027583"/>
            <a:ext cx="7583555" cy="3841509"/>
          </a:xfrm>
        </p:spPr>
        <p:txBody>
          <a:bodyPr rtlCol="0">
            <a:normAutofit fontScale="47500" lnSpcReduction="20000"/>
          </a:bodyPr>
          <a:lstStyle/>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Sustainability is a key aspect of ethical tourism practice (Darcy, Ambrose and Bulhalis, 2012).</a:t>
            </a:r>
          </a:p>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Concerns about the industry's carbon emissions due to large energy requirements.</a:t>
            </a:r>
          </a:p>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Many hospitality companies are adopting renewable sources and environmentally friendly infrastructure.</a:t>
            </a:r>
          </a:p>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Net-zero emissions are essential for long-term success and uninterrupted operations (Hospitality Insights, 2024).</a:t>
            </a:r>
          </a:p>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Challenges include financial delays, outdated technology, and red tape.</a:t>
            </a:r>
          </a:p>
          <a:p>
            <a:pPr algn="just" rtl="0">
              <a:buFont typeface="Wingdings" panose="05000000000000000000" pitchFamily="2" charset="2"/>
              <a:buChar char="q"/>
            </a:pPr>
            <a:r>
              <a:rPr lang="en-US" sz="4200" dirty="0">
                <a:latin typeface="Times New Roman" panose="02020603050405020304" pitchFamily="18" charset="0"/>
                <a:cs typeface="Times New Roman" panose="02020603050405020304" pitchFamily="18" charset="0"/>
              </a:rPr>
              <a:t>The paper studies the impact of renewable energy and sustainability, analyzes external factors affecting adoption.</a:t>
            </a:r>
          </a:p>
          <a:p>
            <a:pPr rtl="0"/>
            <a:endParaRPr lang="en-GB" dirty="0"/>
          </a:p>
          <a:p>
            <a:pPr marL="0" indent="0" rtl="0">
              <a:buNone/>
            </a:pPr>
            <a:endParaRPr lang="en-GB" dirty="0"/>
          </a:p>
        </p:txBody>
      </p:sp>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E4173B87-9391-46E5-96E6-9D2A0772426B}"/>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FAC43D02-FCA1-4880-8376-FFDCFB5A520F}"/>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3</a:t>
            </a:fld>
            <a:endParaRPr lang="en-GB"/>
          </a:p>
        </p:txBody>
      </p:sp>
      <p:pic>
        <p:nvPicPr>
          <p:cNvPr id="9" name="Picture 8">
            <a:extLst>
              <a:ext uri="{FF2B5EF4-FFF2-40B4-BE49-F238E27FC236}">
                <a16:creationId xmlns:a16="http://schemas.microsoft.com/office/drawing/2014/main" id="{7C40D5E6-768B-5F95-C3B2-AA4EFE21B549}"/>
              </a:ext>
            </a:extLst>
          </p:cNvPr>
          <p:cNvPicPr>
            <a:picLocks noChangeAspect="1"/>
          </p:cNvPicPr>
          <p:nvPr/>
        </p:nvPicPr>
        <p:blipFill>
          <a:blip r:embed="rId3"/>
          <a:stretch>
            <a:fillRect/>
          </a:stretch>
        </p:blipFill>
        <p:spPr>
          <a:xfrm>
            <a:off x="8534401" y="1938131"/>
            <a:ext cx="2786270" cy="3841509"/>
          </a:xfrm>
          <a:prstGeom prst="rect">
            <a:avLst/>
          </a:prstGeom>
        </p:spPr>
      </p:pic>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81D31-6AC7-5108-E676-743A8BF9B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6FC40B-926D-8F8C-858F-3543D9529F8D}"/>
              </a:ext>
            </a:extLst>
          </p:cNvPr>
          <p:cNvSpPr>
            <a:spLocks noGrp="1"/>
          </p:cNvSpPr>
          <p:nvPr>
            <p:ph type="title"/>
          </p:nvPr>
        </p:nvSpPr>
        <p:spPr>
          <a:xfrm>
            <a:off x="1097280" y="286603"/>
            <a:ext cx="10058400" cy="1639558"/>
          </a:xfrm>
        </p:spPr>
        <p:txBody>
          <a:bodyPr rtlCol="0">
            <a:normAutofit/>
          </a:bodyPr>
          <a:lstStyle/>
          <a:p>
            <a:pPr algn="just"/>
            <a:r>
              <a:rPr lang="en-GB" sz="4000" b="1" dirty="0">
                <a:latin typeface="Times New Roman" pitchFamily="18" charset="0"/>
                <a:cs typeface="Times New Roman" pitchFamily="18" charset="0"/>
              </a:rPr>
              <a:t>Literature Review</a:t>
            </a:r>
            <a:endParaRPr lang="en-GB" sz="4000" dirty="0"/>
          </a:p>
        </p:txBody>
      </p:sp>
      <p:sp>
        <p:nvSpPr>
          <p:cNvPr id="3" name="Content Placeholder 2">
            <a:extLst>
              <a:ext uri="{FF2B5EF4-FFF2-40B4-BE49-F238E27FC236}">
                <a16:creationId xmlns:a16="http://schemas.microsoft.com/office/drawing/2014/main" id="{F4976168-C20C-6C37-ED15-8F283CA7411B}"/>
              </a:ext>
            </a:extLst>
          </p:cNvPr>
          <p:cNvSpPr>
            <a:spLocks noGrp="1"/>
          </p:cNvSpPr>
          <p:nvPr>
            <p:ph idx="1"/>
          </p:nvPr>
        </p:nvSpPr>
        <p:spPr>
          <a:xfrm>
            <a:off x="954155" y="1926161"/>
            <a:ext cx="5913783" cy="3942932"/>
          </a:xfrm>
        </p:spPr>
        <p:txBody>
          <a:bodyPr rtlCol="0">
            <a:normAutofit fontScale="85000" lnSpcReduction="20000"/>
          </a:bodyPr>
          <a:lstStyle/>
          <a:p>
            <a:pPr algn="just" rtl="0">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Adoption of Renewable Energy in Hotels</a:t>
            </a:r>
            <a:endParaRPr lang="en-GB" sz="2400" b="1" dirty="0">
              <a:latin typeface="Times New Roman" panose="02020603050405020304" pitchFamily="18" charset="0"/>
              <a:cs typeface="Times New Roman" panose="02020603050405020304" pitchFamily="18" charset="0"/>
            </a:endParaRPr>
          </a:p>
          <a:p>
            <a:pPr algn="just" rt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Increased use of solar panels, biomass systems, and geothermal heating in the hospitality sector.</a:t>
            </a:r>
          </a:p>
          <a:p>
            <a:pPr algn="just" rt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Aims to reduce fossil fuel use and environmental impact.</a:t>
            </a:r>
          </a:p>
          <a:p>
            <a:pPr algn="just" rt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Benefits include reduced greenhouse gas emissions and long-term energy use.</a:t>
            </a:r>
          </a:p>
          <a:p>
            <a:pPr algn="just" rt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Variations in adoption due to regional differences, rules, and infrastructure readiness.</a:t>
            </a:r>
          </a:p>
          <a:p>
            <a:pPr algn="just" rtl="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Hotels view renewable energy as necessary for environmental care and brand recognition (Batabyal and Das, 2019).</a:t>
            </a:r>
          </a:p>
          <a:p>
            <a:pPr marL="0" indent="0" rtl="0">
              <a:buNone/>
            </a:pPr>
            <a:endParaRPr lang="en-GB" dirty="0"/>
          </a:p>
        </p:txBody>
      </p:sp>
      <p:sp>
        <p:nvSpPr>
          <p:cNvPr id="14" name="Footer Placeholder 13">
            <a:extLst>
              <a:ext uri="{FF2B5EF4-FFF2-40B4-BE49-F238E27FC236}">
                <a16:creationId xmlns:a16="http://schemas.microsoft.com/office/drawing/2014/main" id="{6222AF27-C029-7A02-739D-9FB836D002A8}"/>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EEE62706-DD0B-688E-6551-887AA14BF5BD}"/>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1BEA9CE2-57FF-61AA-4EA7-11A812405773}"/>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4</a:t>
            </a:fld>
            <a:endParaRPr lang="en-GB"/>
          </a:p>
        </p:txBody>
      </p:sp>
      <p:pic>
        <p:nvPicPr>
          <p:cNvPr id="9" name="Picture 8">
            <a:extLst>
              <a:ext uri="{FF2B5EF4-FFF2-40B4-BE49-F238E27FC236}">
                <a16:creationId xmlns:a16="http://schemas.microsoft.com/office/drawing/2014/main" id="{FF626B07-D2DB-1C43-3005-508E750CB30E}"/>
              </a:ext>
            </a:extLst>
          </p:cNvPr>
          <p:cNvPicPr>
            <a:picLocks noChangeAspect="1"/>
          </p:cNvPicPr>
          <p:nvPr/>
        </p:nvPicPr>
        <p:blipFill>
          <a:blip r:embed="rId3"/>
          <a:stretch>
            <a:fillRect/>
          </a:stretch>
        </p:blipFill>
        <p:spPr>
          <a:xfrm>
            <a:off x="8488017" y="1926161"/>
            <a:ext cx="2667663" cy="2046707"/>
          </a:xfrm>
          <a:prstGeom prst="rect">
            <a:avLst/>
          </a:prstGeom>
        </p:spPr>
      </p:pic>
      <p:pic>
        <p:nvPicPr>
          <p:cNvPr id="11" name="Picture 10">
            <a:extLst>
              <a:ext uri="{FF2B5EF4-FFF2-40B4-BE49-F238E27FC236}">
                <a16:creationId xmlns:a16="http://schemas.microsoft.com/office/drawing/2014/main" id="{65FCD3AF-1B6C-E5F7-BA95-327EB3E26A36}"/>
              </a:ext>
            </a:extLst>
          </p:cNvPr>
          <p:cNvPicPr>
            <a:picLocks noChangeAspect="1"/>
          </p:cNvPicPr>
          <p:nvPr/>
        </p:nvPicPr>
        <p:blipFill>
          <a:blip r:embed="rId4"/>
          <a:stretch>
            <a:fillRect/>
          </a:stretch>
        </p:blipFill>
        <p:spPr>
          <a:xfrm>
            <a:off x="7278913" y="3651024"/>
            <a:ext cx="3326139" cy="1799178"/>
          </a:xfrm>
          <a:prstGeom prst="rect">
            <a:avLst/>
          </a:prstGeom>
        </p:spPr>
      </p:pic>
    </p:spTree>
    <p:extLst>
      <p:ext uri="{BB962C8B-B14F-4D97-AF65-F5344CB8AC3E}">
        <p14:creationId xmlns:p14="http://schemas.microsoft.com/office/powerpoint/2010/main" val="203854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E03AC-C291-E03C-C7B4-33171A49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107E79-5374-BFBF-AEEB-886B069DEFAE}"/>
              </a:ext>
            </a:extLst>
          </p:cNvPr>
          <p:cNvSpPr>
            <a:spLocks noGrp="1"/>
          </p:cNvSpPr>
          <p:nvPr>
            <p:ph type="title"/>
          </p:nvPr>
        </p:nvSpPr>
        <p:spPr>
          <a:xfrm>
            <a:off x="1097280" y="286603"/>
            <a:ext cx="10058400" cy="1639558"/>
          </a:xfrm>
        </p:spPr>
        <p:txBody>
          <a:bodyPr rtlCol="0">
            <a:normAutofit/>
          </a:bodyPr>
          <a:lstStyle/>
          <a:p>
            <a:pPr algn="just"/>
            <a:r>
              <a:rPr lang="en-GB" sz="4000" b="1" dirty="0">
                <a:latin typeface="Times New Roman" pitchFamily="18" charset="0"/>
                <a:cs typeface="Times New Roman" pitchFamily="18" charset="0"/>
              </a:rPr>
              <a:t>Literature Review</a:t>
            </a:r>
            <a:endParaRPr lang="en-GB" sz="4000" dirty="0"/>
          </a:p>
        </p:txBody>
      </p:sp>
      <p:sp>
        <p:nvSpPr>
          <p:cNvPr id="3" name="Content Placeholder 2">
            <a:extLst>
              <a:ext uri="{FF2B5EF4-FFF2-40B4-BE49-F238E27FC236}">
                <a16:creationId xmlns:a16="http://schemas.microsoft.com/office/drawing/2014/main" id="{5F79D18D-4CB7-1A9C-C52E-CD76FA68B72E}"/>
              </a:ext>
            </a:extLst>
          </p:cNvPr>
          <p:cNvSpPr>
            <a:spLocks noGrp="1"/>
          </p:cNvSpPr>
          <p:nvPr>
            <p:ph idx="1"/>
          </p:nvPr>
        </p:nvSpPr>
        <p:spPr>
          <a:xfrm>
            <a:off x="964097" y="1926161"/>
            <a:ext cx="7512748" cy="4057196"/>
          </a:xfrm>
        </p:spPr>
        <p:txBody>
          <a:bodyPr rtlCol="0">
            <a:normAutofit fontScale="25000" lnSpcReduction="20000"/>
          </a:bodyPr>
          <a:lstStyle/>
          <a:p>
            <a:pPr algn="just" rtl="0">
              <a:buFont typeface="Wingdings" panose="05000000000000000000" pitchFamily="2" charset="2"/>
              <a:buChar char="v"/>
            </a:pPr>
            <a:r>
              <a:rPr lang="en-US" sz="8000" b="1" dirty="0">
                <a:latin typeface="Times New Roman" panose="02020603050405020304" pitchFamily="18" charset="0"/>
                <a:cs typeface="Times New Roman" panose="02020603050405020304" pitchFamily="18" charset="0"/>
              </a:rPr>
              <a:t>Advantages of Renewable Energy Integration</a:t>
            </a:r>
            <a:endParaRPr lang="en-GB" sz="8000" b="1" dirty="0">
              <a:latin typeface="Times New Roman" panose="02020603050405020304" pitchFamily="18" charset="0"/>
              <a:cs typeface="Times New Roman" panose="02020603050405020304" pitchFamily="18" charset="0"/>
            </a:endParaRPr>
          </a:p>
          <a:p>
            <a:pPr algn="just" rtl="0">
              <a:buFont typeface="Wingdings" panose="05000000000000000000" pitchFamily="2" charset="2"/>
              <a:buChar char="q"/>
            </a:pPr>
            <a:r>
              <a:rPr lang="en-US" sz="8000" dirty="0">
                <a:latin typeface="Times New Roman" panose="02020603050405020304" pitchFamily="18" charset="0"/>
                <a:cs typeface="Times New Roman" panose="02020603050405020304" pitchFamily="18" charset="0"/>
              </a:rPr>
              <a:t>Meeting global climate goals by reducing greenhouse gas emissions from hotel systems.</a:t>
            </a:r>
          </a:p>
          <a:p>
            <a:pPr algn="just" rtl="0">
              <a:buFont typeface="Wingdings" panose="05000000000000000000" pitchFamily="2" charset="2"/>
              <a:buChar char="q"/>
            </a:pPr>
            <a:r>
              <a:rPr lang="en-US" sz="8000" dirty="0">
                <a:latin typeface="Times New Roman" panose="02020603050405020304" pitchFamily="18" charset="0"/>
                <a:cs typeface="Times New Roman" panose="02020603050405020304" pitchFamily="18" charset="0"/>
              </a:rPr>
              <a:t>Using solar panels, biomass boilers, and geothermal systems reduces energy use from non-renewable sources (Cooper and Hall, 2019).</a:t>
            </a:r>
          </a:p>
          <a:p>
            <a:pPr algn="just" rtl="0">
              <a:buFont typeface="Wingdings" panose="05000000000000000000" pitchFamily="2" charset="2"/>
              <a:buChar char="q"/>
            </a:pPr>
            <a:r>
              <a:rPr lang="en-US" sz="8000" dirty="0">
                <a:latin typeface="Times New Roman" panose="02020603050405020304" pitchFamily="18" charset="0"/>
                <a:cs typeface="Times New Roman" panose="02020603050405020304" pitchFamily="18" charset="0"/>
              </a:rPr>
              <a:t>Long-term savings from improved energy efficiency benefit both individuals and companies.</a:t>
            </a:r>
          </a:p>
          <a:p>
            <a:pPr algn="just" rtl="0">
              <a:buFont typeface="Wingdings" panose="05000000000000000000" pitchFamily="2" charset="2"/>
              <a:buChar char="q"/>
            </a:pPr>
            <a:r>
              <a:rPr lang="en-US" sz="8000" dirty="0">
                <a:latin typeface="Times New Roman" panose="02020603050405020304" pitchFamily="18" charset="0"/>
                <a:cs typeface="Times New Roman" panose="02020603050405020304" pitchFamily="18" charset="0"/>
              </a:rPr>
              <a:t>Using renewable resources improves a hotel's market reputation, attracting eco-conscious travellers.</a:t>
            </a:r>
          </a:p>
          <a:p>
            <a:pPr algn="just" rtl="0">
              <a:buFont typeface="Wingdings" panose="05000000000000000000" pitchFamily="2" charset="2"/>
              <a:buChar char="q"/>
            </a:pPr>
            <a:r>
              <a:rPr lang="en-US" sz="8000" dirty="0">
                <a:latin typeface="Times New Roman" panose="02020603050405020304" pitchFamily="18" charset="0"/>
                <a:cs typeface="Times New Roman" panose="02020603050405020304" pitchFamily="18" charset="0"/>
              </a:rPr>
              <a:t>Being listed in sustainability rankings and certified shows customers a brand's commitment to sustainability, enhancing brand reputation and customer loyalty.</a:t>
            </a:r>
          </a:p>
          <a:p>
            <a:pPr marL="0" indent="0" rtl="0">
              <a:buNone/>
            </a:pPr>
            <a:endParaRPr lang="en-GB" dirty="0"/>
          </a:p>
        </p:txBody>
      </p:sp>
      <p:sp>
        <p:nvSpPr>
          <p:cNvPr id="14" name="Footer Placeholder 13">
            <a:extLst>
              <a:ext uri="{FF2B5EF4-FFF2-40B4-BE49-F238E27FC236}">
                <a16:creationId xmlns:a16="http://schemas.microsoft.com/office/drawing/2014/main" id="{5C60C413-1BEE-FEE2-2936-A30CDB25CF88}"/>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5E7BF44E-C44B-82B2-F36A-8820ED4B5DB0}"/>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4C2ABE53-3A49-4AD6-72B4-FCB25C120118}"/>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5</a:t>
            </a:fld>
            <a:endParaRPr lang="en-GB"/>
          </a:p>
        </p:txBody>
      </p:sp>
      <p:pic>
        <p:nvPicPr>
          <p:cNvPr id="4" name="Picture 3">
            <a:extLst>
              <a:ext uri="{FF2B5EF4-FFF2-40B4-BE49-F238E27FC236}">
                <a16:creationId xmlns:a16="http://schemas.microsoft.com/office/drawing/2014/main" id="{DCE7AEAD-31D5-3D7F-067A-7C67A052CAC1}"/>
              </a:ext>
            </a:extLst>
          </p:cNvPr>
          <p:cNvPicPr>
            <a:picLocks noChangeAspect="1"/>
          </p:cNvPicPr>
          <p:nvPr/>
        </p:nvPicPr>
        <p:blipFill>
          <a:blip r:embed="rId3"/>
          <a:stretch>
            <a:fillRect/>
          </a:stretch>
        </p:blipFill>
        <p:spPr>
          <a:xfrm>
            <a:off x="8610028" y="1906325"/>
            <a:ext cx="3023165" cy="1952276"/>
          </a:xfrm>
          <a:prstGeom prst="rect">
            <a:avLst/>
          </a:prstGeom>
        </p:spPr>
      </p:pic>
      <p:pic>
        <p:nvPicPr>
          <p:cNvPr id="5" name="Picture 4">
            <a:extLst>
              <a:ext uri="{FF2B5EF4-FFF2-40B4-BE49-F238E27FC236}">
                <a16:creationId xmlns:a16="http://schemas.microsoft.com/office/drawing/2014/main" id="{65FB78DF-DAD4-87AE-B9D4-2877034257A1}"/>
              </a:ext>
            </a:extLst>
          </p:cNvPr>
          <p:cNvPicPr>
            <a:picLocks noChangeAspect="1"/>
          </p:cNvPicPr>
          <p:nvPr/>
        </p:nvPicPr>
        <p:blipFill>
          <a:blip r:embed="rId4"/>
          <a:stretch>
            <a:fillRect/>
          </a:stretch>
        </p:blipFill>
        <p:spPr>
          <a:xfrm>
            <a:off x="8610028" y="3858601"/>
            <a:ext cx="3023165" cy="1816642"/>
          </a:xfrm>
          <a:prstGeom prst="rect">
            <a:avLst/>
          </a:prstGeom>
        </p:spPr>
      </p:pic>
    </p:spTree>
    <p:extLst>
      <p:ext uri="{BB962C8B-B14F-4D97-AF65-F5344CB8AC3E}">
        <p14:creationId xmlns:p14="http://schemas.microsoft.com/office/powerpoint/2010/main" val="1759735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188D3-C5FC-BB6B-A486-44A9FAD350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ADBB2-48C7-0CB8-3EAC-D71C0F4823AD}"/>
              </a:ext>
            </a:extLst>
          </p:cNvPr>
          <p:cNvSpPr>
            <a:spLocks noGrp="1"/>
          </p:cNvSpPr>
          <p:nvPr>
            <p:ph type="title"/>
          </p:nvPr>
        </p:nvSpPr>
        <p:spPr>
          <a:xfrm>
            <a:off x="1097280" y="286603"/>
            <a:ext cx="10058400" cy="1639558"/>
          </a:xfrm>
        </p:spPr>
        <p:txBody>
          <a:bodyPr rtlCol="0">
            <a:normAutofit/>
          </a:bodyPr>
          <a:lstStyle/>
          <a:p>
            <a:pPr algn="just"/>
            <a:r>
              <a:rPr lang="en-GB" sz="4000" b="1" dirty="0">
                <a:latin typeface="Times New Roman" pitchFamily="18" charset="0"/>
                <a:cs typeface="Times New Roman" pitchFamily="18" charset="0"/>
              </a:rPr>
              <a:t>Literature Review</a:t>
            </a:r>
            <a:endParaRPr lang="en-GB" sz="4000" dirty="0"/>
          </a:p>
        </p:txBody>
      </p:sp>
      <p:sp>
        <p:nvSpPr>
          <p:cNvPr id="3" name="Content Placeholder 2">
            <a:extLst>
              <a:ext uri="{FF2B5EF4-FFF2-40B4-BE49-F238E27FC236}">
                <a16:creationId xmlns:a16="http://schemas.microsoft.com/office/drawing/2014/main" id="{6A7F60D8-93E2-255C-458E-0E6F9746B000}"/>
              </a:ext>
            </a:extLst>
          </p:cNvPr>
          <p:cNvSpPr>
            <a:spLocks noGrp="1"/>
          </p:cNvSpPr>
          <p:nvPr>
            <p:ph idx="1"/>
          </p:nvPr>
        </p:nvSpPr>
        <p:spPr>
          <a:xfrm>
            <a:off x="964096" y="1926162"/>
            <a:ext cx="5983356" cy="3927986"/>
          </a:xfrm>
        </p:spPr>
        <p:txBody>
          <a:bodyPr rtlCol="0">
            <a:normAutofit lnSpcReduction="10000"/>
          </a:bodyPr>
          <a:lstStyle/>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Barriers to Renewable Energy Adoption in Hospitality</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Financial management is a major obstacle, especially for smaller and mid-sized hotels.</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High upfront costs and slow payback of solar, wind, or geothermal energy systems discourage many operators (Ivanov and Webster, 2019).</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Lack of incentives or green financing can hinder change.</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Older heritage or non-energy-efficient buildings can be costly to adapt to renewable energy.</a:t>
            </a:r>
          </a:p>
          <a:p>
            <a:pPr marL="0" indent="0" rtl="0">
              <a:buNone/>
            </a:pPr>
            <a:endParaRPr lang="en-GB" dirty="0"/>
          </a:p>
        </p:txBody>
      </p:sp>
      <p:sp>
        <p:nvSpPr>
          <p:cNvPr id="14" name="Footer Placeholder 13">
            <a:extLst>
              <a:ext uri="{FF2B5EF4-FFF2-40B4-BE49-F238E27FC236}">
                <a16:creationId xmlns:a16="http://schemas.microsoft.com/office/drawing/2014/main" id="{62CB4B46-7BF0-B4A6-10D1-214DAB66FA8C}"/>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11CFC4A1-9C3E-23F5-0A85-7CB0B08A838C}"/>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216B4958-39F6-52C4-A321-6A5E2067FBAB}"/>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6</a:t>
            </a:fld>
            <a:endParaRPr lang="en-GB"/>
          </a:p>
        </p:txBody>
      </p:sp>
      <p:pic>
        <p:nvPicPr>
          <p:cNvPr id="6" name="Picture 5">
            <a:extLst>
              <a:ext uri="{FF2B5EF4-FFF2-40B4-BE49-F238E27FC236}">
                <a16:creationId xmlns:a16="http://schemas.microsoft.com/office/drawing/2014/main" id="{EFD07868-6355-F6F1-186B-0FEECF50DCB8}"/>
              </a:ext>
            </a:extLst>
          </p:cNvPr>
          <p:cNvPicPr>
            <a:picLocks noChangeAspect="1"/>
          </p:cNvPicPr>
          <p:nvPr/>
        </p:nvPicPr>
        <p:blipFill>
          <a:blip r:embed="rId3"/>
          <a:stretch>
            <a:fillRect/>
          </a:stretch>
        </p:blipFill>
        <p:spPr>
          <a:xfrm>
            <a:off x="8429824" y="1926161"/>
            <a:ext cx="3203370" cy="1502839"/>
          </a:xfrm>
          <a:prstGeom prst="rect">
            <a:avLst/>
          </a:prstGeom>
        </p:spPr>
      </p:pic>
      <p:pic>
        <p:nvPicPr>
          <p:cNvPr id="7" name="Picture 6">
            <a:extLst>
              <a:ext uri="{FF2B5EF4-FFF2-40B4-BE49-F238E27FC236}">
                <a16:creationId xmlns:a16="http://schemas.microsoft.com/office/drawing/2014/main" id="{88090122-8F13-6C5B-8EC3-57CF323994AE}"/>
              </a:ext>
            </a:extLst>
          </p:cNvPr>
          <p:cNvPicPr>
            <a:picLocks noChangeAspect="1"/>
          </p:cNvPicPr>
          <p:nvPr/>
        </p:nvPicPr>
        <p:blipFill>
          <a:blip r:embed="rId4"/>
          <a:stretch>
            <a:fillRect/>
          </a:stretch>
        </p:blipFill>
        <p:spPr>
          <a:xfrm>
            <a:off x="7049770" y="3201911"/>
            <a:ext cx="2981739" cy="1639558"/>
          </a:xfrm>
          <a:prstGeom prst="rect">
            <a:avLst/>
          </a:prstGeom>
        </p:spPr>
      </p:pic>
      <p:pic>
        <p:nvPicPr>
          <p:cNvPr id="8" name="Picture 7">
            <a:extLst>
              <a:ext uri="{FF2B5EF4-FFF2-40B4-BE49-F238E27FC236}">
                <a16:creationId xmlns:a16="http://schemas.microsoft.com/office/drawing/2014/main" id="{744DEF82-8FA1-394F-3E88-D62F677C40A4}"/>
              </a:ext>
            </a:extLst>
          </p:cNvPr>
          <p:cNvPicPr>
            <a:picLocks noChangeAspect="1"/>
          </p:cNvPicPr>
          <p:nvPr/>
        </p:nvPicPr>
        <p:blipFill>
          <a:blip r:embed="rId5"/>
          <a:stretch>
            <a:fillRect/>
          </a:stretch>
        </p:blipFill>
        <p:spPr>
          <a:xfrm>
            <a:off x="8488035" y="4396970"/>
            <a:ext cx="3133155" cy="1457177"/>
          </a:xfrm>
          <a:prstGeom prst="rect">
            <a:avLst/>
          </a:prstGeom>
        </p:spPr>
      </p:pic>
    </p:spTree>
    <p:extLst>
      <p:ext uri="{BB962C8B-B14F-4D97-AF65-F5344CB8AC3E}">
        <p14:creationId xmlns:p14="http://schemas.microsoft.com/office/powerpoint/2010/main" val="408286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8AEEC-3ADA-8125-5062-7BFFED6B3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C3947-19C0-D256-2FC7-BC80CD114D08}"/>
              </a:ext>
            </a:extLst>
          </p:cNvPr>
          <p:cNvSpPr>
            <a:spLocks noGrp="1"/>
          </p:cNvSpPr>
          <p:nvPr>
            <p:ph type="title"/>
          </p:nvPr>
        </p:nvSpPr>
        <p:spPr>
          <a:xfrm>
            <a:off x="1097279" y="830621"/>
            <a:ext cx="10058400" cy="1046867"/>
          </a:xfrm>
        </p:spPr>
        <p:txBody>
          <a:bodyPr rtlCol="0">
            <a:normAutofit/>
          </a:bodyPr>
          <a:lstStyle/>
          <a:p>
            <a:pPr algn="just"/>
            <a:r>
              <a:rPr lang="en-US" sz="4000" b="1" dirty="0">
                <a:latin typeface="Times New Roman" panose="02020603050405020304" pitchFamily="18" charset="0"/>
                <a:cs typeface="Times New Roman" panose="02020603050405020304" pitchFamily="18" charset="0"/>
              </a:rPr>
              <a:t>Method</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5EE3351-5CAF-B098-6B72-D118BFD3B7EC}"/>
              </a:ext>
            </a:extLst>
          </p:cNvPr>
          <p:cNvSpPr>
            <a:spLocks noGrp="1"/>
          </p:cNvSpPr>
          <p:nvPr>
            <p:ph idx="1"/>
          </p:nvPr>
        </p:nvSpPr>
        <p:spPr>
          <a:xfrm>
            <a:off x="755373" y="1961666"/>
            <a:ext cx="6927575" cy="4065713"/>
          </a:xfrm>
        </p:spPr>
        <p:txBody>
          <a:bodyPr rtlCol="0">
            <a:normAutofit/>
          </a:bodyPr>
          <a:lstStyle/>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Political</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Hotels are encouraged to achieve net-zero through subsidies, tax incentives, and sustainability efforts (Chaudhary, Singh and Ghosh, 2024).</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 Regional differences can hinder the implementation of these policies.</a:t>
            </a:r>
          </a:p>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Economical</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Hotels seek renewable energy options to reduce long-term costs.</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Access to green finance remains challenging for small businesses due to high initial costs.</a:t>
            </a:r>
          </a:p>
          <a:p>
            <a:pPr marL="0" indent="0" algn="just" rtl="0">
              <a:buNone/>
            </a:pPr>
            <a:endParaRPr lang="en-US" dirty="0">
              <a:latin typeface="Times New Roman" panose="02020603050405020304" pitchFamily="18" charset="0"/>
              <a:cs typeface="Times New Roman" panose="02020603050405020304" pitchFamily="18" charset="0"/>
            </a:endParaRPr>
          </a:p>
          <a:p>
            <a:pPr algn="just" rtl="0">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0" indent="0" rtl="0">
              <a:buNone/>
            </a:pPr>
            <a:endParaRPr lang="en-GB" dirty="0"/>
          </a:p>
        </p:txBody>
      </p:sp>
      <p:sp>
        <p:nvSpPr>
          <p:cNvPr id="14" name="Footer Placeholder 13">
            <a:extLst>
              <a:ext uri="{FF2B5EF4-FFF2-40B4-BE49-F238E27FC236}">
                <a16:creationId xmlns:a16="http://schemas.microsoft.com/office/drawing/2014/main" id="{04501BA1-5324-0D6E-5D0A-367BD8401F80}"/>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3FD43244-5449-C651-619D-48595DF1514C}"/>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01FAEF52-7036-96F8-4BB5-D525E8F929C2}"/>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7</a:t>
            </a:fld>
            <a:endParaRPr lang="en-GB"/>
          </a:p>
        </p:txBody>
      </p:sp>
      <p:pic>
        <p:nvPicPr>
          <p:cNvPr id="4" name="Picture 3">
            <a:extLst>
              <a:ext uri="{FF2B5EF4-FFF2-40B4-BE49-F238E27FC236}">
                <a16:creationId xmlns:a16="http://schemas.microsoft.com/office/drawing/2014/main" id="{37CD27F0-D173-1AA5-EF65-1D3DB733D8C6}"/>
              </a:ext>
            </a:extLst>
          </p:cNvPr>
          <p:cNvPicPr>
            <a:picLocks noChangeAspect="1"/>
          </p:cNvPicPr>
          <p:nvPr/>
        </p:nvPicPr>
        <p:blipFill>
          <a:blip r:embed="rId3"/>
          <a:stretch>
            <a:fillRect/>
          </a:stretch>
        </p:blipFill>
        <p:spPr>
          <a:xfrm>
            <a:off x="7628364" y="1961666"/>
            <a:ext cx="3487381" cy="2013986"/>
          </a:xfrm>
          <a:prstGeom prst="rect">
            <a:avLst/>
          </a:prstGeom>
        </p:spPr>
      </p:pic>
      <p:pic>
        <p:nvPicPr>
          <p:cNvPr id="5" name="Picture 4">
            <a:extLst>
              <a:ext uri="{FF2B5EF4-FFF2-40B4-BE49-F238E27FC236}">
                <a16:creationId xmlns:a16="http://schemas.microsoft.com/office/drawing/2014/main" id="{475ABE32-FFD3-003C-B776-8174CF2B3A37}"/>
              </a:ext>
            </a:extLst>
          </p:cNvPr>
          <p:cNvPicPr>
            <a:picLocks noChangeAspect="1"/>
          </p:cNvPicPr>
          <p:nvPr/>
        </p:nvPicPr>
        <p:blipFill>
          <a:blip r:embed="rId4"/>
          <a:stretch>
            <a:fillRect/>
          </a:stretch>
        </p:blipFill>
        <p:spPr>
          <a:xfrm>
            <a:off x="7805112" y="4059830"/>
            <a:ext cx="3310633" cy="1908539"/>
          </a:xfrm>
          <a:prstGeom prst="rect">
            <a:avLst/>
          </a:prstGeom>
        </p:spPr>
      </p:pic>
    </p:spTree>
    <p:extLst>
      <p:ext uri="{BB962C8B-B14F-4D97-AF65-F5344CB8AC3E}">
        <p14:creationId xmlns:p14="http://schemas.microsoft.com/office/powerpoint/2010/main" val="238705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73E05-BE4A-9AE7-3EA5-66B2CA1AB1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3A3A81-DEC5-8413-5704-8E1CA34886E7}"/>
              </a:ext>
            </a:extLst>
          </p:cNvPr>
          <p:cNvSpPr>
            <a:spLocks noGrp="1"/>
          </p:cNvSpPr>
          <p:nvPr>
            <p:ph type="title"/>
          </p:nvPr>
        </p:nvSpPr>
        <p:spPr>
          <a:xfrm>
            <a:off x="1097279" y="830621"/>
            <a:ext cx="10058400" cy="1046867"/>
          </a:xfrm>
        </p:spPr>
        <p:txBody>
          <a:bodyPr rtlCol="0">
            <a:normAutofit/>
          </a:bodyPr>
          <a:lstStyle/>
          <a:p>
            <a:pPr algn="just"/>
            <a:r>
              <a:rPr lang="en-US" sz="4000" b="1" dirty="0">
                <a:latin typeface="Times New Roman" panose="02020603050405020304" pitchFamily="18" charset="0"/>
                <a:cs typeface="Times New Roman" panose="02020603050405020304" pitchFamily="18" charset="0"/>
              </a:rPr>
              <a:t>Method</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3F3B41-1E30-8F1F-40AE-87FDAF7AB581}"/>
              </a:ext>
            </a:extLst>
          </p:cNvPr>
          <p:cNvSpPr>
            <a:spLocks noGrp="1"/>
          </p:cNvSpPr>
          <p:nvPr>
            <p:ph idx="1"/>
          </p:nvPr>
        </p:nvSpPr>
        <p:spPr>
          <a:xfrm>
            <a:off x="755374" y="1961666"/>
            <a:ext cx="6818262" cy="4065713"/>
          </a:xfrm>
        </p:spPr>
        <p:txBody>
          <a:bodyPr rtlCol="0">
            <a:normAutofit/>
          </a:bodyPr>
          <a:lstStyle/>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Social</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Increased environmental awareness influences hotel strategies.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Social pressure can improve societal perception of businesses using renewable energy.</a:t>
            </a:r>
          </a:p>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Technological</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Solar, geothermal, and energy management systems can enhance economic operations (Sharma, Singh and Tyagi, 2024).</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Older buildings often hinder new technology adoption due to their original infrastructure.</a:t>
            </a:r>
          </a:p>
          <a:p>
            <a:pPr marL="0" indent="0" algn="just" rtl="0">
              <a:buNone/>
            </a:pPr>
            <a:endParaRPr lang="en-US" dirty="0">
              <a:latin typeface="Times New Roman" panose="02020603050405020304" pitchFamily="18" charset="0"/>
              <a:cs typeface="Times New Roman" panose="02020603050405020304" pitchFamily="18" charset="0"/>
            </a:endParaRPr>
          </a:p>
          <a:p>
            <a:pPr algn="just" rtl="0">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0" indent="0" rtl="0">
              <a:buNone/>
            </a:pPr>
            <a:endParaRPr lang="en-GB" dirty="0"/>
          </a:p>
        </p:txBody>
      </p:sp>
      <p:sp>
        <p:nvSpPr>
          <p:cNvPr id="14" name="Footer Placeholder 13">
            <a:extLst>
              <a:ext uri="{FF2B5EF4-FFF2-40B4-BE49-F238E27FC236}">
                <a16:creationId xmlns:a16="http://schemas.microsoft.com/office/drawing/2014/main" id="{24D4AC87-B322-6E69-A1ED-A81524B77F60}"/>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33C4CC50-03E0-C860-320C-79DFE0496308}"/>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6DF22735-13FD-5B16-26B0-252CAA668E1A}"/>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8</a:t>
            </a:fld>
            <a:endParaRPr lang="en-GB"/>
          </a:p>
        </p:txBody>
      </p:sp>
      <p:pic>
        <p:nvPicPr>
          <p:cNvPr id="6" name="Picture 5">
            <a:extLst>
              <a:ext uri="{FF2B5EF4-FFF2-40B4-BE49-F238E27FC236}">
                <a16:creationId xmlns:a16="http://schemas.microsoft.com/office/drawing/2014/main" id="{0CE0214E-7D0C-F96A-251E-26AC4AF35556}"/>
              </a:ext>
            </a:extLst>
          </p:cNvPr>
          <p:cNvPicPr>
            <a:picLocks noChangeAspect="1"/>
          </p:cNvPicPr>
          <p:nvPr/>
        </p:nvPicPr>
        <p:blipFill>
          <a:blip r:embed="rId3"/>
          <a:stretch>
            <a:fillRect/>
          </a:stretch>
        </p:blipFill>
        <p:spPr>
          <a:xfrm>
            <a:off x="7915541" y="1877488"/>
            <a:ext cx="3273836" cy="1908539"/>
          </a:xfrm>
          <a:prstGeom prst="rect">
            <a:avLst/>
          </a:prstGeom>
        </p:spPr>
      </p:pic>
      <p:pic>
        <p:nvPicPr>
          <p:cNvPr id="7" name="Picture 6">
            <a:extLst>
              <a:ext uri="{FF2B5EF4-FFF2-40B4-BE49-F238E27FC236}">
                <a16:creationId xmlns:a16="http://schemas.microsoft.com/office/drawing/2014/main" id="{222A20F3-A06C-45DC-F643-389920F01FCA}"/>
              </a:ext>
            </a:extLst>
          </p:cNvPr>
          <p:cNvPicPr>
            <a:picLocks noChangeAspect="1"/>
          </p:cNvPicPr>
          <p:nvPr/>
        </p:nvPicPr>
        <p:blipFill>
          <a:blip r:embed="rId4"/>
          <a:stretch>
            <a:fillRect/>
          </a:stretch>
        </p:blipFill>
        <p:spPr>
          <a:xfrm>
            <a:off x="7915541" y="3786028"/>
            <a:ext cx="3273836" cy="2241352"/>
          </a:xfrm>
          <a:prstGeom prst="rect">
            <a:avLst/>
          </a:prstGeom>
        </p:spPr>
      </p:pic>
    </p:spTree>
    <p:extLst>
      <p:ext uri="{BB962C8B-B14F-4D97-AF65-F5344CB8AC3E}">
        <p14:creationId xmlns:p14="http://schemas.microsoft.com/office/powerpoint/2010/main" val="191078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56E67-E585-C822-2085-0E9E85B7C6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02FD76-8C5A-7689-779C-DA3229E374A9}"/>
              </a:ext>
            </a:extLst>
          </p:cNvPr>
          <p:cNvSpPr>
            <a:spLocks noGrp="1"/>
          </p:cNvSpPr>
          <p:nvPr>
            <p:ph type="title"/>
          </p:nvPr>
        </p:nvSpPr>
        <p:spPr>
          <a:xfrm>
            <a:off x="1097279" y="830621"/>
            <a:ext cx="10058400" cy="1046867"/>
          </a:xfrm>
        </p:spPr>
        <p:txBody>
          <a:bodyPr rtlCol="0">
            <a:normAutofit/>
          </a:bodyPr>
          <a:lstStyle/>
          <a:p>
            <a:pPr algn="just"/>
            <a:r>
              <a:rPr lang="en-US" sz="4000" b="1" dirty="0">
                <a:latin typeface="Times New Roman" panose="02020603050405020304" pitchFamily="18" charset="0"/>
                <a:cs typeface="Times New Roman" panose="02020603050405020304" pitchFamily="18" charset="0"/>
              </a:rPr>
              <a:t>Method</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C18740-384E-AD56-C562-349E8EB2FC96}"/>
              </a:ext>
            </a:extLst>
          </p:cNvPr>
          <p:cNvSpPr>
            <a:spLocks noGrp="1"/>
          </p:cNvSpPr>
          <p:nvPr>
            <p:ph idx="1"/>
          </p:nvPr>
        </p:nvSpPr>
        <p:spPr>
          <a:xfrm>
            <a:off x="755373" y="1961666"/>
            <a:ext cx="6917635" cy="4065713"/>
          </a:xfrm>
        </p:spPr>
        <p:txBody>
          <a:bodyPr rtlCol="0">
            <a:normAutofit/>
          </a:bodyPr>
          <a:lstStyle/>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Legal</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Stricter rules and regulations regarding emissions, energy, and reporting are crucial for hotels.</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Urgent, proactive actions for sustainability are crucial due to climate change and resource shortages.</a:t>
            </a:r>
          </a:p>
          <a:p>
            <a:pPr algn="just" rtl="0">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Environmental</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Hotels need to make changes to become more environmentally friendly and strong.</a:t>
            </a:r>
          </a:p>
          <a:p>
            <a:pPr algn="just"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 The hotel industry must adopt strategies to achieve the SDG goals</a:t>
            </a:r>
          </a:p>
          <a:p>
            <a:pPr algn="just" rtl="0">
              <a:buFont typeface="Wingdings" panose="05000000000000000000" pitchFamily="2" charset="2"/>
              <a:buChar char="v"/>
            </a:pPr>
            <a:endParaRPr lang="en-US" b="1" dirty="0">
              <a:latin typeface="Times New Roman" panose="02020603050405020304" pitchFamily="18" charset="0"/>
              <a:cs typeface="Times New Roman" panose="02020603050405020304" pitchFamily="18" charset="0"/>
            </a:endParaRPr>
          </a:p>
          <a:p>
            <a:pPr marL="0" indent="0" algn="just" rtl="0">
              <a:buNone/>
            </a:pPr>
            <a:endParaRPr lang="en-US" dirty="0">
              <a:latin typeface="Times New Roman" panose="02020603050405020304" pitchFamily="18" charset="0"/>
              <a:cs typeface="Times New Roman" panose="02020603050405020304" pitchFamily="18" charset="0"/>
            </a:endParaRPr>
          </a:p>
          <a:p>
            <a:pPr algn="just" rtl="0">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marL="0" indent="0" rtl="0">
              <a:buNone/>
            </a:pPr>
            <a:endParaRPr lang="en-GB" dirty="0"/>
          </a:p>
        </p:txBody>
      </p:sp>
      <p:sp>
        <p:nvSpPr>
          <p:cNvPr id="14" name="Footer Placeholder 13">
            <a:extLst>
              <a:ext uri="{FF2B5EF4-FFF2-40B4-BE49-F238E27FC236}">
                <a16:creationId xmlns:a16="http://schemas.microsoft.com/office/drawing/2014/main" id="{D6F64554-FEAD-4D5A-193D-3BCF6B51A3C3}"/>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3" name="Date Placeholder 12">
            <a:extLst>
              <a:ext uri="{FF2B5EF4-FFF2-40B4-BE49-F238E27FC236}">
                <a16:creationId xmlns:a16="http://schemas.microsoft.com/office/drawing/2014/main" id="{00CD122A-6CBB-78C5-CD5B-75F46524509A}"/>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5" name="Slide Number Placeholder 14">
            <a:extLst>
              <a:ext uri="{FF2B5EF4-FFF2-40B4-BE49-F238E27FC236}">
                <a16:creationId xmlns:a16="http://schemas.microsoft.com/office/drawing/2014/main" id="{0B4835A4-B2A6-365F-AE16-9BA7C5737C30}"/>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9</a:t>
            </a:fld>
            <a:endParaRPr lang="en-GB"/>
          </a:p>
        </p:txBody>
      </p:sp>
      <p:pic>
        <p:nvPicPr>
          <p:cNvPr id="4" name="Picture 3">
            <a:extLst>
              <a:ext uri="{FF2B5EF4-FFF2-40B4-BE49-F238E27FC236}">
                <a16:creationId xmlns:a16="http://schemas.microsoft.com/office/drawing/2014/main" id="{5FC9F4E8-CF5F-FA65-F304-681689EBF595}"/>
              </a:ext>
            </a:extLst>
          </p:cNvPr>
          <p:cNvPicPr>
            <a:picLocks noChangeAspect="1"/>
          </p:cNvPicPr>
          <p:nvPr/>
        </p:nvPicPr>
        <p:blipFill>
          <a:blip r:embed="rId3"/>
          <a:stretch>
            <a:fillRect/>
          </a:stretch>
        </p:blipFill>
        <p:spPr>
          <a:xfrm>
            <a:off x="7915541" y="1877488"/>
            <a:ext cx="3273836" cy="1908540"/>
          </a:xfrm>
          <a:prstGeom prst="rect">
            <a:avLst/>
          </a:prstGeom>
        </p:spPr>
      </p:pic>
      <p:pic>
        <p:nvPicPr>
          <p:cNvPr id="5" name="Picture 4">
            <a:extLst>
              <a:ext uri="{FF2B5EF4-FFF2-40B4-BE49-F238E27FC236}">
                <a16:creationId xmlns:a16="http://schemas.microsoft.com/office/drawing/2014/main" id="{505D34A1-2286-98A9-79A1-5FE83A13FF5B}"/>
              </a:ext>
            </a:extLst>
          </p:cNvPr>
          <p:cNvPicPr>
            <a:picLocks noChangeAspect="1"/>
          </p:cNvPicPr>
          <p:nvPr/>
        </p:nvPicPr>
        <p:blipFill>
          <a:blip r:embed="rId4"/>
          <a:stretch>
            <a:fillRect/>
          </a:stretch>
        </p:blipFill>
        <p:spPr>
          <a:xfrm>
            <a:off x="7915541" y="3786029"/>
            <a:ext cx="3240138" cy="2157572"/>
          </a:xfrm>
          <a:prstGeom prst="rect">
            <a:avLst/>
          </a:prstGeom>
        </p:spPr>
      </p:pic>
    </p:spTree>
    <p:extLst>
      <p:ext uri="{BB962C8B-B14F-4D97-AF65-F5344CB8AC3E}">
        <p14:creationId xmlns:p14="http://schemas.microsoft.com/office/powerpoint/2010/main" val="540890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5430048" y="754538"/>
            <a:ext cx="4790660" cy="596349"/>
          </a:xfrm>
        </p:spPr>
        <p:txBody>
          <a:bodyPr rtlCol="0">
            <a:normAutofit fontScale="90000"/>
          </a:bodyPr>
          <a:lstStyle/>
          <a:p>
            <a:pPr rtl="0"/>
            <a:r>
              <a:rPr lang="en-GB" sz="4000" dirty="0">
                <a:latin typeface="Times New Roman" panose="02020603050405020304" pitchFamily="18" charset="0"/>
                <a:cs typeface="Times New Roman" panose="02020603050405020304" pitchFamily="18" charset="0"/>
              </a:rPr>
              <a:t>Conclusion</a:t>
            </a:r>
          </a:p>
        </p:txBody>
      </p:sp>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10</a:t>
            </a:fld>
            <a:endParaRPr lang="en-GB"/>
          </a:p>
        </p:txBody>
      </p:sp>
      <p:sp>
        <p:nvSpPr>
          <p:cNvPr id="8" name="TextBox 7">
            <a:extLst>
              <a:ext uri="{FF2B5EF4-FFF2-40B4-BE49-F238E27FC236}">
                <a16:creationId xmlns:a16="http://schemas.microsoft.com/office/drawing/2014/main" id="{35405929-FEB0-249E-B57F-35DD5D5BAC09}"/>
              </a:ext>
            </a:extLst>
          </p:cNvPr>
          <p:cNvSpPr txBox="1"/>
          <p:nvPr/>
        </p:nvSpPr>
        <p:spPr>
          <a:xfrm>
            <a:off x="5625548" y="1465346"/>
            <a:ext cx="6009752" cy="2862322"/>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Requires sustainability, competitiveness, and compliance with regulations.</a:t>
            </a:r>
          </a:p>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PESTLE analysis reveals government policy, consumer demand, technological advancements, and environmental protection impacting the industry.</a:t>
            </a:r>
          </a:p>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Challenges include emissions reduction, efficiency, and brand strengthening.</a:t>
            </a:r>
          </a:p>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Strategic use of renewable energy equips businesses for the future, maintaining global relevance.</a:t>
            </a:r>
          </a:p>
        </p:txBody>
      </p:sp>
      <p:pic>
        <p:nvPicPr>
          <p:cNvPr id="17" name="Picture 16">
            <a:extLst>
              <a:ext uri="{FF2B5EF4-FFF2-40B4-BE49-F238E27FC236}">
                <a16:creationId xmlns:a16="http://schemas.microsoft.com/office/drawing/2014/main" id="{0D27146C-09FB-390F-290A-FCA2F744CB3F}"/>
              </a:ext>
            </a:extLst>
          </p:cNvPr>
          <p:cNvPicPr>
            <a:picLocks noChangeAspect="1"/>
          </p:cNvPicPr>
          <p:nvPr/>
        </p:nvPicPr>
        <p:blipFill>
          <a:blip r:embed="rId3"/>
          <a:stretch>
            <a:fillRect/>
          </a:stretch>
        </p:blipFill>
        <p:spPr>
          <a:xfrm>
            <a:off x="298174" y="544815"/>
            <a:ext cx="4164496" cy="2627604"/>
          </a:xfrm>
          <a:prstGeom prst="rect">
            <a:avLst/>
          </a:prstGeom>
        </p:spPr>
      </p:pic>
      <p:pic>
        <p:nvPicPr>
          <p:cNvPr id="22" name="Picture 21">
            <a:extLst>
              <a:ext uri="{FF2B5EF4-FFF2-40B4-BE49-F238E27FC236}">
                <a16:creationId xmlns:a16="http://schemas.microsoft.com/office/drawing/2014/main" id="{0C299E12-E81D-7139-0F58-1EA45FEE64AD}"/>
              </a:ext>
            </a:extLst>
          </p:cNvPr>
          <p:cNvPicPr>
            <a:picLocks noChangeAspect="1"/>
          </p:cNvPicPr>
          <p:nvPr/>
        </p:nvPicPr>
        <p:blipFill>
          <a:blip r:embed="rId4"/>
          <a:stretch>
            <a:fillRect/>
          </a:stretch>
        </p:blipFill>
        <p:spPr>
          <a:xfrm>
            <a:off x="1097279" y="3313860"/>
            <a:ext cx="4408999" cy="2789601"/>
          </a:xfrm>
          <a:prstGeom prst="rect">
            <a:avLst/>
          </a:prstGeom>
        </p:spPr>
      </p:pic>
    </p:spTree>
    <p:extLst>
      <p:ext uri="{BB962C8B-B14F-4D97-AF65-F5344CB8AC3E}">
        <p14:creationId xmlns:p14="http://schemas.microsoft.com/office/powerpoint/2010/main" val="42580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7859485" y="340228"/>
            <a:ext cx="4332515" cy="1923197"/>
          </a:xfrm>
        </p:spPr>
        <p:txBody>
          <a:bodyPr rtlCol="0">
            <a:noAutofit/>
          </a:bodyPr>
          <a:lstStyle/>
          <a:p>
            <a:pPr algn="just" rtl="0"/>
            <a:br>
              <a:rPr lang="en-GB" sz="4000" dirty="0"/>
            </a:br>
            <a:br>
              <a:rPr lang="en-GB" sz="4000" dirty="0"/>
            </a:br>
            <a:r>
              <a:rPr lang="en-GB" sz="4000" dirty="0">
                <a:latin typeface="Times New Roman" panose="02020603050405020304" pitchFamily="18" charset="0"/>
                <a:cs typeface="Times New Roman" panose="02020603050405020304" pitchFamily="18" charset="0"/>
              </a:rPr>
              <a:t>Recommendation</a:t>
            </a:r>
            <a:br>
              <a:rPr lang="en-GB" sz="4000" dirty="0">
                <a:latin typeface="Times New Roman" panose="02020603050405020304" pitchFamily="18" charset="0"/>
                <a:cs typeface="Times New Roman" panose="02020603050405020304" pitchFamily="18" charset="0"/>
              </a:rPr>
            </a:br>
            <a:br>
              <a:rPr lang="en-GB" sz="4000" dirty="0"/>
            </a:br>
            <a:endParaRPr lang="en-GB" sz="4000" dirty="0"/>
          </a:p>
        </p:txBody>
      </p:sp>
      <p:sp>
        <p:nvSpPr>
          <p:cNvPr id="3" name="Content Placeholder 2">
            <a:extLst>
              <a:ext uri="{FF2B5EF4-FFF2-40B4-BE49-F238E27FC236}">
                <a16:creationId xmlns:a16="http://schemas.microsoft.com/office/drawing/2014/main" id="{6E155294-59B0-43EB-94D1-0BF9E1754452}"/>
              </a:ext>
            </a:extLst>
          </p:cNvPr>
          <p:cNvSpPr>
            <a:spLocks noGrp="1"/>
          </p:cNvSpPr>
          <p:nvPr>
            <p:ph idx="1"/>
          </p:nvPr>
        </p:nvSpPr>
        <p:spPr>
          <a:xfrm>
            <a:off x="7859485" y="2263425"/>
            <a:ext cx="3690257" cy="3027923"/>
          </a:xfrm>
        </p:spPr>
        <p:txBody>
          <a:bodyPr rtlCol="0"/>
          <a:lstStyle/>
          <a:p>
            <a:pPr marL="0" indent="0" rtl="0">
              <a:buNone/>
            </a:pPr>
            <a:endParaRPr lang="en-GB" dirty="0"/>
          </a:p>
          <a:p>
            <a:pPr marL="0" indent="0" rtl="0">
              <a:buNone/>
            </a:pPr>
            <a:endParaRPr lang="en-GB" dirty="0"/>
          </a:p>
          <a:p>
            <a:pPr marL="0" indent="0" rtl="0">
              <a:buNone/>
            </a:pPr>
            <a:endParaRPr lang="en-GB" dirty="0"/>
          </a:p>
        </p:txBody>
      </p:sp>
      <p:sp>
        <p:nvSpPr>
          <p:cNvPr id="8" name="Footer Placeholder 7">
            <a:extLst>
              <a:ext uri="{FF2B5EF4-FFF2-40B4-BE49-F238E27FC236}">
                <a16:creationId xmlns:a16="http://schemas.microsoft.com/office/drawing/2014/main" id="{E245DF86-2313-401C-B445-F7FC489983B7}"/>
              </a:ext>
            </a:extLst>
          </p:cNvPr>
          <p:cNvSpPr>
            <a:spLocks noGrp="1"/>
          </p:cNvSpPr>
          <p:nvPr>
            <p:ph type="ftr" sz="quarter" idx="11"/>
          </p:nvPr>
        </p:nvSpPr>
        <p:spPr>
          <a:xfrm>
            <a:off x="1097279" y="6446838"/>
            <a:ext cx="6818262" cy="365125"/>
          </a:xfrm>
        </p:spPr>
        <p:txBody>
          <a:bodyPr rtlCol="0"/>
          <a:lstStyle/>
          <a:p>
            <a:r>
              <a:rPr lang="en-GB" b="1" i="0" dirty="0">
                <a:solidFill>
                  <a:srgbClr val="FFFFFF"/>
                </a:solidFill>
                <a:effectLst/>
                <a:latin typeface="-apple-system"/>
              </a:rPr>
              <a:t>Contemporary Themes in the Hotel and Hospitality Sector (BMIH6001)</a:t>
            </a:r>
          </a:p>
          <a:p>
            <a:pPr rtl="0"/>
            <a:endParaRPr lang="en-GB" dirty="0"/>
          </a:p>
        </p:txBody>
      </p:sp>
      <p:sp>
        <p:nvSpPr>
          <p:cNvPr id="7" name="Date Placeholder 6">
            <a:extLst>
              <a:ext uri="{FF2B5EF4-FFF2-40B4-BE49-F238E27FC236}">
                <a16:creationId xmlns:a16="http://schemas.microsoft.com/office/drawing/2014/main" id="{C3BFE555-2533-4F0C-BB39-9B41C67425E0}"/>
              </a:ext>
            </a:extLst>
          </p:cNvPr>
          <p:cNvSpPr>
            <a:spLocks noGrp="1"/>
          </p:cNvSpPr>
          <p:nvPr>
            <p:ph type="dt" sz="half" idx="10"/>
          </p:nvPr>
        </p:nvSpPr>
        <p:spPr>
          <a:xfrm>
            <a:off x="8218426" y="6446838"/>
            <a:ext cx="2584850" cy="365125"/>
          </a:xfrm>
        </p:spPr>
        <p:txBody>
          <a:bodyPr rtlCol="0"/>
          <a:lstStyle/>
          <a:p>
            <a:r>
              <a:rPr lang="en-GB" noProof="0" dirty="0"/>
              <a:t>BA International hotel management</a:t>
            </a:r>
          </a:p>
          <a:p>
            <a:pPr rtl="0"/>
            <a:endParaRPr lang="en-GB" dirty="0"/>
          </a:p>
        </p:txBody>
      </p:sp>
      <p:sp>
        <p:nvSpPr>
          <p:cNvPr id="9" name="Slide Number Placeholder 8">
            <a:extLst>
              <a:ext uri="{FF2B5EF4-FFF2-40B4-BE49-F238E27FC236}">
                <a16:creationId xmlns:a16="http://schemas.microsoft.com/office/drawing/2014/main" id="{F962DDF6-E1BF-42A8-8AE8-2E826C47DE9E}"/>
              </a:ext>
            </a:extLst>
          </p:cNvPr>
          <p:cNvSpPr>
            <a:spLocks noGrp="1"/>
          </p:cNvSpPr>
          <p:nvPr>
            <p:ph type="sldNum" sz="quarter" idx="12"/>
          </p:nvPr>
        </p:nvSpPr>
        <p:spPr>
          <a:xfrm>
            <a:off x="10993582" y="6446838"/>
            <a:ext cx="780010" cy="365125"/>
          </a:xfrm>
        </p:spPr>
        <p:txBody>
          <a:bodyPr rtlCol="0"/>
          <a:lstStyle/>
          <a:p>
            <a:pPr rtl="0"/>
            <a:fld id="{3A98EE3D-8CD1-4C3F-BD1C-C98C9596463C}" type="slidenum">
              <a:rPr lang="en-GB" smtClean="0"/>
              <a:pPr rtl="0"/>
              <a:t>11</a:t>
            </a:fld>
            <a:endParaRPr lang="en-GB"/>
          </a:p>
        </p:txBody>
      </p:sp>
      <p:sp>
        <p:nvSpPr>
          <p:cNvPr id="5" name="TextBox 4">
            <a:extLst>
              <a:ext uri="{FF2B5EF4-FFF2-40B4-BE49-F238E27FC236}">
                <a16:creationId xmlns:a16="http://schemas.microsoft.com/office/drawing/2014/main" id="{58C09008-3868-8E1F-3FEE-99DEA07B750A}"/>
              </a:ext>
            </a:extLst>
          </p:cNvPr>
          <p:cNvSpPr txBox="1"/>
          <p:nvPr/>
        </p:nvSpPr>
        <p:spPr>
          <a:xfrm>
            <a:off x="6292215" y="2263425"/>
            <a:ext cx="5366385" cy="3531088"/>
          </a:xfrm>
          <a:prstGeom prst="rect">
            <a:avLst/>
          </a:prstGeom>
          <a:noFill/>
        </p:spPr>
        <p:txBody>
          <a:bodyPr wrap="square">
            <a:spAutoFit/>
          </a:bodyPr>
          <a:lstStyle/>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Provide green loans, subsidised prices, or energy-as-a-service leasing to make long-term green investments more cost-effective.</a:t>
            </a:r>
          </a:p>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Ensure clear, consistent policies across industries to encourage firms to upgrade. Governments can encourage this by making approval quicker, limiting paperwork delays, and offering tax breaks for sustainable projects.</a:t>
            </a:r>
          </a:p>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Collaborate with hotels, suppliers of clean energy, and sustainability specialists to provide advice and special technologies</a:t>
            </a:r>
            <a:endParaRPr lang="en-GB" sz="2000" dirty="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F63E4270-9EC8-807B-8902-417F10624804}"/>
              </a:ext>
            </a:extLst>
          </p:cNvPr>
          <p:cNvPicPr>
            <a:picLocks noChangeAspect="1"/>
          </p:cNvPicPr>
          <p:nvPr/>
        </p:nvPicPr>
        <p:blipFill>
          <a:blip r:embed="rId3"/>
          <a:stretch>
            <a:fillRect/>
          </a:stretch>
        </p:blipFill>
        <p:spPr>
          <a:xfrm>
            <a:off x="244695" y="196105"/>
            <a:ext cx="3139712" cy="2371550"/>
          </a:xfrm>
          <a:prstGeom prst="rect">
            <a:avLst/>
          </a:prstGeom>
        </p:spPr>
      </p:pic>
      <p:pic>
        <p:nvPicPr>
          <p:cNvPr id="13" name="Picture 12">
            <a:extLst>
              <a:ext uri="{FF2B5EF4-FFF2-40B4-BE49-F238E27FC236}">
                <a16:creationId xmlns:a16="http://schemas.microsoft.com/office/drawing/2014/main" id="{5BBCB01A-5E37-2E0B-C8C1-36674857606C}"/>
              </a:ext>
            </a:extLst>
          </p:cNvPr>
          <p:cNvPicPr>
            <a:picLocks noChangeAspect="1"/>
          </p:cNvPicPr>
          <p:nvPr/>
        </p:nvPicPr>
        <p:blipFill>
          <a:blip r:embed="rId4"/>
          <a:stretch>
            <a:fillRect/>
          </a:stretch>
        </p:blipFill>
        <p:spPr>
          <a:xfrm>
            <a:off x="2293242" y="2480711"/>
            <a:ext cx="3328704" cy="2420322"/>
          </a:xfrm>
          <a:prstGeom prst="rect">
            <a:avLst/>
          </a:prstGeom>
        </p:spPr>
      </p:pic>
      <p:pic>
        <p:nvPicPr>
          <p:cNvPr id="14" name="Picture 13">
            <a:extLst>
              <a:ext uri="{FF2B5EF4-FFF2-40B4-BE49-F238E27FC236}">
                <a16:creationId xmlns:a16="http://schemas.microsoft.com/office/drawing/2014/main" id="{743D3BCB-DCD7-095C-505C-C576EDADAB34}"/>
              </a:ext>
            </a:extLst>
          </p:cNvPr>
          <p:cNvPicPr>
            <a:picLocks noChangeAspect="1"/>
          </p:cNvPicPr>
          <p:nvPr/>
        </p:nvPicPr>
        <p:blipFill>
          <a:blip r:embed="rId5"/>
          <a:stretch>
            <a:fillRect/>
          </a:stretch>
        </p:blipFill>
        <p:spPr>
          <a:xfrm>
            <a:off x="463356" y="3741251"/>
            <a:ext cx="3250411" cy="2562367"/>
          </a:xfrm>
          <a:prstGeom prst="rect">
            <a:avLst/>
          </a:prstGeom>
        </p:spPr>
      </p:pic>
    </p:spTree>
    <p:extLst>
      <p:ext uri="{BB962C8B-B14F-4D97-AF65-F5344CB8AC3E}">
        <p14:creationId xmlns:p14="http://schemas.microsoft.com/office/powerpoint/2010/main" val="850743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7C6B-0DF5-F81D-EDCC-1279F3B2A7A8}"/>
              </a:ext>
            </a:extLst>
          </p:cNvPr>
          <p:cNvSpPr>
            <a:spLocks noGrp="1"/>
          </p:cNvSpPr>
          <p:nvPr>
            <p:ph type="title"/>
          </p:nvPr>
        </p:nvSpPr>
        <p:spPr>
          <a:xfrm>
            <a:off x="7853539" y="784033"/>
            <a:ext cx="3690257" cy="1450757"/>
          </a:xfrm>
        </p:spPr>
        <p:txBody>
          <a:bodyPr>
            <a:normAutofit/>
          </a:bodyPr>
          <a:lstStyle/>
          <a:p>
            <a:pPr algn="just"/>
            <a:r>
              <a:rPr lang="en-US" sz="4000" b="1" dirty="0">
                <a:latin typeface="Times New Roman" panose="02020603050405020304" pitchFamily="18" charset="0"/>
                <a:cs typeface="Times New Roman" panose="02020603050405020304" pitchFamily="18" charset="0"/>
              </a:rPr>
              <a:t>References</a:t>
            </a:r>
            <a:endParaRPr lang="en-GB" sz="4000" b="1" dirty="0">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45FB4CB4-241A-FA94-5C1B-224EC2739D67}"/>
              </a:ext>
            </a:extLst>
          </p:cNvPr>
          <p:cNvSpPr>
            <a:spLocks noGrp="1"/>
          </p:cNvSpPr>
          <p:nvPr>
            <p:ph type="ftr" sz="quarter" idx="11"/>
          </p:nvPr>
        </p:nvSpPr>
        <p:spPr/>
        <p:txBody>
          <a:bodyPr/>
          <a:lstStyle/>
          <a:p>
            <a:pPr rtl="0"/>
            <a:r>
              <a:rPr lang="en-GB" noProof="0"/>
              <a:t>Sample Footer Text</a:t>
            </a:r>
          </a:p>
        </p:txBody>
      </p:sp>
      <p:sp>
        <p:nvSpPr>
          <p:cNvPr id="6" name="Date Placeholder 5">
            <a:extLst>
              <a:ext uri="{FF2B5EF4-FFF2-40B4-BE49-F238E27FC236}">
                <a16:creationId xmlns:a16="http://schemas.microsoft.com/office/drawing/2014/main" id="{4AE76224-BC33-88EC-4E9C-04B445E03E9E}"/>
              </a:ext>
            </a:extLst>
          </p:cNvPr>
          <p:cNvSpPr>
            <a:spLocks noGrp="1"/>
          </p:cNvSpPr>
          <p:nvPr>
            <p:ph type="dt" sz="half" idx="10"/>
          </p:nvPr>
        </p:nvSpPr>
        <p:spPr/>
        <p:txBody>
          <a:bodyPr/>
          <a:lstStyle/>
          <a:p>
            <a:pPr rtl="0"/>
            <a:r>
              <a:rPr lang="en-GB" noProof="0"/>
              <a:t>20XX</a:t>
            </a:r>
          </a:p>
        </p:txBody>
      </p:sp>
      <p:sp>
        <p:nvSpPr>
          <p:cNvPr id="7" name="Slide Number Placeholder 6">
            <a:extLst>
              <a:ext uri="{FF2B5EF4-FFF2-40B4-BE49-F238E27FC236}">
                <a16:creationId xmlns:a16="http://schemas.microsoft.com/office/drawing/2014/main" id="{0804B884-99D5-6B3F-D171-DFA77D241013}"/>
              </a:ext>
            </a:extLst>
          </p:cNvPr>
          <p:cNvSpPr>
            <a:spLocks noGrp="1"/>
          </p:cNvSpPr>
          <p:nvPr>
            <p:ph type="sldNum" sz="quarter" idx="12"/>
          </p:nvPr>
        </p:nvSpPr>
        <p:spPr/>
        <p:txBody>
          <a:bodyPr/>
          <a:lstStyle/>
          <a:p>
            <a:pPr rtl="0"/>
            <a:fld id="{3A98EE3D-8CD1-4C3F-BD1C-C98C9596463C}" type="slidenum">
              <a:rPr lang="en-GB" noProof="0" smtClean="0"/>
              <a:t>12</a:t>
            </a:fld>
            <a:endParaRPr lang="en-GB" noProof="0"/>
          </a:p>
        </p:txBody>
      </p:sp>
      <p:sp>
        <p:nvSpPr>
          <p:cNvPr id="11" name="TextBox 10">
            <a:extLst>
              <a:ext uri="{FF2B5EF4-FFF2-40B4-BE49-F238E27FC236}">
                <a16:creationId xmlns:a16="http://schemas.microsoft.com/office/drawing/2014/main" id="{855FF8C8-C35D-88CD-0893-F8B4A5C189A8}"/>
              </a:ext>
            </a:extLst>
          </p:cNvPr>
          <p:cNvSpPr txBox="1"/>
          <p:nvPr/>
        </p:nvSpPr>
        <p:spPr>
          <a:xfrm>
            <a:off x="99390" y="536714"/>
            <a:ext cx="7673009" cy="6124754"/>
          </a:xfrm>
          <a:prstGeom prst="rect">
            <a:avLst/>
          </a:prstGeom>
          <a:noFill/>
        </p:spPr>
        <p:txBody>
          <a:bodyPr wrap="square">
            <a:spAutoFit/>
          </a:bodyPr>
          <a:lstStyle/>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Batabyal, D. and Das, D.K. (eds) (2019) Global trends, practices, and challenges in contemporary tourism and hospitality management. Hershey, Pennsylvania: Business Science Reference, an imprint of IGI Global.</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Brotherton. B (2015) Researching Hospitality &amp; Tourism 2nd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Sage. London</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Chaudhary, H.K., Singh, M. and Ghosh, P., 2024, June. Balancing Act: Achieving Carbon Neutrality in Star-Rated Hotels Through Net Zero Methodology and Responsible Tourism Practices. In International Conference on Innovation and Regenerative Trends in Tourism and Hospitality Industry (IRTTHI 2024) (pp. 337-360). Atlantis Press.</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Cooper, C. and Hall, M. (2019) Contemporary Tourism: An International Approach, 4th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Goodfellows, Oxford.</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Costa, V. and Costa, C. (eds) (2022) Sustainability and competitiveness in the hospitality industry. Hershey, Pennsylvania: Business Science Reference.</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Darcy, S., Ambrose, J. and  Bulhalis, D. (2012) Best Practice in Accessible Tourism: Inclusion, Disability, Ageing Population and Tourism, Channel View, London</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Dawson, J., Lemelin, H. and Stewart, E. (2012) Last Chance Tourism: Adapting Tourism Opportunities in a Changing World, Routledge, London</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Deloitte (2024) Sustainability in the hospitality industry: From responsibility to opportunity. [Online] Available at: https://www.deloitte.com/uk/en/Industries/consumer/blogs/sustainability-in-the-hospitality-industry.html (</a:t>
            </a:r>
            <a:r>
              <a:rPr lang="en-US" sz="1100" dirty="0" err="1">
                <a:latin typeface="Times New Roman" panose="02020603050405020304" pitchFamily="18" charset="0"/>
                <a:cs typeface="Times New Roman" panose="02020603050405020304" pitchFamily="18" charset="0"/>
              </a:rPr>
              <a:t>AccessedOn</a:t>
            </a:r>
            <a:r>
              <a:rPr lang="en-US" sz="1100" dirty="0">
                <a:latin typeface="Times New Roman" panose="02020603050405020304" pitchFamily="18" charset="0"/>
                <a:cs typeface="Times New Roman" panose="02020603050405020304" pitchFamily="18" charset="0"/>
              </a:rPr>
              <a:t>: 31.05.2025).</a:t>
            </a:r>
          </a:p>
          <a:p>
            <a:pPr marL="171450" indent="-171450" algn="just">
              <a:buFont typeface="Wingdings" panose="05000000000000000000" pitchFamily="2" charset="2"/>
              <a:buChar char="q"/>
            </a:pPr>
            <a:r>
              <a:rPr lang="en-US" sz="1100" dirty="0" err="1">
                <a:latin typeface="Times New Roman" panose="02020603050405020304" pitchFamily="18" charset="0"/>
                <a:cs typeface="Times New Roman" panose="02020603050405020304" pitchFamily="18" charset="0"/>
              </a:rPr>
              <a:t>eHotelier</a:t>
            </a:r>
            <a:r>
              <a:rPr lang="en-US" sz="1100" dirty="0">
                <a:latin typeface="Times New Roman" panose="02020603050405020304" pitchFamily="18" charset="0"/>
                <a:cs typeface="Times New Roman" panose="02020603050405020304" pitchFamily="18" charset="0"/>
              </a:rPr>
              <a:t> (2023) Implementing renewable energy in hotels. [Online] Available at: https://insights.ehotelier.com/insights/2023/04/17/implementing-renewable-energy-in-hotels/ (Accessed On: 31.05.2025).</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Faulkner, B., </a:t>
            </a:r>
            <a:r>
              <a:rPr lang="en-US" sz="1100" dirty="0" err="1">
                <a:latin typeface="Times New Roman" panose="02020603050405020304" pitchFamily="18" charset="0"/>
                <a:cs typeface="Times New Roman" panose="02020603050405020304" pitchFamily="18" charset="0"/>
              </a:rPr>
              <a:t>Moscardo</a:t>
            </a:r>
            <a:r>
              <a:rPr lang="en-US" sz="1100" dirty="0">
                <a:latin typeface="Times New Roman" panose="02020603050405020304" pitchFamily="18" charset="0"/>
                <a:cs typeface="Times New Roman" panose="02020603050405020304" pitchFamily="18" charset="0"/>
              </a:rPr>
              <a:t>, G. and Laws, E. (2001) Tourism in 21st Century. Reflections on Experience. Continuum, London</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Ford, R.C. and Sturman, M.C. (2019) Managing hospitality organizations: Achieving excellence in the guest experience. SAGE Publications.</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Hospitality Insights (2024) Hotel sustainability: Challenges and solutions. [Online] Available at: https://hospitalityinsights.ehl.edu/hotel-sustainability-challenges-and-solutions (</a:t>
            </a:r>
            <a:r>
              <a:rPr lang="en-US" sz="1100" dirty="0" err="1">
                <a:latin typeface="Times New Roman" panose="02020603050405020304" pitchFamily="18" charset="0"/>
                <a:cs typeface="Times New Roman" panose="02020603050405020304" pitchFamily="18" charset="0"/>
              </a:rPr>
              <a:t>AccessedOn</a:t>
            </a:r>
            <a:r>
              <a:rPr lang="en-US" sz="1100" dirty="0">
                <a:latin typeface="Times New Roman" panose="02020603050405020304" pitchFamily="18" charset="0"/>
                <a:cs typeface="Times New Roman" panose="02020603050405020304" pitchFamily="18" charset="0"/>
              </a:rPr>
              <a:t>: 31.05.2025).</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Ivanov, S. and Webster, C. (Eds.) (2019) Robots, artificial intelligence, and service automation in travel, tourism and hospitality (1st ed.). Emerald Publishing.</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Khatter, A. (2023) Challenges and solutions for environmental sustainability in the hospitality sector. Sustainability, 15(15), p.11491.</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McGrady Clarke (2024) Hospitality net zero strategies for a sustainable future. [Online] Available at: https://www.mcgradyclarke.com/news-insights/hospitality-net-zero-strategies-for-a-sustainable-future/ (Accessed On: 31.05.2025).</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Santos, J.D. and Silva, Ó.L. (2019) Digital Marketing Strategies for Tourism, Hospitality, and Airline Industries. 1st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Hershey: IGI Global.</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Sharma, M., Singh, A.K. and Tyagi, P. (2024) Proceedings of the International Conference on Innovation and Regenerative Trends in Tourism and Hospitality Industry (IRTTHI 2024). 1st ed. Dordrecht: Atlantis Press Zeger Karssen.</a:t>
            </a:r>
          </a:p>
          <a:p>
            <a:pPr marL="171450" indent="-171450" algn="just">
              <a:buFont typeface="Wingdings" panose="05000000000000000000" pitchFamily="2" charset="2"/>
              <a:buChar char="q"/>
            </a:pPr>
            <a:r>
              <a:rPr lang="en-US" sz="1100" dirty="0">
                <a:latin typeface="Times New Roman" panose="02020603050405020304" pitchFamily="18" charset="0"/>
                <a:cs typeface="Times New Roman" panose="02020603050405020304" pitchFamily="18" charset="0"/>
              </a:rPr>
              <a:t>Tribe J (2009) Philosophical issues in Tourism (Aspects of Tourism), Channel View</a:t>
            </a:r>
          </a:p>
          <a:p>
            <a:endParaRPr lang="en-US" dirty="0"/>
          </a:p>
        </p:txBody>
      </p:sp>
    </p:spTree>
    <p:extLst>
      <p:ext uri="{BB962C8B-B14F-4D97-AF65-F5344CB8AC3E}">
        <p14:creationId xmlns:p14="http://schemas.microsoft.com/office/powerpoint/2010/main" val="1053383990"/>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52848824_TF22581678_Win32" id="{08358F14-060A-461C-80DE-1C87BD2E32CF}" vid="{8902EC5B-2701-4F66-A3FA-65678753D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2.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{67689A2A-5412-48F0-B50D-67680F5D9DAE}tf22581678_win32</Template>
  <TotalTime>252</TotalTime>
  <Words>2679</Words>
  <Application>Microsoft Office PowerPoint</Application>
  <PresentationFormat>Widescreen</PresentationFormat>
  <Paragraphs>191</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vt:lpstr>
      <vt:lpstr>Arial</vt:lpstr>
      <vt:lpstr>Calibri</vt:lpstr>
      <vt:lpstr>Calibri Light</vt:lpstr>
      <vt:lpstr>Times New Roman</vt:lpstr>
      <vt:lpstr>Wingdings</vt:lpstr>
      <vt:lpstr>RetrospectVTI</vt:lpstr>
      <vt:lpstr>BA International hotel management Contemporary Themes in the Hotel and Hospitality Sector (BMIH6001) Group Sustainability and Net-zero in the Hotel industry</vt:lpstr>
      <vt:lpstr>Table of Contents </vt:lpstr>
      <vt:lpstr>Introduction</vt:lpstr>
      <vt:lpstr>Literature Review</vt:lpstr>
      <vt:lpstr>Literature Review</vt:lpstr>
      <vt:lpstr>Literature Review</vt:lpstr>
      <vt:lpstr>Method</vt:lpstr>
      <vt:lpstr>Method</vt:lpstr>
      <vt:lpstr>Method</vt:lpstr>
      <vt:lpstr>Conclusion</vt:lpstr>
      <vt:lpstr>  Recommendation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creator>
  <cp:lastModifiedBy>shakib iaan</cp:lastModifiedBy>
  <cp:revision>2</cp:revision>
  <dcterms:created xsi:type="dcterms:W3CDTF">2025-05-28T11:44:57Z</dcterms:created>
  <dcterms:modified xsi:type="dcterms:W3CDTF">2025-06-04T13:20:42Z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