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99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820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27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253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007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909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441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383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171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26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726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095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plash of colors on a white surface">
            <a:extLst>
              <a:ext uri="{FF2B5EF4-FFF2-40B4-BE49-F238E27FC236}">
                <a16:creationId xmlns:a16="http://schemas.microsoft.com/office/drawing/2014/main" id="{5D5D54C0-AC62-E7F0-14ED-91A09F8C86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82" r="42284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53CC6-8690-93D5-1D4D-AD743B5260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GB"/>
              <a:t>Sampling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E739D4-62D0-8CAD-CA39-E1B451FA6A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1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9B934FB0-CD2C-B82A-DFF6-663B3E96E4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20" r="20098" b="-1"/>
          <a:stretch/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430B44-781A-8AB0-2797-412337E2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785722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Target Population &amp; Samples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6FE765B-47DD-D0EF-2706-86FC7C213B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09130" y="2167129"/>
            <a:ext cx="6293224" cy="41374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Target Population: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entire group of individuals that the researcher is interested in studying.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 All patients with type 2 diabetes in Wales.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Sample: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subset of the target population that is selected for the study.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 100 patients with type 2 diabetes from specific clinics in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Wales.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1928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27BC22-B183-5AE5-73A7-2EC7D1542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53A8847F-ED00-FF36-C778-09D4753CDD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57" r="30714" b="-1"/>
          <a:stretch/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5CE54A-20B2-5499-73F2-517EB33C7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73350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Probability Sampling (Quantitative)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2B616-9AAE-B10F-4062-8B1CCB30E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Random Sampling:</a:t>
            </a:r>
            <a:r>
              <a:rPr lang="en-US" dirty="0"/>
              <a:t> Every member of the population has an equal chance of being selected.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Stratified Sampling:</a:t>
            </a:r>
            <a:r>
              <a:rPr lang="en-US" dirty="0"/>
              <a:t> Dividing the population into subgroups</a:t>
            </a:r>
            <a:r>
              <a:rPr lang="en-US" baseline="30000" dirty="0"/>
              <a:t> 1 </a:t>
            </a:r>
            <a:r>
              <a:rPr lang="en-US" dirty="0"/>
              <a:t>and then randomly sampling from each subgroup.</a:t>
            </a:r>
          </a:p>
          <a:p>
            <a:r>
              <a:rPr lang="en-US" b="1" dirty="0"/>
              <a:t>Systematic Sampling:</a:t>
            </a:r>
            <a:r>
              <a:rPr lang="en-US" dirty="0"/>
              <a:t> Selecting every nth member of the population.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5784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DE8376-B6FB-73FF-6D02-A0AC75216F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B1512705-4096-28B4-0593-1A818FFACD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56" r="23101"/>
          <a:stretch/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B7EEBC-90FB-1EB1-863D-29743543D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Non-Probability Sampling (Qualitative)</a:t>
            </a: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19F44-B607-B9C3-4718-0AF811220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Convenience Sampling:</a:t>
            </a:r>
            <a:r>
              <a:rPr lang="en-US" dirty="0"/>
              <a:t> Selecting participants who are easily accessible.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Purposive Sampling:</a:t>
            </a:r>
            <a:r>
              <a:rPr lang="en-US" dirty="0"/>
              <a:t> Selecting participants who have specific characteristics or experiences.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Snowball Sampling:</a:t>
            </a:r>
            <a:r>
              <a:rPr lang="en-US" dirty="0"/>
              <a:t> Starting with a few participants and then asking them to refer other participants.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Quota Sampling:</a:t>
            </a:r>
            <a:r>
              <a:rPr lang="en-US" dirty="0"/>
              <a:t> Selecting participants to meet a pre-determined quota.</a:t>
            </a:r>
          </a:p>
          <a:p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611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showing decling performance">
            <a:extLst>
              <a:ext uri="{FF2B5EF4-FFF2-40B4-BE49-F238E27FC236}">
                <a16:creationId xmlns:a16="http://schemas.microsoft.com/office/drawing/2014/main" id="{E31DF122-2C86-7F3E-6F1E-9734BADC8F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43" r="37606" b="-1"/>
          <a:stretch/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80731B-71FE-FB26-B2A0-B294023E6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Sample Size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3E7878-FEEB-E92D-E203-ED5CDEB985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90838" y="2236843"/>
            <a:ext cx="5557942" cy="3931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Quantitative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Larger samples are generally better for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generalisability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Qualitative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Sample size is determined by data saturation (when no new themes emerge).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Justification: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Students must justify why their chosen sampling method is appropriate for their research question and target population.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3876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D257B-F45D-6007-52AB-600E09B9B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2672" y="909638"/>
            <a:ext cx="5848694" cy="131806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A2BD9-DE8E-9C7E-B7C2-6D3CC2CE1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181" y="2656036"/>
            <a:ext cx="5848694" cy="176643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You must now think about the target population for your study and the possible sampling strategy that you would employ when selecting the participants for your own research..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3554B6-7122-192C-651B-7F38A9991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985" y="723900"/>
            <a:ext cx="3841242" cy="54102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80661" y="723900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76602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245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Calisto MT</vt:lpstr>
      <vt:lpstr>Univers Condensed</vt:lpstr>
      <vt:lpstr>ChronicleVTI</vt:lpstr>
      <vt:lpstr>Sampling Methods</vt:lpstr>
      <vt:lpstr>Target Population &amp; Samples</vt:lpstr>
      <vt:lpstr>Probability Sampling (Quantitative)</vt:lpstr>
      <vt:lpstr>Non-Probability Sampling (Qualitative)</vt:lpstr>
      <vt:lpstr>Sample Size</vt:lpstr>
      <vt:lpstr>Your Assignment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2</cp:revision>
  <dcterms:created xsi:type="dcterms:W3CDTF">2025-03-10T15:30:49Z</dcterms:created>
  <dcterms:modified xsi:type="dcterms:W3CDTF">2025-03-12T10:41:14Z</dcterms:modified>
</cp:coreProperties>
</file>