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wav" ContentType="audio/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 id="2147483681" r:id="rId2"/>
    <p:sldMasterId id="2147483688" r:id="rId3"/>
  </p:sldMasterIdLst>
  <p:notesMasterIdLst>
    <p:notesMasterId r:id="rId32"/>
  </p:notesMasterIdLst>
  <p:sldIdLst>
    <p:sldId id="347" r:id="rId4"/>
    <p:sldId id="257" r:id="rId5"/>
    <p:sldId id="258" r:id="rId6"/>
    <p:sldId id="259" r:id="rId7"/>
    <p:sldId id="294" r:id="rId8"/>
    <p:sldId id="293" r:id="rId9"/>
    <p:sldId id="283" r:id="rId10"/>
    <p:sldId id="282" r:id="rId11"/>
    <p:sldId id="284" r:id="rId12"/>
    <p:sldId id="285" r:id="rId13"/>
    <p:sldId id="286" r:id="rId14"/>
    <p:sldId id="287" r:id="rId15"/>
    <p:sldId id="288" r:id="rId16"/>
    <p:sldId id="289" r:id="rId17"/>
    <p:sldId id="290" r:id="rId18"/>
    <p:sldId id="291" r:id="rId19"/>
    <p:sldId id="292" r:id="rId20"/>
    <p:sldId id="256" r:id="rId21"/>
    <p:sldId id="299" r:id="rId22"/>
    <p:sldId id="329" r:id="rId23"/>
    <p:sldId id="330" r:id="rId24"/>
    <p:sldId id="331" r:id="rId25"/>
    <p:sldId id="332" r:id="rId26"/>
    <p:sldId id="309" r:id="rId27"/>
    <p:sldId id="341" r:id="rId28"/>
    <p:sldId id="342" r:id="rId29"/>
    <p:sldId id="343" r:id="rId30"/>
    <p:sldId id="346" r:id="rId31"/>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heme" Target="theme/theme1.xml"/><Relationship Id="rId8"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6068E2-5267-D442-9693-82A3AEEDCD6B}" type="doc">
      <dgm:prSet loTypeId="urn:microsoft.com/office/officeart/2005/8/layout/bProcess2" loCatId="" qsTypeId="urn:microsoft.com/office/officeart/2005/8/quickstyle/3d2" qsCatId="3D" csTypeId="urn:microsoft.com/office/officeart/2005/8/colors/accent1_2" csCatId="accent1" phldr="1"/>
      <dgm:spPr/>
      <dgm:t>
        <a:bodyPr/>
        <a:lstStyle/>
        <a:p>
          <a:endParaRPr lang="en-US"/>
        </a:p>
      </dgm:t>
    </dgm:pt>
    <dgm:pt modelId="{CB6EB806-C37A-1441-B325-D7D3A118DD7E}">
      <dgm:prSet phldrT="[Text]"/>
      <dgm:spPr/>
      <dgm:t>
        <a:bodyPr/>
        <a:lstStyle/>
        <a:p>
          <a:r>
            <a:rPr lang="en-US"/>
            <a:t>Introduction (Chair)</a:t>
          </a:r>
        </a:p>
      </dgm:t>
    </dgm:pt>
    <dgm:pt modelId="{B53EC118-E9D6-1146-B51E-8D301F96BEDD}" type="parTrans" cxnId="{FDAECE16-93F4-EB4E-A1FC-DA5C45E0608A}">
      <dgm:prSet/>
      <dgm:spPr/>
      <dgm:t>
        <a:bodyPr/>
        <a:lstStyle/>
        <a:p>
          <a:endParaRPr lang="en-US"/>
        </a:p>
      </dgm:t>
    </dgm:pt>
    <dgm:pt modelId="{BC7A479A-D0B4-7242-9962-FC2CD513C5DC}" type="sibTrans" cxnId="{FDAECE16-93F4-EB4E-A1FC-DA5C45E0608A}">
      <dgm:prSet/>
      <dgm:spPr/>
      <dgm:t>
        <a:bodyPr/>
        <a:lstStyle/>
        <a:p>
          <a:endParaRPr lang="en-US"/>
        </a:p>
      </dgm:t>
    </dgm:pt>
    <dgm:pt modelId="{6DA5ADEA-1CF5-3E4B-86D5-B097DC092F0B}">
      <dgm:prSet phldrT="[Text]"/>
      <dgm:spPr/>
      <dgm:t>
        <a:bodyPr/>
        <a:lstStyle/>
        <a:p>
          <a:r>
            <a:rPr lang="en-US"/>
            <a:t>Proposer </a:t>
          </a:r>
        </a:p>
        <a:p>
          <a:r>
            <a:rPr lang="en-US"/>
            <a:t>(Team A)</a:t>
          </a:r>
        </a:p>
      </dgm:t>
    </dgm:pt>
    <dgm:pt modelId="{35B1591D-FA06-B74B-9380-043ABF47BCEF}" type="parTrans" cxnId="{75BE5378-B6A3-0C4E-AF4C-DD749949F3C3}">
      <dgm:prSet/>
      <dgm:spPr/>
      <dgm:t>
        <a:bodyPr/>
        <a:lstStyle/>
        <a:p>
          <a:endParaRPr lang="en-US"/>
        </a:p>
      </dgm:t>
    </dgm:pt>
    <dgm:pt modelId="{F00ACB51-102C-E940-91F2-5FE38C056C0E}" type="sibTrans" cxnId="{75BE5378-B6A3-0C4E-AF4C-DD749949F3C3}">
      <dgm:prSet/>
      <dgm:spPr/>
      <dgm:t>
        <a:bodyPr/>
        <a:lstStyle/>
        <a:p>
          <a:endParaRPr lang="en-US"/>
        </a:p>
      </dgm:t>
    </dgm:pt>
    <dgm:pt modelId="{3E9E6328-A052-B641-A817-B211D933C324}">
      <dgm:prSet phldrT="[Text]"/>
      <dgm:spPr/>
      <dgm:t>
        <a:bodyPr/>
        <a:lstStyle/>
        <a:p>
          <a:r>
            <a:rPr lang="en-US"/>
            <a:t>Questions</a:t>
          </a:r>
        </a:p>
        <a:p>
          <a:r>
            <a:rPr lang="en-US"/>
            <a:t>(B –&gt; A)</a:t>
          </a:r>
        </a:p>
      </dgm:t>
    </dgm:pt>
    <dgm:pt modelId="{9CBC9D27-75F3-754B-A2FE-3F750A9A840B}" type="parTrans" cxnId="{906A78F4-0ACB-F049-9C8A-21A3E038E599}">
      <dgm:prSet/>
      <dgm:spPr/>
      <dgm:t>
        <a:bodyPr/>
        <a:lstStyle/>
        <a:p>
          <a:endParaRPr lang="en-US"/>
        </a:p>
      </dgm:t>
    </dgm:pt>
    <dgm:pt modelId="{85C761CC-5998-694C-BADB-BB997DC81BD6}" type="sibTrans" cxnId="{906A78F4-0ACB-F049-9C8A-21A3E038E599}">
      <dgm:prSet/>
      <dgm:spPr/>
      <dgm:t>
        <a:bodyPr/>
        <a:lstStyle/>
        <a:p>
          <a:endParaRPr lang="en-US"/>
        </a:p>
      </dgm:t>
    </dgm:pt>
    <dgm:pt modelId="{5640FA0F-4724-7042-B579-8C4126A9E388}">
      <dgm:prSet phldrT="[Text]"/>
      <dgm:spPr/>
      <dgm:t>
        <a:bodyPr/>
        <a:lstStyle/>
        <a:p>
          <a:r>
            <a:rPr lang="en-US"/>
            <a:t>Proposer</a:t>
          </a:r>
        </a:p>
        <a:p>
          <a:r>
            <a:rPr lang="en-US"/>
            <a:t>(Team B)</a:t>
          </a:r>
        </a:p>
      </dgm:t>
    </dgm:pt>
    <dgm:pt modelId="{FB78283E-B21A-724B-A706-16B4D1BB0069}" type="parTrans" cxnId="{C219505D-BA6D-6B43-B6BE-07AD6A689003}">
      <dgm:prSet/>
      <dgm:spPr/>
      <dgm:t>
        <a:bodyPr/>
        <a:lstStyle/>
        <a:p>
          <a:endParaRPr lang="en-US"/>
        </a:p>
      </dgm:t>
    </dgm:pt>
    <dgm:pt modelId="{8B361E07-16EA-7846-9C4B-327AAC4E25B6}" type="sibTrans" cxnId="{C219505D-BA6D-6B43-B6BE-07AD6A689003}">
      <dgm:prSet/>
      <dgm:spPr/>
      <dgm:t>
        <a:bodyPr/>
        <a:lstStyle/>
        <a:p>
          <a:endParaRPr lang="en-US"/>
        </a:p>
      </dgm:t>
    </dgm:pt>
    <dgm:pt modelId="{CD0B1096-E40B-484B-AF2D-AAD1E3B7E9A8}">
      <dgm:prSet phldrT="[Text]"/>
      <dgm:spPr/>
      <dgm:t>
        <a:bodyPr/>
        <a:lstStyle/>
        <a:p>
          <a:r>
            <a:rPr lang="en-US"/>
            <a:t>Questions</a:t>
          </a:r>
        </a:p>
        <a:p>
          <a:r>
            <a:rPr lang="en-US"/>
            <a:t>(A –&gt; B)</a:t>
          </a:r>
        </a:p>
      </dgm:t>
    </dgm:pt>
    <dgm:pt modelId="{40B8796D-EB38-EC47-88A0-9E5A514CC015}" type="parTrans" cxnId="{EDC46BAF-4294-3F4E-A148-741F55AABBDA}">
      <dgm:prSet/>
      <dgm:spPr/>
      <dgm:t>
        <a:bodyPr/>
        <a:lstStyle/>
        <a:p>
          <a:endParaRPr lang="en-US"/>
        </a:p>
      </dgm:t>
    </dgm:pt>
    <dgm:pt modelId="{D3F00452-8F1E-9F48-8273-AEBDDF4ED32D}" type="sibTrans" cxnId="{EDC46BAF-4294-3F4E-A148-741F55AABBDA}">
      <dgm:prSet/>
      <dgm:spPr/>
      <dgm:t>
        <a:bodyPr/>
        <a:lstStyle/>
        <a:p>
          <a:endParaRPr lang="en-US"/>
        </a:p>
      </dgm:t>
    </dgm:pt>
    <dgm:pt modelId="{BEA12FFE-693C-DE4D-BE12-A2526D516D11}">
      <dgm:prSet phldrT="[Text]"/>
      <dgm:spPr/>
      <dgm:t>
        <a:bodyPr/>
        <a:lstStyle/>
        <a:p>
          <a:r>
            <a:rPr lang="en-US"/>
            <a:t>Summary</a:t>
          </a:r>
        </a:p>
        <a:p>
          <a:r>
            <a:rPr lang="en-US"/>
            <a:t>(Team A)</a:t>
          </a:r>
        </a:p>
      </dgm:t>
    </dgm:pt>
    <dgm:pt modelId="{14C4BD57-7F58-CD4C-B4F1-2F5D20023B5F}" type="parTrans" cxnId="{0AACA075-526B-ED4D-821B-66362D964AB7}">
      <dgm:prSet/>
      <dgm:spPr/>
      <dgm:t>
        <a:bodyPr/>
        <a:lstStyle/>
        <a:p>
          <a:endParaRPr lang="en-US"/>
        </a:p>
      </dgm:t>
    </dgm:pt>
    <dgm:pt modelId="{64AE6B4C-C773-8F41-A914-5396863604B5}" type="sibTrans" cxnId="{0AACA075-526B-ED4D-821B-66362D964AB7}">
      <dgm:prSet/>
      <dgm:spPr/>
      <dgm:t>
        <a:bodyPr/>
        <a:lstStyle/>
        <a:p>
          <a:endParaRPr lang="en-US"/>
        </a:p>
      </dgm:t>
    </dgm:pt>
    <dgm:pt modelId="{D93F4C73-B80F-9E40-9BC1-1B1BD9CA94BD}">
      <dgm:prSet phldrT="[Text]"/>
      <dgm:spPr/>
      <dgm:t>
        <a:bodyPr/>
        <a:lstStyle/>
        <a:p>
          <a:r>
            <a:rPr lang="en-US"/>
            <a:t>Summary</a:t>
          </a:r>
        </a:p>
        <a:p>
          <a:r>
            <a:rPr lang="en-US"/>
            <a:t>(Team B)</a:t>
          </a:r>
        </a:p>
      </dgm:t>
    </dgm:pt>
    <dgm:pt modelId="{9947EB08-6E42-624C-BC14-B3AD4D91A4C1}" type="parTrans" cxnId="{27B652B4-31F6-844B-B3A5-13DB1698D584}">
      <dgm:prSet/>
      <dgm:spPr/>
      <dgm:t>
        <a:bodyPr/>
        <a:lstStyle/>
        <a:p>
          <a:endParaRPr lang="en-US"/>
        </a:p>
      </dgm:t>
    </dgm:pt>
    <dgm:pt modelId="{7856D210-EE40-6D4A-8E94-E082EADF5A93}" type="sibTrans" cxnId="{27B652B4-31F6-844B-B3A5-13DB1698D584}">
      <dgm:prSet/>
      <dgm:spPr/>
      <dgm:t>
        <a:bodyPr/>
        <a:lstStyle/>
        <a:p>
          <a:endParaRPr lang="en-US"/>
        </a:p>
      </dgm:t>
    </dgm:pt>
    <dgm:pt modelId="{E1EA4675-6F36-8C42-9680-C2EDBEB6A8DA}">
      <dgm:prSet phldrT="[Text]"/>
      <dgm:spPr/>
      <dgm:t>
        <a:bodyPr/>
        <a:lstStyle/>
        <a:p>
          <a:r>
            <a:rPr lang="en-US"/>
            <a:t>Closing vote</a:t>
          </a:r>
        </a:p>
        <a:p>
          <a:r>
            <a:rPr lang="en-US"/>
            <a:t>(optional)</a:t>
          </a:r>
        </a:p>
      </dgm:t>
    </dgm:pt>
    <dgm:pt modelId="{F89F1804-6631-AC48-B4BE-3DAF4F4F4F60}" type="parTrans" cxnId="{7D4C1A3E-40C7-994B-8192-79C263E89BEA}">
      <dgm:prSet/>
      <dgm:spPr/>
      <dgm:t>
        <a:bodyPr/>
        <a:lstStyle/>
        <a:p>
          <a:endParaRPr lang="en-US"/>
        </a:p>
      </dgm:t>
    </dgm:pt>
    <dgm:pt modelId="{4AC438F6-9C0B-D446-8EB5-77D3E45F8CDC}" type="sibTrans" cxnId="{7D4C1A3E-40C7-994B-8192-79C263E89BEA}">
      <dgm:prSet/>
      <dgm:spPr/>
      <dgm:t>
        <a:bodyPr/>
        <a:lstStyle/>
        <a:p>
          <a:endParaRPr lang="en-US"/>
        </a:p>
      </dgm:t>
    </dgm:pt>
    <dgm:pt modelId="{6874D5FF-4F8A-8B4A-900E-F31C8FADFC24}">
      <dgm:prSet phldrT="[Text]"/>
      <dgm:spPr/>
      <dgm:t>
        <a:bodyPr/>
        <a:lstStyle/>
        <a:p>
          <a:r>
            <a:rPr lang="en-US"/>
            <a:t>End</a:t>
          </a:r>
        </a:p>
      </dgm:t>
    </dgm:pt>
    <dgm:pt modelId="{3F1B304F-BCD7-0A45-A3CF-6C6F43BFB547}" type="parTrans" cxnId="{EAC74C56-9374-BD47-B5F7-D5568D1A3031}">
      <dgm:prSet/>
      <dgm:spPr/>
      <dgm:t>
        <a:bodyPr/>
        <a:lstStyle/>
        <a:p>
          <a:endParaRPr lang="en-US"/>
        </a:p>
      </dgm:t>
    </dgm:pt>
    <dgm:pt modelId="{44760182-EBBA-264E-8FB9-0F970FF6FE2F}" type="sibTrans" cxnId="{EAC74C56-9374-BD47-B5F7-D5568D1A3031}">
      <dgm:prSet/>
      <dgm:spPr/>
      <dgm:t>
        <a:bodyPr/>
        <a:lstStyle/>
        <a:p>
          <a:endParaRPr lang="en-US"/>
        </a:p>
      </dgm:t>
    </dgm:pt>
    <dgm:pt modelId="{90A7CD46-3334-ED4B-9396-99B9B27D14D1}" type="pres">
      <dgm:prSet presAssocID="{2C6068E2-5267-D442-9693-82A3AEEDCD6B}" presName="diagram" presStyleCnt="0">
        <dgm:presLayoutVars>
          <dgm:dir/>
          <dgm:resizeHandles/>
        </dgm:presLayoutVars>
      </dgm:prSet>
      <dgm:spPr/>
    </dgm:pt>
    <dgm:pt modelId="{24441E8E-F0F0-7D44-94CB-7AD8945DEEA2}" type="pres">
      <dgm:prSet presAssocID="{CB6EB806-C37A-1441-B325-D7D3A118DD7E}" presName="firstNode" presStyleLbl="node1" presStyleIdx="0" presStyleCnt="9">
        <dgm:presLayoutVars>
          <dgm:bulletEnabled val="1"/>
        </dgm:presLayoutVars>
      </dgm:prSet>
      <dgm:spPr/>
    </dgm:pt>
    <dgm:pt modelId="{07C0628C-603B-7D46-9E34-A65ACAF64925}" type="pres">
      <dgm:prSet presAssocID="{BC7A479A-D0B4-7242-9962-FC2CD513C5DC}" presName="sibTrans" presStyleLbl="sibTrans2D1" presStyleIdx="0" presStyleCnt="8"/>
      <dgm:spPr/>
    </dgm:pt>
    <dgm:pt modelId="{3E4AEB49-B3D1-A543-9FDF-7A15E71FB83A}" type="pres">
      <dgm:prSet presAssocID="{6DA5ADEA-1CF5-3E4B-86D5-B097DC092F0B}" presName="middleNode" presStyleCnt="0"/>
      <dgm:spPr/>
    </dgm:pt>
    <dgm:pt modelId="{C8D0C626-CE63-D04A-A459-4579777572EB}" type="pres">
      <dgm:prSet presAssocID="{6DA5ADEA-1CF5-3E4B-86D5-B097DC092F0B}" presName="padding" presStyleLbl="node1" presStyleIdx="0" presStyleCnt="9"/>
      <dgm:spPr/>
    </dgm:pt>
    <dgm:pt modelId="{BD751475-C144-0445-B64E-403AA45289F2}" type="pres">
      <dgm:prSet presAssocID="{6DA5ADEA-1CF5-3E4B-86D5-B097DC092F0B}" presName="shape" presStyleLbl="node1" presStyleIdx="1" presStyleCnt="9">
        <dgm:presLayoutVars>
          <dgm:bulletEnabled val="1"/>
        </dgm:presLayoutVars>
      </dgm:prSet>
      <dgm:spPr/>
    </dgm:pt>
    <dgm:pt modelId="{86CF7914-DF08-4C4F-ABAC-439508CAC76B}" type="pres">
      <dgm:prSet presAssocID="{F00ACB51-102C-E940-91F2-5FE38C056C0E}" presName="sibTrans" presStyleLbl="sibTrans2D1" presStyleIdx="1" presStyleCnt="8"/>
      <dgm:spPr/>
    </dgm:pt>
    <dgm:pt modelId="{2C347070-4613-C740-9607-3749E2D3F790}" type="pres">
      <dgm:prSet presAssocID="{3E9E6328-A052-B641-A817-B211D933C324}" presName="middleNode" presStyleCnt="0"/>
      <dgm:spPr/>
    </dgm:pt>
    <dgm:pt modelId="{E1B7C72E-C01E-624E-8AD2-1D6B4D7388FF}" type="pres">
      <dgm:prSet presAssocID="{3E9E6328-A052-B641-A817-B211D933C324}" presName="padding" presStyleLbl="node1" presStyleIdx="1" presStyleCnt="9"/>
      <dgm:spPr/>
    </dgm:pt>
    <dgm:pt modelId="{CEE7FE22-0966-F244-B51B-114DFC292492}" type="pres">
      <dgm:prSet presAssocID="{3E9E6328-A052-B641-A817-B211D933C324}" presName="shape" presStyleLbl="node1" presStyleIdx="2" presStyleCnt="9">
        <dgm:presLayoutVars>
          <dgm:bulletEnabled val="1"/>
        </dgm:presLayoutVars>
      </dgm:prSet>
      <dgm:spPr/>
    </dgm:pt>
    <dgm:pt modelId="{706A9CAB-B584-DA4E-B5DB-C815763108D0}" type="pres">
      <dgm:prSet presAssocID="{85C761CC-5998-694C-BADB-BB997DC81BD6}" presName="sibTrans" presStyleLbl="sibTrans2D1" presStyleIdx="2" presStyleCnt="8"/>
      <dgm:spPr/>
    </dgm:pt>
    <dgm:pt modelId="{7BD4986E-1572-2A41-B820-3BC3E01918F3}" type="pres">
      <dgm:prSet presAssocID="{5640FA0F-4724-7042-B579-8C4126A9E388}" presName="middleNode" presStyleCnt="0"/>
      <dgm:spPr/>
    </dgm:pt>
    <dgm:pt modelId="{52B3B78A-8453-2E4F-9DDA-182EB65B560F}" type="pres">
      <dgm:prSet presAssocID="{5640FA0F-4724-7042-B579-8C4126A9E388}" presName="padding" presStyleLbl="node1" presStyleIdx="2" presStyleCnt="9"/>
      <dgm:spPr/>
    </dgm:pt>
    <dgm:pt modelId="{94551F78-AB27-9848-833A-C19B34301DBF}" type="pres">
      <dgm:prSet presAssocID="{5640FA0F-4724-7042-B579-8C4126A9E388}" presName="shape" presStyleLbl="node1" presStyleIdx="3" presStyleCnt="9">
        <dgm:presLayoutVars>
          <dgm:bulletEnabled val="1"/>
        </dgm:presLayoutVars>
      </dgm:prSet>
      <dgm:spPr/>
    </dgm:pt>
    <dgm:pt modelId="{5AE67D1B-7005-3B48-872B-C5C28058C8CE}" type="pres">
      <dgm:prSet presAssocID="{8B361E07-16EA-7846-9C4B-327AAC4E25B6}" presName="sibTrans" presStyleLbl="sibTrans2D1" presStyleIdx="3" presStyleCnt="8"/>
      <dgm:spPr/>
    </dgm:pt>
    <dgm:pt modelId="{BF15A479-6121-2B45-8690-6355A7E692A2}" type="pres">
      <dgm:prSet presAssocID="{CD0B1096-E40B-484B-AF2D-AAD1E3B7E9A8}" presName="middleNode" presStyleCnt="0"/>
      <dgm:spPr/>
    </dgm:pt>
    <dgm:pt modelId="{448A0B12-FEBB-8040-9037-72BD4948CAF6}" type="pres">
      <dgm:prSet presAssocID="{CD0B1096-E40B-484B-AF2D-AAD1E3B7E9A8}" presName="padding" presStyleLbl="node1" presStyleIdx="3" presStyleCnt="9"/>
      <dgm:spPr/>
    </dgm:pt>
    <dgm:pt modelId="{C11C3E5D-3708-9F4B-89E9-D6A9096F1219}" type="pres">
      <dgm:prSet presAssocID="{CD0B1096-E40B-484B-AF2D-AAD1E3B7E9A8}" presName="shape" presStyleLbl="node1" presStyleIdx="4" presStyleCnt="9">
        <dgm:presLayoutVars>
          <dgm:bulletEnabled val="1"/>
        </dgm:presLayoutVars>
      </dgm:prSet>
      <dgm:spPr/>
    </dgm:pt>
    <dgm:pt modelId="{AEFA471B-34C4-7444-8C4E-408EE188F0C8}" type="pres">
      <dgm:prSet presAssocID="{D3F00452-8F1E-9F48-8273-AEBDDF4ED32D}" presName="sibTrans" presStyleLbl="sibTrans2D1" presStyleIdx="4" presStyleCnt="8"/>
      <dgm:spPr/>
    </dgm:pt>
    <dgm:pt modelId="{7CC7A665-8035-924E-9FCD-15C58CEA228D}" type="pres">
      <dgm:prSet presAssocID="{BEA12FFE-693C-DE4D-BE12-A2526D516D11}" presName="middleNode" presStyleCnt="0"/>
      <dgm:spPr/>
    </dgm:pt>
    <dgm:pt modelId="{C0158AE0-8936-B448-B26D-C12A8D507D27}" type="pres">
      <dgm:prSet presAssocID="{BEA12FFE-693C-DE4D-BE12-A2526D516D11}" presName="padding" presStyleLbl="node1" presStyleIdx="4" presStyleCnt="9"/>
      <dgm:spPr/>
    </dgm:pt>
    <dgm:pt modelId="{D86A78BC-A733-D141-B2FD-5E12142C55D0}" type="pres">
      <dgm:prSet presAssocID="{BEA12FFE-693C-DE4D-BE12-A2526D516D11}" presName="shape" presStyleLbl="node1" presStyleIdx="5" presStyleCnt="9">
        <dgm:presLayoutVars>
          <dgm:bulletEnabled val="1"/>
        </dgm:presLayoutVars>
      </dgm:prSet>
      <dgm:spPr/>
    </dgm:pt>
    <dgm:pt modelId="{F9B6A367-81C3-854D-8BA6-F998E1260F5C}" type="pres">
      <dgm:prSet presAssocID="{64AE6B4C-C773-8F41-A914-5396863604B5}" presName="sibTrans" presStyleLbl="sibTrans2D1" presStyleIdx="5" presStyleCnt="8"/>
      <dgm:spPr/>
    </dgm:pt>
    <dgm:pt modelId="{20E3605D-8C0A-524F-A40F-B267E3948DEB}" type="pres">
      <dgm:prSet presAssocID="{D93F4C73-B80F-9E40-9BC1-1B1BD9CA94BD}" presName="middleNode" presStyleCnt="0"/>
      <dgm:spPr/>
    </dgm:pt>
    <dgm:pt modelId="{FC33FDF7-E8D4-9F43-A316-EE4098E01B36}" type="pres">
      <dgm:prSet presAssocID="{D93F4C73-B80F-9E40-9BC1-1B1BD9CA94BD}" presName="padding" presStyleLbl="node1" presStyleIdx="5" presStyleCnt="9"/>
      <dgm:spPr/>
    </dgm:pt>
    <dgm:pt modelId="{D9E488AF-2C40-924F-95A9-EA500088CD63}" type="pres">
      <dgm:prSet presAssocID="{D93F4C73-B80F-9E40-9BC1-1B1BD9CA94BD}" presName="shape" presStyleLbl="node1" presStyleIdx="6" presStyleCnt="9">
        <dgm:presLayoutVars>
          <dgm:bulletEnabled val="1"/>
        </dgm:presLayoutVars>
      </dgm:prSet>
      <dgm:spPr/>
    </dgm:pt>
    <dgm:pt modelId="{52977817-3114-7E47-946B-18FF3A1B66F6}" type="pres">
      <dgm:prSet presAssocID="{7856D210-EE40-6D4A-8E94-E082EADF5A93}" presName="sibTrans" presStyleLbl="sibTrans2D1" presStyleIdx="6" presStyleCnt="8"/>
      <dgm:spPr/>
    </dgm:pt>
    <dgm:pt modelId="{2FBBA61A-89C7-314E-8150-8777E18BC399}" type="pres">
      <dgm:prSet presAssocID="{E1EA4675-6F36-8C42-9680-C2EDBEB6A8DA}" presName="middleNode" presStyleCnt="0"/>
      <dgm:spPr/>
    </dgm:pt>
    <dgm:pt modelId="{4F256F5D-6208-EA4E-BD05-8B420F64B66C}" type="pres">
      <dgm:prSet presAssocID="{E1EA4675-6F36-8C42-9680-C2EDBEB6A8DA}" presName="padding" presStyleLbl="node1" presStyleIdx="6" presStyleCnt="9"/>
      <dgm:spPr/>
    </dgm:pt>
    <dgm:pt modelId="{EB965AFE-57FF-4E49-9506-8B3D2F433B1F}" type="pres">
      <dgm:prSet presAssocID="{E1EA4675-6F36-8C42-9680-C2EDBEB6A8DA}" presName="shape" presStyleLbl="node1" presStyleIdx="7" presStyleCnt="9">
        <dgm:presLayoutVars>
          <dgm:bulletEnabled val="1"/>
        </dgm:presLayoutVars>
      </dgm:prSet>
      <dgm:spPr/>
    </dgm:pt>
    <dgm:pt modelId="{4031A038-EBDB-1741-884C-3D4A2708735C}" type="pres">
      <dgm:prSet presAssocID="{4AC438F6-9C0B-D446-8EB5-77D3E45F8CDC}" presName="sibTrans" presStyleLbl="sibTrans2D1" presStyleIdx="7" presStyleCnt="8"/>
      <dgm:spPr/>
    </dgm:pt>
    <dgm:pt modelId="{24F369B0-317C-0A49-9BE5-5DC7C4650F6E}" type="pres">
      <dgm:prSet presAssocID="{6874D5FF-4F8A-8B4A-900E-F31C8FADFC24}" presName="lastNode" presStyleLbl="node1" presStyleIdx="8" presStyleCnt="9">
        <dgm:presLayoutVars>
          <dgm:bulletEnabled val="1"/>
        </dgm:presLayoutVars>
      </dgm:prSet>
      <dgm:spPr/>
    </dgm:pt>
  </dgm:ptLst>
  <dgm:cxnLst>
    <dgm:cxn modelId="{21E05602-813E-7049-A551-C83A56C4AC56}" type="presOf" srcId="{6DA5ADEA-1CF5-3E4B-86D5-B097DC092F0B}" destId="{BD751475-C144-0445-B64E-403AA45289F2}" srcOrd="0" destOrd="0" presId="urn:microsoft.com/office/officeart/2005/8/layout/bProcess2"/>
    <dgm:cxn modelId="{2999CC0F-1DE1-FE4E-BE7E-7B8EEC2C8B0D}" type="presOf" srcId="{5640FA0F-4724-7042-B579-8C4126A9E388}" destId="{94551F78-AB27-9848-833A-C19B34301DBF}" srcOrd="0" destOrd="0" presId="urn:microsoft.com/office/officeart/2005/8/layout/bProcess2"/>
    <dgm:cxn modelId="{BED75F12-D440-4342-8D4C-EA9FE1206ECA}" type="presOf" srcId="{4AC438F6-9C0B-D446-8EB5-77D3E45F8CDC}" destId="{4031A038-EBDB-1741-884C-3D4A2708735C}" srcOrd="0" destOrd="0" presId="urn:microsoft.com/office/officeart/2005/8/layout/bProcess2"/>
    <dgm:cxn modelId="{FDAECE16-93F4-EB4E-A1FC-DA5C45E0608A}" srcId="{2C6068E2-5267-D442-9693-82A3AEEDCD6B}" destId="{CB6EB806-C37A-1441-B325-D7D3A118DD7E}" srcOrd="0" destOrd="0" parTransId="{B53EC118-E9D6-1146-B51E-8D301F96BEDD}" sibTransId="{BC7A479A-D0B4-7242-9962-FC2CD513C5DC}"/>
    <dgm:cxn modelId="{44CB822E-A26C-D849-B917-EBFAE2CA43D3}" type="presOf" srcId="{E1EA4675-6F36-8C42-9680-C2EDBEB6A8DA}" destId="{EB965AFE-57FF-4E49-9506-8B3D2F433B1F}" srcOrd="0" destOrd="0" presId="urn:microsoft.com/office/officeart/2005/8/layout/bProcess2"/>
    <dgm:cxn modelId="{A447BA39-0A1F-8E42-982B-22C7A4D70BF7}" type="presOf" srcId="{3E9E6328-A052-B641-A817-B211D933C324}" destId="{CEE7FE22-0966-F244-B51B-114DFC292492}" srcOrd="0" destOrd="0" presId="urn:microsoft.com/office/officeart/2005/8/layout/bProcess2"/>
    <dgm:cxn modelId="{7D4C1A3E-40C7-994B-8192-79C263E89BEA}" srcId="{2C6068E2-5267-D442-9693-82A3AEEDCD6B}" destId="{E1EA4675-6F36-8C42-9680-C2EDBEB6A8DA}" srcOrd="7" destOrd="0" parTransId="{F89F1804-6631-AC48-B4BE-3DAF4F4F4F60}" sibTransId="{4AC438F6-9C0B-D446-8EB5-77D3E45F8CDC}"/>
    <dgm:cxn modelId="{C219505D-BA6D-6B43-B6BE-07AD6A689003}" srcId="{2C6068E2-5267-D442-9693-82A3AEEDCD6B}" destId="{5640FA0F-4724-7042-B579-8C4126A9E388}" srcOrd="3" destOrd="0" parTransId="{FB78283E-B21A-724B-A706-16B4D1BB0069}" sibTransId="{8B361E07-16EA-7846-9C4B-327AAC4E25B6}"/>
    <dgm:cxn modelId="{BADD9F5D-1309-2546-BCC2-F4E0CD32C7A3}" type="presOf" srcId="{CB6EB806-C37A-1441-B325-D7D3A118DD7E}" destId="{24441E8E-F0F0-7D44-94CB-7AD8945DEEA2}" srcOrd="0" destOrd="0" presId="urn:microsoft.com/office/officeart/2005/8/layout/bProcess2"/>
    <dgm:cxn modelId="{D7AEC965-65EC-C947-9EC6-8BA29A519B1D}" type="presOf" srcId="{6874D5FF-4F8A-8B4A-900E-F31C8FADFC24}" destId="{24F369B0-317C-0A49-9BE5-5DC7C4650F6E}" srcOrd="0" destOrd="0" presId="urn:microsoft.com/office/officeart/2005/8/layout/bProcess2"/>
    <dgm:cxn modelId="{DAA87949-6F5C-DB49-B9D7-65B62E9AE944}" type="presOf" srcId="{CD0B1096-E40B-484B-AF2D-AAD1E3B7E9A8}" destId="{C11C3E5D-3708-9F4B-89E9-D6A9096F1219}" srcOrd="0" destOrd="0" presId="urn:microsoft.com/office/officeart/2005/8/layout/bProcess2"/>
    <dgm:cxn modelId="{DFA82470-F641-5A4C-81D4-52FC93797DA5}" type="presOf" srcId="{D3F00452-8F1E-9F48-8273-AEBDDF4ED32D}" destId="{AEFA471B-34C4-7444-8C4E-408EE188F0C8}" srcOrd="0" destOrd="0" presId="urn:microsoft.com/office/officeart/2005/8/layout/bProcess2"/>
    <dgm:cxn modelId="{0AACA075-526B-ED4D-821B-66362D964AB7}" srcId="{2C6068E2-5267-D442-9693-82A3AEEDCD6B}" destId="{BEA12FFE-693C-DE4D-BE12-A2526D516D11}" srcOrd="5" destOrd="0" parTransId="{14C4BD57-7F58-CD4C-B4F1-2F5D20023B5F}" sibTransId="{64AE6B4C-C773-8F41-A914-5396863604B5}"/>
    <dgm:cxn modelId="{EAC74C56-9374-BD47-B5F7-D5568D1A3031}" srcId="{2C6068E2-5267-D442-9693-82A3AEEDCD6B}" destId="{6874D5FF-4F8A-8B4A-900E-F31C8FADFC24}" srcOrd="8" destOrd="0" parTransId="{3F1B304F-BCD7-0A45-A3CF-6C6F43BFB547}" sibTransId="{44760182-EBBA-264E-8FB9-0F970FF6FE2F}"/>
    <dgm:cxn modelId="{75BE5378-B6A3-0C4E-AF4C-DD749949F3C3}" srcId="{2C6068E2-5267-D442-9693-82A3AEEDCD6B}" destId="{6DA5ADEA-1CF5-3E4B-86D5-B097DC092F0B}" srcOrd="1" destOrd="0" parTransId="{35B1591D-FA06-B74B-9380-043ABF47BCEF}" sibTransId="{F00ACB51-102C-E940-91F2-5FE38C056C0E}"/>
    <dgm:cxn modelId="{79A74B7F-CFE4-4D49-B01A-B4FBE3D0DA9F}" type="presOf" srcId="{F00ACB51-102C-E940-91F2-5FE38C056C0E}" destId="{86CF7914-DF08-4C4F-ABAC-439508CAC76B}" srcOrd="0" destOrd="0" presId="urn:microsoft.com/office/officeart/2005/8/layout/bProcess2"/>
    <dgm:cxn modelId="{E1C19987-F918-9C4D-AA8D-D86E6453743E}" type="presOf" srcId="{BEA12FFE-693C-DE4D-BE12-A2526D516D11}" destId="{D86A78BC-A733-D141-B2FD-5E12142C55D0}" srcOrd="0" destOrd="0" presId="urn:microsoft.com/office/officeart/2005/8/layout/bProcess2"/>
    <dgm:cxn modelId="{1161A693-1C39-094E-B65A-E2F96FFF4673}" type="presOf" srcId="{2C6068E2-5267-D442-9693-82A3AEEDCD6B}" destId="{90A7CD46-3334-ED4B-9396-99B9B27D14D1}" srcOrd="0" destOrd="0" presId="urn:microsoft.com/office/officeart/2005/8/layout/bProcess2"/>
    <dgm:cxn modelId="{562DE6AE-EE14-E940-981A-D93E2DEDA7D8}" type="presOf" srcId="{7856D210-EE40-6D4A-8E94-E082EADF5A93}" destId="{52977817-3114-7E47-946B-18FF3A1B66F6}" srcOrd="0" destOrd="0" presId="urn:microsoft.com/office/officeart/2005/8/layout/bProcess2"/>
    <dgm:cxn modelId="{EDC46BAF-4294-3F4E-A148-741F55AABBDA}" srcId="{2C6068E2-5267-D442-9693-82A3AEEDCD6B}" destId="{CD0B1096-E40B-484B-AF2D-AAD1E3B7E9A8}" srcOrd="4" destOrd="0" parTransId="{40B8796D-EB38-EC47-88A0-9E5A514CC015}" sibTransId="{D3F00452-8F1E-9F48-8273-AEBDDF4ED32D}"/>
    <dgm:cxn modelId="{9ECA37B3-8629-8645-AFB0-053928F6B862}" type="presOf" srcId="{85C761CC-5998-694C-BADB-BB997DC81BD6}" destId="{706A9CAB-B584-DA4E-B5DB-C815763108D0}" srcOrd="0" destOrd="0" presId="urn:microsoft.com/office/officeart/2005/8/layout/bProcess2"/>
    <dgm:cxn modelId="{779186B3-05D2-634F-B00A-7AD30689E5DD}" type="presOf" srcId="{D93F4C73-B80F-9E40-9BC1-1B1BD9CA94BD}" destId="{D9E488AF-2C40-924F-95A9-EA500088CD63}" srcOrd="0" destOrd="0" presId="urn:microsoft.com/office/officeart/2005/8/layout/bProcess2"/>
    <dgm:cxn modelId="{27B652B4-31F6-844B-B3A5-13DB1698D584}" srcId="{2C6068E2-5267-D442-9693-82A3AEEDCD6B}" destId="{D93F4C73-B80F-9E40-9BC1-1B1BD9CA94BD}" srcOrd="6" destOrd="0" parTransId="{9947EB08-6E42-624C-BC14-B3AD4D91A4C1}" sibTransId="{7856D210-EE40-6D4A-8E94-E082EADF5A93}"/>
    <dgm:cxn modelId="{B01742B5-01A3-DA40-8D0C-995B1E9066B7}" type="presOf" srcId="{8B361E07-16EA-7846-9C4B-327AAC4E25B6}" destId="{5AE67D1B-7005-3B48-872B-C5C28058C8CE}" srcOrd="0" destOrd="0" presId="urn:microsoft.com/office/officeart/2005/8/layout/bProcess2"/>
    <dgm:cxn modelId="{585272CF-CD8F-584C-80CD-80628E1DB6E7}" type="presOf" srcId="{64AE6B4C-C773-8F41-A914-5396863604B5}" destId="{F9B6A367-81C3-854D-8BA6-F998E1260F5C}" srcOrd="0" destOrd="0" presId="urn:microsoft.com/office/officeart/2005/8/layout/bProcess2"/>
    <dgm:cxn modelId="{2C44B0EF-8434-8344-83C1-548E28A1DE32}" type="presOf" srcId="{BC7A479A-D0B4-7242-9962-FC2CD513C5DC}" destId="{07C0628C-603B-7D46-9E34-A65ACAF64925}" srcOrd="0" destOrd="0" presId="urn:microsoft.com/office/officeart/2005/8/layout/bProcess2"/>
    <dgm:cxn modelId="{906A78F4-0ACB-F049-9C8A-21A3E038E599}" srcId="{2C6068E2-5267-D442-9693-82A3AEEDCD6B}" destId="{3E9E6328-A052-B641-A817-B211D933C324}" srcOrd="2" destOrd="0" parTransId="{9CBC9D27-75F3-754B-A2FE-3F750A9A840B}" sibTransId="{85C761CC-5998-694C-BADB-BB997DC81BD6}"/>
    <dgm:cxn modelId="{1826489E-5D8E-8442-A6EA-E0E57456EC77}" type="presParOf" srcId="{90A7CD46-3334-ED4B-9396-99B9B27D14D1}" destId="{24441E8E-F0F0-7D44-94CB-7AD8945DEEA2}" srcOrd="0" destOrd="0" presId="urn:microsoft.com/office/officeart/2005/8/layout/bProcess2"/>
    <dgm:cxn modelId="{F08B5F96-538F-0A47-ABAB-1CBC52AA13D6}" type="presParOf" srcId="{90A7CD46-3334-ED4B-9396-99B9B27D14D1}" destId="{07C0628C-603B-7D46-9E34-A65ACAF64925}" srcOrd="1" destOrd="0" presId="urn:microsoft.com/office/officeart/2005/8/layout/bProcess2"/>
    <dgm:cxn modelId="{B2CD8405-F923-F044-A9F9-9938FDF2D56A}" type="presParOf" srcId="{90A7CD46-3334-ED4B-9396-99B9B27D14D1}" destId="{3E4AEB49-B3D1-A543-9FDF-7A15E71FB83A}" srcOrd="2" destOrd="0" presId="urn:microsoft.com/office/officeart/2005/8/layout/bProcess2"/>
    <dgm:cxn modelId="{AE2EB036-A350-9A4F-AAB0-0589724FA0BF}" type="presParOf" srcId="{3E4AEB49-B3D1-A543-9FDF-7A15E71FB83A}" destId="{C8D0C626-CE63-D04A-A459-4579777572EB}" srcOrd="0" destOrd="0" presId="urn:microsoft.com/office/officeart/2005/8/layout/bProcess2"/>
    <dgm:cxn modelId="{DF49D63E-1066-014A-B759-5C9008299BA7}" type="presParOf" srcId="{3E4AEB49-B3D1-A543-9FDF-7A15E71FB83A}" destId="{BD751475-C144-0445-B64E-403AA45289F2}" srcOrd="1" destOrd="0" presId="urn:microsoft.com/office/officeart/2005/8/layout/bProcess2"/>
    <dgm:cxn modelId="{89B08B7C-1304-CE4D-94BB-7278739434F4}" type="presParOf" srcId="{90A7CD46-3334-ED4B-9396-99B9B27D14D1}" destId="{86CF7914-DF08-4C4F-ABAC-439508CAC76B}" srcOrd="3" destOrd="0" presId="urn:microsoft.com/office/officeart/2005/8/layout/bProcess2"/>
    <dgm:cxn modelId="{94DC6D66-5DFE-F143-80CE-C8E97A305BD6}" type="presParOf" srcId="{90A7CD46-3334-ED4B-9396-99B9B27D14D1}" destId="{2C347070-4613-C740-9607-3749E2D3F790}" srcOrd="4" destOrd="0" presId="urn:microsoft.com/office/officeart/2005/8/layout/bProcess2"/>
    <dgm:cxn modelId="{BEC9B514-2661-4F48-9880-A425A97A45DA}" type="presParOf" srcId="{2C347070-4613-C740-9607-3749E2D3F790}" destId="{E1B7C72E-C01E-624E-8AD2-1D6B4D7388FF}" srcOrd="0" destOrd="0" presId="urn:microsoft.com/office/officeart/2005/8/layout/bProcess2"/>
    <dgm:cxn modelId="{1A187881-CED2-E04D-84DB-2CACB9FA0825}" type="presParOf" srcId="{2C347070-4613-C740-9607-3749E2D3F790}" destId="{CEE7FE22-0966-F244-B51B-114DFC292492}" srcOrd="1" destOrd="0" presId="urn:microsoft.com/office/officeart/2005/8/layout/bProcess2"/>
    <dgm:cxn modelId="{D68F3FD1-66D1-F84A-9743-E2E270131A4E}" type="presParOf" srcId="{90A7CD46-3334-ED4B-9396-99B9B27D14D1}" destId="{706A9CAB-B584-DA4E-B5DB-C815763108D0}" srcOrd="5" destOrd="0" presId="urn:microsoft.com/office/officeart/2005/8/layout/bProcess2"/>
    <dgm:cxn modelId="{97BFBA75-5642-524B-89D2-78DA0C52717D}" type="presParOf" srcId="{90A7CD46-3334-ED4B-9396-99B9B27D14D1}" destId="{7BD4986E-1572-2A41-B820-3BC3E01918F3}" srcOrd="6" destOrd="0" presId="urn:microsoft.com/office/officeart/2005/8/layout/bProcess2"/>
    <dgm:cxn modelId="{6E319552-1D69-6341-B339-A5EA73DC6242}" type="presParOf" srcId="{7BD4986E-1572-2A41-B820-3BC3E01918F3}" destId="{52B3B78A-8453-2E4F-9DDA-182EB65B560F}" srcOrd="0" destOrd="0" presId="urn:microsoft.com/office/officeart/2005/8/layout/bProcess2"/>
    <dgm:cxn modelId="{5B5DF5D8-7157-AB48-9EE0-924ACEE85503}" type="presParOf" srcId="{7BD4986E-1572-2A41-B820-3BC3E01918F3}" destId="{94551F78-AB27-9848-833A-C19B34301DBF}" srcOrd="1" destOrd="0" presId="urn:microsoft.com/office/officeart/2005/8/layout/bProcess2"/>
    <dgm:cxn modelId="{68927E73-ED24-6242-9E2D-081B210E1B76}" type="presParOf" srcId="{90A7CD46-3334-ED4B-9396-99B9B27D14D1}" destId="{5AE67D1B-7005-3B48-872B-C5C28058C8CE}" srcOrd="7" destOrd="0" presId="urn:microsoft.com/office/officeart/2005/8/layout/bProcess2"/>
    <dgm:cxn modelId="{751A3273-93FB-2445-A148-F34312E43597}" type="presParOf" srcId="{90A7CD46-3334-ED4B-9396-99B9B27D14D1}" destId="{BF15A479-6121-2B45-8690-6355A7E692A2}" srcOrd="8" destOrd="0" presId="urn:microsoft.com/office/officeart/2005/8/layout/bProcess2"/>
    <dgm:cxn modelId="{847EDD5B-E71C-5841-8533-35D717049915}" type="presParOf" srcId="{BF15A479-6121-2B45-8690-6355A7E692A2}" destId="{448A0B12-FEBB-8040-9037-72BD4948CAF6}" srcOrd="0" destOrd="0" presId="urn:microsoft.com/office/officeart/2005/8/layout/bProcess2"/>
    <dgm:cxn modelId="{3E96FEF0-FBCC-7E4A-AD52-DC1A39B33BDE}" type="presParOf" srcId="{BF15A479-6121-2B45-8690-6355A7E692A2}" destId="{C11C3E5D-3708-9F4B-89E9-D6A9096F1219}" srcOrd="1" destOrd="0" presId="urn:microsoft.com/office/officeart/2005/8/layout/bProcess2"/>
    <dgm:cxn modelId="{EE7B2671-C098-1745-86B9-F870737EC960}" type="presParOf" srcId="{90A7CD46-3334-ED4B-9396-99B9B27D14D1}" destId="{AEFA471B-34C4-7444-8C4E-408EE188F0C8}" srcOrd="9" destOrd="0" presId="urn:microsoft.com/office/officeart/2005/8/layout/bProcess2"/>
    <dgm:cxn modelId="{A7DD5F61-6D0B-6542-95CB-128D13FFAA4D}" type="presParOf" srcId="{90A7CD46-3334-ED4B-9396-99B9B27D14D1}" destId="{7CC7A665-8035-924E-9FCD-15C58CEA228D}" srcOrd="10" destOrd="0" presId="urn:microsoft.com/office/officeart/2005/8/layout/bProcess2"/>
    <dgm:cxn modelId="{23D0BFCE-F103-B045-BB23-74F1BE0D3999}" type="presParOf" srcId="{7CC7A665-8035-924E-9FCD-15C58CEA228D}" destId="{C0158AE0-8936-B448-B26D-C12A8D507D27}" srcOrd="0" destOrd="0" presId="urn:microsoft.com/office/officeart/2005/8/layout/bProcess2"/>
    <dgm:cxn modelId="{4106915A-607E-4A4F-87A0-21A3B3D23976}" type="presParOf" srcId="{7CC7A665-8035-924E-9FCD-15C58CEA228D}" destId="{D86A78BC-A733-D141-B2FD-5E12142C55D0}" srcOrd="1" destOrd="0" presId="urn:microsoft.com/office/officeart/2005/8/layout/bProcess2"/>
    <dgm:cxn modelId="{E1F4D584-6E8C-B643-AFA8-237A02871F0C}" type="presParOf" srcId="{90A7CD46-3334-ED4B-9396-99B9B27D14D1}" destId="{F9B6A367-81C3-854D-8BA6-F998E1260F5C}" srcOrd="11" destOrd="0" presId="urn:microsoft.com/office/officeart/2005/8/layout/bProcess2"/>
    <dgm:cxn modelId="{1DD76A8E-023C-FF41-BC48-AE5873B84AF7}" type="presParOf" srcId="{90A7CD46-3334-ED4B-9396-99B9B27D14D1}" destId="{20E3605D-8C0A-524F-A40F-B267E3948DEB}" srcOrd="12" destOrd="0" presId="urn:microsoft.com/office/officeart/2005/8/layout/bProcess2"/>
    <dgm:cxn modelId="{B7442EEE-514B-8142-9041-5EF95C348BD3}" type="presParOf" srcId="{20E3605D-8C0A-524F-A40F-B267E3948DEB}" destId="{FC33FDF7-E8D4-9F43-A316-EE4098E01B36}" srcOrd="0" destOrd="0" presId="urn:microsoft.com/office/officeart/2005/8/layout/bProcess2"/>
    <dgm:cxn modelId="{22C45A12-0041-8444-9841-FB8C7D780E0D}" type="presParOf" srcId="{20E3605D-8C0A-524F-A40F-B267E3948DEB}" destId="{D9E488AF-2C40-924F-95A9-EA500088CD63}" srcOrd="1" destOrd="0" presId="urn:microsoft.com/office/officeart/2005/8/layout/bProcess2"/>
    <dgm:cxn modelId="{F27D3F64-04E2-6345-9935-242DC3DAE30B}" type="presParOf" srcId="{90A7CD46-3334-ED4B-9396-99B9B27D14D1}" destId="{52977817-3114-7E47-946B-18FF3A1B66F6}" srcOrd="13" destOrd="0" presId="urn:microsoft.com/office/officeart/2005/8/layout/bProcess2"/>
    <dgm:cxn modelId="{5F76FC50-275F-B149-9E7F-3CC210024602}" type="presParOf" srcId="{90A7CD46-3334-ED4B-9396-99B9B27D14D1}" destId="{2FBBA61A-89C7-314E-8150-8777E18BC399}" srcOrd="14" destOrd="0" presId="urn:microsoft.com/office/officeart/2005/8/layout/bProcess2"/>
    <dgm:cxn modelId="{EFB7DB53-8A23-1F4C-AD94-9CEEF095C75D}" type="presParOf" srcId="{2FBBA61A-89C7-314E-8150-8777E18BC399}" destId="{4F256F5D-6208-EA4E-BD05-8B420F64B66C}" srcOrd="0" destOrd="0" presId="urn:microsoft.com/office/officeart/2005/8/layout/bProcess2"/>
    <dgm:cxn modelId="{6EA41D77-E503-DB46-8EC3-82FC8FD0C1EC}" type="presParOf" srcId="{2FBBA61A-89C7-314E-8150-8777E18BC399}" destId="{EB965AFE-57FF-4E49-9506-8B3D2F433B1F}" srcOrd="1" destOrd="0" presId="urn:microsoft.com/office/officeart/2005/8/layout/bProcess2"/>
    <dgm:cxn modelId="{3319C0FA-DC9F-0F4A-BC3B-1D2787D006A5}" type="presParOf" srcId="{90A7CD46-3334-ED4B-9396-99B9B27D14D1}" destId="{4031A038-EBDB-1741-884C-3D4A2708735C}" srcOrd="15" destOrd="0" presId="urn:microsoft.com/office/officeart/2005/8/layout/bProcess2"/>
    <dgm:cxn modelId="{C4DE97BB-9207-0146-BD2F-18D17D6369C9}" type="presParOf" srcId="{90A7CD46-3334-ED4B-9396-99B9B27D14D1}" destId="{24F369B0-317C-0A49-9BE5-5DC7C4650F6E}" srcOrd="16"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41E8E-F0F0-7D44-94CB-7AD8945DEEA2}">
      <dsp:nvSpPr>
        <dsp:cNvPr id="0" name=""/>
        <dsp:cNvSpPr/>
      </dsp:nvSpPr>
      <dsp:spPr>
        <a:xfrm>
          <a:off x="1325" y="206020"/>
          <a:ext cx="1550835" cy="1550835"/>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Introduction (Chair)</a:t>
          </a:r>
        </a:p>
      </dsp:txBody>
      <dsp:txXfrm>
        <a:off x="228440" y="433135"/>
        <a:ext cx="1096605" cy="1096605"/>
      </dsp:txXfrm>
    </dsp:sp>
    <dsp:sp modelId="{07C0628C-603B-7D46-9E34-A65ACAF64925}">
      <dsp:nvSpPr>
        <dsp:cNvPr id="0" name=""/>
        <dsp:cNvSpPr/>
      </dsp:nvSpPr>
      <dsp:spPr>
        <a:xfrm rot="10800000">
          <a:off x="505347" y="1957107"/>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BD751475-C144-0445-B64E-403AA45289F2}">
      <dsp:nvSpPr>
        <dsp:cNvPr id="0" name=""/>
        <dsp:cNvSpPr/>
      </dsp:nvSpPr>
      <dsp:spPr>
        <a:xfrm>
          <a:off x="259539" y="2557862"/>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Proposer </a:t>
          </a:r>
        </a:p>
        <a:p>
          <a:pPr marL="0" lvl="0" indent="0" algn="ctr" defTabSz="577850">
            <a:lnSpc>
              <a:spcPct val="90000"/>
            </a:lnSpc>
            <a:spcBef>
              <a:spcPct val="0"/>
            </a:spcBef>
            <a:spcAft>
              <a:spcPct val="35000"/>
            </a:spcAft>
            <a:buNone/>
          </a:pPr>
          <a:r>
            <a:rPr lang="en-US" sz="1300" kern="1200"/>
            <a:t>(Team A)</a:t>
          </a:r>
        </a:p>
      </dsp:txBody>
      <dsp:txXfrm>
        <a:off x="411024" y="2709347"/>
        <a:ext cx="731437" cy="731437"/>
      </dsp:txXfrm>
    </dsp:sp>
    <dsp:sp modelId="{86CF7914-DF08-4C4F-ABAC-439508CAC76B}">
      <dsp:nvSpPr>
        <dsp:cNvPr id="0" name=""/>
        <dsp:cNvSpPr/>
      </dsp:nvSpPr>
      <dsp:spPr>
        <a:xfrm rot="5400000">
          <a:off x="1680488" y="2862799"/>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CEE7FE22-0966-F244-B51B-114DFC292492}">
      <dsp:nvSpPr>
        <dsp:cNvPr id="0" name=""/>
        <dsp:cNvSpPr/>
      </dsp:nvSpPr>
      <dsp:spPr>
        <a:xfrm>
          <a:off x="2585792" y="2557862"/>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Questions</a:t>
          </a:r>
        </a:p>
        <a:p>
          <a:pPr marL="0" lvl="0" indent="0" algn="ctr" defTabSz="577850">
            <a:lnSpc>
              <a:spcPct val="90000"/>
            </a:lnSpc>
            <a:spcBef>
              <a:spcPct val="0"/>
            </a:spcBef>
            <a:spcAft>
              <a:spcPct val="35000"/>
            </a:spcAft>
            <a:buNone/>
          </a:pPr>
          <a:r>
            <a:rPr lang="en-US" sz="1300" kern="1200"/>
            <a:t>(B –&gt; A)</a:t>
          </a:r>
        </a:p>
      </dsp:txBody>
      <dsp:txXfrm>
        <a:off x="2737277" y="2709347"/>
        <a:ext cx="731437" cy="731437"/>
      </dsp:txXfrm>
    </dsp:sp>
    <dsp:sp modelId="{706A9CAB-B584-DA4E-B5DB-C815763108D0}">
      <dsp:nvSpPr>
        <dsp:cNvPr id="0" name=""/>
        <dsp:cNvSpPr/>
      </dsp:nvSpPr>
      <dsp:spPr>
        <a:xfrm>
          <a:off x="2831600" y="1803970"/>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94551F78-AB27-9848-833A-C19B34301DBF}">
      <dsp:nvSpPr>
        <dsp:cNvPr id="0" name=""/>
        <dsp:cNvSpPr/>
      </dsp:nvSpPr>
      <dsp:spPr>
        <a:xfrm>
          <a:off x="2585792" y="464234"/>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Proposer</a:t>
          </a:r>
        </a:p>
        <a:p>
          <a:pPr marL="0" lvl="0" indent="0" algn="ctr" defTabSz="577850">
            <a:lnSpc>
              <a:spcPct val="90000"/>
            </a:lnSpc>
            <a:spcBef>
              <a:spcPct val="0"/>
            </a:spcBef>
            <a:spcAft>
              <a:spcPct val="35000"/>
            </a:spcAft>
            <a:buNone/>
          </a:pPr>
          <a:r>
            <a:rPr lang="en-US" sz="1300" kern="1200"/>
            <a:t>(Team B)</a:t>
          </a:r>
        </a:p>
      </dsp:txBody>
      <dsp:txXfrm>
        <a:off x="2737277" y="615719"/>
        <a:ext cx="731437" cy="731437"/>
      </dsp:txXfrm>
    </dsp:sp>
    <dsp:sp modelId="{5AE67D1B-7005-3B48-872B-C5C28058C8CE}">
      <dsp:nvSpPr>
        <dsp:cNvPr id="0" name=""/>
        <dsp:cNvSpPr/>
      </dsp:nvSpPr>
      <dsp:spPr>
        <a:xfrm rot="5400000">
          <a:off x="4006742" y="769171"/>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C11C3E5D-3708-9F4B-89E9-D6A9096F1219}">
      <dsp:nvSpPr>
        <dsp:cNvPr id="0" name=""/>
        <dsp:cNvSpPr/>
      </dsp:nvSpPr>
      <dsp:spPr>
        <a:xfrm>
          <a:off x="4912046" y="464234"/>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Questions</a:t>
          </a:r>
        </a:p>
        <a:p>
          <a:pPr marL="0" lvl="0" indent="0" algn="ctr" defTabSz="577850">
            <a:lnSpc>
              <a:spcPct val="90000"/>
            </a:lnSpc>
            <a:spcBef>
              <a:spcPct val="0"/>
            </a:spcBef>
            <a:spcAft>
              <a:spcPct val="35000"/>
            </a:spcAft>
            <a:buNone/>
          </a:pPr>
          <a:r>
            <a:rPr lang="en-US" sz="1300" kern="1200"/>
            <a:t>(A –&gt; B)</a:t>
          </a:r>
        </a:p>
      </dsp:txBody>
      <dsp:txXfrm>
        <a:off x="5063531" y="615719"/>
        <a:ext cx="731437" cy="731437"/>
      </dsp:txXfrm>
    </dsp:sp>
    <dsp:sp modelId="{AEFA471B-34C4-7444-8C4E-408EE188F0C8}">
      <dsp:nvSpPr>
        <dsp:cNvPr id="0" name=""/>
        <dsp:cNvSpPr/>
      </dsp:nvSpPr>
      <dsp:spPr>
        <a:xfrm rot="10800000">
          <a:off x="5157853" y="1828000"/>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D86A78BC-A733-D141-B2FD-5E12142C55D0}">
      <dsp:nvSpPr>
        <dsp:cNvPr id="0" name=""/>
        <dsp:cNvSpPr/>
      </dsp:nvSpPr>
      <dsp:spPr>
        <a:xfrm>
          <a:off x="4912046" y="2557862"/>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Summary</a:t>
          </a:r>
        </a:p>
        <a:p>
          <a:pPr marL="0" lvl="0" indent="0" algn="ctr" defTabSz="577850">
            <a:lnSpc>
              <a:spcPct val="90000"/>
            </a:lnSpc>
            <a:spcBef>
              <a:spcPct val="0"/>
            </a:spcBef>
            <a:spcAft>
              <a:spcPct val="35000"/>
            </a:spcAft>
            <a:buNone/>
          </a:pPr>
          <a:r>
            <a:rPr lang="en-US" sz="1300" kern="1200"/>
            <a:t>(Team A)</a:t>
          </a:r>
        </a:p>
      </dsp:txBody>
      <dsp:txXfrm>
        <a:off x="5063531" y="2709347"/>
        <a:ext cx="731437" cy="731437"/>
      </dsp:txXfrm>
    </dsp:sp>
    <dsp:sp modelId="{F9B6A367-81C3-854D-8BA6-F998E1260F5C}">
      <dsp:nvSpPr>
        <dsp:cNvPr id="0" name=""/>
        <dsp:cNvSpPr/>
      </dsp:nvSpPr>
      <dsp:spPr>
        <a:xfrm rot="5400000">
          <a:off x="6332995" y="2862799"/>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D9E488AF-2C40-924F-95A9-EA500088CD63}">
      <dsp:nvSpPr>
        <dsp:cNvPr id="0" name=""/>
        <dsp:cNvSpPr/>
      </dsp:nvSpPr>
      <dsp:spPr>
        <a:xfrm>
          <a:off x="7238299" y="2557862"/>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Summary</a:t>
          </a:r>
        </a:p>
        <a:p>
          <a:pPr marL="0" lvl="0" indent="0" algn="ctr" defTabSz="577850">
            <a:lnSpc>
              <a:spcPct val="90000"/>
            </a:lnSpc>
            <a:spcBef>
              <a:spcPct val="0"/>
            </a:spcBef>
            <a:spcAft>
              <a:spcPct val="35000"/>
            </a:spcAft>
            <a:buNone/>
          </a:pPr>
          <a:r>
            <a:rPr lang="en-US" sz="1300" kern="1200"/>
            <a:t>(Team B)</a:t>
          </a:r>
        </a:p>
      </dsp:txBody>
      <dsp:txXfrm>
        <a:off x="7389784" y="2709347"/>
        <a:ext cx="731437" cy="731437"/>
      </dsp:txXfrm>
    </dsp:sp>
    <dsp:sp modelId="{52977817-3114-7E47-946B-18FF3A1B66F6}">
      <dsp:nvSpPr>
        <dsp:cNvPr id="0" name=""/>
        <dsp:cNvSpPr/>
      </dsp:nvSpPr>
      <dsp:spPr>
        <a:xfrm>
          <a:off x="7484107" y="1803970"/>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EB965AFE-57FF-4E49-9506-8B3D2F433B1F}">
      <dsp:nvSpPr>
        <dsp:cNvPr id="0" name=""/>
        <dsp:cNvSpPr/>
      </dsp:nvSpPr>
      <dsp:spPr>
        <a:xfrm>
          <a:off x="7238299" y="464234"/>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Closing vote</a:t>
          </a:r>
        </a:p>
        <a:p>
          <a:pPr marL="0" lvl="0" indent="0" algn="ctr" defTabSz="577850">
            <a:lnSpc>
              <a:spcPct val="90000"/>
            </a:lnSpc>
            <a:spcBef>
              <a:spcPct val="0"/>
            </a:spcBef>
            <a:spcAft>
              <a:spcPct val="35000"/>
            </a:spcAft>
            <a:buNone/>
          </a:pPr>
          <a:r>
            <a:rPr lang="en-US" sz="1300" kern="1200"/>
            <a:t>(optional)</a:t>
          </a:r>
        </a:p>
      </dsp:txBody>
      <dsp:txXfrm>
        <a:off x="7389784" y="615719"/>
        <a:ext cx="731437" cy="731437"/>
      </dsp:txXfrm>
    </dsp:sp>
    <dsp:sp modelId="{4031A038-EBDB-1741-884C-3D4A2708735C}">
      <dsp:nvSpPr>
        <dsp:cNvPr id="0" name=""/>
        <dsp:cNvSpPr/>
      </dsp:nvSpPr>
      <dsp:spPr>
        <a:xfrm rot="5400000">
          <a:off x="8530141" y="769171"/>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24F369B0-317C-0A49-9BE5-5DC7C4650F6E}">
      <dsp:nvSpPr>
        <dsp:cNvPr id="0" name=""/>
        <dsp:cNvSpPr/>
      </dsp:nvSpPr>
      <dsp:spPr>
        <a:xfrm>
          <a:off x="9306338" y="206020"/>
          <a:ext cx="1550835" cy="1550835"/>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End</a:t>
          </a:r>
        </a:p>
      </dsp:txBody>
      <dsp:txXfrm>
        <a:off x="9533453" y="433135"/>
        <a:ext cx="1096605" cy="1096605"/>
      </dsp:txXfrm>
    </dsp:sp>
  </dsp:spTree>
</dsp:drawing>
</file>

<file path=ppt/diagrams/layout1.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0E2015-F96C-4986-AEC9-555A8098DA57}" type="datetimeFigureOut">
              <a:rPr lang="en-GB" smtClean="0"/>
              <a:t>14/11/2024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939CF3-F80F-4F1C-91EF-EC85B658B8E4}" type="slidenum">
              <a:rPr lang="en-GB" smtClean="0"/>
              <a:t>‹#›</a:t>
            </a:fld>
            <a:endParaRPr lang="en-GB"/>
          </a:p>
        </p:txBody>
      </p:sp>
    </p:spTree>
    <p:extLst>
      <p:ext uri="{BB962C8B-B14F-4D97-AF65-F5344CB8AC3E}">
        <p14:creationId xmlns:p14="http://schemas.microsoft.com/office/powerpoint/2010/main" val="1032896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7</a:t>
            </a:fld>
            <a:endParaRPr lang="en-US"/>
          </a:p>
        </p:txBody>
      </p:sp>
    </p:spTree>
    <p:extLst>
      <p:ext uri="{BB962C8B-B14F-4D97-AF65-F5344CB8AC3E}">
        <p14:creationId xmlns:p14="http://schemas.microsoft.com/office/powerpoint/2010/main" val="239737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8</a:t>
            </a:fld>
            <a:endParaRPr lang="en-US"/>
          </a:p>
        </p:txBody>
      </p:sp>
    </p:spTree>
    <p:extLst>
      <p:ext uri="{BB962C8B-B14F-4D97-AF65-F5344CB8AC3E}">
        <p14:creationId xmlns:p14="http://schemas.microsoft.com/office/powerpoint/2010/main" val="3413144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9</a:t>
            </a:fld>
            <a:endParaRPr lang="en-US"/>
          </a:p>
        </p:txBody>
      </p:sp>
    </p:spTree>
    <p:extLst>
      <p:ext uri="{BB962C8B-B14F-4D97-AF65-F5344CB8AC3E}">
        <p14:creationId xmlns:p14="http://schemas.microsoft.com/office/powerpoint/2010/main" val="256070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10</a:t>
            </a:fld>
            <a:endParaRPr lang="en-US"/>
          </a:p>
        </p:txBody>
      </p:sp>
    </p:spTree>
    <p:extLst>
      <p:ext uri="{BB962C8B-B14F-4D97-AF65-F5344CB8AC3E}">
        <p14:creationId xmlns:p14="http://schemas.microsoft.com/office/powerpoint/2010/main" val="425159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11</a:t>
            </a:fld>
            <a:endParaRPr lang="en-US"/>
          </a:p>
        </p:txBody>
      </p:sp>
    </p:spTree>
    <p:extLst>
      <p:ext uri="{BB962C8B-B14F-4D97-AF65-F5344CB8AC3E}">
        <p14:creationId xmlns:p14="http://schemas.microsoft.com/office/powerpoint/2010/main" val="4134155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12</a:t>
            </a:fld>
            <a:endParaRPr lang="en-US"/>
          </a:p>
        </p:txBody>
      </p:sp>
    </p:spTree>
    <p:extLst>
      <p:ext uri="{BB962C8B-B14F-4D97-AF65-F5344CB8AC3E}">
        <p14:creationId xmlns:p14="http://schemas.microsoft.com/office/powerpoint/2010/main" val="2945144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13</a:t>
            </a:fld>
            <a:endParaRPr lang="en-US"/>
          </a:p>
        </p:txBody>
      </p:sp>
    </p:spTree>
    <p:extLst>
      <p:ext uri="{BB962C8B-B14F-4D97-AF65-F5344CB8AC3E}">
        <p14:creationId xmlns:p14="http://schemas.microsoft.com/office/powerpoint/2010/main" val="3043044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14</a:t>
            </a:fld>
            <a:endParaRPr lang="en-US"/>
          </a:p>
        </p:txBody>
      </p:sp>
    </p:spTree>
    <p:extLst>
      <p:ext uri="{BB962C8B-B14F-4D97-AF65-F5344CB8AC3E}">
        <p14:creationId xmlns:p14="http://schemas.microsoft.com/office/powerpoint/2010/main" val="3308018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15</a:t>
            </a:fld>
            <a:endParaRPr lang="en-US"/>
          </a:p>
        </p:txBody>
      </p:sp>
    </p:spTree>
    <p:extLst>
      <p:ext uri="{BB962C8B-B14F-4D97-AF65-F5344CB8AC3E}">
        <p14:creationId xmlns:p14="http://schemas.microsoft.com/office/powerpoint/2010/main" val="19802644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16</a:t>
            </a:fld>
            <a:endParaRPr lang="en-US"/>
          </a:p>
        </p:txBody>
      </p:sp>
    </p:spTree>
    <p:extLst>
      <p:ext uri="{BB962C8B-B14F-4D97-AF65-F5344CB8AC3E}">
        <p14:creationId xmlns:p14="http://schemas.microsoft.com/office/powerpoint/2010/main" val="1149911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768107F3-242F-C6D8-8285-025C894FB6F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79F89FBD-079F-3682-AA2E-EBF22981E8A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0E2A760E-28FA-52D5-0459-91DB0A1CC26E}"/>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0B78DF71-E80C-4BE2-B92B-883DAEE9612E}" type="slidenum">
              <a:rPr lang="en-US" altLang="en-US"/>
              <a:pPr eaLnBrk="1" hangingPunct="1"/>
              <a:t>19</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03F867A-98CB-7047-CA27-C7FC79BFDF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0E1C34-577B-51BE-273A-DF0FB3726E5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Employee involvement leads to employee commitment to success of the project. (Emotional and intellectual investment in the success of the business and potentially greater employee job satisfaction and less employee turnover.)</a:t>
            </a:r>
          </a:p>
          <a:p>
            <a:pPr eaLnBrk="1" hangingPunct="1">
              <a:spcBef>
                <a:spcPct val="0"/>
              </a:spcBef>
            </a:pPr>
            <a:endParaRPr lang="en-US" altLang="en-US"/>
          </a:p>
        </p:txBody>
      </p:sp>
      <p:sp>
        <p:nvSpPr>
          <p:cNvPr id="50180" name="Slide Number Placeholder 3">
            <a:extLst>
              <a:ext uri="{FF2B5EF4-FFF2-40B4-BE49-F238E27FC236}">
                <a16:creationId xmlns:a16="http://schemas.microsoft.com/office/drawing/2014/main" id="{E9A2B0C3-D34D-30C0-358C-DC57B0D0D263}"/>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95788FCB-6F08-43E3-8C7A-7DFBF0C3AFE6}" type="slidenum">
              <a:rPr lang="en-US" altLang="en-US"/>
              <a:pPr eaLnBrk="1" hangingPunct="1"/>
              <a:t>20</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857EA52B-1037-B42B-B78D-1BC78E77D18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0B8B40AA-255C-6B52-9ADF-815735DD29A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22036D67-D40C-FB9D-BB2D-4A42E67677AC}"/>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D618B588-9AC7-443F-ABAA-06F5EE104251}" type="slidenum">
              <a:rPr lang="en-US" altLang="en-US"/>
              <a:pPr eaLnBrk="1" hangingPunct="1"/>
              <a:t>21</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2845619C-AE30-C3A3-4261-5E66964F39B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63A00E7F-1D95-1AB6-FB4E-B6754629359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Team member = employee</a:t>
            </a:r>
          </a:p>
          <a:p>
            <a:pPr eaLnBrk="1" hangingPunct="1">
              <a:spcBef>
                <a:spcPct val="0"/>
              </a:spcBef>
            </a:pPr>
            <a:r>
              <a:rPr lang="en-US" altLang="en-US"/>
              <a:t>Learning how to be an effective team member (and leader) allows employees to practice and demonstrate some of the skills needed for success in the workplace.  There are very few jobs that allow employees to work individually with input only from a supervisor or client.</a:t>
            </a:r>
            <a:br>
              <a:rPr lang="en-US" altLang="en-US"/>
            </a:br>
            <a:r>
              <a:rPr lang="en-US" altLang="en-US"/>
              <a:t>On a personal level, communicating and negotiating with team members from other units in the company (or other academic disciplines) allows employees to practice not only their verbal communication skills but also listening and critical thinking. </a:t>
            </a:r>
          </a:p>
        </p:txBody>
      </p:sp>
      <p:sp>
        <p:nvSpPr>
          <p:cNvPr id="52228" name="Slide Number Placeholder 3">
            <a:extLst>
              <a:ext uri="{FF2B5EF4-FFF2-40B4-BE49-F238E27FC236}">
                <a16:creationId xmlns:a16="http://schemas.microsoft.com/office/drawing/2014/main" id="{5807B587-A8C6-5F4B-49AB-BF4F06FC0A85}"/>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8F2636-D5E1-415C-9A0D-DC1CA3CD9673}" type="slidenum">
              <a:rPr lang="en-US" altLang="en-US"/>
              <a:pPr eaLnBrk="1" hangingPunct="1"/>
              <a:t>22</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A92AEA7F-8B75-4BD4-88F0-6B55F620B05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C623BE5C-E998-B6B5-2636-69329B470DC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27E4CF72-5554-7F07-FE96-7CA36F056820}"/>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B47E8A0-6A28-404F-8286-558DA0358A76}" type="slidenum">
              <a:rPr lang="en-US" altLang="en-US"/>
              <a:pPr eaLnBrk="1" hangingPunct="1"/>
              <a:t>23</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57D122AF-FCF8-30D9-FFC1-074C03D9013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FE115A89-3F5C-21D0-FCA8-D42715ECA3D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0AEA9203-3955-417E-82AA-C630FBDDD83B}"/>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42E8018-0D99-42A7-832A-82E3E163BB8B}" type="slidenum">
              <a:rPr lang="en-US" altLang="en-US"/>
              <a:pPr eaLnBrk="1" hangingPunct="1"/>
              <a:t>25</a:t>
            </a:fld>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ED411617-8F34-80A9-9105-0C1DCAB1E7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C45E695A-8418-7D52-D099-A79099F8D41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Instructors may need to lead students through a step-by-step process of team-building.  Most students will have experienced group work; this does not mean that they possess good group interaction skills or attitudes or that they have been part of a successful team.  Instructors should not assume that adult students already know how to work in teams. Group dynamics are a set of skills that cannot be taken for granted and must be taught.</a:t>
            </a:r>
          </a:p>
        </p:txBody>
      </p:sp>
      <p:sp>
        <p:nvSpPr>
          <p:cNvPr id="63492" name="Slide Number Placeholder 3">
            <a:extLst>
              <a:ext uri="{FF2B5EF4-FFF2-40B4-BE49-F238E27FC236}">
                <a16:creationId xmlns:a16="http://schemas.microsoft.com/office/drawing/2014/main" id="{221E7530-CA13-5F41-0D54-02C6F1F3EEC5}"/>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3F0C7EAF-7556-4723-B3DF-66A2D2F5817B}" type="slidenum">
              <a:rPr lang="en-US" altLang="en-US"/>
              <a:pPr eaLnBrk="1" hangingPunct="1"/>
              <a:t>26</a:t>
            </a:fld>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3D07B4D-1201-6652-8F29-773F69FA8F7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9DE07C53-732F-A1B1-02E3-FA62F42673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7E25EDF8-337F-587C-2688-848881367DC1}"/>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E230F38E-6E3E-4299-AC0E-5691FE9C87E3}" type="slidenum">
              <a:rPr lang="en-US" altLang="en-US"/>
              <a:pPr eaLnBrk="1" hangingPunct="1"/>
              <a:t>27</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6458DAD2-E283-677E-9909-2C82ABE5FC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74CF7315-6ECD-07F1-4F9D-2C9CA064429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2F09AC4F-EC16-6108-D8B0-5E24ED644AE5}"/>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09FF370-C356-4ACB-879E-C2BC8F29E6C8}" type="slidenum">
              <a:rPr lang="en-US" altLang="en-US"/>
              <a:pPr eaLnBrk="1" hangingPunct="1"/>
              <a:t>28</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19741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8798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EA33167-DDF5-44A9-A8C4-FBE0ACB2F8B7}" type="datetimeFigureOut">
              <a:rPr lang="en-GB" smtClean="0"/>
              <a:t>14/11/2024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1121616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A33167-DDF5-44A9-A8C4-FBE0ACB2F8B7}" type="datetimeFigureOut">
              <a:rPr lang="en-GB" smtClean="0"/>
              <a:t>14/11/2024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3099878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A33167-DDF5-44A9-A8C4-FBE0ACB2F8B7}" type="datetimeFigureOut">
              <a:rPr lang="en-GB" smtClean="0"/>
              <a:t>14/11/2024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1140700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A33167-DDF5-44A9-A8C4-FBE0ACB2F8B7}" type="datetimeFigureOut">
              <a:rPr lang="en-GB" smtClean="0"/>
              <a:t>14/11/2024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346183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A33167-DDF5-44A9-A8C4-FBE0ACB2F8B7}" type="datetimeFigureOut">
              <a:rPr lang="en-GB" smtClean="0"/>
              <a:t>14/11/2024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4267671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A33167-DDF5-44A9-A8C4-FBE0ACB2F8B7}" type="datetimeFigureOut">
              <a:rPr lang="en-GB" smtClean="0"/>
              <a:t>14/11/2024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2686427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A33167-DDF5-44A9-A8C4-FBE0ACB2F8B7}" type="datetimeFigureOut">
              <a:rPr lang="en-GB" smtClean="0"/>
              <a:t>14/11/2024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4198671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A33167-DDF5-44A9-A8C4-FBE0ACB2F8B7}" type="datetimeFigureOut">
              <a:rPr lang="en-GB" smtClean="0"/>
              <a:t>14/11/2024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2065945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A33167-DDF5-44A9-A8C4-FBE0ACB2F8B7}" type="datetimeFigureOut">
              <a:rPr lang="en-GB" smtClean="0"/>
              <a:t>14/11/2024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4290884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EE5DD-FC6F-488D-45FA-1404FC7F92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E016F0-2A05-77DB-D158-D43617BF79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B8AD34-882F-AB1E-36D8-E28E3F10A193}"/>
              </a:ext>
            </a:extLst>
          </p:cNvPr>
          <p:cNvSpPr>
            <a:spLocks noGrp="1"/>
          </p:cNvSpPr>
          <p:nvPr>
            <p:ph type="dt" sz="half" idx="10"/>
          </p:nvPr>
        </p:nvSpPr>
        <p:spPr/>
        <p:txBody>
          <a:bodyPr/>
          <a:lstStyle/>
          <a:p>
            <a:fld id="{8EA33167-DDF5-44A9-A8C4-FBE0ACB2F8B7}" type="datetimeFigureOut">
              <a:rPr lang="en-GB" smtClean="0"/>
              <a:t>14/11/2024</a:t>
            </a:fld>
            <a:endParaRPr lang="en-GB"/>
          </a:p>
        </p:txBody>
      </p:sp>
      <p:sp>
        <p:nvSpPr>
          <p:cNvPr id="5" name="Footer Placeholder 4">
            <a:extLst>
              <a:ext uri="{FF2B5EF4-FFF2-40B4-BE49-F238E27FC236}">
                <a16:creationId xmlns:a16="http://schemas.microsoft.com/office/drawing/2014/main" id="{CB3B223E-283A-B58E-DD16-6D3EF2B835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5E45AA-BF78-F232-D393-BD791A10614D}"/>
              </a:ext>
            </a:extLst>
          </p:cNvPr>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2562461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anchor="ctr"/>
          <a:lstStyle>
            <a:lvl1pPr>
              <a:lnSpc>
                <a:spcPct val="100000"/>
              </a:lnSpc>
              <a:defRPr spc="-20" baseline="0">
                <a:solidFill>
                  <a:schemeClr val="bg1"/>
                </a:solidFill>
              </a:defRPr>
            </a:lvl1pPr>
          </a:lstStyle>
          <a:p>
            <a:r>
              <a:rPr lang="en-US"/>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a:lstStyle>
            <a:lvl1pPr>
              <a:defRPr/>
            </a:lvl1pPr>
          </a:lstStyle>
          <a:p>
            <a:pPr lvl="0"/>
            <a:r>
              <a:rPr lang="en-US"/>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a:lstStyle>
            <a:lvl1pPr>
              <a:defRPr/>
            </a:lvl1pPr>
          </a:lstStyle>
          <a:p>
            <a:r>
              <a:rPr lang="en-US">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8025041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a:lstStyle>
            <a:lvl1pPr>
              <a:defRPr spc="-20" baseline="0">
                <a:solidFill>
                  <a:schemeClr val="bg1"/>
                </a:solidFill>
              </a:defRPr>
            </a:lvl1pPr>
          </a:lstStyle>
          <a:p>
            <a:r>
              <a:rPr lang="en-US">
                <a:solidFill>
                  <a:srgbClr val="FFFFFF"/>
                </a:solidFill>
              </a:rPr>
              <a:t>Click to edit Master title style</a:t>
            </a: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a:lstStyle>
            <a:lvl1pPr marL="0" indent="0" algn="ctr">
              <a:buNone/>
              <a:defRPr/>
            </a:lvl1pPr>
          </a:lstStyle>
          <a:p>
            <a:r>
              <a:rPr lang="en-US"/>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a:normAutofit/>
          </a:bodyPr>
          <a:lstStyle>
            <a:lvl1pPr marL="0" indent="0">
              <a:buNone/>
              <a:defRPr/>
            </a:lvl1pPr>
          </a:lstStyle>
          <a:p>
            <a:pPr lvl="0"/>
            <a:r>
              <a:rPr lang="en-US"/>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385551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56334-53D3-E61F-A083-46CF175CE3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F1858E-0210-A00A-26F0-B3D88D8DDA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C3C708-3359-69D2-EA87-E70A3A087EC7}"/>
              </a:ext>
            </a:extLst>
          </p:cNvPr>
          <p:cNvSpPr>
            <a:spLocks noGrp="1"/>
          </p:cNvSpPr>
          <p:nvPr>
            <p:ph type="dt" sz="half" idx="10"/>
          </p:nvPr>
        </p:nvSpPr>
        <p:spPr/>
        <p:txBody>
          <a:bodyPr/>
          <a:lstStyle/>
          <a:p>
            <a:fld id="{8EA33167-DDF5-44A9-A8C4-FBE0ACB2F8B7}" type="datetimeFigureOut">
              <a:rPr lang="en-GB" smtClean="0"/>
              <a:t>14/11/2024</a:t>
            </a:fld>
            <a:endParaRPr lang="en-GB"/>
          </a:p>
        </p:txBody>
      </p:sp>
      <p:sp>
        <p:nvSpPr>
          <p:cNvPr id="5" name="Footer Placeholder 4">
            <a:extLst>
              <a:ext uri="{FF2B5EF4-FFF2-40B4-BE49-F238E27FC236}">
                <a16:creationId xmlns:a16="http://schemas.microsoft.com/office/drawing/2014/main" id="{EF898165-8043-E09B-CD33-3415F38219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66B034-CDAD-2EDD-0F6E-FFD3A5782244}"/>
              </a:ext>
            </a:extLst>
          </p:cNvPr>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1624084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D7971-A734-F9A3-A158-FB0E6AF3F4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532366B-E012-68B2-D615-9CA2FF5189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BB2A21-022E-A88C-4172-D6F65AEC08BB}"/>
              </a:ext>
            </a:extLst>
          </p:cNvPr>
          <p:cNvSpPr>
            <a:spLocks noGrp="1"/>
          </p:cNvSpPr>
          <p:nvPr>
            <p:ph type="dt" sz="half" idx="10"/>
          </p:nvPr>
        </p:nvSpPr>
        <p:spPr/>
        <p:txBody>
          <a:bodyPr/>
          <a:lstStyle/>
          <a:p>
            <a:fld id="{8EA33167-DDF5-44A9-A8C4-FBE0ACB2F8B7}" type="datetimeFigureOut">
              <a:rPr lang="en-GB" smtClean="0"/>
              <a:t>14/11/2024</a:t>
            </a:fld>
            <a:endParaRPr lang="en-GB"/>
          </a:p>
        </p:txBody>
      </p:sp>
      <p:sp>
        <p:nvSpPr>
          <p:cNvPr id="5" name="Footer Placeholder 4">
            <a:extLst>
              <a:ext uri="{FF2B5EF4-FFF2-40B4-BE49-F238E27FC236}">
                <a16:creationId xmlns:a16="http://schemas.microsoft.com/office/drawing/2014/main" id="{554AE956-9ED4-025E-B90A-D2A0EFA38B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229781-8EA1-9264-D6E6-540C33DF6E15}"/>
              </a:ext>
            </a:extLst>
          </p:cNvPr>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11800751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el og indholdsobjekt">
    <p:spTree>
      <p:nvGrpSpPr>
        <p:cNvPr id="1" name=""/>
        <p:cNvGrpSpPr/>
        <p:nvPr/>
      </p:nvGrpSpPr>
      <p:grpSpPr>
        <a:xfrm>
          <a:off x="0" y="0"/>
          <a:ext cx="0" cy="0"/>
          <a:chOff x="0" y="0"/>
          <a:chExt cx="0" cy="0"/>
        </a:xfrm>
      </p:grpSpPr>
      <p:sp>
        <p:nvSpPr>
          <p:cNvPr id="2" name="Rektangel 2">
            <a:extLst>
              <a:ext uri="{FF2B5EF4-FFF2-40B4-BE49-F238E27FC236}">
                <a16:creationId xmlns:a16="http://schemas.microsoft.com/office/drawing/2014/main" id="{84859FEC-58F0-C673-062E-4880C74B2F1D}"/>
              </a:ext>
            </a:extLst>
          </p:cNvPr>
          <p:cNvSpPr>
            <a:spLocks noChangeArrowheads="1"/>
          </p:cNvSpPr>
          <p:nvPr/>
        </p:nvSpPr>
        <p:spPr bwMode="auto">
          <a:xfrm>
            <a:off x="0" y="795338"/>
            <a:ext cx="12192000" cy="1230312"/>
          </a:xfrm>
          <a:prstGeom prst="rect">
            <a:avLst/>
          </a:prstGeom>
          <a:gradFill flip="none" rotWithShape="1">
            <a:gsLst>
              <a:gs pos="21000">
                <a:srgbClr val="7DC8DF"/>
              </a:gs>
              <a:gs pos="100000">
                <a:srgbClr val="6699FF"/>
              </a:gs>
            </a:gsLst>
            <a:lin ang="5400000" scaled="1"/>
            <a:tileRect/>
          </a:gradFill>
          <a:ln w="9525">
            <a:noFill/>
            <a:miter lim="800000"/>
            <a:headEnd/>
            <a:tailEnd/>
          </a:ln>
          <a:effectLst/>
        </p:spPr>
        <p:txBody>
          <a:bodyPr anchor="ctr"/>
          <a:lstStyle/>
          <a:p>
            <a:pPr indent="-342900" algn="ctr" fontAlgn="auto">
              <a:spcBef>
                <a:spcPts val="0"/>
              </a:spcBef>
              <a:spcAft>
                <a:spcPts val="0"/>
              </a:spcAft>
              <a:buFont typeface="+mj-lt"/>
              <a:buAutoNum type="arabicPeriod"/>
              <a:defRPr/>
            </a:pPr>
            <a:endParaRPr lang="da-DK" sz="1600" b="1" kern="0" noProof="1">
              <a:solidFill>
                <a:srgbClr val="FFFFFF"/>
              </a:solidFill>
              <a:ea typeface="ＭＳ Ｐゴシック" pitchFamily="-97" charset="-128"/>
            </a:endParaRPr>
          </a:p>
        </p:txBody>
      </p:sp>
      <p:pic>
        <p:nvPicPr>
          <p:cNvPr id="4" name="Billede 3" descr="dreamstime_Handsoverlapping.jpg">
            <a:extLst>
              <a:ext uri="{FF2B5EF4-FFF2-40B4-BE49-F238E27FC236}">
                <a16:creationId xmlns:a16="http://schemas.microsoft.com/office/drawing/2014/main" id="{22B65CD8-96AD-2CE7-DD4B-9C2B2723C9A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671051" y="785814"/>
            <a:ext cx="2520949" cy="1227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Pladsholder til indhold 2"/>
          <p:cNvSpPr>
            <a:spLocks noGrp="1"/>
          </p:cNvSpPr>
          <p:nvPr>
            <p:ph idx="1"/>
          </p:nvPr>
        </p:nvSpPr>
        <p:spPr>
          <a:xfrm>
            <a:off x="609600" y="2298701"/>
            <a:ext cx="10972800" cy="3827463"/>
          </a:xfrm>
          <a:prstGeom prst="rect">
            <a:avLst/>
          </a:prstGeom>
        </p:spPr>
        <p:txBody>
          <a:bodyPr/>
          <a:lstStyle>
            <a:lvl1pPr>
              <a:defRPr>
                <a:solidFill>
                  <a:srgbClr val="000000"/>
                </a:solidFill>
                <a:latin typeface="+mn-lt"/>
                <a:cs typeface="Arial"/>
              </a:defRPr>
            </a:lvl1pPr>
            <a:lvl2pPr>
              <a:defRPr>
                <a:solidFill>
                  <a:srgbClr val="000000"/>
                </a:solidFill>
                <a:latin typeface="+mn-lt"/>
                <a:cs typeface="Arial"/>
              </a:defRPr>
            </a:lvl2pPr>
            <a:lvl3pPr>
              <a:defRPr>
                <a:solidFill>
                  <a:srgbClr val="000000"/>
                </a:solidFill>
                <a:latin typeface="+mn-lt"/>
                <a:cs typeface="Arial"/>
              </a:defRPr>
            </a:lvl3pPr>
            <a:lvl4pPr>
              <a:defRPr>
                <a:solidFill>
                  <a:srgbClr val="000000"/>
                </a:solidFill>
                <a:latin typeface="+mn-lt"/>
                <a:cs typeface="Arial"/>
              </a:defRPr>
            </a:lvl4pPr>
            <a:lvl5pPr>
              <a:defRPr>
                <a:solidFill>
                  <a:srgbClr val="000000"/>
                </a:solidFill>
                <a:latin typeface="+mn-lt"/>
                <a:cs typeface="Arial"/>
              </a:defRPr>
            </a:lvl5pPr>
          </a:lstStyle>
          <a:p>
            <a:pPr lvl="0"/>
            <a:r>
              <a:rPr lang="da-DK" dirty="0"/>
              <a:t>Klik for at redigere teksttypografierne i masteren</a:t>
            </a:r>
          </a:p>
          <a:p>
            <a:pPr lvl="1"/>
            <a:r>
              <a:rPr lang="da-DK" dirty="0"/>
              <a:t>Andet niveau</a:t>
            </a:r>
          </a:p>
          <a:p>
            <a:pPr lvl="2"/>
            <a:r>
              <a:rPr lang="da-DK" dirty="0"/>
              <a:t>Tredje niveau</a:t>
            </a:r>
          </a:p>
          <a:p>
            <a:pPr lvl="3"/>
            <a:r>
              <a:rPr lang="da-DK" dirty="0"/>
              <a:t>Fjerde niveau</a:t>
            </a:r>
          </a:p>
          <a:p>
            <a:pPr lvl="4"/>
            <a:r>
              <a:rPr lang="da-DK" dirty="0"/>
              <a:t>Femte niveau</a:t>
            </a:r>
          </a:p>
        </p:txBody>
      </p:sp>
      <p:sp>
        <p:nvSpPr>
          <p:cNvPr id="11" name="Pladsholder til tekst 2"/>
          <p:cNvSpPr>
            <a:spLocks noGrp="1"/>
          </p:cNvSpPr>
          <p:nvPr>
            <p:ph type="body" idx="13"/>
          </p:nvPr>
        </p:nvSpPr>
        <p:spPr>
          <a:xfrm>
            <a:off x="225113" y="941296"/>
            <a:ext cx="8847168" cy="1056041"/>
          </a:xfrm>
          <a:prstGeom prst="rect">
            <a:avLst/>
          </a:prstGeom>
        </p:spPr>
        <p:txBody>
          <a:bodyPr anchor="b"/>
          <a:lstStyle>
            <a:lvl1pPr marL="0" marR="0" indent="0" algn="l" defTabSz="457200" rtl="0" eaLnBrk="0" fontAlgn="base" latinLnBrk="0" hangingPunct="0">
              <a:lnSpc>
                <a:spcPct val="100000"/>
              </a:lnSpc>
              <a:spcBef>
                <a:spcPct val="20000"/>
              </a:spcBef>
              <a:spcAft>
                <a:spcPct val="0"/>
              </a:spcAft>
              <a:buClrTx/>
              <a:buSzTx/>
              <a:buFont typeface="Arial" charset="0"/>
              <a:buNone/>
              <a:tabLst/>
              <a:defRPr sz="3200" b="1">
                <a:latin typeface="+mn-lt"/>
                <a:cs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Pladsholder til dato 3">
            <a:extLst>
              <a:ext uri="{FF2B5EF4-FFF2-40B4-BE49-F238E27FC236}">
                <a16:creationId xmlns:a16="http://schemas.microsoft.com/office/drawing/2014/main" id="{61B7FF46-EC6D-9714-2A38-E811C25CE8BA}"/>
              </a:ext>
            </a:extLst>
          </p:cNvPr>
          <p:cNvSpPr>
            <a:spLocks noGrp="1"/>
          </p:cNvSpPr>
          <p:nvPr>
            <p:ph type="dt" sz="half" idx="14"/>
          </p:nvPr>
        </p:nvSpPr>
        <p:spPr>
          <a:xfrm>
            <a:off x="609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a:solidFill>
                  <a:srgbClr val="000000"/>
                </a:solidFill>
                <a:latin typeface="Arial" charset="0"/>
                <a:ea typeface="ＭＳ Ｐゴシック" charset="-128"/>
                <a:cs typeface="ＭＳ Ｐゴシック" charset="-128"/>
              </a:defRPr>
            </a:lvl1pPr>
          </a:lstStyle>
          <a:p>
            <a:pPr>
              <a:defRPr/>
            </a:pPr>
            <a:r>
              <a:rPr lang="da-DK"/>
              <a:t>Your footnote</a:t>
            </a:r>
          </a:p>
        </p:txBody>
      </p:sp>
      <p:sp>
        <p:nvSpPr>
          <p:cNvPr id="6" name="Pladsholder til diasnummer 5">
            <a:extLst>
              <a:ext uri="{FF2B5EF4-FFF2-40B4-BE49-F238E27FC236}">
                <a16:creationId xmlns:a16="http://schemas.microsoft.com/office/drawing/2014/main" id="{830E5B12-A07B-1131-D733-D89B381D8C0B}"/>
              </a:ext>
            </a:extLst>
          </p:cNvPr>
          <p:cNvSpPr>
            <a:spLocks noGrp="1"/>
          </p:cNvSpPr>
          <p:nvPr>
            <p:ph type="sldNum" sz="quarter" idx="15"/>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a:solidFill>
                  <a:srgbClr val="000000"/>
                </a:solidFill>
                <a:latin typeface="Arial" charset="0"/>
                <a:ea typeface="ＭＳ Ｐゴシック" charset="-128"/>
                <a:cs typeface="ＭＳ Ｐゴシック" charset="-128"/>
              </a:defRPr>
            </a:lvl1pPr>
          </a:lstStyle>
          <a:p>
            <a:pPr>
              <a:defRPr/>
            </a:pPr>
            <a:r>
              <a:rPr lang="da-DK"/>
              <a:t>Your Logo</a:t>
            </a:r>
          </a:p>
        </p:txBody>
      </p:sp>
    </p:spTree>
    <p:extLst>
      <p:ext uri="{BB962C8B-B14F-4D97-AF65-F5344CB8AC3E}">
        <p14:creationId xmlns:p14="http://schemas.microsoft.com/office/powerpoint/2010/main" val="17790528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249287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24682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460430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99239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281378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359761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anchor="ctr"/>
          <a:lstStyle>
            <a:lvl1pPr>
              <a:lnSpc>
                <a:spcPct val="100000"/>
              </a:lnSpc>
              <a:defRPr spc="-20" baseline="0">
                <a:solidFill>
                  <a:schemeClr val="bg1"/>
                </a:solidFill>
              </a:defRPr>
            </a:lvl1pPr>
          </a:lstStyle>
          <a:p>
            <a:r>
              <a:rPr lang="en-US"/>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a:lstStyle>
            <a:lvl1pPr>
              <a:defRPr/>
            </a:lvl1pPr>
          </a:lstStyle>
          <a:p>
            <a:pPr lvl="0"/>
            <a:r>
              <a:rPr lang="en-US"/>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a:lstStyle>
            <a:lvl1pPr>
              <a:defRPr/>
            </a:lvl1pPr>
          </a:lstStyle>
          <a:p>
            <a:r>
              <a:rPr lang="en-US">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2536846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a:lstStyle>
            <a:lvl1pPr>
              <a:defRPr spc="-20" baseline="0">
                <a:solidFill>
                  <a:schemeClr val="bg1"/>
                </a:solidFill>
              </a:defRPr>
            </a:lvl1pPr>
          </a:lstStyle>
          <a:p>
            <a:r>
              <a:rPr lang="en-US">
                <a:solidFill>
                  <a:srgbClr val="FFFFFF"/>
                </a:solidFill>
              </a:rPr>
              <a:t>Click to edit Master title style</a:t>
            </a: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a:lstStyle>
            <a:lvl1pPr marL="0" indent="0" algn="ctr">
              <a:buNone/>
              <a:defRPr/>
            </a:lvl1pPr>
          </a:lstStyle>
          <a:p>
            <a:r>
              <a:rPr lang="en-US"/>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a:normAutofit/>
          </a:bodyPr>
          <a:lstStyle>
            <a:lvl1pPr marL="0" indent="0">
              <a:buNone/>
              <a:defRPr/>
            </a:lvl1pPr>
          </a:lstStyle>
          <a:p>
            <a:pPr lvl="0"/>
            <a:r>
              <a:rPr lang="en-US"/>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3918706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A33167-DDF5-44A9-A8C4-FBE0ACB2F8B7}" type="datetimeFigureOut">
              <a:rPr lang="en-GB" smtClean="0"/>
              <a:t>14/11/2024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23612702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56334-53D3-E61F-A083-46CF175CE3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F1858E-0210-A00A-26F0-B3D88D8DDA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C3C708-3359-69D2-EA87-E70A3A087EC7}"/>
              </a:ext>
            </a:extLst>
          </p:cNvPr>
          <p:cNvSpPr>
            <a:spLocks noGrp="1"/>
          </p:cNvSpPr>
          <p:nvPr>
            <p:ph type="dt" sz="half" idx="10"/>
          </p:nvPr>
        </p:nvSpPr>
        <p:spPr/>
        <p:txBody>
          <a:bodyPr/>
          <a:lstStyle/>
          <a:p>
            <a:fld id="{8EA33167-DDF5-44A9-A8C4-FBE0ACB2F8B7}" type="datetimeFigureOut">
              <a:rPr lang="en-GB" smtClean="0"/>
              <a:t>14/11/2024</a:t>
            </a:fld>
            <a:endParaRPr lang="en-GB"/>
          </a:p>
        </p:txBody>
      </p:sp>
      <p:sp>
        <p:nvSpPr>
          <p:cNvPr id="5" name="Footer Placeholder 4">
            <a:extLst>
              <a:ext uri="{FF2B5EF4-FFF2-40B4-BE49-F238E27FC236}">
                <a16:creationId xmlns:a16="http://schemas.microsoft.com/office/drawing/2014/main" id="{EF898165-8043-E09B-CD33-3415F38219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66B034-CDAD-2EDD-0F6E-FFD3A5782244}"/>
              </a:ext>
            </a:extLst>
          </p:cNvPr>
          <p:cNvSpPr>
            <a:spLocks noGrp="1"/>
          </p:cNvSpPr>
          <p:nvPr>
            <p:ph type="sldNum" sz="quarter" idx="12"/>
          </p:nvPr>
        </p:nvSpPr>
        <p:spPr/>
        <p:txBody>
          <a:bodyPr/>
          <a:lstStyle/>
          <a:p>
            <a:fld id="{9593EA48-7F91-42B3-99F6-89D392E26EBC}" type="slidenum">
              <a:rPr lang="en-GB" smtClean="0"/>
              <a:t>‹#›</a:t>
            </a:fld>
            <a:endParaRPr lang="en-GB"/>
          </a:p>
        </p:txBody>
      </p:sp>
    </p:spTree>
    <p:extLst>
      <p:ext uri="{BB962C8B-B14F-4D97-AF65-F5344CB8AC3E}">
        <p14:creationId xmlns:p14="http://schemas.microsoft.com/office/powerpoint/2010/main" val="34011705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Titel og indholdsobjekt">
    <p:spTree>
      <p:nvGrpSpPr>
        <p:cNvPr id="1" name=""/>
        <p:cNvGrpSpPr/>
        <p:nvPr/>
      </p:nvGrpSpPr>
      <p:grpSpPr>
        <a:xfrm>
          <a:off x="0" y="0"/>
          <a:ext cx="0" cy="0"/>
          <a:chOff x="0" y="0"/>
          <a:chExt cx="0" cy="0"/>
        </a:xfrm>
      </p:grpSpPr>
      <p:sp>
        <p:nvSpPr>
          <p:cNvPr id="2" name="Rektangel 2">
            <a:extLst>
              <a:ext uri="{FF2B5EF4-FFF2-40B4-BE49-F238E27FC236}">
                <a16:creationId xmlns:a16="http://schemas.microsoft.com/office/drawing/2014/main" id="{84859FEC-58F0-C673-062E-4880C74B2F1D}"/>
              </a:ext>
            </a:extLst>
          </p:cNvPr>
          <p:cNvSpPr>
            <a:spLocks noChangeArrowheads="1"/>
          </p:cNvSpPr>
          <p:nvPr/>
        </p:nvSpPr>
        <p:spPr bwMode="auto">
          <a:xfrm>
            <a:off x="0" y="795338"/>
            <a:ext cx="12192000" cy="1230312"/>
          </a:xfrm>
          <a:prstGeom prst="rect">
            <a:avLst/>
          </a:prstGeom>
          <a:gradFill flip="none" rotWithShape="1">
            <a:gsLst>
              <a:gs pos="21000">
                <a:srgbClr val="7DC8DF"/>
              </a:gs>
              <a:gs pos="100000">
                <a:srgbClr val="6699FF"/>
              </a:gs>
            </a:gsLst>
            <a:lin ang="5400000" scaled="1"/>
            <a:tileRect/>
          </a:gradFill>
          <a:ln w="9525">
            <a:noFill/>
            <a:miter lim="800000"/>
            <a:headEnd/>
            <a:tailEnd/>
          </a:ln>
          <a:effectLst/>
        </p:spPr>
        <p:txBody>
          <a:bodyPr anchor="ctr"/>
          <a:lstStyle/>
          <a:p>
            <a:pPr indent="-342900" algn="ctr" fontAlgn="auto">
              <a:spcBef>
                <a:spcPts val="0"/>
              </a:spcBef>
              <a:spcAft>
                <a:spcPts val="0"/>
              </a:spcAft>
              <a:buFont typeface="+mj-lt"/>
              <a:buAutoNum type="arabicPeriod"/>
              <a:defRPr/>
            </a:pPr>
            <a:endParaRPr lang="da-DK" sz="1600" b="1" kern="0" noProof="1">
              <a:solidFill>
                <a:srgbClr val="FFFFFF"/>
              </a:solidFill>
              <a:ea typeface="ＭＳ Ｐゴシック" pitchFamily="-97" charset="-128"/>
            </a:endParaRPr>
          </a:p>
        </p:txBody>
      </p:sp>
      <p:pic>
        <p:nvPicPr>
          <p:cNvPr id="4" name="Billede 3" descr="dreamstime_Handsoverlapping.jpg">
            <a:extLst>
              <a:ext uri="{FF2B5EF4-FFF2-40B4-BE49-F238E27FC236}">
                <a16:creationId xmlns:a16="http://schemas.microsoft.com/office/drawing/2014/main" id="{22B65CD8-96AD-2CE7-DD4B-9C2B2723C9A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671051" y="785814"/>
            <a:ext cx="2520949" cy="1227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Pladsholder til indhold 2"/>
          <p:cNvSpPr>
            <a:spLocks noGrp="1"/>
          </p:cNvSpPr>
          <p:nvPr>
            <p:ph idx="1"/>
          </p:nvPr>
        </p:nvSpPr>
        <p:spPr>
          <a:xfrm>
            <a:off x="609600" y="2298701"/>
            <a:ext cx="10972800" cy="3827463"/>
          </a:xfrm>
          <a:prstGeom prst="rect">
            <a:avLst/>
          </a:prstGeom>
        </p:spPr>
        <p:txBody>
          <a:bodyPr/>
          <a:lstStyle>
            <a:lvl1pPr>
              <a:defRPr>
                <a:solidFill>
                  <a:srgbClr val="000000"/>
                </a:solidFill>
                <a:latin typeface="+mn-lt"/>
                <a:cs typeface="Arial"/>
              </a:defRPr>
            </a:lvl1pPr>
            <a:lvl2pPr>
              <a:defRPr>
                <a:solidFill>
                  <a:srgbClr val="000000"/>
                </a:solidFill>
                <a:latin typeface="+mn-lt"/>
                <a:cs typeface="Arial"/>
              </a:defRPr>
            </a:lvl2pPr>
            <a:lvl3pPr>
              <a:defRPr>
                <a:solidFill>
                  <a:srgbClr val="000000"/>
                </a:solidFill>
                <a:latin typeface="+mn-lt"/>
                <a:cs typeface="Arial"/>
              </a:defRPr>
            </a:lvl3pPr>
            <a:lvl4pPr>
              <a:defRPr>
                <a:solidFill>
                  <a:srgbClr val="000000"/>
                </a:solidFill>
                <a:latin typeface="+mn-lt"/>
                <a:cs typeface="Arial"/>
              </a:defRPr>
            </a:lvl4pPr>
            <a:lvl5pPr>
              <a:defRPr>
                <a:solidFill>
                  <a:srgbClr val="000000"/>
                </a:solidFill>
                <a:latin typeface="+mn-lt"/>
                <a:cs typeface="Arial"/>
              </a:defRPr>
            </a:lvl5pPr>
          </a:lstStyle>
          <a:p>
            <a:pPr lvl="0"/>
            <a:r>
              <a:rPr lang="da-DK" dirty="0"/>
              <a:t>Klik for at redigere teksttypografierne i masteren</a:t>
            </a:r>
          </a:p>
          <a:p>
            <a:pPr lvl="1"/>
            <a:r>
              <a:rPr lang="da-DK" dirty="0"/>
              <a:t>Andet niveau</a:t>
            </a:r>
          </a:p>
          <a:p>
            <a:pPr lvl="2"/>
            <a:r>
              <a:rPr lang="da-DK" dirty="0"/>
              <a:t>Tredje niveau</a:t>
            </a:r>
          </a:p>
          <a:p>
            <a:pPr lvl="3"/>
            <a:r>
              <a:rPr lang="da-DK" dirty="0"/>
              <a:t>Fjerde niveau</a:t>
            </a:r>
          </a:p>
          <a:p>
            <a:pPr lvl="4"/>
            <a:r>
              <a:rPr lang="da-DK" dirty="0"/>
              <a:t>Femte niveau</a:t>
            </a:r>
          </a:p>
        </p:txBody>
      </p:sp>
      <p:sp>
        <p:nvSpPr>
          <p:cNvPr id="11" name="Pladsholder til tekst 2"/>
          <p:cNvSpPr>
            <a:spLocks noGrp="1"/>
          </p:cNvSpPr>
          <p:nvPr>
            <p:ph type="body" idx="13"/>
          </p:nvPr>
        </p:nvSpPr>
        <p:spPr>
          <a:xfrm>
            <a:off x="225113" y="941296"/>
            <a:ext cx="8847168" cy="1056041"/>
          </a:xfrm>
          <a:prstGeom prst="rect">
            <a:avLst/>
          </a:prstGeom>
        </p:spPr>
        <p:txBody>
          <a:bodyPr anchor="b"/>
          <a:lstStyle>
            <a:lvl1pPr marL="0" marR="0" indent="0" algn="l" defTabSz="457200" rtl="0" eaLnBrk="0" fontAlgn="base" latinLnBrk="0" hangingPunct="0">
              <a:lnSpc>
                <a:spcPct val="100000"/>
              </a:lnSpc>
              <a:spcBef>
                <a:spcPct val="20000"/>
              </a:spcBef>
              <a:spcAft>
                <a:spcPct val="0"/>
              </a:spcAft>
              <a:buClrTx/>
              <a:buSzTx/>
              <a:buFont typeface="Arial" charset="0"/>
              <a:buNone/>
              <a:tabLst/>
              <a:defRPr sz="3200" b="1">
                <a:latin typeface="+mn-lt"/>
                <a:cs typeface="Aria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Pladsholder til dato 3">
            <a:extLst>
              <a:ext uri="{FF2B5EF4-FFF2-40B4-BE49-F238E27FC236}">
                <a16:creationId xmlns:a16="http://schemas.microsoft.com/office/drawing/2014/main" id="{61B7FF46-EC6D-9714-2A38-E811C25CE8BA}"/>
              </a:ext>
            </a:extLst>
          </p:cNvPr>
          <p:cNvSpPr>
            <a:spLocks noGrp="1"/>
          </p:cNvSpPr>
          <p:nvPr>
            <p:ph type="dt" sz="half" idx="14"/>
          </p:nvPr>
        </p:nvSpPr>
        <p:spPr>
          <a:xfrm>
            <a:off x="609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a:solidFill>
                  <a:srgbClr val="000000"/>
                </a:solidFill>
                <a:latin typeface="Arial" charset="0"/>
                <a:ea typeface="ＭＳ Ｐゴシック" charset="-128"/>
                <a:cs typeface="ＭＳ Ｐゴシック" charset="-128"/>
              </a:defRPr>
            </a:lvl1pPr>
          </a:lstStyle>
          <a:p>
            <a:pPr>
              <a:defRPr/>
            </a:pPr>
            <a:r>
              <a:rPr lang="da-DK"/>
              <a:t>Your footnote</a:t>
            </a:r>
          </a:p>
        </p:txBody>
      </p:sp>
      <p:sp>
        <p:nvSpPr>
          <p:cNvPr id="6" name="Pladsholder til diasnummer 5">
            <a:extLst>
              <a:ext uri="{FF2B5EF4-FFF2-40B4-BE49-F238E27FC236}">
                <a16:creationId xmlns:a16="http://schemas.microsoft.com/office/drawing/2014/main" id="{830E5B12-A07B-1131-D733-D89B381D8C0B}"/>
              </a:ext>
            </a:extLst>
          </p:cNvPr>
          <p:cNvSpPr>
            <a:spLocks noGrp="1"/>
          </p:cNvSpPr>
          <p:nvPr>
            <p:ph type="sldNum" sz="quarter" idx="15"/>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a:solidFill>
                  <a:srgbClr val="000000"/>
                </a:solidFill>
                <a:latin typeface="Arial" charset="0"/>
                <a:ea typeface="ＭＳ Ｐゴシック" charset="-128"/>
                <a:cs typeface="ＭＳ Ｐゴシック" charset="-128"/>
              </a:defRPr>
            </a:lvl1pPr>
          </a:lstStyle>
          <a:p>
            <a:pPr>
              <a:defRPr/>
            </a:pPr>
            <a:r>
              <a:rPr lang="da-DK"/>
              <a:t>Your Logo</a:t>
            </a:r>
          </a:p>
        </p:txBody>
      </p:sp>
    </p:spTree>
    <p:extLst>
      <p:ext uri="{BB962C8B-B14F-4D97-AF65-F5344CB8AC3E}">
        <p14:creationId xmlns:p14="http://schemas.microsoft.com/office/powerpoint/2010/main" val="23344380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obj">
  <p:cSld name="Blank">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11/14/2024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0723766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568577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413854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1.xml"/><Relationship Id="rId1" Type="http://schemas.openxmlformats.org/officeDocument/2006/relationships/slideLayout" Target="../slideLayouts/slideLayout30.xml"/><Relationship Id="rId4"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A33167-DDF5-44A9-A8C4-FBE0ACB2F8B7}" type="datetimeFigureOut">
              <a:rPr lang="en-GB" smtClean="0"/>
              <a:t>14/11/2024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93EA48-7F91-42B3-99F6-89D392E26EBC}" type="slidenum">
              <a:rPr lang="en-GB" smtClean="0"/>
              <a:t>‹#›</a:t>
            </a:fld>
            <a:endParaRPr lang="en-GB"/>
          </a:p>
        </p:txBody>
      </p:sp>
      <p:pic>
        <p:nvPicPr>
          <p:cNvPr id="7" name="Picture 6"/>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17245632"/>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 id="2147483677" r:id="rId14"/>
    <p:sldLayoutId id="2147483678" r:id="rId15"/>
    <p:sldLayoutId id="2147483679" r:id="rId16"/>
    <p:sldLayoutId id="2147483680"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11/14/2024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605877804"/>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36308951"/>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9.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6.xml"/><Relationship Id="rId1" Type="http://schemas.openxmlformats.org/officeDocument/2006/relationships/tags" Target="../tags/tag1.xml"/><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6.xml"/><Relationship Id="rId1" Type="http://schemas.openxmlformats.org/officeDocument/2006/relationships/tags" Target="../tags/tag2.xml"/><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6.xml"/><Relationship Id="rId1" Type="http://schemas.openxmlformats.org/officeDocument/2006/relationships/tags" Target="../tags/tag3.xml"/><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6.xml"/><Relationship Id="rId1" Type="http://schemas.openxmlformats.org/officeDocument/2006/relationships/tags" Target="../tags/tag4.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6.xml"/><Relationship Id="rId1" Type="http://schemas.openxmlformats.org/officeDocument/2006/relationships/tags" Target="../tags/tag5.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6.xml"/><Relationship Id="rId1" Type="http://schemas.openxmlformats.org/officeDocument/2006/relationships/tags" Target="../tags/tag6.xml"/><Relationship Id="rId4" Type="http://schemas.openxmlformats.org/officeDocument/2006/relationships/audio" Target="../media/audio1.wav"/></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6.xml"/><Relationship Id="rId1" Type="http://schemas.openxmlformats.org/officeDocument/2006/relationships/tags" Target="../tags/tag7.xml"/><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6.xml"/><Relationship Id="rId1" Type="http://schemas.openxmlformats.org/officeDocument/2006/relationships/tags" Target="../tags/tag8.xml"/><Relationship Id="rId4" Type="http://schemas.openxmlformats.org/officeDocument/2006/relationships/audio" Target="../media/audio1.wav"/></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6.xml"/><Relationship Id="rId1" Type="http://schemas.openxmlformats.org/officeDocument/2006/relationships/tags" Target="../tags/tag9.xml"/><Relationship Id="rId4" Type="http://schemas.openxmlformats.org/officeDocument/2006/relationships/audio" Target="../media/audio1.wav"/></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6.xml"/><Relationship Id="rId1" Type="http://schemas.openxmlformats.org/officeDocument/2006/relationships/tags" Target="../tags/tag10.xml"/><Relationship Id="rId4" Type="http://schemas.openxmlformats.org/officeDocument/2006/relationships/audio" Target="../media/audio1.wav"/></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7998"/>
          </a:xfrm>
          <a:prstGeom prst="rect">
            <a:avLst/>
          </a:prstGeom>
        </p:spPr>
      </p:pic>
      <p:sp>
        <p:nvSpPr>
          <p:cNvPr id="3" name="object 3"/>
          <p:cNvSpPr txBox="1"/>
          <p:nvPr/>
        </p:nvSpPr>
        <p:spPr>
          <a:xfrm>
            <a:off x="613144" y="2146170"/>
            <a:ext cx="5334982" cy="2089675"/>
          </a:xfrm>
          <a:prstGeom prst="rect">
            <a:avLst/>
          </a:prstGeom>
        </p:spPr>
        <p:txBody>
          <a:bodyPr vert="horz" wrap="square" lIns="0" tIns="12065" rIns="0" bIns="0" rtlCol="0">
            <a:spAutoFit/>
          </a:bodyPr>
          <a:lstStyle/>
          <a:p>
            <a:pPr marL="12700" marR="556895">
              <a:lnSpc>
                <a:spcPts val="2700"/>
              </a:lnSpc>
              <a:spcBef>
                <a:spcPts val="190"/>
              </a:spcBef>
            </a:pPr>
            <a:r>
              <a:rPr sz="2500" dirty="0">
                <a:solidFill>
                  <a:srgbClr val="FFFFFF"/>
                </a:solidFill>
                <a:latin typeface="Arial"/>
                <a:cs typeface="Arial"/>
              </a:rPr>
              <a:t>Week</a:t>
            </a:r>
            <a:r>
              <a:rPr sz="2500" spc="-30" dirty="0">
                <a:solidFill>
                  <a:srgbClr val="FFFFFF"/>
                </a:solidFill>
                <a:latin typeface="Arial"/>
                <a:cs typeface="Arial"/>
              </a:rPr>
              <a:t> </a:t>
            </a:r>
            <a:r>
              <a:rPr lang="en-GB" sz="2500" spc="-30" dirty="0">
                <a:solidFill>
                  <a:srgbClr val="FFFFFF"/>
                </a:solidFill>
                <a:latin typeface="Arial"/>
                <a:cs typeface="Arial"/>
              </a:rPr>
              <a:t>7</a:t>
            </a:r>
            <a:r>
              <a:rPr sz="2500" dirty="0">
                <a:solidFill>
                  <a:srgbClr val="FFFFFF"/>
                </a:solidFill>
                <a:latin typeface="Arial"/>
                <a:cs typeface="Arial"/>
              </a:rPr>
              <a:t>:</a:t>
            </a:r>
            <a:r>
              <a:rPr sz="2500" spc="-35" dirty="0">
                <a:solidFill>
                  <a:srgbClr val="FFFFFF"/>
                </a:solidFill>
                <a:latin typeface="Arial"/>
                <a:cs typeface="Arial"/>
              </a:rPr>
              <a:t> </a:t>
            </a:r>
            <a:r>
              <a:rPr sz="2500" dirty="0">
                <a:solidFill>
                  <a:srgbClr val="FFFFFF"/>
                </a:solidFill>
                <a:latin typeface="Arial"/>
                <a:cs typeface="Arial"/>
              </a:rPr>
              <a:t>Skills</a:t>
            </a:r>
            <a:r>
              <a:rPr sz="2500" spc="-40" dirty="0">
                <a:solidFill>
                  <a:srgbClr val="FFFFFF"/>
                </a:solidFill>
                <a:latin typeface="Arial"/>
                <a:cs typeface="Arial"/>
              </a:rPr>
              <a:t> </a:t>
            </a:r>
            <a:r>
              <a:rPr sz="2500" dirty="0">
                <a:solidFill>
                  <a:srgbClr val="FFFFFF"/>
                </a:solidFill>
                <a:latin typeface="Arial"/>
                <a:cs typeface="Arial"/>
              </a:rPr>
              <a:t>for</a:t>
            </a:r>
            <a:r>
              <a:rPr sz="2500" spc="-30" dirty="0">
                <a:solidFill>
                  <a:srgbClr val="FFFFFF"/>
                </a:solidFill>
                <a:latin typeface="Arial"/>
                <a:cs typeface="Arial"/>
              </a:rPr>
              <a:t> </a:t>
            </a:r>
            <a:r>
              <a:rPr sz="2500" spc="-10" dirty="0">
                <a:solidFill>
                  <a:srgbClr val="FFFFFF"/>
                </a:solidFill>
                <a:latin typeface="Arial"/>
                <a:cs typeface="Arial"/>
              </a:rPr>
              <a:t>Professional Practice</a:t>
            </a:r>
            <a:endParaRPr sz="2500" dirty="0">
              <a:latin typeface="Arial"/>
              <a:cs typeface="Arial"/>
            </a:endParaRPr>
          </a:p>
          <a:p>
            <a:pPr marL="12700" marR="1026794">
              <a:lnSpc>
                <a:spcPts val="2700"/>
              </a:lnSpc>
              <a:spcBef>
                <a:spcPts val="2700"/>
              </a:spcBef>
            </a:pPr>
            <a:r>
              <a:rPr sz="2500" dirty="0">
                <a:solidFill>
                  <a:srgbClr val="FFFFFF"/>
                </a:solidFill>
                <a:latin typeface="Arial"/>
                <a:cs typeface="Arial"/>
              </a:rPr>
              <a:t>Part</a:t>
            </a:r>
            <a:r>
              <a:rPr sz="2500" spc="-30" dirty="0">
                <a:solidFill>
                  <a:srgbClr val="FFFFFF"/>
                </a:solidFill>
                <a:latin typeface="Arial"/>
                <a:cs typeface="Arial"/>
              </a:rPr>
              <a:t> </a:t>
            </a:r>
            <a:r>
              <a:rPr sz="2500" dirty="0">
                <a:solidFill>
                  <a:srgbClr val="FFFFFF"/>
                </a:solidFill>
                <a:latin typeface="Arial"/>
                <a:cs typeface="Arial"/>
              </a:rPr>
              <a:t>1:</a:t>
            </a:r>
            <a:r>
              <a:rPr sz="2500" spc="-80" dirty="0">
                <a:solidFill>
                  <a:srgbClr val="FFFFFF"/>
                </a:solidFill>
                <a:latin typeface="Arial"/>
                <a:cs typeface="Arial"/>
              </a:rPr>
              <a:t> </a:t>
            </a:r>
            <a:r>
              <a:rPr lang="en-GB" sz="2500" spc="-80" dirty="0">
                <a:solidFill>
                  <a:srgbClr val="FFFFFF"/>
                </a:solidFill>
                <a:latin typeface="Arial"/>
                <a:cs typeface="Arial"/>
              </a:rPr>
              <a:t>motivation</a:t>
            </a:r>
          </a:p>
          <a:p>
            <a:pPr marL="12700" marR="1026794">
              <a:lnSpc>
                <a:spcPts val="2700"/>
              </a:lnSpc>
              <a:spcBef>
                <a:spcPts val="2700"/>
              </a:spcBef>
            </a:pPr>
            <a:r>
              <a:rPr sz="2500" dirty="0">
                <a:solidFill>
                  <a:srgbClr val="FFFFFF"/>
                </a:solidFill>
                <a:latin typeface="Arial"/>
                <a:cs typeface="Arial"/>
              </a:rPr>
              <a:t>Part</a:t>
            </a:r>
            <a:r>
              <a:rPr sz="2500" spc="-15" dirty="0">
                <a:solidFill>
                  <a:srgbClr val="FFFFFF"/>
                </a:solidFill>
                <a:latin typeface="Arial"/>
                <a:cs typeface="Arial"/>
              </a:rPr>
              <a:t> </a:t>
            </a:r>
            <a:r>
              <a:rPr sz="2500" dirty="0">
                <a:solidFill>
                  <a:srgbClr val="FFFFFF"/>
                </a:solidFill>
                <a:latin typeface="Arial"/>
                <a:cs typeface="Arial"/>
              </a:rPr>
              <a:t>2:</a:t>
            </a:r>
            <a:r>
              <a:rPr lang="en-GB" sz="2500" dirty="0">
                <a:solidFill>
                  <a:srgbClr val="FFFFFF"/>
                </a:solidFill>
                <a:latin typeface="Arial"/>
                <a:cs typeface="Arial"/>
              </a:rPr>
              <a:t>teams and team work</a:t>
            </a:r>
            <a:endParaRPr sz="2500" dirty="0">
              <a:latin typeface="Arial"/>
              <a:cs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DF2AC9C1-3082-7B33-678B-B88AF758C0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11539"/>
          <a:stretch/>
        </p:blipFill>
        <p:spPr bwMode="auto">
          <a:xfrm>
            <a:off x="20" y="1282"/>
            <a:ext cx="12191980" cy="6856718"/>
          </a:xfrm>
          <a:prstGeom prst="rect">
            <a:avLst/>
          </a:prstGeom>
          <a:noFill/>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319680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9B9A6AB-6AFB-2DD5-6BD4-89F5E37D32FF}"/>
              </a:ext>
            </a:extLst>
          </p:cNvPr>
          <p:cNvSpPr txBox="1">
            <a:spLocks/>
          </p:cNvSpPr>
          <p:nvPr/>
        </p:nvSpPr>
        <p:spPr>
          <a:xfrm>
            <a:off x="3110653" y="533400"/>
            <a:ext cx="2458616" cy="93610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Theory X</a:t>
            </a:r>
          </a:p>
        </p:txBody>
      </p:sp>
      <p:sp>
        <p:nvSpPr>
          <p:cNvPr id="5" name="Content Placeholder 2">
            <a:extLst>
              <a:ext uri="{FF2B5EF4-FFF2-40B4-BE49-F238E27FC236}">
                <a16:creationId xmlns:a16="http://schemas.microsoft.com/office/drawing/2014/main" id="{74B050EF-3C00-54BA-2D0A-C692FD03BBC5}"/>
              </a:ext>
            </a:extLst>
          </p:cNvPr>
          <p:cNvSpPr txBox="1">
            <a:spLocks/>
          </p:cNvSpPr>
          <p:nvPr/>
        </p:nvSpPr>
        <p:spPr>
          <a:xfrm>
            <a:off x="457200" y="1935480"/>
            <a:ext cx="8229600" cy="4389120"/>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pPr>
            <a:r>
              <a:rPr lang="en-US" b="1" i="1"/>
              <a:t>Theory X takes the extreme view that workers:</a:t>
            </a:r>
          </a:p>
          <a:p>
            <a:pPr>
              <a:buFont typeface="Arial" panose="020B0604020202020204" pitchFamily="34" charset="0"/>
              <a:buNone/>
            </a:pPr>
            <a:endParaRPr lang="en-US" sz="900"/>
          </a:p>
          <a:p>
            <a:r>
              <a:rPr lang="en-US"/>
              <a:t>Dislike working.</a:t>
            </a:r>
            <a:br>
              <a:rPr lang="en-US"/>
            </a:br>
            <a:endParaRPr lang="en-US" sz="900"/>
          </a:p>
          <a:p>
            <a:r>
              <a:rPr lang="en-US"/>
              <a:t>Avoid responsibility and need to be directed.</a:t>
            </a:r>
            <a:br>
              <a:rPr lang="en-US"/>
            </a:br>
            <a:endParaRPr lang="en-US" sz="900"/>
          </a:p>
          <a:p>
            <a:r>
              <a:rPr lang="en-US"/>
              <a:t>Have to be controlled, forced, and threatened to deliver what's needed.</a:t>
            </a:r>
            <a:br>
              <a:rPr lang="en-US"/>
            </a:br>
            <a:endParaRPr lang="en-US" sz="800"/>
          </a:p>
          <a:p>
            <a:r>
              <a:rPr lang="en-US"/>
              <a:t>Need to be supervised at every step, with controls put in place.</a:t>
            </a:r>
            <a:br>
              <a:rPr lang="en-US"/>
            </a:br>
            <a:endParaRPr lang="en-US" sz="800"/>
          </a:p>
          <a:p>
            <a:r>
              <a:rPr lang="en-US"/>
              <a:t>Need to be enticed to produce results; otherwise they have no ambition or incentive to work.</a:t>
            </a:r>
          </a:p>
          <a:p>
            <a:pPr marL="0" indent="0">
              <a:buFont typeface="Arial" panose="020B0604020202020204" pitchFamily="34" charset="0"/>
              <a:buNone/>
            </a:pPr>
            <a:endParaRPr lang="en-GB" dirty="0"/>
          </a:p>
        </p:txBody>
      </p:sp>
      <p:pic>
        <p:nvPicPr>
          <p:cNvPr id="6" name="Picture 2" descr="http://www.mindtools.com/media/HomePage/sleepingworker_aaaachoo_226x150.jpg">
            <a:extLst>
              <a:ext uri="{FF2B5EF4-FFF2-40B4-BE49-F238E27FC236}">
                <a16:creationId xmlns:a16="http://schemas.microsoft.com/office/drawing/2014/main" id="{EE2EB8D3-DBD0-FA9C-765B-124EB8389883}"/>
              </a:ext>
            </a:extLst>
          </p:cNvPr>
          <p:cNvPicPr>
            <a:picLocks noChangeAspect="1" noChangeArrowheads="1"/>
          </p:cNvPicPr>
          <p:nvPr/>
        </p:nvPicPr>
        <p:blipFill>
          <a:blip r:embed="rId2" cstate="print"/>
          <a:srcRect/>
          <a:stretch>
            <a:fillRect/>
          </a:stretch>
        </p:blipFill>
        <p:spPr bwMode="auto">
          <a:xfrm>
            <a:off x="7852040" y="200050"/>
            <a:ext cx="4067855" cy="2699904"/>
          </a:xfrm>
          <a:prstGeom prst="rect">
            <a:avLst/>
          </a:prstGeom>
          <a:noFill/>
        </p:spPr>
      </p:pic>
      <p:sp>
        <p:nvSpPr>
          <p:cNvPr id="7" name="TextBox 35">
            <a:extLst>
              <a:ext uri="{FF2B5EF4-FFF2-40B4-BE49-F238E27FC236}">
                <a16:creationId xmlns:a16="http://schemas.microsoft.com/office/drawing/2014/main" id="{E574CB56-EC1F-2D00-0E18-413C3F31E583}"/>
              </a:ext>
            </a:extLst>
          </p:cNvPr>
          <p:cNvSpPr txBox="1">
            <a:spLocks noChangeArrowheads="1"/>
          </p:cNvSpPr>
          <p:nvPr/>
        </p:nvSpPr>
        <p:spPr bwMode="auto">
          <a:xfrm>
            <a:off x="6804248" y="6381328"/>
            <a:ext cx="1332656" cy="369332"/>
          </a:xfrm>
          <a:prstGeom prst="rect">
            <a:avLst/>
          </a:prstGeom>
          <a:noFill/>
          <a:ln w="9525">
            <a:noFill/>
            <a:miter lim="800000"/>
            <a:headEnd/>
            <a:tailEnd/>
          </a:ln>
        </p:spPr>
        <p:txBody>
          <a:bodyPr wrap="square">
            <a:spAutoFit/>
          </a:bodyPr>
          <a:lstStyle/>
          <a:p>
            <a:r>
              <a:rPr lang="en-GB" dirty="0" err="1"/>
              <a:t>Mindtools</a:t>
            </a:r>
            <a:endParaRPr lang="en-GB" dirty="0"/>
          </a:p>
        </p:txBody>
      </p:sp>
    </p:spTree>
    <p:extLst>
      <p:ext uri="{BB962C8B-B14F-4D97-AF65-F5344CB8AC3E}">
        <p14:creationId xmlns:p14="http://schemas.microsoft.com/office/powerpoint/2010/main" val="4058165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82EDB21-1792-D94F-AFF4-726D2D2905F4}"/>
              </a:ext>
            </a:extLst>
          </p:cNvPr>
          <p:cNvSpPr txBox="1">
            <a:spLocks/>
          </p:cNvSpPr>
          <p:nvPr/>
        </p:nvSpPr>
        <p:spPr>
          <a:xfrm>
            <a:off x="2843808" y="908720"/>
            <a:ext cx="2890664" cy="78069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t>Theory Y</a:t>
            </a:r>
            <a:endParaRPr lang="en-GB" b="1" dirty="0"/>
          </a:p>
        </p:txBody>
      </p:sp>
      <p:sp>
        <p:nvSpPr>
          <p:cNvPr id="5" name="Content Placeholder 2">
            <a:extLst>
              <a:ext uri="{FF2B5EF4-FFF2-40B4-BE49-F238E27FC236}">
                <a16:creationId xmlns:a16="http://schemas.microsoft.com/office/drawing/2014/main" id="{96F37A60-8945-0544-7619-DE532608EC48}"/>
              </a:ext>
            </a:extLst>
          </p:cNvPr>
          <p:cNvSpPr txBox="1">
            <a:spLocks/>
          </p:cNvSpPr>
          <p:nvPr/>
        </p:nvSpPr>
        <p:spPr>
          <a:xfrm>
            <a:off x="395536" y="1844824"/>
            <a:ext cx="8229600" cy="3412976"/>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pPr>
            <a:endParaRPr lang="en-US" b="1" i="1"/>
          </a:p>
          <a:p>
            <a:pPr>
              <a:buFont typeface="Arial" panose="020B0604020202020204" pitchFamily="34" charset="0"/>
              <a:buNone/>
            </a:pPr>
            <a:r>
              <a:rPr lang="en-US" b="1" i="1"/>
              <a:t>Theory Y takes the extreme view that workers:</a:t>
            </a:r>
          </a:p>
          <a:p>
            <a:pPr>
              <a:buFont typeface="Arial" panose="020B0604020202020204" pitchFamily="34" charset="0"/>
              <a:buNone/>
            </a:pPr>
            <a:endParaRPr lang="en-US" sz="900"/>
          </a:p>
          <a:p>
            <a:r>
              <a:rPr lang="en-US"/>
              <a:t>Take responsibility and are motivated to fulfill the goals they are given.</a:t>
            </a:r>
          </a:p>
          <a:p>
            <a:endParaRPr lang="en-US" sz="900"/>
          </a:p>
          <a:p>
            <a:r>
              <a:rPr lang="en-US"/>
              <a:t>Seek and accept responsibility and do not need much direction.</a:t>
            </a:r>
            <a:br>
              <a:rPr lang="en-US"/>
            </a:br>
            <a:endParaRPr lang="en-US" sz="900"/>
          </a:p>
          <a:p>
            <a:r>
              <a:rPr lang="en-US"/>
              <a:t>Consider work as a natural part of life and solve work problems imaginatively.</a:t>
            </a:r>
          </a:p>
          <a:p>
            <a:endParaRPr lang="en-GB" dirty="0"/>
          </a:p>
        </p:txBody>
      </p:sp>
      <p:sp>
        <p:nvSpPr>
          <p:cNvPr id="6" name="TextBox 35">
            <a:extLst>
              <a:ext uri="{FF2B5EF4-FFF2-40B4-BE49-F238E27FC236}">
                <a16:creationId xmlns:a16="http://schemas.microsoft.com/office/drawing/2014/main" id="{1205BDDD-1CF3-7B6A-3E8E-39882EAB63C1}"/>
              </a:ext>
            </a:extLst>
          </p:cNvPr>
          <p:cNvSpPr txBox="1">
            <a:spLocks noChangeArrowheads="1"/>
          </p:cNvSpPr>
          <p:nvPr/>
        </p:nvSpPr>
        <p:spPr bwMode="auto">
          <a:xfrm>
            <a:off x="6804248" y="6381328"/>
            <a:ext cx="1332656" cy="369332"/>
          </a:xfrm>
          <a:prstGeom prst="rect">
            <a:avLst/>
          </a:prstGeom>
          <a:noFill/>
          <a:ln w="9525">
            <a:noFill/>
            <a:miter lim="800000"/>
            <a:headEnd/>
            <a:tailEnd/>
          </a:ln>
        </p:spPr>
        <p:txBody>
          <a:bodyPr wrap="square">
            <a:spAutoFit/>
          </a:bodyPr>
          <a:lstStyle/>
          <a:p>
            <a:r>
              <a:rPr lang="en-GB" dirty="0" err="1"/>
              <a:t>Mindtools</a:t>
            </a:r>
            <a:endParaRPr lang="en-GB" dirty="0"/>
          </a:p>
        </p:txBody>
      </p:sp>
      <p:pic>
        <p:nvPicPr>
          <p:cNvPr id="7" name="Picture 2">
            <a:extLst>
              <a:ext uri="{FF2B5EF4-FFF2-40B4-BE49-F238E27FC236}">
                <a16:creationId xmlns:a16="http://schemas.microsoft.com/office/drawing/2014/main" id="{F735292E-9FDE-C644-EAC1-44F6C831A1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07086" y="258265"/>
            <a:ext cx="4089378" cy="2252541"/>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59987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2AAAF060-53E5-F119-C241-F59D23C8100F}"/>
              </a:ext>
            </a:extLst>
          </p:cNvPr>
          <p:cNvSpPr>
            <a:spLocks noGrp="1"/>
          </p:cNvSpPr>
          <p:nvPr>
            <p:ph type="ftr" sz="quarter" idx="11"/>
          </p:nvPr>
        </p:nvSpPr>
        <p:spPr>
          <a:xfrm>
            <a:off x="67515" y="6383791"/>
            <a:ext cx="4837176" cy="365125"/>
          </a:xfrm>
        </p:spPr>
        <p:txBody>
          <a:bodyPr/>
          <a:lstStyle/>
          <a:p>
            <a:r>
              <a:rPr lang="en-US">
                <a:solidFill>
                  <a:prstClr val="black"/>
                </a:solidFill>
              </a:rPr>
              <a:t>Presentation title</a:t>
            </a:r>
          </a:p>
        </p:txBody>
      </p:sp>
      <p:sp>
        <p:nvSpPr>
          <p:cNvPr id="5" name="Date Placeholder 4">
            <a:extLst>
              <a:ext uri="{FF2B5EF4-FFF2-40B4-BE49-F238E27FC236}">
                <a16:creationId xmlns:a16="http://schemas.microsoft.com/office/drawing/2014/main" id="{FB83C273-5371-37FA-1F13-726C0588AC77}"/>
              </a:ext>
            </a:extLst>
          </p:cNvPr>
          <p:cNvSpPr>
            <a:spLocks noGrp="1"/>
          </p:cNvSpPr>
          <p:nvPr>
            <p:ph type="dt" sz="half" idx="10"/>
          </p:nvPr>
        </p:nvSpPr>
        <p:spPr/>
        <p:txBody>
          <a:bodyPr/>
          <a:lstStyle/>
          <a:p>
            <a:pPr>
              <a:defRPr/>
            </a:pPr>
            <a:r>
              <a:rPr lang="en-US">
                <a:solidFill>
                  <a:prstClr val="black"/>
                </a:solidFill>
              </a:rPr>
              <a:t>20XX</a:t>
            </a:r>
          </a:p>
        </p:txBody>
      </p:sp>
      <p:sp>
        <p:nvSpPr>
          <p:cNvPr id="6" name="Slide Number Placeholder 5">
            <a:extLst>
              <a:ext uri="{FF2B5EF4-FFF2-40B4-BE49-F238E27FC236}">
                <a16:creationId xmlns:a16="http://schemas.microsoft.com/office/drawing/2014/main" id="{8D1D768D-3C22-D929-DAAB-B8E9D85C0D8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 name="Title 1">
            <a:extLst>
              <a:ext uri="{FF2B5EF4-FFF2-40B4-BE49-F238E27FC236}">
                <a16:creationId xmlns:a16="http://schemas.microsoft.com/office/drawing/2014/main" id="{824DB265-FBDF-5FEE-A75A-AFC7A596C8A7}"/>
              </a:ext>
            </a:extLst>
          </p:cNvPr>
          <p:cNvSpPr txBox="1">
            <a:spLocks/>
          </p:cNvSpPr>
          <p:nvPr/>
        </p:nvSpPr>
        <p:spPr>
          <a:xfrm>
            <a:off x="475424" y="-182737"/>
            <a:ext cx="10552176" cy="1499616"/>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800" b="1" kern="1200" spc="-20" baseline="0">
                <a:solidFill>
                  <a:schemeClr val="bg1"/>
                </a:solidFill>
                <a:latin typeface="+mj-lt"/>
                <a:ea typeface="+mj-ea"/>
                <a:cs typeface="+mj-cs"/>
              </a:defRPr>
            </a:lvl1pPr>
          </a:lstStyle>
          <a:p>
            <a:r>
              <a:rPr lang="en-US"/>
              <a:t>Running order</a:t>
            </a:r>
          </a:p>
        </p:txBody>
      </p:sp>
      <p:graphicFrame>
        <p:nvGraphicFramePr>
          <p:cNvPr id="8" name="Content Placeholder 3">
            <a:extLst>
              <a:ext uri="{FF2B5EF4-FFF2-40B4-BE49-F238E27FC236}">
                <a16:creationId xmlns:a16="http://schemas.microsoft.com/office/drawing/2014/main" id="{9581DA94-2E18-8DD2-7DD5-F61EDFCC5E27}"/>
              </a:ext>
            </a:extLst>
          </p:cNvPr>
          <p:cNvGraphicFramePr>
            <a:graphicFrameLocks/>
          </p:cNvGraphicFramePr>
          <p:nvPr/>
        </p:nvGraphicFramePr>
        <p:xfrm>
          <a:off x="685800" y="2004645"/>
          <a:ext cx="10858500" cy="40565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1940E079-FBBF-696C-7E3D-1EADFECF0AE4}"/>
              </a:ext>
            </a:extLst>
          </p:cNvPr>
          <p:cNvSpPr txBox="1"/>
          <p:nvPr/>
        </p:nvSpPr>
        <p:spPr>
          <a:xfrm>
            <a:off x="2714783" y="6166842"/>
            <a:ext cx="7203510" cy="369332"/>
          </a:xfrm>
          <a:prstGeom prst="rect">
            <a:avLst/>
          </a:prstGeom>
          <a:noFill/>
        </p:spPr>
        <p:txBody>
          <a:bodyPr wrap="none" rtlCol="0">
            <a:spAutoFit/>
          </a:bodyPr>
          <a:lstStyle/>
          <a:p>
            <a:r>
              <a:rPr lang="en-US" b="1"/>
              <a:t>Note: </a:t>
            </a:r>
            <a:r>
              <a:rPr lang="en-US"/>
              <a:t>a five minute break to confer may be used between stages</a:t>
            </a:r>
          </a:p>
        </p:txBody>
      </p:sp>
      <p:sp>
        <p:nvSpPr>
          <p:cNvPr id="10" name="TextBox 9">
            <a:extLst>
              <a:ext uri="{FF2B5EF4-FFF2-40B4-BE49-F238E27FC236}">
                <a16:creationId xmlns:a16="http://schemas.microsoft.com/office/drawing/2014/main" id="{487EACB5-58D0-BA32-BB1C-72655428960A}"/>
              </a:ext>
            </a:extLst>
          </p:cNvPr>
          <p:cNvSpPr txBox="1"/>
          <p:nvPr/>
        </p:nvSpPr>
        <p:spPr>
          <a:xfrm>
            <a:off x="2157261" y="4878888"/>
            <a:ext cx="932628" cy="369332"/>
          </a:xfrm>
          <a:prstGeom prst="rect">
            <a:avLst/>
          </a:prstGeom>
          <a:noFill/>
        </p:spPr>
        <p:txBody>
          <a:bodyPr wrap="none" rtlCol="0">
            <a:spAutoFit/>
          </a:bodyPr>
          <a:lstStyle/>
          <a:p>
            <a:r>
              <a:rPr lang="en-US" b="1">
                <a:effectLst>
                  <a:glow rad="127000">
                    <a:schemeClr val="bg1"/>
                  </a:glow>
                </a:effectLst>
              </a:rPr>
              <a:t>Confer</a:t>
            </a:r>
          </a:p>
        </p:txBody>
      </p:sp>
      <p:sp>
        <p:nvSpPr>
          <p:cNvPr id="11" name="TextBox 10">
            <a:extLst>
              <a:ext uri="{FF2B5EF4-FFF2-40B4-BE49-F238E27FC236}">
                <a16:creationId xmlns:a16="http://schemas.microsoft.com/office/drawing/2014/main" id="{F0499548-771D-BE13-81B5-4D8AFA4587ED}"/>
              </a:ext>
            </a:extLst>
          </p:cNvPr>
          <p:cNvSpPr txBox="1"/>
          <p:nvPr/>
        </p:nvSpPr>
        <p:spPr>
          <a:xfrm>
            <a:off x="3324269" y="3835678"/>
            <a:ext cx="932628" cy="369332"/>
          </a:xfrm>
          <a:prstGeom prst="rect">
            <a:avLst/>
          </a:prstGeom>
          <a:noFill/>
        </p:spPr>
        <p:txBody>
          <a:bodyPr wrap="none" rtlCol="0">
            <a:spAutoFit/>
          </a:bodyPr>
          <a:lstStyle/>
          <a:p>
            <a:r>
              <a:rPr lang="en-US" b="1">
                <a:effectLst>
                  <a:glow rad="127000">
                    <a:schemeClr val="bg1"/>
                  </a:glow>
                </a:effectLst>
              </a:rPr>
              <a:t>Confer</a:t>
            </a:r>
          </a:p>
        </p:txBody>
      </p:sp>
      <p:sp>
        <p:nvSpPr>
          <p:cNvPr id="12" name="TextBox 11">
            <a:extLst>
              <a:ext uri="{FF2B5EF4-FFF2-40B4-BE49-F238E27FC236}">
                <a16:creationId xmlns:a16="http://schemas.microsoft.com/office/drawing/2014/main" id="{3A79BE0C-6F56-0E36-7B00-7D4AD0D4F190}"/>
              </a:ext>
            </a:extLst>
          </p:cNvPr>
          <p:cNvSpPr txBox="1"/>
          <p:nvPr/>
        </p:nvSpPr>
        <p:spPr>
          <a:xfrm>
            <a:off x="4470401" y="2757814"/>
            <a:ext cx="932628" cy="369332"/>
          </a:xfrm>
          <a:prstGeom prst="rect">
            <a:avLst/>
          </a:prstGeom>
          <a:noFill/>
        </p:spPr>
        <p:txBody>
          <a:bodyPr wrap="none" rtlCol="0">
            <a:spAutoFit/>
          </a:bodyPr>
          <a:lstStyle/>
          <a:p>
            <a:r>
              <a:rPr lang="en-US" b="1">
                <a:effectLst>
                  <a:glow rad="127000">
                    <a:schemeClr val="bg1"/>
                  </a:glow>
                </a:effectLst>
              </a:rPr>
              <a:t>Confer</a:t>
            </a:r>
          </a:p>
        </p:txBody>
      </p:sp>
      <p:sp>
        <p:nvSpPr>
          <p:cNvPr id="13" name="TextBox 12">
            <a:extLst>
              <a:ext uri="{FF2B5EF4-FFF2-40B4-BE49-F238E27FC236}">
                <a16:creationId xmlns:a16="http://schemas.microsoft.com/office/drawing/2014/main" id="{C59C7EE0-1755-C436-4D5E-5DAC67958E17}"/>
              </a:ext>
            </a:extLst>
          </p:cNvPr>
          <p:cNvSpPr txBox="1"/>
          <p:nvPr/>
        </p:nvSpPr>
        <p:spPr>
          <a:xfrm>
            <a:off x="5672166" y="3806135"/>
            <a:ext cx="932628" cy="369332"/>
          </a:xfrm>
          <a:prstGeom prst="rect">
            <a:avLst/>
          </a:prstGeom>
          <a:noFill/>
        </p:spPr>
        <p:txBody>
          <a:bodyPr wrap="none" rtlCol="0">
            <a:spAutoFit/>
          </a:bodyPr>
          <a:lstStyle/>
          <a:p>
            <a:r>
              <a:rPr lang="en-US" b="1">
                <a:effectLst>
                  <a:glow rad="127000">
                    <a:schemeClr val="bg1"/>
                  </a:glow>
                </a:effectLst>
              </a:rPr>
              <a:t>Confer</a:t>
            </a:r>
          </a:p>
        </p:txBody>
      </p:sp>
      <p:sp>
        <p:nvSpPr>
          <p:cNvPr id="14" name="TextBox 13">
            <a:extLst>
              <a:ext uri="{FF2B5EF4-FFF2-40B4-BE49-F238E27FC236}">
                <a16:creationId xmlns:a16="http://schemas.microsoft.com/office/drawing/2014/main" id="{0914641C-CBEE-C500-3BD2-6E227A043D1C}"/>
              </a:ext>
            </a:extLst>
          </p:cNvPr>
          <p:cNvSpPr txBox="1"/>
          <p:nvPr/>
        </p:nvSpPr>
        <p:spPr>
          <a:xfrm>
            <a:off x="9995769" y="3838206"/>
            <a:ext cx="1824923" cy="369332"/>
          </a:xfrm>
          <a:prstGeom prst="rect">
            <a:avLst/>
          </a:prstGeom>
          <a:noFill/>
        </p:spPr>
        <p:txBody>
          <a:bodyPr wrap="none" rtlCol="0">
            <a:spAutoFit/>
          </a:bodyPr>
          <a:lstStyle/>
          <a:p>
            <a:r>
              <a:rPr lang="en-US" b="1"/>
              <a:t>Total = 90 mins</a:t>
            </a:r>
          </a:p>
        </p:txBody>
      </p:sp>
    </p:spTree>
    <p:extLst>
      <p:ext uri="{BB962C8B-B14F-4D97-AF65-F5344CB8AC3E}">
        <p14:creationId xmlns:p14="http://schemas.microsoft.com/office/powerpoint/2010/main" val="238156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DD99C-F82C-E6B3-992B-04156FA0AD50}"/>
              </a:ext>
            </a:extLst>
          </p:cNvPr>
          <p:cNvSpPr>
            <a:spLocks noGrp="1"/>
          </p:cNvSpPr>
          <p:nvPr>
            <p:ph type="title"/>
          </p:nvPr>
        </p:nvSpPr>
        <p:spPr/>
        <p:txBody>
          <a:bodyPr/>
          <a:lstStyle/>
          <a:p>
            <a:r>
              <a:rPr lang="en-GB"/>
              <a:t>Motion</a:t>
            </a:r>
          </a:p>
        </p:txBody>
      </p:sp>
      <p:sp>
        <p:nvSpPr>
          <p:cNvPr id="4" name="Footer Placeholder 3">
            <a:extLst>
              <a:ext uri="{FF2B5EF4-FFF2-40B4-BE49-F238E27FC236}">
                <a16:creationId xmlns:a16="http://schemas.microsoft.com/office/drawing/2014/main" id="{1D0213F3-EEF5-6D4A-2B78-81B1E6AE0D7F}"/>
              </a:ext>
            </a:extLst>
          </p:cNvPr>
          <p:cNvSpPr>
            <a:spLocks noGrp="1"/>
          </p:cNvSpPr>
          <p:nvPr>
            <p:ph type="ftr" sz="quarter" idx="11"/>
          </p:nvPr>
        </p:nvSpPr>
        <p:spPr/>
        <p:txBody>
          <a:bodyPr/>
          <a:lstStyle/>
          <a:p>
            <a:r>
              <a:rPr lang="en-US">
                <a:effectLst>
                  <a:outerShdw blurRad="38100" dist="38100" dir="2700000" algn="tl">
                    <a:srgbClr val="000000">
                      <a:alpha val="43137"/>
                    </a:srgbClr>
                  </a:outerShdw>
                </a:effectLst>
              </a:rPr>
              <a:t>Presentation title</a:t>
            </a:r>
          </a:p>
        </p:txBody>
      </p:sp>
      <p:sp>
        <p:nvSpPr>
          <p:cNvPr id="9" name="Content Placeholder 2">
            <a:extLst>
              <a:ext uri="{FF2B5EF4-FFF2-40B4-BE49-F238E27FC236}">
                <a16:creationId xmlns:a16="http://schemas.microsoft.com/office/drawing/2014/main" id="{F8A5E2F3-4B83-79D1-2117-C97D4E772F6A}"/>
              </a:ext>
            </a:extLst>
          </p:cNvPr>
          <p:cNvSpPr>
            <a:spLocks noGrp="1"/>
          </p:cNvSpPr>
          <p:nvPr>
            <p:ph idx="1"/>
          </p:nvPr>
        </p:nvSpPr>
        <p:spPr>
          <a:xfrm>
            <a:off x="1779320" y="3813948"/>
            <a:ext cx="8633360" cy="1177602"/>
          </a:xfrm>
        </p:spPr>
        <p:txBody>
          <a:bodyPr>
            <a:normAutofit/>
          </a:bodyPr>
          <a:lstStyle/>
          <a:p>
            <a:pPr algn="ctr"/>
            <a:r>
              <a:rPr lang="en-US" sz="2000" dirty="0"/>
              <a:t>Theory x or theory Y</a:t>
            </a:r>
          </a:p>
        </p:txBody>
      </p:sp>
      <p:sp>
        <p:nvSpPr>
          <p:cNvPr id="6" name="Date Placeholder 5">
            <a:extLst>
              <a:ext uri="{FF2B5EF4-FFF2-40B4-BE49-F238E27FC236}">
                <a16:creationId xmlns:a16="http://schemas.microsoft.com/office/drawing/2014/main" id="{D5A240F0-761E-65EC-F7DF-B0AE1A23FD6E}"/>
              </a:ext>
            </a:extLst>
          </p:cNvPr>
          <p:cNvSpPr>
            <a:spLocks noGrp="1"/>
          </p:cNvSpPr>
          <p:nvPr>
            <p:ph type="dt" sz="half" idx="10"/>
          </p:nvPr>
        </p:nvSpPr>
        <p:spPr/>
        <p:txBody>
          <a:bodyPr/>
          <a:lstStyle/>
          <a:p>
            <a:pPr>
              <a:defRPr/>
            </a:pPr>
            <a:r>
              <a:rPr lang="en-US">
                <a:solidFill>
                  <a:prstClr val="black"/>
                </a:solidFill>
              </a:rPr>
              <a:t>20XX</a:t>
            </a:r>
          </a:p>
        </p:txBody>
      </p:sp>
      <p:sp>
        <p:nvSpPr>
          <p:cNvPr id="7" name="Slide Number Placeholder 6">
            <a:extLst>
              <a:ext uri="{FF2B5EF4-FFF2-40B4-BE49-F238E27FC236}">
                <a16:creationId xmlns:a16="http://schemas.microsoft.com/office/drawing/2014/main" id="{62E65DD2-83BB-D337-1900-D3129738B8F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2448110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b="1">
                <a:solidFill>
                  <a:schemeClr val="bg1"/>
                </a:solidFill>
              </a:rPr>
              <a:t>Proposer (team a)</a:t>
            </a:r>
            <a:endParaRPr lang="en-GB" b="1">
              <a:solidFill>
                <a:schemeClr val="bg1"/>
              </a:solidFill>
            </a:endParaRP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489425" y="2564904"/>
            <a:ext cx="1213153" cy="369332"/>
          </a:xfrm>
          <a:prstGeom prst="rect">
            <a:avLst/>
          </a:prstGeom>
          <a:noFill/>
        </p:spPr>
        <p:txBody>
          <a:bodyPr wrap="none" rtlCol="0">
            <a:spAutoFit/>
          </a:bodyPr>
          <a:lstStyle/>
          <a:p>
            <a:pPr algn="ctr"/>
            <a:r>
              <a:rPr lang="en-GB"/>
              <a:t>10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grpSp>
        <p:nvGrpSpPr>
          <p:cNvPr id="5" name="Group 4">
            <a:extLst>
              <a:ext uri="{FF2B5EF4-FFF2-40B4-BE49-F238E27FC236}">
                <a16:creationId xmlns:a16="http://schemas.microsoft.com/office/drawing/2014/main" id="{B2B33FF3-0FF3-0FC7-1B43-C6DB556A750A}"/>
              </a:ext>
            </a:extLst>
          </p:cNvPr>
          <p:cNvGrpSpPr/>
          <p:nvPr/>
        </p:nvGrpSpPr>
        <p:grpSpPr>
          <a:xfrm>
            <a:off x="1226603" y="555200"/>
            <a:ext cx="1034407" cy="1034407"/>
            <a:chOff x="259539" y="2557862"/>
            <a:chExt cx="1034407" cy="1034407"/>
          </a:xfrm>
          <a:scene3d>
            <a:camera prst="orthographicFront"/>
            <a:lightRig rig="threePt" dir="t">
              <a:rot lat="0" lon="0" rev="7500000"/>
            </a:lightRig>
          </a:scene3d>
        </p:grpSpPr>
        <p:sp>
          <p:nvSpPr>
            <p:cNvPr id="6" name="Oval 5">
              <a:extLst>
                <a:ext uri="{FF2B5EF4-FFF2-40B4-BE49-F238E27FC236}">
                  <a16:creationId xmlns:a16="http://schemas.microsoft.com/office/drawing/2014/main" id="{28547E13-873F-2281-43E7-053330804B86}"/>
                </a:ext>
              </a:extLst>
            </p:cNvPr>
            <p:cNvSpPr/>
            <p:nvPr/>
          </p:nvSpPr>
          <p:spPr>
            <a:xfrm>
              <a:off x="259539" y="2557862"/>
              <a:ext cx="1034407" cy="1034407"/>
            </a:xfrm>
            <a:prstGeom prst="ellipse">
              <a:avLst/>
            </a:prstGeom>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7" name="Oval 4">
              <a:extLst>
                <a:ext uri="{FF2B5EF4-FFF2-40B4-BE49-F238E27FC236}">
                  <a16:creationId xmlns:a16="http://schemas.microsoft.com/office/drawing/2014/main" id="{9649576B-B500-599B-16E8-ECA3655EF205}"/>
                </a:ext>
              </a:extLst>
            </p:cNvPr>
            <p:cNvSpPr txBox="1"/>
            <p:nvPr/>
          </p:nvSpPr>
          <p:spPr>
            <a:xfrm>
              <a:off x="411024" y="2709347"/>
              <a:ext cx="731437" cy="73143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Proposer </a:t>
              </a:r>
            </a:p>
            <a:p>
              <a:pPr marL="0" lvl="0" indent="0" algn="ctr" defTabSz="488950">
                <a:lnSpc>
                  <a:spcPct val="90000"/>
                </a:lnSpc>
                <a:spcBef>
                  <a:spcPct val="0"/>
                </a:spcBef>
                <a:spcAft>
                  <a:spcPct val="35000"/>
                </a:spcAft>
                <a:buNone/>
              </a:pPr>
              <a:r>
                <a:rPr lang="en-US" sz="1100" kern="1200"/>
                <a:t>(Team A)</a:t>
              </a:r>
            </a:p>
          </p:txBody>
        </p:sp>
      </p:grpSp>
    </p:spTree>
    <p:custDataLst>
      <p:tags r:id="rId1"/>
    </p:custDataLst>
    <p:extLst>
      <p:ext uri="{BB962C8B-B14F-4D97-AF65-F5344CB8AC3E}">
        <p14:creationId xmlns:p14="http://schemas.microsoft.com/office/powerpoint/2010/main" val="118758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600000"/>
                                        <p:tgtEl>
                                          <p:spTgt spid="11"/>
                                        </p:tgtEl>
                                      </p:cBhvr>
                                    </p:animEffect>
                                    <p:set>
                                      <p:cBhvr>
                                        <p:cTn id="7" dur="1" fill="hold">
                                          <p:stCondLst>
                                            <p:cond delay="5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6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6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b="1" dirty="0">
                <a:solidFill>
                  <a:schemeClr val="bg1"/>
                </a:solidFill>
              </a:rPr>
              <a:t>5 minute confer (1)</a:t>
            </a: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871864" y="2330878"/>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547132" y="2564904"/>
            <a:ext cx="1097736" cy="369332"/>
          </a:xfrm>
          <a:prstGeom prst="rect">
            <a:avLst/>
          </a:prstGeom>
          <a:noFill/>
        </p:spPr>
        <p:txBody>
          <a:bodyPr wrap="none" rtlCol="0">
            <a:spAutoFit/>
          </a:bodyPr>
          <a:lstStyle/>
          <a:p>
            <a:pPr algn="ctr"/>
            <a:r>
              <a:rPr lang="en-GB"/>
              <a:t>5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3" name="TextBox 2">
            <a:extLst>
              <a:ext uri="{FF2B5EF4-FFF2-40B4-BE49-F238E27FC236}">
                <a16:creationId xmlns:a16="http://schemas.microsoft.com/office/drawing/2014/main" id="{F7B73C53-3A23-3D36-6B1E-34B5CB633395}"/>
              </a:ext>
            </a:extLst>
          </p:cNvPr>
          <p:cNvSpPr txBox="1"/>
          <p:nvPr/>
        </p:nvSpPr>
        <p:spPr>
          <a:xfrm>
            <a:off x="524286" y="365124"/>
            <a:ext cx="932628" cy="369332"/>
          </a:xfrm>
          <a:prstGeom prst="rect">
            <a:avLst/>
          </a:prstGeom>
          <a:noFill/>
        </p:spPr>
        <p:txBody>
          <a:bodyPr wrap="none" rtlCol="0">
            <a:spAutoFit/>
          </a:bodyPr>
          <a:lstStyle/>
          <a:p>
            <a:r>
              <a:rPr lang="en-US" b="1">
                <a:effectLst>
                  <a:glow rad="127000">
                    <a:schemeClr val="bg1"/>
                  </a:glow>
                </a:effectLst>
              </a:rPr>
              <a:t>Confer</a:t>
            </a:r>
          </a:p>
        </p:txBody>
      </p:sp>
    </p:spTree>
    <p:custDataLst>
      <p:tags r:id="rId1"/>
    </p:custDataLst>
    <p:extLst>
      <p:ext uri="{BB962C8B-B14F-4D97-AF65-F5344CB8AC3E}">
        <p14:creationId xmlns:p14="http://schemas.microsoft.com/office/powerpoint/2010/main" val="1857555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11"/>
                                        </p:tgtEl>
                                      </p:cBhvr>
                                    </p:animEffect>
                                    <p:set>
                                      <p:cBhvr>
                                        <p:cTn id="7" dur="1" fill="hold">
                                          <p:stCondLst>
                                            <p:cond delay="2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3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solidFill>
                  <a:schemeClr val="bg1"/>
                </a:solidFill>
              </a:rPr>
              <a:t>Questions (team n - a)</a:t>
            </a:r>
            <a:endParaRPr lang="en-GB" b="1">
              <a:solidFill>
                <a:schemeClr val="bg1"/>
              </a:solidFill>
            </a:endParaRPr>
          </a:p>
        </p:txBody>
      </p:sp>
      <p:grpSp>
        <p:nvGrpSpPr>
          <p:cNvPr id="5" name="Group 4">
            <a:extLst>
              <a:ext uri="{FF2B5EF4-FFF2-40B4-BE49-F238E27FC236}">
                <a16:creationId xmlns:a16="http://schemas.microsoft.com/office/drawing/2014/main" id="{EFFE38B7-C864-7553-338B-ECE935B2AC86}"/>
              </a:ext>
            </a:extLst>
          </p:cNvPr>
          <p:cNvGrpSpPr/>
          <p:nvPr/>
        </p:nvGrpSpPr>
        <p:grpSpPr>
          <a:xfrm>
            <a:off x="786988" y="373916"/>
            <a:ext cx="1034407" cy="1034407"/>
            <a:chOff x="2585792" y="2557862"/>
            <a:chExt cx="1034407" cy="1034407"/>
          </a:xfrm>
          <a:scene3d>
            <a:camera prst="orthographicFront"/>
            <a:lightRig rig="threePt" dir="t">
              <a:rot lat="0" lon="0" rev="7500000"/>
            </a:lightRig>
          </a:scene3d>
        </p:grpSpPr>
        <p:sp>
          <p:nvSpPr>
            <p:cNvPr id="6" name="Oval 5">
              <a:extLst>
                <a:ext uri="{FF2B5EF4-FFF2-40B4-BE49-F238E27FC236}">
                  <a16:creationId xmlns:a16="http://schemas.microsoft.com/office/drawing/2014/main" id="{2FCC9E02-EB51-D8A7-6495-83D2F9FBA5CB}"/>
                </a:ext>
              </a:extLst>
            </p:cNvPr>
            <p:cNvSpPr/>
            <p:nvPr/>
          </p:nvSpPr>
          <p:spPr>
            <a:xfrm>
              <a:off x="2585792" y="2557862"/>
              <a:ext cx="1034407" cy="1034407"/>
            </a:xfrm>
            <a:prstGeom prst="ellipse">
              <a:avLst/>
            </a:prstGeom>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7" name="Oval 4">
              <a:extLst>
                <a:ext uri="{FF2B5EF4-FFF2-40B4-BE49-F238E27FC236}">
                  <a16:creationId xmlns:a16="http://schemas.microsoft.com/office/drawing/2014/main" id="{A8D5C01C-4BBA-DF9B-9429-EF83124B43D8}"/>
                </a:ext>
              </a:extLst>
            </p:cNvPr>
            <p:cNvSpPr txBox="1"/>
            <p:nvPr/>
          </p:nvSpPr>
          <p:spPr>
            <a:xfrm>
              <a:off x="2737277" y="2709347"/>
              <a:ext cx="731437" cy="73143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Questions</a:t>
              </a:r>
            </a:p>
            <a:p>
              <a:pPr marL="0" lvl="0" indent="0" algn="ctr" defTabSz="488950">
                <a:lnSpc>
                  <a:spcPct val="90000"/>
                </a:lnSpc>
                <a:spcBef>
                  <a:spcPct val="0"/>
                </a:spcBef>
                <a:spcAft>
                  <a:spcPct val="35000"/>
                </a:spcAft>
                <a:buNone/>
              </a:pPr>
              <a:r>
                <a:rPr lang="en-US" sz="1100" kern="1200"/>
                <a:t>(B –&gt; A)</a:t>
              </a:r>
            </a:p>
          </p:txBody>
        </p:sp>
      </p:grpSp>
      <p:sp>
        <p:nvSpPr>
          <p:cNvPr id="10" name="Isosceles Triangle 9">
            <a:extLst>
              <a:ext uri="{FF2B5EF4-FFF2-40B4-BE49-F238E27FC236}">
                <a16:creationId xmlns:a16="http://schemas.microsoft.com/office/drawing/2014/main" id="{2969F22A-9E64-0775-E32E-004540EB9311}"/>
              </a:ext>
            </a:extLst>
          </p:cNvPr>
          <p:cNvSpPr/>
          <p:nvPr/>
        </p:nvSpPr>
        <p:spPr>
          <a:xfrm>
            <a:off x="4774865" y="3894523"/>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Isosceles Triangle 14">
            <a:extLst>
              <a:ext uri="{FF2B5EF4-FFF2-40B4-BE49-F238E27FC236}">
                <a16:creationId xmlns:a16="http://schemas.microsoft.com/office/drawing/2014/main" id="{BEE62DC8-2046-E946-AF1F-CB184EC1ADBA}"/>
              </a:ext>
            </a:extLst>
          </p:cNvPr>
          <p:cNvSpPr/>
          <p:nvPr/>
        </p:nvSpPr>
        <p:spPr>
          <a:xfrm flipV="1">
            <a:off x="4774865" y="2310347"/>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entagon 7">
            <a:extLst>
              <a:ext uri="{FF2B5EF4-FFF2-40B4-BE49-F238E27FC236}">
                <a16:creationId xmlns:a16="http://schemas.microsoft.com/office/drawing/2014/main" id="{36552E56-2EF4-6A87-6D78-EE0BF3253628}"/>
              </a:ext>
            </a:extLst>
          </p:cNvPr>
          <p:cNvSpPr/>
          <p:nvPr/>
        </p:nvSpPr>
        <p:spPr>
          <a:xfrm rot="16200000">
            <a:off x="5098901" y="4632605"/>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lowchart: Collate 16">
            <a:extLst>
              <a:ext uri="{FF2B5EF4-FFF2-40B4-BE49-F238E27FC236}">
                <a16:creationId xmlns:a16="http://schemas.microsoft.com/office/drawing/2014/main" id="{36C3779A-B624-E23C-3754-4249741618BC}"/>
              </a:ext>
            </a:extLst>
          </p:cNvPr>
          <p:cNvSpPr/>
          <p:nvPr/>
        </p:nvSpPr>
        <p:spPr>
          <a:xfrm>
            <a:off x="4666853" y="2256341"/>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8" name="TextBox 17">
            <a:extLst>
              <a:ext uri="{FF2B5EF4-FFF2-40B4-BE49-F238E27FC236}">
                <a16:creationId xmlns:a16="http://schemas.microsoft.com/office/drawing/2014/main" id="{50D3EA49-B1C6-1BC4-5891-0B74EB0837DE}"/>
              </a:ext>
            </a:extLst>
          </p:cNvPr>
          <p:cNvSpPr txBox="1"/>
          <p:nvPr/>
        </p:nvSpPr>
        <p:spPr>
          <a:xfrm>
            <a:off x="5342121" y="2490367"/>
            <a:ext cx="1097736" cy="369332"/>
          </a:xfrm>
          <a:prstGeom prst="rect">
            <a:avLst/>
          </a:prstGeom>
          <a:noFill/>
        </p:spPr>
        <p:txBody>
          <a:bodyPr wrap="none" rtlCol="0">
            <a:spAutoFit/>
          </a:bodyPr>
          <a:lstStyle/>
          <a:p>
            <a:pPr algn="ctr"/>
            <a:r>
              <a:rPr lang="en-GB"/>
              <a:t>5 minutes</a:t>
            </a:r>
          </a:p>
        </p:txBody>
      </p:sp>
      <p:sp>
        <p:nvSpPr>
          <p:cNvPr id="19" name="Text Box 5">
            <a:extLst>
              <a:ext uri="{FF2B5EF4-FFF2-40B4-BE49-F238E27FC236}">
                <a16:creationId xmlns:a16="http://schemas.microsoft.com/office/drawing/2014/main" id="{AA005B5A-06EA-6952-DAA1-FA725EBF3C00}"/>
              </a:ext>
            </a:extLst>
          </p:cNvPr>
          <p:cNvSpPr txBox="1">
            <a:spLocks noChangeArrowheads="1"/>
          </p:cNvSpPr>
          <p:nvPr/>
        </p:nvSpPr>
        <p:spPr bwMode="auto">
          <a:xfrm>
            <a:off x="5255989" y="4650608"/>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Tree>
    <p:custDataLst>
      <p:tags r:id="rId1"/>
    </p:custDataLst>
    <p:extLst>
      <p:ext uri="{BB962C8B-B14F-4D97-AF65-F5344CB8AC3E}">
        <p14:creationId xmlns:p14="http://schemas.microsoft.com/office/powerpoint/2010/main" val="225613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15"/>
                                        </p:tgtEl>
                                      </p:cBhvr>
                                    </p:animEffect>
                                    <p:set>
                                      <p:cBhvr>
                                        <p:cTn id="7" dur="1" fill="hold">
                                          <p:stCondLst>
                                            <p:cond delay="299999"/>
                                          </p:stCondLst>
                                        </p:cTn>
                                        <p:tgtEl>
                                          <p:spTgt spid="15"/>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down)">
                                      <p:cBhvr>
                                        <p:cTn id="10" dur="300000"/>
                                        <p:tgtEl>
                                          <p:spTgt spid="10"/>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wipe(up)">
                                      <p:cBhvr>
                                        <p:cTn id="13" dur="500"/>
                                        <p:tgtEl>
                                          <p:spTgt spid="16"/>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19"/>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5" grpId="0" animBg="1"/>
      <p:bldP spid="16" grpId="0" animBg="1"/>
      <p:bldP spid="1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b="1">
                <a:solidFill>
                  <a:schemeClr val="bg1"/>
                </a:solidFill>
              </a:rPr>
              <a:t>5 minute confer (2)</a:t>
            </a: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547132" y="2564904"/>
            <a:ext cx="1097736" cy="369332"/>
          </a:xfrm>
          <a:prstGeom prst="rect">
            <a:avLst/>
          </a:prstGeom>
          <a:noFill/>
        </p:spPr>
        <p:txBody>
          <a:bodyPr wrap="none" rtlCol="0">
            <a:spAutoFit/>
          </a:bodyPr>
          <a:lstStyle/>
          <a:p>
            <a:pPr algn="ctr"/>
            <a:r>
              <a:rPr lang="en-GB"/>
              <a:t>5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3" name="TextBox 2">
            <a:extLst>
              <a:ext uri="{FF2B5EF4-FFF2-40B4-BE49-F238E27FC236}">
                <a16:creationId xmlns:a16="http://schemas.microsoft.com/office/drawing/2014/main" id="{93A76DE7-C39B-ED35-A691-712FF8721F88}"/>
              </a:ext>
            </a:extLst>
          </p:cNvPr>
          <p:cNvSpPr txBox="1"/>
          <p:nvPr/>
        </p:nvSpPr>
        <p:spPr>
          <a:xfrm>
            <a:off x="524286" y="365124"/>
            <a:ext cx="932628" cy="369332"/>
          </a:xfrm>
          <a:prstGeom prst="rect">
            <a:avLst/>
          </a:prstGeom>
          <a:noFill/>
        </p:spPr>
        <p:txBody>
          <a:bodyPr wrap="none" rtlCol="0">
            <a:spAutoFit/>
          </a:bodyPr>
          <a:lstStyle/>
          <a:p>
            <a:r>
              <a:rPr lang="en-US" b="1">
                <a:effectLst>
                  <a:glow rad="127000">
                    <a:schemeClr val="bg1"/>
                  </a:glow>
                </a:effectLst>
              </a:rPr>
              <a:t>Confer</a:t>
            </a:r>
          </a:p>
        </p:txBody>
      </p:sp>
    </p:spTree>
    <p:custDataLst>
      <p:tags r:id="rId1"/>
    </p:custDataLst>
    <p:extLst>
      <p:ext uri="{BB962C8B-B14F-4D97-AF65-F5344CB8AC3E}">
        <p14:creationId xmlns:p14="http://schemas.microsoft.com/office/powerpoint/2010/main" val="1343162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11"/>
                                        </p:tgtEl>
                                      </p:cBhvr>
                                    </p:animEffect>
                                    <p:set>
                                      <p:cBhvr>
                                        <p:cTn id="7" dur="1" fill="hold">
                                          <p:stCondLst>
                                            <p:cond delay="2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3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solidFill>
                  <a:schemeClr val="bg1"/>
                </a:solidFill>
              </a:rPr>
              <a:t>Proposer (team n)</a:t>
            </a:r>
            <a:endParaRPr lang="en-GB" b="1">
              <a:solidFill>
                <a:schemeClr val="bg1"/>
              </a:solidFill>
            </a:endParaRPr>
          </a:p>
        </p:txBody>
      </p:sp>
      <p:grpSp>
        <p:nvGrpSpPr>
          <p:cNvPr id="5" name="Group 4">
            <a:extLst>
              <a:ext uri="{FF2B5EF4-FFF2-40B4-BE49-F238E27FC236}">
                <a16:creationId xmlns:a16="http://schemas.microsoft.com/office/drawing/2014/main" id="{4AD588A1-6F00-4835-8E1F-B8B734860D5B}"/>
              </a:ext>
            </a:extLst>
          </p:cNvPr>
          <p:cNvGrpSpPr/>
          <p:nvPr/>
        </p:nvGrpSpPr>
        <p:grpSpPr>
          <a:xfrm>
            <a:off x="696025" y="597728"/>
            <a:ext cx="1034407" cy="1034407"/>
            <a:chOff x="2585792" y="464234"/>
            <a:chExt cx="1034407" cy="1034407"/>
          </a:xfrm>
          <a:scene3d>
            <a:camera prst="orthographicFront"/>
            <a:lightRig rig="threePt" dir="t">
              <a:rot lat="0" lon="0" rev="7500000"/>
            </a:lightRig>
          </a:scene3d>
        </p:grpSpPr>
        <p:sp>
          <p:nvSpPr>
            <p:cNvPr id="6" name="Oval 5">
              <a:extLst>
                <a:ext uri="{FF2B5EF4-FFF2-40B4-BE49-F238E27FC236}">
                  <a16:creationId xmlns:a16="http://schemas.microsoft.com/office/drawing/2014/main" id="{D6EF7F4E-9C51-132E-6686-5B94D956B24C}"/>
                </a:ext>
              </a:extLst>
            </p:cNvPr>
            <p:cNvSpPr/>
            <p:nvPr/>
          </p:nvSpPr>
          <p:spPr>
            <a:xfrm>
              <a:off x="2585792" y="464234"/>
              <a:ext cx="1034407" cy="1034407"/>
            </a:xfrm>
            <a:prstGeom prst="ellipse">
              <a:avLst/>
            </a:prstGeom>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7" name="Oval 4">
              <a:extLst>
                <a:ext uri="{FF2B5EF4-FFF2-40B4-BE49-F238E27FC236}">
                  <a16:creationId xmlns:a16="http://schemas.microsoft.com/office/drawing/2014/main" id="{14A1BA02-B89E-A65A-922F-FB51D05D9EB7}"/>
                </a:ext>
              </a:extLst>
            </p:cNvPr>
            <p:cNvSpPr txBox="1"/>
            <p:nvPr/>
          </p:nvSpPr>
          <p:spPr>
            <a:xfrm>
              <a:off x="2737277" y="615719"/>
              <a:ext cx="731437" cy="73143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Proposer</a:t>
              </a:r>
            </a:p>
            <a:p>
              <a:pPr marL="0" lvl="0" indent="0" algn="ctr" defTabSz="488950">
                <a:lnSpc>
                  <a:spcPct val="90000"/>
                </a:lnSpc>
                <a:spcBef>
                  <a:spcPct val="0"/>
                </a:spcBef>
                <a:spcAft>
                  <a:spcPct val="35000"/>
                </a:spcAft>
                <a:buNone/>
              </a:pPr>
              <a:r>
                <a:rPr lang="en-US" sz="1100" kern="1200"/>
                <a:t>(Team B)</a:t>
              </a:r>
            </a:p>
          </p:txBody>
        </p:sp>
      </p:grpSp>
      <p:sp>
        <p:nvSpPr>
          <p:cNvPr id="9" name="Isosceles Triangle 8">
            <a:extLst>
              <a:ext uri="{FF2B5EF4-FFF2-40B4-BE49-F238E27FC236}">
                <a16:creationId xmlns:a16="http://schemas.microsoft.com/office/drawing/2014/main" id="{F05EB18F-136B-0897-78BB-A31F5692C14A}"/>
              </a:ext>
            </a:extLst>
          </p:cNvPr>
          <p:cNvSpPr/>
          <p:nvPr/>
        </p:nvSpPr>
        <p:spPr>
          <a:xfrm>
            <a:off x="4788245" y="4018899"/>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Isosceles Triangle 9">
            <a:extLst>
              <a:ext uri="{FF2B5EF4-FFF2-40B4-BE49-F238E27FC236}">
                <a16:creationId xmlns:a16="http://schemas.microsoft.com/office/drawing/2014/main" id="{190393F2-3F37-194C-6024-49516D00F3F5}"/>
              </a:ext>
            </a:extLst>
          </p:cNvPr>
          <p:cNvSpPr/>
          <p:nvPr/>
        </p:nvSpPr>
        <p:spPr>
          <a:xfrm flipV="1">
            <a:off x="4788245" y="2434723"/>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entagon 7">
            <a:extLst>
              <a:ext uri="{FF2B5EF4-FFF2-40B4-BE49-F238E27FC236}">
                <a16:creationId xmlns:a16="http://schemas.microsoft.com/office/drawing/2014/main" id="{1F72669A-A32A-32BE-917B-31467774C9B1}"/>
              </a:ext>
            </a:extLst>
          </p:cNvPr>
          <p:cNvSpPr/>
          <p:nvPr/>
        </p:nvSpPr>
        <p:spPr>
          <a:xfrm rot="16200000">
            <a:off x="5112281" y="4756981"/>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lowchart: Collate 15">
            <a:extLst>
              <a:ext uri="{FF2B5EF4-FFF2-40B4-BE49-F238E27FC236}">
                <a16:creationId xmlns:a16="http://schemas.microsoft.com/office/drawing/2014/main" id="{2C674577-6733-E021-C273-5A2296589649}"/>
              </a:ext>
            </a:extLst>
          </p:cNvPr>
          <p:cNvSpPr/>
          <p:nvPr/>
        </p:nvSpPr>
        <p:spPr>
          <a:xfrm>
            <a:off x="4680233" y="2380717"/>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7" name="TextBox 16">
            <a:extLst>
              <a:ext uri="{FF2B5EF4-FFF2-40B4-BE49-F238E27FC236}">
                <a16:creationId xmlns:a16="http://schemas.microsoft.com/office/drawing/2014/main" id="{3CD43FB7-85D3-63DC-C2AC-4C40454FD019}"/>
              </a:ext>
            </a:extLst>
          </p:cNvPr>
          <p:cNvSpPr txBox="1"/>
          <p:nvPr/>
        </p:nvSpPr>
        <p:spPr>
          <a:xfrm>
            <a:off x="5355501" y="2614743"/>
            <a:ext cx="1097736" cy="369332"/>
          </a:xfrm>
          <a:prstGeom prst="rect">
            <a:avLst/>
          </a:prstGeom>
          <a:noFill/>
        </p:spPr>
        <p:txBody>
          <a:bodyPr wrap="none" rtlCol="0">
            <a:spAutoFit/>
          </a:bodyPr>
          <a:lstStyle/>
          <a:p>
            <a:pPr algn="ctr"/>
            <a:r>
              <a:rPr lang="en-GB"/>
              <a:t>5 minutes</a:t>
            </a:r>
          </a:p>
        </p:txBody>
      </p:sp>
      <p:sp>
        <p:nvSpPr>
          <p:cNvPr id="18" name="Text Box 5">
            <a:extLst>
              <a:ext uri="{FF2B5EF4-FFF2-40B4-BE49-F238E27FC236}">
                <a16:creationId xmlns:a16="http://schemas.microsoft.com/office/drawing/2014/main" id="{D849A787-9D4B-756D-52E7-ED5ED2916EF7}"/>
              </a:ext>
            </a:extLst>
          </p:cNvPr>
          <p:cNvSpPr txBox="1">
            <a:spLocks noChangeArrowheads="1"/>
          </p:cNvSpPr>
          <p:nvPr/>
        </p:nvSpPr>
        <p:spPr bwMode="auto">
          <a:xfrm>
            <a:off x="5269369" y="4774984"/>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Tree>
    <p:custDataLst>
      <p:tags r:id="rId1"/>
    </p:custDataLst>
    <p:extLst>
      <p:ext uri="{BB962C8B-B14F-4D97-AF65-F5344CB8AC3E}">
        <p14:creationId xmlns:p14="http://schemas.microsoft.com/office/powerpoint/2010/main" val="178555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10"/>
                                        </p:tgtEl>
                                      </p:cBhvr>
                                    </p:animEffect>
                                    <p:set>
                                      <p:cBhvr>
                                        <p:cTn id="7" dur="1" fill="hold">
                                          <p:stCondLst>
                                            <p:cond delay="299999"/>
                                          </p:stCondLst>
                                        </p:cTn>
                                        <p:tgtEl>
                                          <p:spTgt spid="10"/>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300000"/>
                                        <p:tgtEl>
                                          <p:spTgt spid="9"/>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wipe(up)">
                                      <p:cBhvr>
                                        <p:cTn id="13" dur="500"/>
                                        <p:tgtEl>
                                          <p:spTgt spid="15"/>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18"/>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5" grpId="0" animBg="1"/>
      <p:bldP spid="1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b="1">
                <a:solidFill>
                  <a:schemeClr val="bg1"/>
                </a:solidFill>
              </a:rPr>
              <a:t>5 minute confer (3)</a:t>
            </a: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547132" y="2564904"/>
            <a:ext cx="1097736" cy="369332"/>
          </a:xfrm>
          <a:prstGeom prst="rect">
            <a:avLst/>
          </a:prstGeom>
          <a:noFill/>
        </p:spPr>
        <p:txBody>
          <a:bodyPr wrap="none" rtlCol="0">
            <a:spAutoFit/>
          </a:bodyPr>
          <a:lstStyle/>
          <a:p>
            <a:pPr algn="ctr"/>
            <a:r>
              <a:rPr lang="en-GB"/>
              <a:t>5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3" name="TextBox 2">
            <a:extLst>
              <a:ext uri="{FF2B5EF4-FFF2-40B4-BE49-F238E27FC236}">
                <a16:creationId xmlns:a16="http://schemas.microsoft.com/office/drawing/2014/main" id="{FAF9233A-F191-0119-ED5D-8F39F2A04DC6}"/>
              </a:ext>
            </a:extLst>
          </p:cNvPr>
          <p:cNvSpPr txBox="1"/>
          <p:nvPr/>
        </p:nvSpPr>
        <p:spPr>
          <a:xfrm>
            <a:off x="524286" y="365124"/>
            <a:ext cx="932628" cy="369332"/>
          </a:xfrm>
          <a:prstGeom prst="rect">
            <a:avLst/>
          </a:prstGeom>
          <a:noFill/>
        </p:spPr>
        <p:txBody>
          <a:bodyPr wrap="none" rtlCol="0">
            <a:spAutoFit/>
          </a:bodyPr>
          <a:lstStyle/>
          <a:p>
            <a:r>
              <a:rPr lang="en-US" b="1">
                <a:effectLst>
                  <a:glow rad="127000">
                    <a:schemeClr val="bg1"/>
                  </a:glow>
                </a:effectLst>
              </a:rPr>
              <a:t>Confer</a:t>
            </a:r>
          </a:p>
        </p:txBody>
      </p:sp>
    </p:spTree>
    <p:custDataLst>
      <p:tags r:id="rId1"/>
    </p:custDataLst>
    <p:extLst>
      <p:ext uri="{BB962C8B-B14F-4D97-AF65-F5344CB8AC3E}">
        <p14:creationId xmlns:p14="http://schemas.microsoft.com/office/powerpoint/2010/main" val="865982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11"/>
                                        </p:tgtEl>
                                      </p:cBhvr>
                                    </p:animEffect>
                                    <p:set>
                                      <p:cBhvr>
                                        <p:cTn id="7" dur="1" fill="hold">
                                          <p:stCondLst>
                                            <p:cond delay="2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3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bg1"/>
                </a:solidFill>
              </a:rPr>
              <a:t>Questions (team a - n)</a:t>
            </a:r>
            <a:endParaRPr lang="en-GB" b="1" dirty="0">
              <a:solidFill>
                <a:schemeClr val="bg1"/>
              </a:solidFill>
            </a:endParaRPr>
          </a:p>
        </p:txBody>
      </p:sp>
      <p:grpSp>
        <p:nvGrpSpPr>
          <p:cNvPr id="5" name="Group 4">
            <a:extLst>
              <a:ext uri="{FF2B5EF4-FFF2-40B4-BE49-F238E27FC236}">
                <a16:creationId xmlns:a16="http://schemas.microsoft.com/office/drawing/2014/main" id="{B7037A90-B525-F9F2-A9FA-686E55E479B0}"/>
              </a:ext>
            </a:extLst>
          </p:cNvPr>
          <p:cNvGrpSpPr/>
          <p:nvPr/>
        </p:nvGrpSpPr>
        <p:grpSpPr>
          <a:xfrm>
            <a:off x="473396" y="291688"/>
            <a:ext cx="1034407" cy="1034407"/>
            <a:chOff x="4912046" y="464234"/>
            <a:chExt cx="1034407" cy="1034407"/>
          </a:xfrm>
          <a:scene3d>
            <a:camera prst="orthographicFront"/>
            <a:lightRig rig="threePt" dir="t">
              <a:rot lat="0" lon="0" rev="7500000"/>
            </a:lightRig>
          </a:scene3d>
        </p:grpSpPr>
        <p:sp>
          <p:nvSpPr>
            <p:cNvPr id="6" name="Oval 5">
              <a:extLst>
                <a:ext uri="{FF2B5EF4-FFF2-40B4-BE49-F238E27FC236}">
                  <a16:creationId xmlns:a16="http://schemas.microsoft.com/office/drawing/2014/main" id="{0E2D29C5-F4BF-E940-F776-3EEA1B714057}"/>
                </a:ext>
              </a:extLst>
            </p:cNvPr>
            <p:cNvSpPr/>
            <p:nvPr/>
          </p:nvSpPr>
          <p:spPr>
            <a:xfrm>
              <a:off x="4912046" y="464234"/>
              <a:ext cx="1034407" cy="1034407"/>
            </a:xfrm>
            <a:prstGeom prst="ellipse">
              <a:avLst/>
            </a:prstGeom>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7" name="Oval 4">
              <a:extLst>
                <a:ext uri="{FF2B5EF4-FFF2-40B4-BE49-F238E27FC236}">
                  <a16:creationId xmlns:a16="http://schemas.microsoft.com/office/drawing/2014/main" id="{C6DFF911-3088-6FF3-612C-6612587CF79E}"/>
                </a:ext>
              </a:extLst>
            </p:cNvPr>
            <p:cNvSpPr txBox="1"/>
            <p:nvPr/>
          </p:nvSpPr>
          <p:spPr>
            <a:xfrm>
              <a:off x="5063531" y="615719"/>
              <a:ext cx="731437" cy="73143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Questions</a:t>
              </a:r>
            </a:p>
            <a:p>
              <a:pPr marL="0" lvl="0" indent="0" algn="ctr" defTabSz="488950">
                <a:lnSpc>
                  <a:spcPct val="90000"/>
                </a:lnSpc>
                <a:spcBef>
                  <a:spcPct val="0"/>
                </a:spcBef>
                <a:spcAft>
                  <a:spcPct val="35000"/>
                </a:spcAft>
                <a:buNone/>
              </a:pPr>
              <a:r>
                <a:rPr lang="en-US" sz="1100" kern="1200"/>
                <a:t>(A –&gt; B)</a:t>
              </a:r>
            </a:p>
          </p:txBody>
        </p:sp>
      </p:grpSp>
      <p:sp>
        <p:nvSpPr>
          <p:cNvPr id="9" name="Isosceles Triangle 8">
            <a:extLst>
              <a:ext uri="{FF2B5EF4-FFF2-40B4-BE49-F238E27FC236}">
                <a16:creationId xmlns:a16="http://schemas.microsoft.com/office/drawing/2014/main" id="{AEEC068E-561E-965C-2A79-496044A9E448}"/>
              </a:ext>
            </a:extLst>
          </p:cNvPr>
          <p:cNvSpPr/>
          <p:nvPr/>
        </p:nvSpPr>
        <p:spPr>
          <a:xfrm>
            <a:off x="4841720" y="4050227"/>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Isosceles Triangle 9">
            <a:extLst>
              <a:ext uri="{FF2B5EF4-FFF2-40B4-BE49-F238E27FC236}">
                <a16:creationId xmlns:a16="http://schemas.microsoft.com/office/drawing/2014/main" id="{7DC94796-3CCD-59A5-DBA8-0DFBD07F4EC5}"/>
              </a:ext>
            </a:extLst>
          </p:cNvPr>
          <p:cNvSpPr/>
          <p:nvPr/>
        </p:nvSpPr>
        <p:spPr>
          <a:xfrm flipV="1">
            <a:off x="4841720" y="2466051"/>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entagon 7">
            <a:extLst>
              <a:ext uri="{FF2B5EF4-FFF2-40B4-BE49-F238E27FC236}">
                <a16:creationId xmlns:a16="http://schemas.microsoft.com/office/drawing/2014/main" id="{A89DBA29-05D0-EB0C-5B82-F1FC06D6BEA2}"/>
              </a:ext>
            </a:extLst>
          </p:cNvPr>
          <p:cNvSpPr/>
          <p:nvPr/>
        </p:nvSpPr>
        <p:spPr>
          <a:xfrm rot="16200000">
            <a:off x="5165756" y="4788309"/>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lowchart: Collate 15">
            <a:extLst>
              <a:ext uri="{FF2B5EF4-FFF2-40B4-BE49-F238E27FC236}">
                <a16:creationId xmlns:a16="http://schemas.microsoft.com/office/drawing/2014/main" id="{A96416F7-FB91-CF7B-A425-EB4FF229B00D}"/>
              </a:ext>
            </a:extLst>
          </p:cNvPr>
          <p:cNvSpPr/>
          <p:nvPr/>
        </p:nvSpPr>
        <p:spPr>
          <a:xfrm>
            <a:off x="4733708" y="2412045"/>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7" name="TextBox 16">
            <a:extLst>
              <a:ext uri="{FF2B5EF4-FFF2-40B4-BE49-F238E27FC236}">
                <a16:creationId xmlns:a16="http://schemas.microsoft.com/office/drawing/2014/main" id="{A3F1674F-09D1-A1E0-092E-F379945242DD}"/>
              </a:ext>
            </a:extLst>
          </p:cNvPr>
          <p:cNvSpPr txBox="1"/>
          <p:nvPr/>
        </p:nvSpPr>
        <p:spPr>
          <a:xfrm>
            <a:off x="5408976" y="2646071"/>
            <a:ext cx="1097736" cy="369332"/>
          </a:xfrm>
          <a:prstGeom prst="rect">
            <a:avLst/>
          </a:prstGeom>
          <a:noFill/>
        </p:spPr>
        <p:txBody>
          <a:bodyPr wrap="none" rtlCol="0">
            <a:spAutoFit/>
          </a:bodyPr>
          <a:lstStyle/>
          <a:p>
            <a:pPr algn="ctr"/>
            <a:r>
              <a:rPr lang="en-GB"/>
              <a:t>5 minutes</a:t>
            </a:r>
          </a:p>
        </p:txBody>
      </p:sp>
      <p:sp>
        <p:nvSpPr>
          <p:cNvPr id="18" name="Text Box 5">
            <a:extLst>
              <a:ext uri="{FF2B5EF4-FFF2-40B4-BE49-F238E27FC236}">
                <a16:creationId xmlns:a16="http://schemas.microsoft.com/office/drawing/2014/main" id="{9E757665-9A33-1645-6197-5539CE96F557}"/>
              </a:ext>
            </a:extLst>
          </p:cNvPr>
          <p:cNvSpPr txBox="1">
            <a:spLocks noChangeArrowheads="1"/>
          </p:cNvSpPr>
          <p:nvPr/>
        </p:nvSpPr>
        <p:spPr bwMode="auto">
          <a:xfrm>
            <a:off x="5322844" y="4806312"/>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Tree>
    <p:custDataLst>
      <p:tags r:id="rId1"/>
    </p:custDataLst>
    <p:extLst>
      <p:ext uri="{BB962C8B-B14F-4D97-AF65-F5344CB8AC3E}">
        <p14:creationId xmlns:p14="http://schemas.microsoft.com/office/powerpoint/2010/main" val="2869707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10"/>
                                        </p:tgtEl>
                                      </p:cBhvr>
                                    </p:animEffect>
                                    <p:set>
                                      <p:cBhvr>
                                        <p:cTn id="7" dur="1" fill="hold">
                                          <p:stCondLst>
                                            <p:cond delay="299999"/>
                                          </p:stCondLst>
                                        </p:cTn>
                                        <p:tgtEl>
                                          <p:spTgt spid="10"/>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300000"/>
                                        <p:tgtEl>
                                          <p:spTgt spid="9"/>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wipe(up)">
                                      <p:cBhvr>
                                        <p:cTn id="13" dur="500"/>
                                        <p:tgtEl>
                                          <p:spTgt spid="15"/>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18"/>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5" grpId="0" animBg="1"/>
      <p:bldP spid="1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b="1">
                <a:solidFill>
                  <a:schemeClr val="bg1"/>
                </a:solidFill>
              </a:rPr>
              <a:t>5 minute confer (4)</a:t>
            </a: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547132" y="2564904"/>
            <a:ext cx="1097736" cy="369332"/>
          </a:xfrm>
          <a:prstGeom prst="rect">
            <a:avLst/>
          </a:prstGeom>
          <a:noFill/>
        </p:spPr>
        <p:txBody>
          <a:bodyPr wrap="none" rtlCol="0">
            <a:spAutoFit/>
          </a:bodyPr>
          <a:lstStyle/>
          <a:p>
            <a:pPr algn="ctr"/>
            <a:r>
              <a:rPr lang="en-GB"/>
              <a:t>5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7" name="TextBox 6">
            <a:extLst>
              <a:ext uri="{FF2B5EF4-FFF2-40B4-BE49-F238E27FC236}">
                <a16:creationId xmlns:a16="http://schemas.microsoft.com/office/drawing/2014/main" id="{E7EBD3B4-709F-48C8-7277-4A73304A3F5E}"/>
              </a:ext>
            </a:extLst>
          </p:cNvPr>
          <p:cNvSpPr txBox="1"/>
          <p:nvPr/>
        </p:nvSpPr>
        <p:spPr>
          <a:xfrm>
            <a:off x="524286" y="365124"/>
            <a:ext cx="932628" cy="369332"/>
          </a:xfrm>
          <a:prstGeom prst="rect">
            <a:avLst/>
          </a:prstGeom>
          <a:noFill/>
        </p:spPr>
        <p:txBody>
          <a:bodyPr wrap="none" rtlCol="0">
            <a:spAutoFit/>
          </a:bodyPr>
          <a:lstStyle/>
          <a:p>
            <a:r>
              <a:rPr lang="en-US" b="1">
                <a:effectLst>
                  <a:glow rad="127000">
                    <a:schemeClr val="bg1"/>
                  </a:glow>
                </a:effectLst>
              </a:rPr>
              <a:t>Confer</a:t>
            </a:r>
          </a:p>
        </p:txBody>
      </p:sp>
    </p:spTree>
    <p:custDataLst>
      <p:tags r:id="rId1"/>
    </p:custDataLst>
    <p:extLst>
      <p:ext uri="{BB962C8B-B14F-4D97-AF65-F5344CB8AC3E}">
        <p14:creationId xmlns:p14="http://schemas.microsoft.com/office/powerpoint/2010/main" val="1987621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11"/>
                                        </p:tgtEl>
                                      </p:cBhvr>
                                    </p:animEffect>
                                    <p:set>
                                      <p:cBhvr>
                                        <p:cTn id="7" dur="1" fill="hold">
                                          <p:stCondLst>
                                            <p:cond delay="2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3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solidFill>
                  <a:schemeClr val="bg1"/>
                </a:solidFill>
              </a:rPr>
              <a:t>Summary (team a)</a:t>
            </a:r>
            <a:endParaRPr lang="en-GB" b="1">
              <a:solidFill>
                <a:schemeClr val="bg1"/>
              </a:solidFill>
            </a:endParaRPr>
          </a:p>
        </p:txBody>
      </p:sp>
      <p:grpSp>
        <p:nvGrpSpPr>
          <p:cNvPr id="5" name="Group 4">
            <a:extLst>
              <a:ext uri="{FF2B5EF4-FFF2-40B4-BE49-F238E27FC236}">
                <a16:creationId xmlns:a16="http://schemas.microsoft.com/office/drawing/2014/main" id="{B54E806D-E94D-E40F-2BF3-C473FE8194AE}"/>
              </a:ext>
            </a:extLst>
          </p:cNvPr>
          <p:cNvGrpSpPr/>
          <p:nvPr/>
        </p:nvGrpSpPr>
        <p:grpSpPr>
          <a:xfrm>
            <a:off x="491197" y="365124"/>
            <a:ext cx="1034407" cy="1034407"/>
            <a:chOff x="4912046" y="2557862"/>
            <a:chExt cx="1034407" cy="1034407"/>
          </a:xfrm>
          <a:scene3d>
            <a:camera prst="orthographicFront"/>
            <a:lightRig rig="threePt" dir="t">
              <a:rot lat="0" lon="0" rev="7500000"/>
            </a:lightRig>
          </a:scene3d>
        </p:grpSpPr>
        <p:sp>
          <p:nvSpPr>
            <p:cNvPr id="6" name="Oval 5">
              <a:extLst>
                <a:ext uri="{FF2B5EF4-FFF2-40B4-BE49-F238E27FC236}">
                  <a16:creationId xmlns:a16="http://schemas.microsoft.com/office/drawing/2014/main" id="{50F68ACF-DAFC-D993-5367-E5BFF5C9CAC6}"/>
                </a:ext>
              </a:extLst>
            </p:cNvPr>
            <p:cNvSpPr/>
            <p:nvPr/>
          </p:nvSpPr>
          <p:spPr>
            <a:xfrm>
              <a:off x="4912046" y="2557862"/>
              <a:ext cx="1034407" cy="1034407"/>
            </a:xfrm>
            <a:prstGeom prst="ellipse">
              <a:avLst/>
            </a:prstGeom>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7" name="Oval 4">
              <a:extLst>
                <a:ext uri="{FF2B5EF4-FFF2-40B4-BE49-F238E27FC236}">
                  <a16:creationId xmlns:a16="http://schemas.microsoft.com/office/drawing/2014/main" id="{4C56DD61-D47D-D799-5413-6EB324EAC783}"/>
                </a:ext>
              </a:extLst>
            </p:cNvPr>
            <p:cNvSpPr txBox="1"/>
            <p:nvPr/>
          </p:nvSpPr>
          <p:spPr>
            <a:xfrm>
              <a:off x="5063531" y="2709347"/>
              <a:ext cx="731437" cy="73143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Summary</a:t>
              </a:r>
            </a:p>
            <a:p>
              <a:pPr marL="0" lvl="0" indent="0" algn="ctr" defTabSz="488950">
                <a:lnSpc>
                  <a:spcPct val="90000"/>
                </a:lnSpc>
                <a:spcBef>
                  <a:spcPct val="0"/>
                </a:spcBef>
                <a:spcAft>
                  <a:spcPct val="35000"/>
                </a:spcAft>
                <a:buNone/>
              </a:pPr>
              <a:r>
                <a:rPr lang="en-US" sz="1100" kern="1200"/>
                <a:t>(Team A)</a:t>
              </a:r>
            </a:p>
          </p:txBody>
        </p:sp>
      </p:grpSp>
      <p:sp>
        <p:nvSpPr>
          <p:cNvPr id="9" name="Isosceles Triangle 8">
            <a:extLst>
              <a:ext uri="{FF2B5EF4-FFF2-40B4-BE49-F238E27FC236}">
                <a16:creationId xmlns:a16="http://schemas.microsoft.com/office/drawing/2014/main" id="{487ACCAF-5D22-C296-D6CD-18DB3EDF475B}"/>
              </a:ext>
            </a:extLst>
          </p:cNvPr>
          <p:cNvSpPr/>
          <p:nvPr/>
        </p:nvSpPr>
        <p:spPr>
          <a:xfrm>
            <a:off x="4942154" y="405928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Isosceles Triangle 9">
            <a:extLst>
              <a:ext uri="{FF2B5EF4-FFF2-40B4-BE49-F238E27FC236}">
                <a16:creationId xmlns:a16="http://schemas.microsoft.com/office/drawing/2014/main" id="{BDCFA3B6-74CB-ACE7-A24F-F6EBF229609C}"/>
              </a:ext>
            </a:extLst>
          </p:cNvPr>
          <p:cNvSpPr/>
          <p:nvPr/>
        </p:nvSpPr>
        <p:spPr>
          <a:xfrm flipV="1">
            <a:off x="4942154" y="247510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entagon 7">
            <a:extLst>
              <a:ext uri="{FF2B5EF4-FFF2-40B4-BE49-F238E27FC236}">
                <a16:creationId xmlns:a16="http://schemas.microsoft.com/office/drawing/2014/main" id="{5213E05E-146C-1648-1457-562A69277403}"/>
              </a:ext>
            </a:extLst>
          </p:cNvPr>
          <p:cNvSpPr/>
          <p:nvPr/>
        </p:nvSpPr>
        <p:spPr>
          <a:xfrm rot="16200000">
            <a:off x="5266190" y="479736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lowchart: Collate 15">
            <a:extLst>
              <a:ext uri="{FF2B5EF4-FFF2-40B4-BE49-F238E27FC236}">
                <a16:creationId xmlns:a16="http://schemas.microsoft.com/office/drawing/2014/main" id="{95D802C3-EA85-F79E-CD1F-6B9C2560E511}"/>
              </a:ext>
            </a:extLst>
          </p:cNvPr>
          <p:cNvSpPr/>
          <p:nvPr/>
        </p:nvSpPr>
        <p:spPr>
          <a:xfrm>
            <a:off x="4834142" y="2421098"/>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7" name="TextBox 16">
            <a:extLst>
              <a:ext uri="{FF2B5EF4-FFF2-40B4-BE49-F238E27FC236}">
                <a16:creationId xmlns:a16="http://schemas.microsoft.com/office/drawing/2014/main" id="{B0EDA4DE-CF3C-292F-7390-B7210F4FE00B}"/>
              </a:ext>
            </a:extLst>
          </p:cNvPr>
          <p:cNvSpPr txBox="1"/>
          <p:nvPr/>
        </p:nvSpPr>
        <p:spPr>
          <a:xfrm>
            <a:off x="5509410" y="2655124"/>
            <a:ext cx="1097736" cy="369332"/>
          </a:xfrm>
          <a:prstGeom prst="rect">
            <a:avLst/>
          </a:prstGeom>
          <a:noFill/>
        </p:spPr>
        <p:txBody>
          <a:bodyPr wrap="none" rtlCol="0">
            <a:spAutoFit/>
          </a:bodyPr>
          <a:lstStyle/>
          <a:p>
            <a:pPr algn="ctr"/>
            <a:r>
              <a:rPr lang="en-GB"/>
              <a:t>5 minutes</a:t>
            </a:r>
          </a:p>
        </p:txBody>
      </p:sp>
      <p:sp>
        <p:nvSpPr>
          <p:cNvPr id="18" name="Text Box 5">
            <a:extLst>
              <a:ext uri="{FF2B5EF4-FFF2-40B4-BE49-F238E27FC236}">
                <a16:creationId xmlns:a16="http://schemas.microsoft.com/office/drawing/2014/main" id="{7C6D7F9A-5BB0-C638-0432-828B3613719E}"/>
              </a:ext>
            </a:extLst>
          </p:cNvPr>
          <p:cNvSpPr txBox="1">
            <a:spLocks noChangeArrowheads="1"/>
          </p:cNvSpPr>
          <p:nvPr/>
        </p:nvSpPr>
        <p:spPr bwMode="auto">
          <a:xfrm>
            <a:off x="5423278" y="481536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Tree>
    <p:custDataLst>
      <p:tags r:id="rId1"/>
    </p:custDataLst>
    <p:extLst>
      <p:ext uri="{BB962C8B-B14F-4D97-AF65-F5344CB8AC3E}">
        <p14:creationId xmlns:p14="http://schemas.microsoft.com/office/powerpoint/2010/main" val="341091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10"/>
                                        </p:tgtEl>
                                      </p:cBhvr>
                                    </p:animEffect>
                                    <p:set>
                                      <p:cBhvr>
                                        <p:cTn id="7" dur="1" fill="hold">
                                          <p:stCondLst>
                                            <p:cond delay="299999"/>
                                          </p:stCondLst>
                                        </p:cTn>
                                        <p:tgtEl>
                                          <p:spTgt spid="10"/>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300000"/>
                                        <p:tgtEl>
                                          <p:spTgt spid="9"/>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wipe(up)">
                                      <p:cBhvr>
                                        <p:cTn id="13" dur="500"/>
                                        <p:tgtEl>
                                          <p:spTgt spid="15"/>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18"/>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5" grpId="0" animBg="1"/>
      <p:bldP spid="1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1158FAD5-AFC2-C106-500C-6A04E0CF78BB}"/>
              </a:ext>
            </a:extLst>
          </p:cNvPr>
          <p:cNvGrpSpPr/>
          <p:nvPr/>
        </p:nvGrpSpPr>
        <p:grpSpPr>
          <a:xfrm>
            <a:off x="473396" y="365124"/>
            <a:ext cx="1034407" cy="1034407"/>
            <a:chOff x="7238299" y="2557862"/>
            <a:chExt cx="1034407" cy="1034407"/>
          </a:xfrm>
          <a:scene3d>
            <a:camera prst="orthographicFront"/>
            <a:lightRig rig="threePt" dir="t">
              <a:rot lat="0" lon="0" rev="7500000"/>
            </a:lightRig>
          </a:scene3d>
        </p:grpSpPr>
        <p:sp>
          <p:nvSpPr>
            <p:cNvPr id="6" name="Oval 5">
              <a:extLst>
                <a:ext uri="{FF2B5EF4-FFF2-40B4-BE49-F238E27FC236}">
                  <a16:creationId xmlns:a16="http://schemas.microsoft.com/office/drawing/2014/main" id="{A27D895C-10F1-B1F9-114D-2E67C579DBBD}"/>
                </a:ext>
              </a:extLst>
            </p:cNvPr>
            <p:cNvSpPr/>
            <p:nvPr/>
          </p:nvSpPr>
          <p:spPr>
            <a:xfrm>
              <a:off x="7238299" y="2557862"/>
              <a:ext cx="1034407" cy="1034407"/>
            </a:xfrm>
            <a:prstGeom prst="ellipse">
              <a:avLst/>
            </a:prstGeom>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7" name="Oval 4">
              <a:extLst>
                <a:ext uri="{FF2B5EF4-FFF2-40B4-BE49-F238E27FC236}">
                  <a16:creationId xmlns:a16="http://schemas.microsoft.com/office/drawing/2014/main" id="{1962834B-09E7-6B89-4A71-0AF967E623D0}"/>
                </a:ext>
              </a:extLst>
            </p:cNvPr>
            <p:cNvSpPr txBox="1"/>
            <p:nvPr/>
          </p:nvSpPr>
          <p:spPr>
            <a:xfrm>
              <a:off x="7389784" y="2709347"/>
              <a:ext cx="731437" cy="73143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Summary</a:t>
              </a:r>
            </a:p>
            <a:p>
              <a:pPr marL="0" lvl="0" indent="0" algn="ctr" defTabSz="488950">
                <a:lnSpc>
                  <a:spcPct val="90000"/>
                </a:lnSpc>
                <a:spcBef>
                  <a:spcPct val="0"/>
                </a:spcBef>
                <a:spcAft>
                  <a:spcPct val="35000"/>
                </a:spcAft>
                <a:buNone/>
              </a:pPr>
              <a:r>
                <a:rPr lang="en-US" sz="1100" kern="1200"/>
                <a:t>(Team B)</a:t>
              </a:r>
            </a:p>
          </p:txBody>
        </p:sp>
      </p:grpSp>
      <p:sp>
        <p:nvSpPr>
          <p:cNvPr id="19" name="Isosceles Triangle 18">
            <a:extLst>
              <a:ext uri="{FF2B5EF4-FFF2-40B4-BE49-F238E27FC236}">
                <a16:creationId xmlns:a16="http://schemas.microsoft.com/office/drawing/2014/main" id="{4BD5AD5C-7D3B-7D76-3F56-8AA4BBA73FA5}"/>
              </a:ext>
            </a:extLst>
          </p:cNvPr>
          <p:cNvSpPr/>
          <p:nvPr/>
        </p:nvSpPr>
        <p:spPr>
          <a:xfrm>
            <a:off x="4797298" y="4032223"/>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Isosceles Triangle 19">
            <a:extLst>
              <a:ext uri="{FF2B5EF4-FFF2-40B4-BE49-F238E27FC236}">
                <a16:creationId xmlns:a16="http://schemas.microsoft.com/office/drawing/2014/main" id="{01DA8B69-97C6-15AF-560B-566EB0F0C61D}"/>
              </a:ext>
            </a:extLst>
          </p:cNvPr>
          <p:cNvSpPr/>
          <p:nvPr/>
        </p:nvSpPr>
        <p:spPr>
          <a:xfrm flipV="1">
            <a:off x="4797298" y="2448047"/>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Pentagon 7">
            <a:extLst>
              <a:ext uri="{FF2B5EF4-FFF2-40B4-BE49-F238E27FC236}">
                <a16:creationId xmlns:a16="http://schemas.microsoft.com/office/drawing/2014/main" id="{93D35F9D-B01C-4B01-FB5A-09154CA8DC59}"/>
              </a:ext>
            </a:extLst>
          </p:cNvPr>
          <p:cNvSpPr/>
          <p:nvPr/>
        </p:nvSpPr>
        <p:spPr>
          <a:xfrm rot="16200000">
            <a:off x="5121334" y="4770305"/>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lowchart: Collate 21">
            <a:extLst>
              <a:ext uri="{FF2B5EF4-FFF2-40B4-BE49-F238E27FC236}">
                <a16:creationId xmlns:a16="http://schemas.microsoft.com/office/drawing/2014/main" id="{40AAC215-87F6-69AA-5F20-49780B4FF8C9}"/>
              </a:ext>
            </a:extLst>
          </p:cNvPr>
          <p:cNvSpPr/>
          <p:nvPr/>
        </p:nvSpPr>
        <p:spPr>
          <a:xfrm>
            <a:off x="4689286" y="2394041"/>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23" name="TextBox 22">
            <a:extLst>
              <a:ext uri="{FF2B5EF4-FFF2-40B4-BE49-F238E27FC236}">
                <a16:creationId xmlns:a16="http://schemas.microsoft.com/office/drawing/2014/main" id="{A7883E08-429D-1832-CAFE-FEBCD0007964}"/>
              </a:ext>
            </a:extLst>
          </p:cNvPr>
          <p:cNvSpPr txBox="1"/>
          <p:nvPr/>
        </p:nvSpPr>
        <p:spPr>
          <a:xfrm>
            <a:off x="5364554" y="2628067"/>
            <a:ext cx="1097736" cy="369332"/>
          </a:xfrm>
          <a:prstGeom prst="rect">
            <a:avLst/>
          </a:prstGeom>
          <a:noFill/>
        </p:spPr>
        <p:txBody>
          <a:bodyPr wrap="none" rtlCol="0">
            <a:spAutoFit/>
          </a:bodyPr>
          <a:lstStyle/>
          <a:p>
            <a:pPr algn="ctr"/>
            <a:r>
              <a:rPr lang="en-GB"/>
              <a:t>5 minutes</a:t>
            </a:r>
          </a:p>
        </p:txBody>
      </p:sp>
      <p:sp>
        <p:nvSpPr>
          <p:cNvPr id="24" name="Text Box 5">
            <a:extLst>
              <a:ext uri="{FF2B5EF4-FFF2-40B4-BE49-F238E27FC236}">
                <a16:creationId xmlns:a16="http://schemas.microsoft.com/office/drawing/2014/main" id="{B5E071E2-4D5B-21AA-163C-748F03B495B8}"/>
              </a:ext>
            </a:extLst>
          </p:cNvPr>
          <p:cNvSpPr txBox="1">
            <a:spLocks noChangeArrowheads="1"/>
          </p:cNvSpPr>
          <p:nvPr/>
        </p:nvSpPr>
        <p:spPr bwMode="auto">
          <a:xfrm>
            <a:off x="5278422" y="4788308"/>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Tree>
    <p:custDataLst>
      <p:tags r:id="rId1"/>
    </p:custDataLst>
    <p:extLst>
      <p:ext uri="{BB962C8B-B14F-4D97-AF65-F5344CB8AC3E}">
        <p14:creationId xmlns:p14="http://schemas.microsoft.com/office/powerpoint/2010/main" val="1016002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20"/>
                                        </p:tgtEl>
                                      </p:cBhvr>
                                    </p:animEffect>
                                    <p:set>
                                      <p:cBhvr>
                                        <p:cTn id="7" dur="1" fill="hold">
                                          <p:stCondLst>
                                            <p:cond delay="299999"/>
                                          </p:stCondLst>
                                        </p:cTn>
                                        <p:tgtEl>
                                          <p:spTgt spid="20"/>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wipe(down)">
                                      <p:cBhvr>
                                        <p:cTn id="10" dur="300000"/>
                                        <p:tgtEl>
                                          <p:spTgt spid="19"/>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wipe(up)">
                                      <p:cBhvr>
                                        <p:cTn id="13" dur="500"/>
                                        <p:tgtEl>
                                          <p:spTgt spid="21"/>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2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P spid="21" grpId="0" animBg="1"/>
      <p:bldP spid="2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635F8-264D-A04A-8B46-51034EF87368}"/>
              </a:ext>
            </a:extLst>
          </p:cNvPr>
          <p:cNvSpPr>
            <a:spLocks noGrp="1"/>
          </p:cNvSpPr>
          <p:nvPr>
            <p:ph type="title"/>
          </p:nvPr>
        </p:nvSpPr>
        <p:spPr>
          <a:xfrm>
            <a:off x="958542" y="1005839"/>
            <a:ext cx="6432313" cy="4805025"/>
          </a:xfrm>
        </p:spPr>
        <p:txBody>
          <a:bodyPr vert="horz" lIns="91440" tIns="45720" rIns="91440" bIns="45720" rtlCol="0" anchor="ctr">
            <a:normAutofit/>
          </a:bodyPr>
          <a:lstStyle/>
          <a:p>
            <a:r>
              <a:rPr lang="en-US" sz="6000">
                <a:solidFill>
                  <a:schemeClr val="tx2"/>
                </a:solidFill>
              </a:rPr>
              <a:t>Closing vote</a:t>
            </a:r>
          </a:p>
        </p:txBody>
      </p:sp>
      <p:sp>
        <p:nvSpPr>
          <p:cNvPr id="3" name="Text Placeholder 2">
            <a:extLst>
              <a:ext uri="{FF2B5EF4-FFF2-40B4-BE49-F238E27FC236}">
                <a16:creationId xmlns:a16="http://schemas.microsoft.com/office/drawing/2014/main" id="{8E112438-5C62-7D49-8D25-B55E98FD1591}"/>
              </a:ext>
            </a:extLst>
          </p:cNvPr>
          <p:cNvSpPr>
            <a:spLocks noGrp="1"/>
          </p:cNvSpPr>
          <p:nvPr>
            <p:ph type="body" idx="1"/>
          </p:nvPr>
        </p:nvSpPr>
        <p:spPr>
          <a:xfrm>
            <a:off x="8345391" y="1009397"/>
            <a:ext cx="3078342" cy="4801468"/>
          </a:xfrm>
        </p:spPr>
        <p:txBody>
          <a:bodyPr vert="horz" lIns="91440" tIns="45720" rIns="91440" bIns="45720" rtlCol="0" anchor="ctr">
            <a:normAutofit/>
          </a:bodyPr>
          <a:lstStyle/>
          <a:p>
            <a:r>
              <a:rPr lang="en-GB" sz="2400">
                <a:solidFill>
                  <a:srgbClr val="FFFFFF"/>
                </a:solidFill>
              </a:rPr>
              <a:t>The Gig Economy provides the flexibility and choice that traditional 9-5 jobs stifle, it is a force for good.</a:t>
            </a:r>
          </a:p>
          <a:p>
            <a:pPr algn="ctr"/>
            <a:endParaRPr lang="en-US" sz="2400">
              <a:solidFill>
                <a:srgbClr val="FFFFFF"/>
              </a:solidFill>
            </a:endParaRPr>
          </a:p>
        </p:txBody>
      </p:sp>
    </p:spTree>
    <p:extLst>
      <p:ext uri="{BB962C8B-B14F-4D97-AF65-F5344CB8AC3E}">
        <p14:creationId xmlns:p14="http://schemas.microsoft.com/office/powerpoint/2010/main" val="1614933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qr code on a white background&#10;&#10;Description automatically generated">
            <a:extLst>
              <a:ext uri="{FF2B5EF4-FFF2-40B4-BE49-F238E27FC236}">
                <a16:creationId xmlns:a16="http://schemas.microsoft.com/office/drawing/2014/main" id="{3255A41A-08F8-A425-D4CF-C76D999D09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6858000"/>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E2410EEF-F51A-E239-3296-3CA9FECF1D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7074" y="1244198"/>
            <a:ext cx="5371074" cy="4369603"/>
          </a:xfrm>
          <a:prstGeom prst="rect">
            <a:avLst/>
          </a:prstGeom>
        </p:spPr>
      </p:pic>
      <p:sp>
        <p:nvSpPr>
          <p:cNvPr id="10" name="TextBox 9">
            <a:extLst>
              <a:ext uri="{FF2B5EF4-FFF2-40B4-BE49-F238E27FC236}">
                <a16:creationId xmlns:a16="http://schemas.microsoft.com/office/drawing/2014/main" id="{79AA9ABC-F43F-2CD5-C186-CC9D1C495F69}"/>
              </a:ext>
            </a:extLst>
          </p:cNvPr>
          <p:cNvSpPr txBox="1"/>
          <p:nvPr/>
        </p:nvSpPr>
        <p:spPr>
          <a:xfrm>
            <a:off x="8420100" y="5915025"/>
            <a:ext cx="2427268" cy="369332"/>
          </a:xfrm>
          <a:prstGeom prst="rect">
            <a:avLst/>
          </a:prstGeom>
          <a:noFill/>
        </p:spPr>
        <p:txBody>
          <a:bodyPr wrap="none" rtlCol="0">
            <a:spAutoFit/>
          </a:bodyPr>
          <a:lstStyle/>
          <a:p>
            <a:r>
              <a:rPr lang="en-GB" dirty="0"/>
              <a:t>C.Wilkin@uwtsd.ac.uk</a:t>
            </a:r>
          </a:p>
        </p:txBody>
      </p:sp>
      <p:sp>
        <p:nvSpPr>
          <p:cNvPr id="11" name="Oval 10">
            <a:extLst>
              <a:ext uri="{FF2B5EF4-FFF2-40B4-BE49-F238E27FC236}">
                <a16:creationId xmlns:a16="http://schemas.microsoft.com/office/drawing/2014/main" id="{F0427CF1-C1C8-AC83-3606-DAA3E9973171}"/>
              </a:ext>
            </a:extLst>
          </p:cNvPr>
          <p:cNvSpPr/>
          <p:nvPr/>
        </p:nvSpPr>
        <p:spPr>
          <a:xfrm>
            <a:off x="6473700" y="4336609"/>
            <a:ext cx="320926" cy="317814"/>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10659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Billede 26" descr="dreamstime_Handsoverlapping.jpg">
            <a:extLst>
              <a:ext uri="{FF2B5EF4-FFF2-40B4-BE49-F238E27FC236}">
                <a16:creationId xmlns:a16="http://schemas.microsoft.com/office/drawing/2014/main" id="{7271E382-E866-B875-D6EF-462D9E8BCDC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35725" y="800328"/>
            <a:ext cx="5756275" cy="4327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Rectangle 5">
            <a:extLst>
              <a:ext uri="{FF2B5EF4-FFF2-40B4-BE49-F238E27FC236}">
                <a16:creationId xmlns:a16="http://schemas.microsoft.com/office/drawing/2014/main" id="{9205D07A-89CA-E20F-3510-92C361C915EA}"/>
              </a:ext>
            </a:extLst>
          </p:cNvPr>
          <p:cNvSpPr txBox="1">
            <a:spLocks noChangeArrowheads="1"/>
          </p:cNvSpPr>
          <p:nvPr/>
        </p:nvSpPr>
        <p:spPr bwMode="gray">
          <a:xfrm>
            <a:off x="542925" y="1816100"/>
            <a:ext cx="2673350" cy="1674813"/>
          </a:xfrm>
          <a:prstGeom prst="rect">
            <a:avLst/>
          </a:prstGeom>
          <a:noFill/>
          <a:ln w="9525">
            <a:noFill/>
            <a:miter lim="800000"/>
            <a:headEnd/>
            <a:tailEnd/>
          </a:ln>
        </p:spPr>
        <p:txBody>
          <a:bodyPr lIns="0" rIns="0" anchor="ctr"/>
          <a:lstStyle/>
          <a:p>
            <a:pPr eaLnBrk="0" hangingPunct="0">
              <a:lnSpc>
                <a:spcPct val="95000"/>
              </a:lnSpc>
              <a:defRPr/>
            </a:pPr>
            <a:r>
              <a:rPr lang="en-US" sz="4000" b="1" u="sng" dirty="0">
                <a:solidFill>
                  <a:schemeClr val="accent6"/>
                </a:solidFill>
                <a:ea typeface="ＭＳ Ｐゴシック" charset="-128"/>
              </a:rPr>
              <a:t>T</a:t>
            </a:r>
            <a:r>
              <a:rPr lang="en-US" sz="4000" b="1" dirty="0">
                <a:solidFill>
                  <a:schemeClr val="accent1">
                    <a:lumMod val="25000"/>
                  </a:schemeClr>
                </a:solidFill>
                <a:ea typeface="ＭＳ Ｐゴシック" charset="-128"/>
              </a:rPr>
              <a:t>OGETHER </a:t>
            </a:r>
            <a:r>
              <a:rPr lang="en-US" sz="4000" b="1" u="sng" dirty="0">
                <a:solidFill>
                  <a:schemeClr val="accent6"/>
                </a:solidFill>
                <a:ea typeface="ＭＳ Ｐゴシック" charset="-128"/>
              </a:rPr>
              <a:t>E</a:t>
            </a:r>
            <a:r>
              <a:rPr lang="en-US" sz="4000" b="1" dirty="0">
                <a:solidFill>
                  <a:schemeClr val="accent1">
                    <a:lumMod val="25000"/>
                  </a:schemeClr>
                </a:solidFill>
                <a:ea typeface="ＭＳ Ｐゴシック" charset="-128"/>
              </a:rPr>
              <a:t>VERYONE </a:t>
            </a:r>
            <a:r>
              <a:rPr lang="en-US" sz="4000" b="1" u="sng" dirty="0">
                <a:solidFill>
                  <a:schemeClr val="accent6"/>
                </a:solidFill>
                <a:ea typeface="ＭＳ Ｐゴシック" charset="-128"/>
              </a:rPr>
              <a:t>A</a:t>
            </a:r>
            <a:r>
              <a:rPr lang="en-US" sz="4000" b="1" dirty="0">
                <a:solidFill>
                  <a:schemeClr val="accent1">
                    <a:lumMod val="25000"/>
                  </a:schemeClr>
                </a:solidFill>
                <a:ea typeface="ＭＳ Ｐゴシック" charset="-128"/>
              </a:rPr>
              <a:t>CHIEVES </a:t>
            </a:r>
            <a:r>
              <a:rPr lang="en-US" sz="4000" b="1" u="sng" dirty="0">
                <a:solidFill>
                  <a:schemeClr val="accent6"/>
                </a:solidFill>
                <a:ea typeface="ＭＳ Ｐゴシック" charset="-128"/>
              </a:rPr>
              <a:t>M</a:t>
            </a:r>
            <a:r>
              <a:rPr lang="en-US" sz="4000" b="1" dirty="0">
                <a:solidFill>
                  <a:schemeClr val="accent1">
                    <a:lumMod val="25000"/>
                  </a:schemeClr>
                </a:solidFill>
                <a:ea typeface="ＭＳ Ｐゴシック" charset="-128"/>
              </a:rPr>
              <a:t>ORE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811DE1-D430-EC91-990F-FD9ECF947516}"/>
              </a:ext>
            </a:extLst>
          </p:cNvPr>
          <p:cNvSpPr>
            <a:spLocks noGrp="1"/>
          </p:cNvSpPr>
          <p:nvPr>
            <p:ph idx="1"/>
          </p:nvPr>
        </p:nvSpPr>
        <p:spPr/>
        <p:txBody>
          <a:bodyPr/>
          <a:lstStyle/>
          <a:p>
            <a:pPr>
              <a:buFont typeface="Arial" charset="0"/>
              <a:buChar char="•"/>
              <a:defRPr/>
            </a:pPr>
            <a:r>
              <a:rPr lang="en-US" dirty="0"/>
              <a:t>Benefits to the business, </a:t>
            </a:r>
            <a:r>
              <a:rPr lang="en-US" dirty="0" err="1"/>
              <a:t>organisation</a:t>
            </a:r>
            <a:r>
              <a:rPr lang="en-US" dirty="0"/>
              <a:t> or system:</a:t>
            </a:r>
          </a:p>
          <a:p>
            <a:pPr lvl="1">
              <a:buFont typeface="Arial" charset="0"/>
              <a:buChar char="–"/>
              <a:defRPr/>
            </a:pPr>
            <a:r>
              <a:rPr lang="en-US" dirty="0"/>
              <a:t>Enhanced creative thinking needed for innovation</a:t>
            </a:r>
          </a:p>
          <a:p>
            <a:pPr lvl="1">
              <a:buFont typeface="Arial" charset="0"/>
              <a:buChar char="–"/>
              <a:defRPr/>
            </a:pPr>
            <a:r>
              <a:rPr lang="en-US" dirty="0"/>
              <a:t>Promote  employee involvement  and buy-in (commitment) to the company’s success</a:t>
            </a:r>
          </a:p>
          <a:p>
            <a:pPr lvl="1">
              <a:buFont typeface="Arial" charset="0"/>
              <a:buChar char="–"/>
              <a:defRPr/>
            </a:pPr>
            <a:r>
              <a:rPr lang="en-US" dirty="0"/>
              <a:t>A team generates results that are greater than those that could be produced by its individual members</a:t>
            </a:r>
          </a:p>
          <a:p>
            <a:pPr lvl="1">
              <a:buFont typeface="Arial" charset="0"/>
              <a:buNone/>
              <a:defRPr/>
            </a:pPr>
            <a:endParaRPr lang="en-US" dirty="0"/>
          </a:p>
        </p:txBody>
      </p:sp>
      <p:sp>
        <p:nvSpPr>
          <p:cNvPr id="2" name="Title 1">
            <a:extLst>
              <a:ext uri="{FF2B5EF4-FFF2-40B4-BE49-F238E27FC236}">
                <a16:creationId xmlns:a16="http://schemas.microsoft.com/office/drawing/2014/main" id="{D99A5B08-AEB5-940F-2188-CC251C3A186C}"/>
              </a:ext>
            </a:extLst>
          </p:cNvPr>
          <p:cNvSpPr>
            <a:spLocks noGrp="1"/>
          </p:cNvSpPr>
          <p:nvPr>
            <p:ph type="title" idx="4294967295"/>
          </p:nvPr>
        </p:nvSpPr>
        <p:spPr>
          <a:xfrm>
            <a:off x="0" y="1128713"/>
            <a:ext cx="4584700" cy="563562"/>
          </a:xfrm>
          <a:prstGeom prst="rect">
            <a:avLst/>
          </a:prstGeom>
        </p:spPr>
        <p:txBody>
          <a:bodyPr>
            <a:normAutofit fontScale="90000"/>
          </a:bodyPr>
          <a:lstStyle/>
          <a:p>
            <a:pPr algn="l">
              <a:defRPr/>
            </a:pPr>
            <a:r>
              <a:rPr lang="en-US" b="1" dirty="0">
                <a:latin typeface="+mn-lt"/>
              </a:rPr>
              <a:t>Why Use Teams?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8EB53F-1E92-6C45-0506-D392923D00C8}"/>
              </a:ext>
            </a:extLst>
          </p:cNvPr>
          <p:cNvSpPr>
            <a:spLocks noGrp="1"/>
          </p:cNvSpPr>
          <p:nvPr>
            <p:ph idx="1"/>
          </p:nvPr>
        </p:nvSpPr>
        <p:spPr/>
        <p:txBody>
          <a:bodyPr>
            <a:normAutofit fontScale="85000" lnSpcReduction="20000"/>
          </a:bodyPr>
          <a:lstStyle/>
          <a:p>
            <a:pPr>
              <a:buFont typeface="Arial" charset="0"/>
              <a:buChar char="•"/>
              <a:defRPr/>
            </a:pPr>
            <a:r>
              <a:rPr lang="en-US" sz="3500" dirty="0"/>
              <a:t>Team is not too big or small.</a:t>
            </a:r>
          </a:p>
          <a:p>
            <a:pPr>
              <a:buFont typeface="Arial" charset="0"/>
              <a:buChar char="•"/>
              <a:defRPr/>
            </a:pPr>
            <a:r>
              <a:rPr lang="en-US" sz="3500" dirty="0"/>
              <a:t>Members are competent in their team roles.</a:t>
            </a:r>
          </a:p>
          <a:p>
            <a:pPr>
              <a:buFont typeface="Arial" charset="0"/>
              <a:buChar char="•"/>
              <a:defRPr/>
            </a:pPr>
            <a:r>
              <a:rPr lang="en-US" sz="3500" dirty="0"/>
              <a:t>The team has a clear goal and all members are committed to accomplishing it.</a:t>
            </a:r>
          </a:p>
          <a:p>
            <a:pPr>
              <a:buFont typeface="Arial" charset="0"/>
              <a:buChar char="•"/>
              <a:defRPr/>
            </a:pPr>
            <a:r>
              <a:rPr lang="en-US" sz="3500" dirty="0"/>
              <a:t>Each member feels comfortable sharing his/her ideas.</a:t>
            </a:r>
          </a:p>
          <a:p>
            <a:pPr>
              <a:buFont typeface="Arial" charset="0"/>
              <a:buChar char="•"/>
              <a:defRPr/>
            </a:pPr>
            <a:r>
              <a:rPr lang="en-US" sz="3500" dirty="0"/>
              <a:t>Team members are willing to consider new ideas.</a:t>
            </a:r>
          </a:p>
          <a:p>
            <a:pPr>
              <a:buFont typeface="Arial" charset="0"/>
              <a:buChar char="•"/>
              <a:defRPr/>
            </a:pPr>
            <a:r>
              <a:rPr lang="en-US" sz="3500" dirty="0"/>
              <a:t>The team marks project milestones and assesses progress toward the goal.</a:t>
            </a:r>
          </a:p>
          <a:p>
            <a:pPr>
              <a:buFont typeface="Arial" charset="0"/>
              <a:buChar char="•"/>
              <a:defRPr/>
            </a:pPr>
            <a:r>
              <a:rPr lang="en-US" sz="3500" dirty="0"/>
              <a:t>Decisions are made via consensus.</a:t>
            </a:r>
          </a:p>
          <a:p>
            <a:pPr>
              <a:buFont typeface="Arial" charset="0"/>
              <a:buNone/>
              <a:defRPr/>
            </a:pPr>
            <a:endParaRPr lang="en-US" sz="3500" dirty="0"/>
          </a:p>
          <a:p>
            <a:pPr>
              <a:buFont typeface="Arial" charset="0"/>
              <a:buChar char="•"/>
              <a:defRPr/>
            </a:pPr>
            <a:endParaRPr lang="en-US" sz="3500" dirty="0"/>
          </a:p>
          <a:p>
            <a:pPr>
              <a:buFont typeface="Arial" charset="0"/>
              <a:buChar char="•"/>
              <a:defRPr/>
            </a:pPr>
            <a:endParaRPr lang="en-US" dirty="0"/>
          </a:p>
          <a:p>
            <a:pPr>
              <a:buFont typeface="Arial" charset="0"/>
              <a:buChar char="•"/>
              <a:defRPr/>
            </a:pPr>
            <a:endParaRPr lang="en-US" dirty="0"/>
          </a:p>
        </p:txBody>
      </p:sp>
      <p:sp>
        <p:nvSpPr>
          <p:cNvPr id="2" name="Title 1">
            <a:extLst>
              <a:ext uri="{FF2B5EF4-FFF2-40B4-BE49-F238E27FC236}">
                <a16:creationId xmlns:a16="http://schemas.microsoft.com/office/drawing/2014/main" id="{4C7E5E04-68E4-4565-9CD3-04B409A995BC}"/>
              </a:ext>
            </a:extLst>
          </p:cNvPr>
          <p:cNvSpPr>
            <a:spLocks noGrp="1"/>
          </p:cNvSpPr>
          <p:nvPr>
            <p:ph type="title" idx="4294967295"/>
          </p:nvPr>
        </p:nvSpPr>
        <p:spPr>
          <a:xfrm>
            <a:off x="0" y="1109663"/>
            <a:ext cx="6556375" cy="563562"/>
          </a:xfrm>
          <a:prstGeom prst="rect">
            <a:avLst/>
          </a:prstGeom>
        </p:spPr>
        <p:txBody>
          <a:bodyPr>
            <a:normAutofit fontScale="90000"/>
          </a:bodyPr>
          <a:lstStyle/>
          <a:p>
            <a:pPr algn="l">
              <a:defRPr/>
            </a:pPr>
            <a:r>
              <a:rPr lang="en-US" sz="4000" b="1" dirty="0">
                <a:latin typeface="+mn-lt"/>
              </a:rPr>
              <a:t>Effective Team Characteristics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DA1183-1C77-9F63-7962-27EDBA594A65}"/>
              </a:ext>
            </a:extLst>
          </p:cNvPr>
          <p:cNvSpPr>
            <a:spLocks noGrp="1"/>
          </p:cNvSpPr>
          <p:nvPr>
            <p:ph idx="1"/>
          </p:nvPr>
        </p:nvSpPr>
        <p:spPr/>
        <p:txBody>
          <a:bodyPr>
            <a:normAutofit/>
          </a:bodyPr>
          <a:lstStyle/>
          <a:p>
            <a:pPr>
              <a:buFont typeface="Arial" charset="0"/>
              <a:buChar char="•"/>
              <a:defRPr/>
            </a:pPr>
            <a:r>
              <a:rPr lang="en-US" dirty="0"/>
              <a:t>Benefits to the team member:</a:t>
            </a:r>
          </a:p>
          <a:p>
            <a:pPr lvl="1">
              <a:buFont typeface="Arial" charset="0"/>
              <a:buChar char="–"/>
              <a:defRPr/>
            </a:pPr>
            <a:r>
              <a:rPr lang="en-US" dirty="0"/>
              <a:t>Improved professional and personal skills</a:t>
            </a:r>
          </a:p>
          <a:p>
            <a:pPr lvl="1">
              <a:buFont typeface="Arial" charset="0"/>
              <a:buChar char="–"/>
              <a:defRPr/>
            </a:pPr>
            <a:r>
              <a:rPr lang="en-US" dirty="0"/>
              <a:t>Better understanding of the whole task/system and how it works</a:t>
            </a:r>
          </a:p>
          <a:p>
            <a:pPr lvl="1">
              <a:buFont typeface="Arial" charset="0"/>
              <a:buChar char="–"/>
              <a:defRPr/>
            </a:pPr>
            <a:r>
              <a:rPr lang="en-US" dirty="0"/>
              <a:t>Preparation for upward professional growth (development)</a:t>
            </a:r>
          </a:p>
          <a:p>
            <a:pPr lvl="1">
              <a:buFont typeface="Arial" charset="0"/>
              <a:buChar char="–"/>
              <a:defRPr/>
            </a:pPr>
            <a:endParaRPr lang="en-US" dirty="0"/>
          </a:p>
          <a:p>
            <a:pPr>
              <a:buFont typeface="Arial" charset="0"/>
              <a:buChar char="•"/>
              <a:defRPr/>
            </a:pPr>
            <a:endParaRPr lang="en-US" dirty="0"/>
          </a:p>
        </p:txBody>
      </p:sp>
      <p:sp>
        <p:nvSpPr>
          <p:cNvPr id="2" name="Title 1">
            <a:extLst>
              <a:ext uri="{FF2B5EF4-FFF2-40B4-BE49-F238E27FC236}">
                <a16:creationId xmlns:a16="http://schemas.microsoft.com/office/drawing/2014/main" id="{19E2A9D9-0327-4AD0-62EF-D82234BEF284}"/>
              </a:ext>
            </a:extLst>
          </p:cNvPr>
          <p:cNvSpPr>
            <a:spLocks noGrp="1"/>
          </p:cNvSpPr>
          <p:nvPr>
            <p:ph type="title" idx="4294967295"/>
          </p:nvPr>
        </p:nvSpPr>
        <p:spPr>
          <a:xfrm>
            <a:off x="0" y="1158875"/>
            <a:ext cx="4584700" cy="563563"/>
          </a:xfrm>
          <a:prstGeom prst="rect">
            <a:avLst/>
          </a:prstGeom>
        </p:spPr>
        <p:txBody>
          <a:bodyPr>
            <a:normAutofit fontScale="90000"/>
          </a:bodyPr>
          <a:lstStyle/>
          <a:p>
            <a:pPr algn="l">
              <a:defRPr/>
            </a:pPr>
            <a:r>
              <a:rPr lang="en-US" b="1" dirty="0">
                <a:latin typeface="+mn-lt"/>
              </a:rPr>
              <a:t>Why Use Teams?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244224-6BD4-E1F3-F2C2-65949347475A}"/>
              </a:ext>
            </a:extLst>
          </p:cNvPr>
          <p:cNvSpPr>
            <a:spLocks noGrp="1"/>
          </p:cNvSpPr>
          <p:nvPr>
            <p:ph idx="1"/>
          </p:nvPr>
        </p:nvSpPr>
        <p:spPr/>
        <p:txBody>
          <a:bodyPr/>
          <a:lstStyle/>
          <a:p>
            <a:pPr marL="0" indent="0">
              <a:buNone/>
              <a:defRPr/>
            </a:pPr>
            <a:r>
              <a:rPr lang="en-US" dirty="0"/>
              <a:t>Leadership supports and encourages the work of the team.</a:t>
            </a:r>
          </a:p>
          <a:p>
            <a:pPr>
              <a:buFont typeface="Arial" charset="0"/>
              <a:buChar char="•"/>
              <a:defRPr/>
            </a:pPr>
            <a:r>
              <a:rPr lang="en-US" dirty="0"/>
              <a:t>The team is provided with sufficient resources to accomplish the task or goal.</a:t>
            </a:r>
          </a:p>
          <a:p>
            <a:pPr>
              <a:buFont typeface="Arial" charset="0"/>
              <a:buChar char="•"/>
              <a:defRPr/>
            </a:pPr>
            <a:r>
              <a:rPr lang="en-US" dirty="0"/>
              <a:t>Team accomplishments are </a:t>
            </a:r>
            <a:r>
              <a:rPr lang="en-US" dirty="0" err="1"/>
              <a:t>recognised</a:t>
            </a:r>
            <a:r>
              <a:rPr lang="en-US" dirty="0"/>
              <a:t>.</a:t>
            </a:r>
          </a:p>
        </p:txBody>
      </p:sp>
      <p:sp>
        <p:nvSpPr>
          <p:cNvPr id="2" name="Title 1">
            <a:extLst>
              <a:ext uri="{FF2B5EF4-FFF2-40B4-BE49-F238E27FC236}">
                <a16:creationId xmlns:a16="http://schemas.microsoft.com/office/drawing/2014/main" id="{97F06ADF-8D4C-F386-A926-BD1C04087172}"/>
              </a:ext>
            </a:extLst>
          </p:cNvPr>
          <p:cNvSpPr>
            <a:spLocks noGrp="1"/>
          </p:cNvSpPr>
          <p:nvPr>
            <p:ph type="title" idx="4294967295"/>
          </p:nvPr>
        </p:nvSpPr>
        <p:spPr>
          <a:xfrm>
            <a:off x="0" y="1081088"/>
            <a:ext cx="7488238" cy="563562"/>
          </a:xfrm>
          <a:prstGeom prst="rect">
            <a:avLst/>
          </a:prstGeom>
        </p:spPr>
        <p:txBody>
          <a:bodyPr>
            <a:normAutofit fontScale="90000"/>
          </a:bodyPr>
          <a:lstStyle/>
          <a:p>
            <a:pPr algn="l">
              <a:defRPr/>
            </a:pPr>
            <a:r>
              <a:rPr lang="en-US" b="1" dirty="0">
                <a:latin typeface="+mn-lt"/>
              </a:rPr>
              <a:t>External Support for the Team</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a team development model&#10;&#10;Description automatically generated">
            <a:extLst>
              <a:ext uri="{FF2B5EF4-FFF2-40B4-BE49-F238E27FC236}">
                <a16:creationId xmlns:a16="http://schemas.microsoft.com/office/drawing/2014/main" id="{E719DFEA-134F-B581-81A7-4C6DC7DB2D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659" y="232326"/>
            <a:ext cx="11338966" cy="6378168"/>
          </a:xfrm>
          <a:prstGeom prst="rect">
            <a:avLst/>
          </a:prstGeom>
        </p:spPr>
      </p:pic>
    </p:spTree>
    <p:extLst>
      <p:ext uri="{BB962C8B-B14F-4D97-AF65-F5344CB8AC3E}">
        <p14:creationId xmlns:p14="http://schemas.microsoft.com/office/powerpoint/2010/main" val="16963256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03E1FB-3720-FD49-4BDF-05E7D8BA6AE8}"/>
              </a:ext>
            </a:extLst>
          </p:cNvPr>
          <p:cNvSpPr>
            <a:spLocks noGrp="1"/>
          </p:cNvSpPr>
          <p:nvPr>
            <p:ph idx="1"/>
          </p:nvPr>
        </p:nvSpPr>
        <p:spPr>
          <a:xfrm>
            <a:off x="1884364" y="2279651"/>
            <a:ext cx="8783637" cy="3827463"/>
          </a:xfrm>
        </p:spPr>
        <p:txBody>
          <a:bodyPr>
            <a:normAutofit lnSpcReduction="10000"/>
          </a:bodyPr>
          <a:lstStyle/>
          <a:p>
            <a:pPr>
              <a:buFont typeface="Arial" charset="0"/>
              <a:buNone/>
              <a:defRPr/>
            </a:pPr>
            <a:r>
              <a:rPr lang="en-US" sz="3600" dirty="0"/>
              <a:t>Members who:</a:t>
            </a:r>
          </a:p>
          <a:p>
            <a:pPr>
              <a:buFont typeface="Arial" charset="0"/>
              <a:buChar char="•"/>
              <a:defRPr/>
            </a:pPr>
            <a:r>
              <a:rPr lang="en-US" sz="3600" dirty="0"/>
              <a:t>Dominate every conversation</a:t>
            </a:r>
          </a:p>
          <a:p>
            <a:pPr>
              <a:buFont typeface="Arial" charset="0"/>
              <a:buChar char="•"/>
              <a:defRPr/>
            </a:pPr>
            <a:r>
              <a:rPr lang="en-US" sz="3600" dirty="0"/>
              <a:t>Withdraw from the process altogether</a:t>
            </a:r>
          </a:p>
          <a:p>
            <a:pPr>
              <a:buFont typeface="Arial" charset="0"/>
              <a:buChar char="•"/>
              <a:defRPr/>
            </a:pPr>
            <a:r>
              <a:rPr lang="en-US" sz="3600" dirty="0"/>
              <a:t>Act verbally or physically aggressive</a:t>
            </a:r>
          </a:p>
          <a:p>
            <a:pPr>
              <a:buFont typeface="Arial" charset="0"/>
              <a:buChar char="•"/>
              <a:defRPr/>
            </a:pPr>
            <a:r>
              <a:rPr lang="en-US" sz="3600" dirty="0"/>
              <a:t>Naysay/block every idea</a:t>
            </a:r>
          </a:p>
          <a:p>
            <a:pPr>
              <a:buFont typeface="Arial" charset="0"/>
              <a:buChar char="•"/>
              <a:defRPr/>
            </a:pPr>
            <a:r>
              <a:rPr lang="en-US" sz="3600" dirty="0"/>
              <a:t>Ignore the task at hand/perform unrelated tasks</a:t>
            </a:r>
          </a:p>
        </p:txBody>
      </p:sp>
      <p:sp>
        <p:nvSpPr>
          <p:cNvPr id="2" name="Title 1">
            <a:extLst>
              <a:ext uri="{FF2B5EF4-FFF2-40B4-BE49-F238E27FC236}">
                <a16:creationId xmlns:a16="http://schemas.microsoft.com/office/drawing/2014/main" id="{D56418FC-3AA1-A661-2E51-09F3C8438236}"/>
              </a:ext>
            </a:extLst>
          </p:cNvPr>
          <p:cNvSpPr>
            <a:spLocks noGrp="1"/>
          </p:cNvSpPr>
          <p:nvPr>
            <p:ph type="title" idx="4294967295"/>
          </p:nvPr>
        </p:nvSpPr>
        <p:spPr>
          <a:xfrm>
            <a:off x="0" y="860425"/>
            <a:ext cx="7508875" cy="1266825"/>
          </a:xfrm>
          <a:prstGeom prst="rect">
            <a:avLst/>
          </a:prstGeom>
        </p:spPr>
        <p:txBody>
          <a:bodyPr>
            <a:normAutofit/>
          </a:bodyPr>
          <a:lstStyle/>
          <a:p>
            <a:pPr>
              <a:lnSpc>
                <a:spcPts val="4100"/>
              </a:lnSpc>
              <a:defRPr/>
            </a:pPr>
            <a:r>
              <a:rPr lang="en-US" sz="4000" b="1" dirty="0">
                <a:latin typeface="+mn-lt"/>
              </a:rPr>
              <a:t>Diagnosis? </a:t>
            </a:r>
            <a:br>
              <a:rPr lang="en-US" sz="4000" b="1" dirty="0">
                <a:latin typeface="+mn-lt"/>
              </a:rPr>
            </a:br>
            <a:r>
              <a:rPr lang="en-US" sz="4000" b="1" i="1" dirty="0">
                <a:latin typeface="+mn-lt"/>
              </a:rPr>
              <a:t>Dysfunctional Team Behaviors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203088-D6C3-7513-A404-7411931C527D}"/>
              </a:ext>
            </a:extLst>
          </p:cNvPr>
          <p:cNvSpPr>
            <a:spLocks noGrp="1"/>
          </p:cNvSpPr>
          <p:nvPr>
            <p:ph idx="1"/>
          </p:nvPr>
        </p:nvSpPr>
        <p:spPr>
          <a:xfrm>
            <a:off x="479833" y="2317751"/>
            <a:ext cx="10846051" cy="3827463"/>
          </a:xfrm>
        </p:spPr>
        <p:txBody>
          <a:bodyPr>
            <a:normAutofit/>
          </a:bodyPr>
          <a:lstStyle/>
          <a:p>
            <a:pPr>
              <a:buFont typeface="Arial" charset="0"/>
              <a:buChar char="•"/>
              <a:defRPr/>
            </a:pPr>
            <a:r>
              <a:rPr lang="en-US" dirty="0" err="1"/>
              <a:t>Recognise</a:t>
            </a:r>
            <a:r>
              <a:rPr lang="en-US" dirty="0"/>
              <a:t> that group dynamics involve skills that must be learned; not everyone on a team may have mastered all of the skills required for successful teamwork.</a:t>
            </a:r>
          </a:p>
          <a:p>
            <a:pPr>
              <a:buFont typeface="Arial" charset="0"/>
              <a:buChar char="•"/>
              <a:defRPr/>
            </a:pPr>
            <a:r>
              <a:rPr lang="en-US" dirty="0"/>
              <a:t>Start by establishing—</a:t>
            </a:r>
            <a:r>
              <a:rPr lang="en-US" i="1" dirty="0"/>
              <a:t>as</a:t>
            </a:r>
            <a:r>
              <a:rPr lang="en-US" dirty="0"/>
              <a:t> </a:t>
            </a:r>
            <a:r>
              <a:rPr lang="en-US" i="1" dirty="0"/>
              <a:t>a</a:t>
            </a:r>
            <a:r>
              <a:rPr lang="en-US" dirty="0"/>
              <a:t> </a:t>
            </a:r>
            <a:r>
              <a:rPr lang="en-US" i="1" dirty="0"/>
              <a:t>team</a:t>
            </a:r>
            <a:r>
              <a:rPr lang="en-US" dirty="0"/>
              <a:t>—ground rules for operating the team.</a:t>
            </a:r>
          </a:p>
        </p:txBody>
      </p:sp>
      <p:sp>
        <p:nvSpPr>
          <p:cNvPr id="2" name="Title 1">
            <a:extLst>
              <a:ext uri="{FF2B5EF4-FFF2-40B4-BE49-F238E27FC236}">
                <a16:creationId xmlns:a16="http://schemas.microsoft.com/office/drawing/2014/main" id="{EE4E8649-9BCC-E7E7-0222-1B46EB8DABB9}"/>
              </a:ext>
            </a:extLst>
          </p:cNvPr>
          <p:cNvSpPr>
            <a:spLocks noGrp="1"/>
          </p:cNvSpPr>
          <p:nvPr>
            <p:ph type="title" idx="4294967295"/>
          </p:nvPr>
        </p:nvSpPr>
        <p:spPr>
          <a:xfrm>
            <a:off x="0" y="860425"/>
            <a:ext cx="6978650" cy="1314450"/>
          </a:xfrm>
          <a:prstGeom prst="rect">
            <a:avLst/>
          </a:prstGeom>
        </p:spPr>
        <p:txBody>
          <a:bodyPr>
            <a:normAutofit/>
          </a:bodyPr>
          <a:lstStyle/>
          <a:p>
            <a:pPr>
              <a:lnSpc>
                <a:spcPts val="4400"/>
              </a:lnSpc>
              <a:defRPr/>
            </a:pPr>
            <a:r>
              <a:rPr lang="en-US" sz="4000" b="1" dirty="0">
                <a:latin typeface="+mn-lt"/>
              </a:rPr>
              <a:t>Dysfunctional Behaviors </a:t>
            </a:r>
            <a:br>
              <a:rPr lang="en-US" sz="4000" b="1" dirty="0">
                <a:latin typeface="+mn-lt"/>
              </a:rPr>
            </a:br>
            <a:r>
              <a:rPr lang="en-US" sz="4000" b="1" dirty="0">
                <a:latin typeface="+mn-lt"/>
              </a:rPr>
              <a:t>Can Be Prevented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08BDCE-A155-A14F-4A49-B2E3915ECFE0}"/>
              </a:ext>
            </a:extLst>
          </p:cNvPr>
          <p:cNvSpPr>
            <a:spLocks noGrp="1"/>
          </p:cNvSpPr>
          <p:nvPr>
            <p:ph idx="1"/>
          </p:nvPr>
        </p:nvSpPr>
        <p:spPr>
          <a:xfrm>
            <a:off x="1971675" y="2201863"/>
            <a:ext cx="8229600" cy="3827462"/>
          </a:xfrm>
        </p:spPr>
        <p:txBody>
          <a:bodyPr/>
          <a:lstStyle/>
          <a:p>
            <a:pPr>
              <a:buFont typeface="Arial" charset="0"/>
              <a:buChar char="•"/>
              <a:defRPr/>
            </a:pPr>
            <a:r>
              <a:rPr lang="en-US" dirty="0"/>
              <a:t>Ground rules are written agreements among team members about how they will conduct themselves within the group.</a:t>
            </a:r>
          </a:p>
          <a:p>
            <a:pPr>
              <a:buFont typeface="Arial" charset="0"/>
              <a:buChar char="•"/>
              <a:defRPr/>
            </a:pPr>
            <a:r>
              <a:rPr lang="en-US" dirty="0"/>
              <a:t>Rules typically address how members will: </a:t>
            </a:r>
          </a:p>
          <a:p>
            <a:pPr lvl="1">
              <a:buFont typeface="Arial" charset="0"/>
              <a:buChar char="–"/>
              <a:defRPr/>
            </a:pPr>
            <a:r>
              <a:rPr lang="en-US" dirty="0"/>
              <a:t>Behave toward one another</a:t>
            </a:r>
          </a:p>
          <a:p>
            <a:pPr lvl="1">
              <a:buFont typeface="Arial" charset="0"/>
              <a:buChar char="–"/>
              <a:defRPr/>
            </a:pPr>
            <a:r>
              <a:rPr lang="en-US" dirty="0"/>
              <a:t>Make decisions</a:t>
            </a:r>
          </a:p>
          <a:p>
            <a:pPr lvl="1">
              <a:buFont typeface="Arial" charset="0"/>
              <a:buChar char="–"/>
              <a:defRPr/>
            </a:pPr>
            <a:r>
              <a:rPr lang="en-US" dirty="0"/>
              <a:t>Solve problems</a:t>
            </a:r>
          </a:p>
          <a:p>
            <a:pPr lvl="1">
              <a:buFont typeface="Arial" charset="0"/>
              <a:buChar char="–"/>
              <a:defRPr/>
            </a:pPr>
            <a:r>
              <a:rPr lang="en-US" dirty="0"/>
              <a:t>Prevent and manage conflict</a:t>
            </a:r>
          </a:p>
        </p:txBody>
      </p:sp>
      <p:sp>
        <p:nvSpPr>
          <p:cNvPr id="2" name="Title 1">
            <a:extLst>
              <a:ext uri="{FF2B5EF4-FFF2-40B4-BE49-F238E27FC236}">
                <a16:creationId xmlns:a16="http://schemas.microsoft.com/office/drawing/2014/main" id="{AB115485-A706-1D3B-0785-A56EA853DDC7}"/>
              </a:ext>
            </a:extLst>
          </p:cNvPr>
          <p:cNvSpPr>
            <a:spLocks noGrp="1"/>
          </p:cNvSpPr>
          <p:nvPr>
            <p:ph type="title" idx="4294967295"/>
          </p:nvPr>
        </p:nvSpPr>
        <p:spPr>
          <a:xfrm>
            <a:off x="0" y="1081088"/>
            <a:ext cx="6683375" cy="814387"/>
          </a:xfrm>
          <a:prstGeom prst="rect">
            <a:avLst/>
          </a:prstGeom>
        </p:spPr>
        <p:txBody>
          <a:bodyPr/>
          <a:lstStyle/>
          <a:p>
            <a:pPr algn="l">
              <a:defRPr/>
            </a:pPr>
            <a:r>
              <a:rPr lang="en-US" b="1" dirty="0">
                <a:latin typeface="+mn-lt"/>
              </a:rPr>
              <a:t>What are Ground Rules?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DAA242-5B9C-5F69-8FBA-0EBAAB7D26C3}"/>
              </a:ext>
            </a:extLst>
          </p:cNvPr>
          <p:cNvSpPr>
            <a:spLocks noGrp="1"/>
          </p:cNvSpPr>
          <p:nvPr>
            <p:ph idx="1"/>
          </p:nvPr>
        </p:nvSpPr>
        <p:spPr/>
        <p:txBody>
          <a:bodyPr>
            <a:normAutofit/>
          </a:bodyPr>
          <a:lstStyle/>
          <a:p>
            <a:pPr>
              <a:buFont typeface="Arial" charset="0"/>
              <a:buChar char="•"/>
              <a:defRPr/>
            </a:pPr>
            <a:r>
              <a:rPr lang="en-US" dirty="0"/>
              <a:t>Behaviors that promote healthy team relationship-building include:</a:t>
            </a:r>
          </a:p>
          <a:p>
            <a:pPr lvl="1">
              <a:buFont typeface="Arial" charset="0"/>
              <a:buChar char="–"/>
              <a:defRPr/>
            </a:pPr>
            <a:r>
              <a:rPr lang="en-US" dirty="0"/>
              <a:t>Open communication</a:t>
            </a:r>
          </a:p>
          <a:p>
            <a:pPr lvl="1">
              <a:buFont typeface="Arial" charset="0"/>
              <a:buChar char="–"/>
              <a:defRPr/>
            </a:pPr>
            <a:r>
              <a:rPr lang="en-US" dirty="0"/>
              <a:t>Active listening</a:t>
            </a:r>
          </a:p>
          <a:p>
            <a:pPr lvl="1">
              <a:buFont typeface="Arial" charset="0"/>
              <a:buChar char="–"/>
              <a:defRPr/>
            </a:pPr>
            <a:r>
              <a:rPr lang="en-US" dirty="0"/>
              <a:t>Encouraging one another</a:t>
            </a:r>
          </a:p>
          <a:p>
            <a:pPr lvl="1">
              <a:buFont typeface="Arial" charset="0"/>
              <a:buChar char="–"/>
              <a:defRPr/>
            </a:pPr>
            <a:r>
              <a:rPr lang="en-US" dirty="0"/>
              <a:t>Resolving conflict</a:t>
            </a:r>
          </a:p>
          <a:p>
            <a:pPr lvl="1">
              <a:buFont typeface="Arial" charset="0"/>
              <a:buChar char="–"/>
              <a:defRPr/>
            </a:pPr>
            <a:r>
              <a:rPr lang="en-US" dirty="0"/>
              <a:t>Acknowledging feelings</a:t>
            </a:r>
          </a:p>
          <a:p>
            <a:pPr lvl="1">
              <a:buFont typeface="Arial" charset="0"/>
              <a:buChar char="–"/>
              <a:defRPr/>
            </a:pPr>
            <a:r>
              <a:rPr lang="en-US" dirty="0"/>
              <a:t>Setting and following standards</a:t>
            </a:r>
          </a:p>
        </p:txBody>
      </p:sp>
      <p:sp>
        <p:nvSpPr>
          <p:cNvPr id="2" name="Title 1">
            <a:extLst>
              <a:ext uri="{FF2B5EF4-FFF2-40B4-BE49-F238E27FC236}">
                <a16:creationId xmlns:a16="http://schemas.microsoft.com/office/drawing/2014/main" id="{E487B512-904C-7095-3012-F0A310C207F1}"/>
              </a:ext>
            </a:extLst>
          </p:cNvPr>
          <p:cNvSpPr>
            <a:spLocks noGrp="1"/>
          </p:cNvSpPr>
          <p:nvPr>
            <p:ph type="title" idx="4294967295"/>
          </p:nvPr>
        </p:nvSpPr>
        <p:spPr>
          <a:xfrm>
            <a:off x="0" y="1128713"/>
            <a:ext cx="6324600" cy="563562"/>
          </a:xfrm>
          <a:prstGeom prst="rect">
            <a:avLst/>
          </a:prstGeom>
        </p:spPr>
        <p:txBody>
          <a:bodyPr>
            <a:normAutofit fontScale="90000"/>
          </a:bodyPr>
          <a:lstStyle/>
          <a:p>
            <a:pPr algn="l">
              <a:defRPr/>
            </a:pPr>
            <a:r>
              <a:rPr lang="en-US" b="1" dirty="0">
                <a:latin typeface="+mn-lt"/>
              </a:rPr>
              <a:t>Relationship-building</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2.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3.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4.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5.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6.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7.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8.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9.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10.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AccessTheme1 2</Template>
  <TotalTime>58</TotalTime>
  <Words>2040</Words>
  <Application>Microsoft Office PowerPoint</Application>
  <PresentationFormat>Widescreen</PresentationFormat>
  <Paragraphs>223</Paragraphs>
  <Slides>28</Slides>
  <Notes>19</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28</vt:i4>
      </vt:variant>
    </vt:vector>
  </HeadingPairs>
  <TitlesOfParts>
    <vt:vector size="37" baseType="lpstr">
      <vt:lpstr>ＭＳ Ｐゴシック</vt:lpstr>
      <vt:lpstr>Aptos</vt:lpstr>
      <vt:lpstr>Arial</vt:lpstr>
      <vt:lpstr>Avenir Next LT Pro</vt:lpstr>
      <vt:lpstr>Calibri</vt:lpstr>
      <vt:lpstr>Calibri Light</vt:lpstr>
      <vt:lpstr>AccessTheme1</vt:lpstr>
      <vt:lpstr>Accessible 2</vt:lpstr>
      <vt:lpstr>Sub Title 1</vt:lpstr>
      <vt:lpstr>PowerPoint Presentation</vt:lpstr>
      <vt:lpstr>PowerPoint Presentation</vt:lpstr>
      <vt:lpstr>PowerPoint Presentation</vt:lpstr>
      <vt:lpstr>PowerPoint Presentation</vt:lpstr>
      <vt:lpstr>PowerPoint Presentation</vt:lpstr>
      <vt:lpstr>Motion</vt:lpstr>
      <vt:lpstr>Proposer (team a)</vt:lpstr>
      <vt:lpstr>5 minute confer (1)</vt:lpstr>
      <vt:lpstr>Questions (team n - a)</vt:lpstr>
      <vt:lpstr>5 minute confer (2)</vt:lpstr>
      <vt:lpstr>Proposer (team n)</vt:lpstr>
      <vt:lpstr>5 minute confer (3)</vt:lpstr>
      <vt:lpstr>Questions (team a - n)</vt:lpstr>
      <vt:lpstr>5 minute confer (4)</vt:lpstr>
      <vt:lpstr>Summary (team a)</vt:lpstr>
      <vt:lpstr>PowerPoint Presentation</vt:lpstr>
      <vt:lpstr>Closing vote</vt:lpstr>
      <vt:lpstr>PowerPoint Presentation</vt:lpstr>
      <vt:lpstr>PowerPoint Presentation</vt:lpstr>
      <vt:lpstr>Why Use Teams?</vt:lpstr>
      <vt:lpstr>Effective Team Characteristics</vt:lpstr>
      <vt:lpstr>Why Use Teams?</vt:lpstr>
      <vt:lpstr>External Support for the Team</vt:lpstr>
      <vt:lpstr>PowerPoint Presentation</vt:lpstr>
      <vt:lpstr>Diagnosis?  Dysfunctional Team Behaviors</vt:lpstr>
      <vt:lpstr>Dysfunctional Behaviors  Can Be Prevented</vt:lpstr>
      <vt:lpstr>What are Ground Rules?</vt:lpstr>
      <vt:lpstr>Relationship-building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Christopher Wilkin</dc:creator>
  <cp:lastModifiedBy>Christopher Wilkin</cp:lastModifiedBy>
  <cp:revision>1</cp:revision>
  <dcterms:created xsi:type="dcterms:W3CDTF">2024-11-14T08:22:08Z</dcterms:created>
  <dcterms:modified xsi:type="dcterms:W3CDTF">2024-11-14T09:20:58Z</dcterms:modified>
</cp:coreProperties>
</file>