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5C000"/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5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6E85BFF-9B85-45B5-9526-0F9064D13E7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C47F4A-6759-47C0-A802-3CC7ABD1C6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DB7DA-39C0-43D1-82BF-D96D6E017F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C86F88-0A47-47C0-A2A4-96913CF38B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8F1435-A130-4EDC-A556-157FD319E2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532971-3614-412A-A081-1EC6371DC0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F5AAC-929E-48FF-8903-2A5D1EF040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35839-6DB8-46E8-BD36-D9F6D66A37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D314E1-51B1-42BC-A64F-5B824894C40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F5837D-4248-4A2B-B279-C0DD306C5D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30CF79-D10A-4BEB-B709-6355AE04B8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EE03CB-A523-4007-BAAF-9397A468D4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US"/>
              <a:t>What is Electricity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5E0DDEC-4099-4CD4-81CF-D451F0AFA91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Electric_charge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Amperes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What is Electricity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395288" y="333375"/>
            <a:ext cx="8353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chemeClr val="accent2"/>
                </a:solidFill>
              </a:rPr>
              <a:t>WHAT IS ELECTRICITY</a:t>
            </a:r>
            <a:r>
              <a:rPr lang="en-GB" sz="2400" b="1"/>
              <a:t>.</a:t>
            </a:r>
            <a:endParaRPr lang="en-US" sz="2400" b="1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250825" y="981075"/>
            <a:ext cx="8569325" cy="556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b="1" dirty="0"/>
              <a:t>Various definitions</a:t>
            </a:r>
          </a:p>
          <a:p>
            <a:endParaRPr lang="en-GB" sz="2400" b="1" dirty="0"/>
          </a:p>
          <a:p>
            <a:r>
              <a:rPr lang="en-GB" sz="2400" b="1" dirty="0"/>
              <a:t>Reader’s Digest Universal Dictionary: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class of phenomena arising from the existence and interaction of positively and negatively charged particles.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/>
              <a:t>Cambridge University Press On-line Dictionary.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 form of energy, produced in various ways, which provides power to devices that create light, heat, etc: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/>
              <a:t>Compact Oxford English Dictionary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form of energy resulting from the existence of charged particles (such as electrons or protons), either statically as an accumulation of charge or dynamically as a current.</a:t>
            </a:r>
            <a:endParaRPr lang="en-US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What is Electricity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250825" y="260350"/>
            <a:ext cx="8424863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400" b="1" dirty="0"/>
              <a:t>Wikipedia,</a:t>
            </a:r>
          </a:p>
          <a:p>
            <a:endParaRPr lang="en-US" sz="2400" b="1" dirty="0"/>
          </a:p>
          <a:p>
            <a:r>
              <a:rPr lang="en-US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'Electricity' is the term the early scientists used when they were actually referring to 'charge'. </a:t>
            </a:r>
            <a:endParaRPr lang="en-US" sz="2400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US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US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Present usage of the term 'electricity' has become confused. In addition to the </a:t>
            </a:r>
            <a:r>
              <a:rPr lang="en-US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hlinkClick r:id="rId2" tooltip="Electric charge"/>
              </a:rPr>
              <a:t>electric charge</a:t>
            </a:r>
            <a:r>
              <a:rPr lang="en-US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definition, the word electricity has several popular definitions which are contradictory.</a:t>
            </a:r>
          </a:p>
          <a:p>
            <a:r>
              <a:rPr lang="en-US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What is Electricity</a:t>
            </a:r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42910" y="1214422"/>
            <a:ext cx="828680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Many sources say that "electricity" is the quantity of electrical energy measured in joules or kilowatt-hours. </a:t>
            </a:r>
          </a:p>
          <a:p>
            <a:endParaRPr lang="en-US" sz="2400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US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Other sources call it the motion of charges within a conductor, and they measure the quantity of electricity in terms of </a:t>
            </a:r>
            <a:r>
              <a:rPr lang="en-US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hlinkClick r:id="rId2" tooltip="Amperes"/>
              </a:rPr>
              <a:t>amperes</a:t>
            </a:r>
            <a:r>
              <a:rPr lang="en-US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</a:t>
            </a:r>
          </a:p>
          <a:p>
            <a:endParaRPr lang="en-US" sz="2400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en-US" sz="2400" b="1" dirty="0" smtClean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US" sz="2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It is advisable to be cautious when interpreting the term "electricity" in place of the more precise terms electric charge, electric current, electrical energy, etc.</a:t>
            </a:r>
            <a:endParaRPr lang="en-US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What is Electricity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68313" y="260350"/>
            <a:ext cx="8135937" cy="520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>
                <a:solidFill>
                  <a:schemeClr val="accent2"/>
                </a:solidFill>
              </a:rPr>
              <a:t>WHAT IS ENERGY?</a:t>
            </a:r>
          </a:p>
          <a:p>
            <a:pPr algn="ctr"/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/>
              <a:t>Reader’s Digest Universal Dictionary: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work that a physical system is capable of doing in changing from its actual state to a specific reference state….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/>
              <a:t>Dictionary.reference.com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capacity of a physical system to do work.</a:t>
            </a:r>
          </a:p>
          <a:p>
            <a:endParaRPr lang="en-GB" sz="2400" b="1" dirty="0">
              <a:solidFill>
                <a:srgbClr val="FF3300"/>
              </a:solidFill>
            </a:endParaRPr>
          </a:p>
          <a:p>
            <a:r>
              <a:rPr lang="en-GB" sz="2400" b="1" dirty="0"/>
              <a:t>Thefreedictionary.com</a:t>
            </a: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source of usable power, such as petroleum or coal.</a:t>
            </a:r>
            <a:endParaRPr lang="en-GB" sz="2400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Principle of conservation of energy.</a:t>
            </a:r>
          </a:p>
          <a:p>
            <a:endParaRPr lang="en-GB" sz="2400" b="1" dirty="0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What is Electricity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827088" y="620713"/>
            <a:ext cx="7632700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b="1"/>
              <a:t>The </a:t>
            </a:r>
            <a:r>
              <a:rPr lang="en-GB" sz="2400" b="1">
                <a:solidFill>
                  <a:schemeClr val="accent2"/>
                </a:solidFill>
              </a:rPr>
              <a:t>PRINCIPLE OF CONSERVATION OF ENERGY</a:t>
            </a:r>
            <a:r>
              <a:rPr lang="en-GB" sz="2400" b="1"/>
              <a:t> states that:</a:t>
            </a:r>
          </a:p>
          <a:p>
            <a:endParaRPr lang="en-GB" sz="2400" b="1"/>
          </a:p>
          <a:p>
            <a:r>
              <a:rPr lang="en-GB" sz="24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Energy can neither be created or destroyed, it can only be converted from one form into another.</a:t>
            </a:r>
          </a:p>
          <a:p>
            <a:endParaRPr lang="en-GB" sz="24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sz="2400" b="1"/>
              <a:t>Example of different types of energy are electrical, sound, light , mechanical and heat.</a:t>
            </a:r>
          </a:p>
          <a:p>
            <a:endParaRPr lang="en-GB" sz="2400" b="1"/>
          </a:p>
          <a:p>
            <a:r>
              <a:rPr lang="en-GB" sz="2400" b="1"/>
              <a:t>Energy is measured in units of the  joule ( J ).</a:t>
            </a:r>
            <a:endParaRPr 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What is Electricity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539750" y="476250"/>
            <a:ext cx="784860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>
                <a:solidFill>
                  <a:schemeClr val="accent2"/>
                </a:solidFill>
              </a:rPr>
              <a:t>WHAT is POWER?</a:t>
            </a:r>
          </a:p>
          <a:p>
            <a:pPr algn="ctr"/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/>
              <a:t>Power is defined as </a:t>
            </a:r>
            <a:r>
              <a:rPr lang="en-GB" sz="2400" b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“the rate of doing work”</a:t>
            </a:r>
            <a:r>
              <a:rPr lang="en-GB" sz="2400" b="1" dirty="0"/>
              <a:t> i.e. it is the rate of usage of joules. The unit is joules/sec (J/s) and is more commonly called the “watt” (W). Where 1 W = 1 J/s.</a:t>
            </a:r>
          </a:p>
          <a:p>
            <a:endParaRPr lang="en-GB" sz="2400" b="1" dirty="0"/>
          </a:p>
          <a:p>
            <a:r>
              <a:rPr lang="en-GB" sz="2400" b="1" dirty="0"/>
              <a:t>Imagine a joule as a packet of energy, the quicker we use up these packets of energy then the greater the power consumed.</a:t>
            </a:r>
          </a:p>
          <a:p>
            <a:endParaRPr lang="en-GB" sz="2400" b="1" dirty="0"/>
          </a:p>
          <a:p>
            <a:r>
              <a:rPr lang="en-GB" sz="2400" b="1" dirty="0"/>
              <a:t>Alternatively the more joules per second we use the greater the power dissipated ( used up ).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445</Words>
  <Application>Microsoft Office PowerPoint</Application>
  <PresentationFormat>On-screen Show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Default Design</vt:lpstr>
      <vt:lpstr>Slide 1</vt:lpstr>
      <vt:lpstr>Slide 2</vt:lpstr>
      <vt:lpstr>Slide 3</vt:lpstr>
      <vt:lpstr>Slide 4</vt:lpstr>
      <vt:lpstr>Slide 5</vt:lpstr>
      <vt:lpstr>Slide 6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11</cp:revision>
  <dcterms:created xsi:type="dcterms:W3CDTF">2006-09-25T20:53:51Z</dcterms:created>
  <dcterms:modified xsi:type="dcterms:W3CDTF">2015-07-17T11:46:19Z</dcterms:modified>
</cp:coreProperties>
</file>