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88" d="100"/>
          <a:sy n="88" d="100"/>
        </p:scale>
        <p:origin x="72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35280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6305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6835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5730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73464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2907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40831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2850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95871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8130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998437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24006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23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140571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83041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459483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1162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6BC50730-368C-43D0-861F-DD1A93272C7B}" type="datetimeFigureOut">
              <a:rPr lang="en-GB" smtClean="0"/>
              <a:t>15/10/2020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C5AA5D4-AA97-4C81-94B3-01AA5FF8324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930238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9" r:id="rId1"/>
    <p:sldLayoutId id="2147483680" r:id="rId2"/>
    <p:sldLayoutId id="2147483681" r:id="rId3"/>
    <p:sldLayoutId id="2147483682" r:id="rId4"/>
    <p:sldLayoutId id="2147483683" r:id="rId5"/>
    <p:sldLayoutId id="2147483684" r:id="rId6"/>
    <p:sldLayoutId id="2147483685" r:id="rId7"/>
    <p:sldLayoutId id="2147483686" r:id="rId8"/>
    <p:sldLayoutId id="2147483687" r:id="rId9"/>
    <p:sldLayoutId id="2147483688" r:id="rId10"/>
    <p:sldLayoutId id="2147483689" r:id="rId11"/>
    <p:sldLayoutId id="2147483690" r:id="rId12"/>
    <p:sldLayoutId id="2147483691" r:id="rId13"/>
    <p:sldLayoutId id="2147483692" r:id="rId14"/>
    <p:sldLayoutId id="2147483693" r:id="rId15"/>
    <p:sldLayoutId id="2147483694" r:id="rId16"/>
    <p:sldLayoutId id="2147483695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Task – Seminar 3.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7333" y="1930401"/>
            <a:ext cx="9806735" cy="4110962"/>
          </a:xfrm>
        </p:spPr>
        <p:txBody>
          <a:bodyPr>
            <a:noAutofit/>
          </a:bodyPr>
          <a:lstStyle/>
          <a:p>
            <a:r>
              <a:rPr lang="en-GB" sz="3200" dirty="0" smtClean="0"/>
              <a:t>Individual Presentation – 5 minutes each. </a:t>
            </a:r>
            <a:endParaRPr lang="en-GB" sz="3200" dirty="0" smtClean="0"/>
          </a:p>
          <a:p>
            <a:pPr lvl="1"/>
            <a:r>
              <a:rPr lang="en-GB" sz="2800" dirty="0" smtClean="0"/>
              <a:t>1) Multi Store Model </a:t>
            </a:r>
            <a:r>
              <a:rPr lang="en-GB" sz="2800" dirty="0" smtClean="0"/>
              <a:t>(outline)</a:t>
            </a:r>
          </a:p>
          <a:p>
            <a:pPr lvl="1"/>
            <a:r>
              <a:rPr lang="en-GB" sz="2800" dirty="0" smtClean="0"/>
              <a:t>2) Multi Store Model </a:t>
            </a:r>
            <a:r>
              <a:rPr lang="en-GB" sz="2800" dirty="0" smtClean="0"/>
              <a:t>(for)</a:t>
            </a:r>
          </a:p>
          <a:p>
            <a:pPr lvl="1"/>
            <a:r>
              <a:rPr lang="en-GB" sz="2800" dirty="0" smtClean="0"/>
              <a:t>3) Mult</a:t>
            </a:r>
            <a:r>
              <a:rPr lang="en-GB" sz="2800" dirty="0" smtClean="0"/>
              <a:t>i </a:t>
            </a:r>
            <a:r>
              <a:rPr lang="en-GB" sz="2800" dirty="0" smtClean="0"/>
              <a:t>Store Model </a:t>
            </a:r>
            <a:r>
              <a:rPr lang="en-GB" sz="2800" dirty="0" smtClean="0"/>
              <a:t>(against</a:t>
            </a:r>
            <a:r>
              <a:rPr lang="en-GB" sz="2800" dirty="0" smtClean="0"/>
              <a:t>)</a:t>
            </a:r>
          </a:p>
          <a:p>
            <a:pPr lvl="1"/>
            <a:endParaRPr lang="en-GB" sz="2800" dirty="0" smtClean="0"/>
          </a:p>
          <a:p>
            <a:pPr lvl="1"/>
            <a:r>
              <a:rPr lang="en-GB" sz="2800" dirty="0" smtClean="0"/>
              <a:t>4) Working Memory </a:t>
            </a:r>
            <a:r>
              <a:rPr lang="en-GB" sz="2800" dirty="0"/>
              <a:t>(outline)</a:t>
            </a:r>
          </a:p>
          <a:p>
            <a:pPr lvl="1"/>
            <a:r>
              <a:rPr lang="en-GB" sz="2800" dirty="0" smtClean="0"/>
              <a:t>5) Working Memory </a:t>
            </a:r>
            <a:r>
              <a:rPr lang="en-GB" sz="2800" dirty="0"/>
              <a:t>(for)</a:t>
            </a:r>
          </a:p>
          <a:p>
            <a:pPr lvl="1"/>
            <a:r>
              <a:rPr lang="en-GB" sz="2800" dirty="0" smtClean="0"/>
              <a:t>6) Working Memory </a:t>
            </a:r>
            <a:r>
              <a:rPr lang="en-GB" sz="2800" dirty="0"/>
              <a:t>(against)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6585912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4</TotalTime>
  <Words>57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Task – Seminar 3.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Task</dc:title>
  <dc:creator>Stuart Jones</dc:creator>
  <cp:lastModifiedBy>Stuart Jones</cp:lastModifiedBy>
  <cp:revision>2</cp:revision>
  <dcterms:created xsi:type="dcterms:W3CDTF">2020-09-26T17:00:41Z</dcterms:created>
  <dcterms:modified xsi:type="dcterms:W3CDTF">2020-10-15T21:30:52Z</dcterms:modified>
</cp:coreProperties>
</file>