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3"/>
  </p:sldIdLst>
  <p:sldSz cx="21383625" cy="30274895"/>
  <p:notesSz cx="6858000" cy="9144000"/>
  <p:defaultTextStyle>
    <a:defPPr>
      <a:defRPr lang="en-US"/>
    </a:defPPr>
    <a:lvl1pPr marL="0" algn="l" defTabSz="2771140" rtl="0" eaLnBrk="1" latinLnBrk="0" hangingPunct="1">
      <a:defRPr sz="5455" kern="1200">
        <a:solidFill>
          <a:schemeClr val="tx1"/>
        </a:solidFill>
        <a:latin typeface="+mn-lt"/>
        <a:ea typeface="+mn-ea"/>
        <a:cs typeface="+mn-cs"/>
      </a:defRPr>
    </a:lvl1pPr>
    <a:lvl2pPr marL="1385570" algn="l" defTabSz="2771140" rtl="0" eaLnBrk="1" latinLnBrk="0" hangingPunct="1">
      <a:defRPr sz="5455" kern="1200">
        <a:solidFill>
          <a:schemeClr val="tx1"/>
        </a:solidFill>
        <a:latin typeface="+mn-lt"/>
        <a:ea typeface="+mn-ea"/>
        <a:cs typeface="+mn-cs"/>
      </a:defRPr>
    </a:lvl2pPr>
    <a:lvl3pPr marL="2771140" algn="l" defTabSz="2771140" rtl="0" eaLnBrk="1" latinLnBrk="0" hangingPunct="1">
      <a:defRPr sz="5455" kern="1200">
        <a:solidFill>
          <a:schemeClr val="tx1"/>
        </a:solidFill>
        <a:latin typeface="+mn-lt"/>
        <a:ea typeface="+mn-ea"/>
        <a:cs typeface="+mn-cs"/>
      </a:defRPr>
    </a:lvl3pPr>
    <a:lvl4pPr marL="4156710" algn="l" defTabSz="2771140" rtl="0" eaLnBrk="1" latinLnBrk="0" hangingPunct="1">
      <a:defRPr sz="5455" kern="1200">
        <a:solidFill>
          <a:schemeClr val="tx1"/>
        </a:solidFill>
        <a:latin typeface="+mn-lt"/>
        <a:ea typeface="+mn-ea"/>
        <a:cs typeface="+mn-cs"/>
      </a:defRPr>
    </a:lvl4pPr>
    <a:lvl5pPr marL="5542915" algn="l" defTabSz="2771140" rtl="0" eaLnBrk="1" latinLnBrk="0" hangingPunct="1">
      <a:defRPr sz="5455" kern="1200">
        <a:solidFill>
          <a:schemeClr val="tx1"/>
        </a:solidFill>
        <a:latin typeface="+mn-lt"/>
        <a:ea typeface="+mn-ea"/>
        <a:cs typeface="+mn-cs"/>
      </a:defRPr>
    </a:lvl5pPr>
    <a:lvl6pPr marL="6928485" algn="l" defTabSz="2771140" rtl="0" eaLnBrk="1" latinLnBrk="0" hangingPunct="1">
      <a:defRPr sz="5455" kern="1200">
        <a:solidFill>
          <a:schemeClr val="tx1"/>
        </a:solidFill>
        <a:latin typeface="+mn-lt"/>
        <a:ea typeface="+mn-ea"/>
        <a:cs typeface="+mn-cs"/>
      </a:defRPr>
    </a:lvl6pPr>
    <a:lvl7pPr marL="8314055" algn="l" defTabSz="2771140" rtl="0" eaLnBrk="1" latinLnBrk="0" hangingPunct="1">
      <a:defRPr sz="5455" kern="1200">
        <a:solidFill>
          <a:schemeClr val="tx1"/>
        </a:solidFill>
        <a:latin typeface="+mn-lt"/>
        <a:ea typeface="+mn-ea"/>
        <a:cs typeface="+mn-cs"/>
      </a:defRPr>
    </a:lvl7pPr>
    <a:lvl8pPr marL="9699625" algn="l" defTabSz="2771140" rtl="0" eaLnBrk="1" latinLnBrk="0" hangingPunct="1">
      <a:defRPr sz="5455" kern="1200">
        <a:solidFill>
          <a:schemeClr val="tx1"/>
        </a:solidFill>
        <a:latin typeface="+mn-lt"/>
        <a:ea typeface="+mn-ea"/>
        <a:cs typeface="+mn-cs"/>
      </a:defRPr>
    </a:lvl8pPr>
    <a:lvl9pPr marL="11085195" algn="l" defTabSz="2771140" rtl="0" eaLnBrk="1" latinLnBrk="0" hangingPunct="1">
      <a:defRPr sz="5455"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58" y="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0"/>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0"/>
            </a:lvl1pPr>
            <a:lvl2pPr marL="1069340" indent="0" algn="ctr">
              <a:buNone/>
              <a:defRPr sz="4675"/>
            </a:lvl2pPr>
            <a:lvl3pPr marL="2138045" indent="0" algn="ctr">
              <a:buNone/>
              <a:defRPr sz="4210"/>
            </a:lvl3pPr>
            <a:lvl4pPr marL="3207385" indent="0" algn="ctr">
              <a:buNone/>
              <a:defRPr sz="3740"/>
            </a:lvl4pPr>
            <a:lvl5pPr marL="4276725" indent="0" algn="ctr">
              <a:buNone/>
              <a:defRPr sz="3740"/>
            </a:lvl5pPr>
            <a:lvl6pPr marL="5346065" indent="0" algn="ctr">
              <a:buNone/>
              <a:defRPr sz="3740"/>
            </a:lvl6pPr>
            <a:lvl7pPr marL="6414770" indent="0" algn="ctr">
              <a:buNone/>
              <a:defRPr sz="3740"/>
            </a:lvl7pPr>
            <a:lvl8pPr marL="7484110" indent="0" algn="ctr">
              <a:buNone/>
              <a:defRPr sz="3740"/>
            </a:lvl8pPr>
            <a:lvl9pPr marL="8553450" indent="0" algn="ctr">
              <a:buNone/>
              <a:defRPr sz="37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0"/>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0">
                <a:solidFill>
                  <a:schemeClr val="tx1"/>
                </a:solidFill>
              </a:defRPr>
            </a:lvl1pPr>
            <a:lvl2pPr marL="1069340" indent="0">
              <a:buNone/>
              <a:defRPr sz="4675">
                <a:solidFill>
                  <a:schemeClr val="tx1">
                    <a:tint val="75000"/>
                  </a:schemeClr>
                </a:solidFill>
              </a:defRPr>
            </a:lvl2pPr>
            <a:lvl3pPr marL="2138045" indent="0">
              <a:buNone/>
              <a:defRPr sz="4210">
                <a:solidFill>
                  <a:schemeClr val="tx1">
                    <a:tint val="75000"/>
                  </a:schemeClr>
                </a:solidFill>
              </a:defRPr>
            </a:lvl3pPr>
            <a:lvl4pPr marL="3207385" indent="0">
              <a:buNone/>
              <a:defRPr sz="3740">
                <a:solidFill>
                  <a:schemeClr val="tx1">
                    <a:tint val="75000"/>
                  </a:schemeClr>
                </a:solidFill>
              </a:defRPr>
            </a:lvl4pPr>
            <a:lvl5pPr marL="4276725" indent="0">
              <a:buNone/>
              <a:defRPr sz="3740">
                <a:solidFill>
                  <a:schemeClr val="tx1">
                    <a:tint val="75000"/>
                  </a:schemeClr>
                </a:solidFill>
              </a:defRPr>
            </a:lvl5pPr>
            <a:lvl6pPr marL="5346065" indent="0">
              <a:buNone/>
              <a:defRPr sz="3740">
                <a:solidFill>
                  <a:schemeClr val="tx1">
                    <a:tint val="75000"/>
                  </a:schemeClr>
                </a:solidFill>
              </a:defRPr>
            </a:lvl6pPr>
            <a:lvl7pPr marL="6414770" indent="0">
              <a:buNone/>
              <a:defRPr sz="3740">
                <a:solidFill>
                  <a:schemeClr val="tx1">
                    <a:tint val="75000"/>
                  </a:schemeClr>
                </a:solidFill>
              </a:defRPr>
            </a:lvl7pPr>
            <a:lvl8pPr marL="7484110" indent="0">
              <a:buNone/>
              <a:defRPr sz="3740">
                <a:solidFill>
                  <a:schemeClr val="tx1">
                    <a:tint val="75000"/>
                  </a:schemeClr>
                </a:solidFill>
              </a:defRPr>
            </a:lvl8pPr>
            <a:lvl9pPr marL="8553450" indent="0">
              <a:buNone/>
              <a:defRPr sz="374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4C99151A-8971-494A-BD27-0348896E2E92}"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0" b="1"/>
            </a:lvl1pPr>
            <a:lvl2pPr marL="1069340" indent="0">
              <a:buNone/>
              <a:defRPr sz="4675" b="1"/>
            </a:lvl2pPr>
            <a:lvl3pPr marL="2138045" indent="0">
              <a:buNone/>
              <a:defRPr sz="4210" b="1"/>
            </a:lvl3pPr>
            <a:lvl4pPr marL="3207385" indent="0">
              <a:buNone/>
              <a:defRPr sz="3740" b="1"/>
            </a:lvl4pPr>
            <a:lvl5pPr marL="4276725" indent="0">
              <a:buNone/>
              <a:defRPr sz="3740" b="1"/>
            </a:lvl5pPr>
            <a:lvl6pPr marL="5346065" indent="0">
              <a:buNone/>
              <a:defRPr sz="3740" b="1"/>
            </a:lvl6pPr>
            <a:lvl7pPr marL="6414770" indent="0">
              <a:buNone/>
              <a:defRPr sz="3740" b="1"/>
            </a:lvl7pPr>
            <a:lvl8pPr marL="7484110" indent="0">
              <a:buNone/>
              <a:defRPr sz="3740" b="1"/>
            </a:lvl8pPr>
            <a:lvl9pPr marL="8553450" indent="0">
              <a:buNone/>
              <a:defRPr sz="3740" b="1"/>
            </a:lvl9pPr>
          </a:lstStyle>
          <a:p>
            <a:pPr lvl="0"/>
            <a:r>
              <a:rPr lang="en-GB"/>
              <a:t>Click to edit Master text styles</a:t>
            </a:r>
            <a:endParaRPr lang="en-GB"/>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0" b="1"/>
            </a:lvl1pPr>
            <a:lvl2pPr marL="1069340" indent="0">
              <a:buNone/>
              <a:defRPr sz="4675" b="1"/>
            </a:lvl2pPr>
            <a:lvl3pPr marL="2138045" indent="0">
              <a:buNone/>
              <a:defRPr sz="4210" b="1"/>
            </a:lvl3pPr>
            <a:lvl4pPr marL="3207385" indent="0">
              <a:buNone/>
              <a:defRPr sz="3740" b="1"/>
            </a:lvl4pPr>
            <a:lvl5pPr marL="4276725" indent="0">
              <a:buNone/>
              <a:defRPr sz="3740" b="1"/>
            </a:lvl5pPr>
            <a:lvl6pPr marL="5346065" indent="0">
              <a:buNone/>
              <a:defRPr sz="3740" b="1"/>
            </a:lvl6pPr>
            <a:lvl7pPr marL="6414770" indent="0">
              <a:buNone/>
              <a:defRPr sz="3740" b="1"/>
            </a:lvl7pPr>
            <a:lvl8pPr marL="7484110" indent="0">
              <a:buNone/>
              <a:defRPr sz="3740" b="1"/>
            </a:lvl8pPr>
            <a:lvl9pPr marL="8553450" indent="0">
              <a:buNone/>
              <a:defRPr sz="3740" b="1"/>
            </a:lvl9pPr>
          </a:lstStyle>
          <a:p>
            <a:pPr lvl="0"/>
            <a:r>
              <a:rPr lang="en-GB"/>
              <a:t>Click to edit Master text styles</a:t>
            </a:r>
            <a:endParaRPr lang="en-GB"/>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5"/>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5"/>
            </a:lvl1pPr>
            <a:lvl2pPr>
              <a:defRPr sz="6550"/>
            </a:lvl2pPr>
            <a:lvl3pPr>
              <a:defRPr sz="5610"/>
            </a:lvl3pPr>
            <a:lvl4pPr>
              <a:defRPr sz="4675"/>
            </a:lvl4pPr>
            <a:lvl5pPr>
              <a:defRPr sz="4675"/>
            </a:lvl5pPr>
            <a:lvl6pPr>
              <a:defRPr sz="4675"/>
            </a:lvl6pPr>
            <a:lvl7pPr>
              <a:defRPr sz="4675"/>
            </a:lvl7pPr>
            <a:lvl8pPr>
              <a:defRPr sz="4675"/>
            </a:lvl8pPr>
            <a:lvl9pPr>
              <a:defRPr sz="4675"/>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0"/>
            </a:lvl1pPr>
            <a:lvl2pPr marL="1069340" indent="0">
              <a:buNone/>
              <a:defRPr sz="3275"/>
            </a:lvl2pPr>
            <a:lvl3pPr marL="2138045" indent="0">
              <a:buNone/>
              <a:defRPr sz="2805"/>
            </a:lvl3pPr>
            <a:lvl4pPr marL="3207385" indent="0">
              <a:buNone/>
              <a:defRPr sz="2340"/>
            </a:lvl4pPr>
            <a:lvl5pPr marL="4276725" indent="0">
              <a:buNone/>
              <a:defRPr sz="2340"/>
            </a:lvl5pPr>
            <a:lvl6pPr marL="5346065" indent="0">
              <a:buNone/>
              <a:defRPr sz="2340"/>
            </a:lvl6pPr>
            <a:lvl7pPr marL="6414770" indent="0">
              <a:buNone/>
              <a:defRPr sz="2340"/>
            </a:lvl7pPr>
            <a:lvl8pPr marL="7484110" indent="0">
              <a:buNone/>
              <a:defRPr sz="2340"/>
            </a:lvl8pPr>
            <a:lvl9pPr marL="8553450" indent="0">
              <a:buNone/>
              <a:defRPr sz="234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4C99151A-8971-494A-BD27-0348896E2E92}"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5"/>
            </a:lvl1pPr>
          </a:lstStyle>
          <a:p>
            <a:r>
              <a:rPr lang="en-GB"/>
              <a:t>Click to edit Master title style</a:t>
            </a:r>
            <a:endParaRPr lang="en-US" dirty="0"/>
          </a:p>
        </p:txBody>
      </p:sp>
      <p:sp>
        <p:nvSpPr>
          <p:cNvPr id="3" name="Picture Placeholder 2"/>
          <p:cNvSpPr>
            <a:spLocks noGrp="1" noChangeAspect="1"/>
          </p:cNvSpPr>
          <p:nvPr>
            <p:ph type="pic" idx="1" hasCustomPrompt="1"/>
          </p:nvPr>
        </p:nvSpPr>
        <p:spPr>
          <a:xfrm>
            <a:off x="9090826" y="4359077"/>
            <a:ext cx="10825460" cy="21515024"/>
          </a:xfrm>
        </p:spPr>
        <p:txBody>
          <a:bodyPr anchor="t"/>
          <a:lstStyle>
            <a:lvl1pPr marL="0" indent="0">
              <a:buNone/>
              <a:defRPr sz="7485"/>
            </a:lvl1pPr>
            <a:lvl2pPr marL="1069340" indent="0">
              <a:buNone/>
              <a:defRPr sz="6550"/>
            </a:lvl2pPr>
            <a:lvl3pPr marL="2138045" indent="0">
              <a:buNone/>
              <a:defRPr sz="5610"/>
            </a:lvl3pPr>
            <a:lvl4pPr marL="3207385" indent="0">
              <a:buNone/>
              <a:defRPr sz="4675"/>
            </a:lvl4pPr>
            <a:lvl5pPr marL="4276725" indent="0">
              <a:buNone/>
              <a:defRPr sz="4675"/>
            </a:lvl5pPr>
            <a:lvl6pPr marL="5346065" indent="0">
              <a:buNone/>
              <a:defRPr sz="4675"/>
            </a:lvl6pPr>
            <a:lvl7pPr marL="6414770" indent="0">
              <a:buNone/>
              <a:defRPr sz="4675"/>
            </a:lvl7pPr>
            <a:lvl8pPr marL="7484110" indent="0">
              <a:buNone/>
              <a:defRPr sz="4675"/>
            </a:lvl8pPr>
            <a:lvl9pPr marL="8553450" indent="0">
              <a:buNone/>
              <a:defRPr sz="4675"/>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0"/>
            </a:lvl1pPr>
            <a:lvl2pPr marL="1069340" indent="0">
              <a:buNone/>
              <a:defRPr sz="3275"/>
            </a:lvl2pPr>
            <a:lvl3pPr marL="2138045" indent="0">
              <a:buNone/>
              <a:defRPr sz="2805"/>
            </a:lvl3pPr>
            <a:lvl4pPr marL="3207385" indent="0">
              <a:buNone/>
              <a:defRPr sz="2340"/>
            </a:lvl4pPr>
            <a:lvl5pPr marL="4276725" indent="0">
              <a:buNone/>
              <a:defRPr sz="2340"/>
            </a:lvl5pPr>
            <a:lvl6pPr marL="5346065" indent="0">
              <a:buNone/>
              <a:defRPr sz="2340"/>
            </a:lvl6pPr>
            <a:lvl7pPr marL="6414770" indent="0">
              <a:buNone/>
              <a:defRPr sz="2340"/>
            </a:lvl7pPr>
            <a:lvl8pPr marL="7484110" indent="0">
              <a:buNone/>
              <a:defRPr sz="2340"/>
            </a:lvl8pPr>
            <a:lvl9pPr marL="8553450" indent="0">
              <a:buNone/>
              <a:defRPr sz="234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4C99151A-8971-494A-BD27-0348896E2E92}"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5">
                <a:solidFill>
                  <a:schemeClr val="tx1">
                    <a:tint val="75000"/>
                  </a:schemeClr>
                </a:solidFill>
              </a:defRPr>
            </a:lvl1pPr>
          </a:lstStyle>
          <a:p>
            <a:fld id="{4C99151A-8971-494A-BD27-0348896E2E92}" type="datetimeFigureOut">
              <a:rPr lang="en-US" smtClean="0"/>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5">
                <a:solidFill>
                  <a:schemeClr val="tx1">
                    <a:tint val="75000"/>
                  </a:schemeClr>
                </a:solidFill>
              </a:defRPr>
            </a:lvl1pPr>
          </a:lstStyle>
          <a:p>
            <a:fld id="{42D6143A-D6F3-F743-B7AD-7A30E92FB51E}"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2138045" rtl="0" eaLnBrk="1" latinLnBrk="0" hangingPunct="1">
        <a:lnSpc>
          <a:spcPct val="90000"/>
        </a:lnSpc>
        <a:spcBef>
          <a:spcPct val="0"/>
        </a:spcBef>
        <a:buNone/>
        <a:defRPr sz="10290" kern="1200">
          <a:solidFill>
            <a:schemeClr val="tx1"/>
          </a:solidFill>
          <a:latin typeface="+mj-lt"/>
          <a:ea typeface="+mj-ea"/>
          <a:cs typeface="+mj-cs"/>
        </a:defRPr>
      </a:lvl1pPr>
    </p:titleStyle>
    <p:bodyStyle>
      <a:lvl1pPr marL="534670" indent="-534670" algn="l" defTabSz="2138045" rtl="0" eaLnBrk="1" latinLnBrk="0" hangingPunct="1">
        <a:lnSpc>
          <a:spcPct val="90000"/>
        </a:lnSpc>
        <a:spcBef>
          <a:spcPts val="2340"/>
        </a:spcBef>
        <a:buFont typeface="Arial" panose="020B0604020202020204" pitchFamily="34" charset="0"/>
        <a:buChar char="•"/>
        <a:defRPr sz="6550" kern="1200">
          <a:solidFill>
            <a:schemeClr val="tx1"/>
          </a:solidFill>
          <a:latin typeface="+mn-lt"/>
          <a:ea typeface="+mn-ea"/>
          <a:cs typeface="+mn-cs"/>
        </a:defRPr>
      </a:lvl1pPr>
      <a:lvl2pPr marL="1604010" indent="-534670" algn="l" defTabSz="2138045" rtl="0" eaLnBrk="1" latinLnBrk="0" hangingPunct="1">
        <a:lnSpc>
          <a:spcPct val="90000"/>
        </a:lnSpc>
        <a:spcBef>
          <a:spcPts val="1170"/>
        </a:spcBef>
        <a:buFont typeface="Arial" panose="020B0604020202020204" pitchFamily="34" charset="0"/>
        <a:buChar char="•"/>
        <a:defRPr sz="5610" kern="1200">
          <a:solidFill>
            <a:schemeClr val="tx1"/>
          </a:solidFill>
          <a:latin typeface="+mn-lt"/>
          <a:ea typeface="+mn-ea"/>
          <a:cs typeface="+mn-cs"/>
        </a:defRPr>
      </a:lvl2pPr>
      <a:lvl3pPr marL="2672715" indent="-534670" algn="l" defTabSz="2138045" rtl="0" eaLnBrk="1" latinLnBrk="0" hangingPunct="1">
        <a:lnSpc>
          <a:spcPct val="90000"/>
        </a:lnSpc>
        <a:spcBef>
          <a:spcPts val="1170"/>
        </a:spcBef>
        <a:buFont typeface="Arial" panose="020B0604020202020204" pitchFamily="34" charset="0"/>
        <a:buChar char="•"/>
        <a:defRPr sz="4675" kern="1200">
          <a:solidFill>
            <a:schemeClr val="tx1"/>
          </a:solidFill>
          <a:latin typeface="+mn-lt"/>
          <a:ea typeface="+mn-ea"/>
          <a:cs typeface="+mn-cs"/>
        </a:defRPr>
      </a:lvl3pPr>
      <a:lvl4pPr marL="3742055"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4pPr>
      <a:lvl5pPr marL="4811395"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5pPr>
      <a:lvl6pPr marL="5880100"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6pPr>
      <a:lvl7pPr marL="6949440"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7pPr>
      <a:lvl8pPr marL="8018780"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8pPr>
      <a:lvl9pPr marL="9088120" indent="-534670" algn="l" defTabSz="2138045"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045" rtl="0" eaLnBrk="1" latinLnBrk="0" hangingPunct="1">
        <a:defRPr sz="4210" kern="1200">
          <a:solidFill>
            <a:schemeClr val="tx1"/>
          </a:solidFill>
          <a:latin typeface="+mn-lt"/>
          <a:ea typeface="+mn-ea"/>
          <a:cs typeface="+mn-cs"/>
        </a:defRPr>
      </a:lvl1pPr>
      <a:lvl2pPr marL="1069340" algn="l" defTabSz="2138045" rtl="0" eaLnBrk="1" latinLnBrk="0" hangingPunct="1">
        <a:defRPr sz="4210" kern="1200">
          <a:solidFill>
            <a:schemeClr val="tx1"/>
          </a:solidFill>
          <a:latin typeface="+mn-lt"/>
          <a:ea typeface="+mn-ea"/>
          <a:cs typeface="+mn-cs"/>
        </a:defRPr>
      </a:lvl2pPr>
      <a:lvl3pPr marL="2138045" algn="l" defTabSz="2138045" rtl="0" eaLnBrk="1" latinLnBrk="0" hangingPunct="1">
        <a:defRPr sz="4210" kern="1200">
          <a:solidFill>
            <a:schemeClr val="tx1"/>
          </a:solidFill>
          <a:latin typeface="+mn-lt"/>
          <a:ea typeface="+mn-ea"/>
          <a:cs typeface="+mn-cs"/>
        </a:defRPr>
      </a:lvl3pPr>
      <a:lvl4pPr marL="3207385" algn="l" defTabSz="2138045" rtl="0" eaLnBrk="1" latinLnBrk="0" hangingPunct="1">
        <a:defRPr sz="4210" kern="1200">
          <a:solidFill>
            <a:schemeClr val="tx1"/>
          </a:solidFill>
          <a:latin typeface="+mn-lt"/>
          <a:ea typeface="+mn-ea"/>
          <a:cs typeface="+mn-cs"/>
        </a:defRPr>
      </a:lvl4pPr>
      <a:lvl5pPr marL="4276725" algn="l" defTabSz="2138045" rtl="0" eaLnBrk="1" latinLnBrk="0" hangingPunct="1">
        <a:defRPr sz="4210" kern="1200">
          <a:solidFill>
            <a:schemeClr val="tx1"/>
          </a:solidFill>
          <a:latin typeface="+mn-lt"/>
          <a:ea typeface="+mn-ea"/>
          <a:cs typeface="+mn-cs"/>
        </a:defRPr>
      </a:lvl5pPr>
      <a:lvl6pPr marL="5346065" algn="l" defTabSz="2138045" rtl="0" eaLnBrk="1" latinLnBrk="0" hangingPunct="1">
        <a:defRPr sz="4210" kern="1200">
          <a:solidFill>
            <a:schemeClr val="tx1"/>
          </a:solidFill>
          <a:latin typeface="+mn-lt"/>
          <a:ea typeface="+mn-ea"/>
          <a:cs typeface="+mn-cs"/>
        </a:defRPr>
      </a:lvl6pPr>
      <a:lvl7pPr marL="6414770" algn="l" defTabSz="2138045" rtl="0" eaLnBrk="1" latinLnBrk="0" hangingPunct="1">
        <a:defRPr sz="4210" kern="1200">
          <a:solidFill>
            <a:schemeClr val="tx1"/>
          </a:solidFill>
          <a:latin typeface="+mn-lt"/>
          <a:ea typeface="+mn-ea"/>
          <a:cs typeface="+mn-cs"/>
        </a:defRPr>
      </a:lvl7pPr>
      <a:lvl8pPr marL="7484110" algn="l" defTabSz="2138045" rtl="0" eaLnBrk="1" latinLnBrk="0" hangingPunct="1">
        <a:defRPr sz="4210" kern="1200">
          <a:solidFill>
            <a:schemeClr val="tx1"/>
          </a:solidFill>
          <a:latin typeface="+mn-lt"/>
          <a:ea typeface="+mn-ea"/>
          <a:cs typeface="+mn-cs"/>
        </a:defRPr>
      </a:lvl8pPr>
      <a:lvl9pPr marL="8553450" algn="l" defTabSz="2138045"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panose="020B0604020202020204" pitchFamily="34" charset="0"/>
                <a:ea typeface="MS PGothic" panose="020B0600070205080204" charset="-128"/>
                <a:cs typeface="Arial" panose="020B0604020202020204" pitchFamily="34" charset="0"/>
              </a:defRPr>
            </a:lvl1pPr>
            <a:lvl2pPr marL="742950" indent="-285750" defTabSz="2085975">
              <a:spcBef>
                <a:spcPct val="20000"/>
              </a:spcBef>
              <a:buChar char="–"/>
              <a:defRPr sz="6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defTabSz="2085975">
              <a:spcBef>
                <a:spcPct val="20000"/>
              </a:spcBef>
              <a:buChar char="•"/>
              <a:defRPr sz="55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lnSpc>
                <a:spcPct val="110000"/>
              </a:lnSpc>
              <a:spcBef>
                <a:spcPct val="0"/>
              </a:spcBef>
              <a:buFontTx/>
              <a:buNone/>
            </a:pPr>
            <a:r>
              <a:rPr lang="en-GB" altLang="en-US" sz="4800" dirty="0">
                <a:solidFill>
                  <a:srgbClr val="002060"/>
                </a:solidFill>
                <a:latin typeface="Calibri" panose="020F0502020204030204" charset="0"/>
                <a:ea typeface="Calibri" panose="020F0502020204030204" charset="0"/>
                <a:cs typeface="Calibri" panose="020F0502020204030204" charset="0"/>
              </a:rPr>
              <a:t>Chassis Optimization</a:t>
            </a:r>
            <a:endParaRPr lang="en-GB" altLang="en-US" sz="4800" dirty="0">
              <a:solidFill>
                <a:srgbClr val="002060"/>
              </a:solidFill>
              <a:latin typeface="Calibri" panose="020F0502020204030204" charset="0"/>
              <a:ea typeface="Calibri" panose="020F0502020204030204" charset="0"/>
              <a:cs typeface="Calibri" panose="020F0502020204030204" charset="0"/>
            </a:endParaRPr>
          </a:p>
          <a:p>
            <a:pPr eaLnBrk="1" hangingPunct="1">
              <a:lnSpc>
                <a:spcPct val="110000"/>
              </a:lnSpc>
              <a:spcBef>
                <a:spcPct val="0"/>
              </a:spcBef>
              <a:buFontTx/>
              <a:buNone/>
            </a:pPr>
            <a:r>
              <a:rPr lang="en-GB" altLang="en-US" sz="4000" b="1" dirty="0">
                <a:solidFill>
                  <a:srgbClr val="002060"/>
                </a:solidFill>
                <a:latin typeface="Calibri" panose="020F0502020204030204" charset="0"/>
                <a:ea typeface="Calibri" panose="020F0502020204030204" charset="0"/>
                <a:cs typeface="Calibri" panose="020F0502020204030204" charset="0"/>
              </a:rPr>
              <a:t>XILONG SONG</a:t>
            </a:r>
            <a:endParaRPr lang="en-GB" altLang="en-US" sz="4000" b="1" dirty="0">
              <a:solidFill>
                <a:srgbClr val="002060"/>
              </a:solidFill>
              <a:latin typeface="Calibri" panose="020F0502020204030204" charset="0"/>
              <a:ea typeface="Calibri" panose="020F0502020204030204" charset="0"/>
              <a:cs typeface="Calibri" panose="020F0502020204030204" charset="0"/>
            </a:endParaRPr>
          </a:p>
          <a:p>
            <a:pPr eaLnBrk="1" hangingPunct="1">
              <a:lnSpc>
                <a:spcPct val="110000"/>
              </a:lnSpc>
              <a:spcBef>
                <a:spcPct val="0"/>
              </a:spcBef>
              <a:buFontTx/>
              <a:buNone/>
            </a:pPr>
            <a:r>
              <a:rPr lang="en-GB" altLang="en-US" sz="3600" dirty="0">
                <a:solidFill>
                  <a:srgbClr val="002060"/>
                </a:solidFill>
                <a:latin typeface="Calibri" panose="020F0502020204030204" charset="0"/>
                <a:ea typeface="Calibri" panose="020F0502020204030204" charset="0"/>
                <a:cs typeface="Calibri" panose="020F0502020204030204" charset="0"/>
              </a:rPr>
              <a:t>Tim Tudor</a:t>
            </a:r>
            <a:endParaRPr lang="en-GB" altLang="en-US" sz="3600" dirty="0">
              <a:solidFill>
                <a:srgbClr val="002060"/>
              </a:solidFill>
              <a:latin typeface="Calibri" panose="020F0502020204030204" charset="0"/>
              <a:ea typeface="Calibri" panose="020F0502020204030204" charset="0"/>
              <a:cs typeface="Calibri" panose="020F0502020204030204" charset="0"/>
            </a:endParaRPr>
          </a:p>
          <a:p>
            <a:pPr eaLnBrk="1" hangingPunct="1">
              <a:lnSpc>
                <a:spcPct val="110000"/>
              </a:lnSpc>
              <a:spcBef>
                <a:spcPct val="0"/>
              </a:spcBef>
              <a:buFontTx/>
              <a:buNone/>
            </a:pPr>
            <a:endParaRPr lang="en-GB" altLang="en-US" sz="1800" dirty="0">
              <a:solidFill>
                <a:srgbClr val="002060"/>
              </a:solidFill>
              <a:latin typeface="Calibri" panose="020F0502020204030204" charset="0"/>
              <a:ea typeface="Calibri" panose="020F0502020204030204" charset="0"/>
              <a:cs typeface="Calibri" panose="020F0502020204030204" charset="0"/>
            </a:endParaRPr>
          </a:p>
          <a:p>
            <a:pPr eaLnBrk="1" hangingPunct="1">
              <a:lnSpc>
                <a:spcPct val="110000"/>
              </a:lnSpc>
              <a:spcBef>
                <a:spcPct val="0"/>
              </a:spcBef>
              <a:buFontTx/>
              <a:buNone/>
            </a:pPr>
            <a:r>
              <a:rPr lang="en-GB" altLang="en-US" sz="3600" dirty="0">
                <a:solidFill>
                  <a:srgbClr val="002060"/>
                </a:solidFill>
                <a:latin typeface="Calibri" panose="020F0502020204030204" charset="0"/>
                <a:ea typeface="Calibri" panose="020F0502020204030204" charset="0"/>
                <a:cs typeface="Calibri" panose="020F0502020204030204" charset="0"/>
              </a:rPr>
              <a:t>School</a:t>
            </a:r>
            <a:r>
              <a:rPr lang="en-GB" altLang="en-US" sz="3600" dirty="0">
                <a:solidFill>
                  <a:srgbClr val="002060"/>
                </a:solidFill>
                <a:latin typeface="Georgia" panose="02040502050405020303" charset="0"/>
              </a:rPr>
              <a:t> </a:t>
            </a:r>
            <a:r>
              <a:rPr lang="en-GB" altLang="en-US" sz="3600" i="1" dirty="0">
                <a:solidFill>
                  <a:srgbClr val="002060"/>
                </a:solidFill>
                <a:latin typeface="Georgia" panose="02040502050405020303" charset="0"/>
              </a:rPr>
              <a:t>of</a:t>
            </a:r>
            <a:r>
              <a:rPr lang="en-GB" altLang="en-US" sz="3600" dirty="0">
                <a:solidFill>
                  <a:srgbClr val="002060"/>
                </a:solidFill>
                <a:latin typeface="Georgia" panose="02040502050405020303" charset="0"/>
              </a:rPr>
              <a:t> </a:t>
            </a:r>
            <a:r>
              <a:rPr lang="en-GB" altLang="en-US" sz="3600" b="1" dirty="0">
                <a:solidFill>
                  <a:srgbClr val="002060"/>
                </a:solidFill>
                <a:latin typeface="Calibri" panose="020F0502020204030204" charset="0"/>
                <a:ea typeface="Calibri" panose="020F0502020204030204" charset="0"/>
                <a:cs typeface="Calibri" panose="020F0502020204030204" charset="0"/>
              </a:rPr>
              <a:t>Engineering</a:t>
            </a:r>
            <a:endParaRPr lang="en-GB" altLang="en-US" sz="3600" b="1" dirty="0">
              <a:solidFill>
                <a:srgbClr val="002060"/>
              </a:solidFill>
              <a:latin typeface="Calibri" panose="020F0502020204030204" charset="0"/>
              <a:ea typeface="Calibri" panose="020F0502020204030204" charset="0"/>
              <a:cs typeface="Calibri" panose="020F0502020204030204" charset="0"/>
            </a:endParaRPr>
          </a:p>
          <a:p>
            <a:pPr eaLnBrk="1" hangingPunct="1">
              <a:lnSpc>
                <a:spcPct val="110000"/>
              </a:lnSpc>
              <a:spcBef>
                <a:spcPct val="0"/>
              </a:spcBef>
              <a:buFontTx/>
              <a:buNone/>
            </a:pPr>
            <a:r>
              <a:rPr lang="en-GB" altLang="en-US" sz="3600" dirty="0">
                <a:solidFill>
                  <a:srgbClr val="002060"/>
                </a:solidFill>
                <a:latin typeface="Calibri" panose="020F0502020204030204" charset="0"/>
                <a:ea typeface="Calibri" panose="020F0502020204030204" charset="0"/>
                <a:cs typeface="Calibri" panose="020F0502020204030204" charset="0"/>
              </a:rPr>
              <a:t>BEng</a:t>
            </a:r>
            <a:endParaRPr lang="en-US" altLang="zh-CN" sz="3600" dirty="0">
              <a:solidFill>
                <a:srgbClr val="002060"/>
              </a:solidFill>
              <a:latin typeface="Calibri" panose="020F0502020204030204" charset="0"/>
              <a:ea typeface="Calibri" panose="020F0502020204030204" charset="0"/>
              <a:cs typeface="Calibri" panose="020F0502020204030204" charset="0"/>
            </a:endParaRPr>
          </a:p>
        </p:txBody>
      </p:sp>
      <p:pic>
        <p:nvPicPr>
          <p:cNvPr id="8" name="Picture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endParaRPr lang="en-AU" altLang="en-US" sz="3600" b="1" dirty="0">
              <a:latin typeface="Arial" panose="020B0604020202020204" pitchFamily="34" charset="0"/>
              <a:cs typeface="Arial" panose="020B0604020202020204" pitchFamily="34" charset="0"/>
            </a:endParaRPr>
          </a:p>
          <a:p>
            <a:r>
              <a:rPr lang="en-US" altLang="zh-CN" sz="2800" dirty="0"/>
              <a:t>Through the combination of SolidWorks software simulation analysis and actual experiments, the chassis becomes stronger, lighter and cheaper.</a:t>
            </a:r>
            <a:endParaRPr lang="en-US" altLang="zh-CN" sz="2800" dirty="0"/>
          </a:p>
          <a:p>
            <a:r>
              <a:rPr lang="en-US" altLang="zh-CN" sz="2800" dirty="0"/>
              <a:t>Here the author will briefly introduce the analysis of SolidWorks software and the improvement of the frame performance by </a:t>
            </a:r>
            <a:r>
              <a:rPr lang="en-GB" altLang="zh-CN" sz="2800" dirty="0"/>
              <a:t>gusset</a:t>
            </a:r>
            <a:r>
              <a:rPr lang="en-US" altLang="zh-CN" sz="2800" dirty="0"/>
              <a:t> plate. Beside that, after changing the configuration file of weldment tube sizes, the analysis of simplified chassis with different tubes could be simpler and more intuitive.</a:t>
            </a:r>
            <a:endParaRPr lang="en-US" altLang="zh-CN" sz="2800" dirty="0"/>
          </a:p>
          <a:p>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panose="020B0604020202020204" pitchFamily="34" charset="0"/>
                <a:ea typeface="MS PGothic" panose="020B0600070205080204" charset="-128"/>
                <a:cs typeface="Arial" panose="020B0604020202020204" pitchFamily="34" charset="0"/>
              </a:defRPr>
            </a:lvl1pPr>
            <a:lvl2pPr marL="742950" indent="-285750" defTabSz="2085975">
              <a:spcBef>
                <a:spcPct val="20000"/>
              </a:spcBef>
              <a:buChar char="–"/>
              <a:defRPr sz="6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defTabSz="2085975">
              <a:spcBef>
                <a:spcPct val="20000"/>
              </a:spcBef>
              <a:buChar char="•"/>
              <a:defRPr sz="55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lnSpc>
                <a:spcPct val="110000"/>
              </a:lnSpc>
              <a:spcBef>
                <a:spcPct val="0"/>
              </a:spcBef>
              <a:buFontTx/>
              <a:buNone/>
            </a:pPr>
            <a:endParaRPr lang="en-GB" altLang="en-US" sz="4800" b="1" dirty="0">
              <a:solidFill>
                <a:srgbClr val="002060"/>
              </a:solidFill>
              <a:latin typeface="Calibri" panose="020F0502020204030204" charset="0"/>
              <a:ea typeface="Calibri" panose="020F0502020204030204" charset="0"/>
              <a:cs typeface="Calibri" panose="020F0502020204030204"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panose="020B0604020202020204" pitchFamily="34" charset="0"/>
                <a:ea typeface="MS PGothic" panose="020B0600070205080204" charset="-128"/>
                <a:cs typeface="Arial" panose="020B0604020202020204" pitchFamily="34" charset="0"/>
              </a:defRPr>
            </a:lvl1pPr>
            <a:lvl2pPr marL="742950" indent="-285750" defTabSz="2085975">
              <a:spcBef>
                <a:spcPct val="20000"/>
              </a:spcBef>
              <a:buChar char="–"/>
              <a:defRPr sz="6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defTabSz="2085975">
              <a:spcBef>
                <a:spcPct val="20000"/>
              </a:spcBef>
              <a:buChar char="•"/>
              <a:defRPr sz="55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lnSpc>
                <a:spcPct val="110000"/>
              </a:lnSpc>
              <a:spcBef>
                <a:spcPct val="0"/>
              </a:spcBef>
              <a:buFontTx/>
              <a:buNone/>
            </a:pPr>
            <a:endParaRPr lang="en-GB" altLang="en-US" sz="4800" b="1" dirty="0">
              <a:solidFill>
                <a:srgbClr val="002060"/>
              </a:solidFill>
              <a:latin typeface="Calibri" panose="020F0502020204030204" charset="0"/>
              <a:ea typeface="Calibri" panose="020F0502020204030204" charset="0"/>
              <a:cs typeface="Calibri" panose="020F0502020204030204"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panose="020B0604020202020204" pitchFamily="34" charset="0"/>
                <a:ea typeface="MS PGothic" panose="020B0600070205080204" charset="-128"/>
                <a:cs typeface="Arial" panose="020B0604020202020204" pitchFamily="34" charset="0"/>
              </a:defRPr>
            </a:lvl1pPr>
            <a:lvl2pPr marL="742950" indent="-285750" defTabSz="2085975">
              <a:spcBef>
                <a:spcPct val="20000"/>
              </a:spcBef>
              <a:buChar char="–"/>
              <a:defRPr sz="64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defTabSz="2085975">
              <a:spcBef>
                <a:spcPct val="20000"/>
              </a:spcBef>
              <a:buChar char="•"/>
              <a:defRPr sz="55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defTabSz="2085975">
              <a:spcBef>
                <a:spcPct val="20000"/>
              </a:spcBef>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defTabSz="2085975" eaLnBrk="0" fontAlgn="base" hangingPunct="0">
              <a:spcBef>
                <a:spcPct val="20000"/>
              </a:spcBef>
              <a:spcAft>
                <a:spcPct val="0"/>
              </a:spcAft>
              <a:buChar char="»"/>
              <a:defRPr sz="46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eaLnBrk="1" hangingPunct="1">
              <a:lnSpc>
                <a:spcPct val="110000"/>
              </a:lnSpc>
              <a:spcBef>
                <a:spcPct val="0"/>
              </a:spcBef>
              <a:buFontTx/>
              <a:buNone/>
            </a:pPr>
            <a:endParaRPr lang="en-GB" altLang="en-US" sz="4800" b="1" dirty="0">
              <a:solidFill>
                <a:srgbClr val="002060"/>
              </a:solidFill>
              <a:latin typeface="Calibri" panose="020F0502020204030204" charset="0"/>
              <a:ea typeface="Calibri" panose="020F0502020204030204" charset="0"/>
              <a:cs typeface="Calibri" panose="020F0502020204030204" charset="0"/>
            </a:endParaRPr>
          </a:p>
        </p:txBody>
      </p:sp>
      <p:pic>
        <p:nvPicPr>
          <p:cNvPr id="3" name="Picture 2"/>
          <p:cNvPicPr>
            <a:picLocks noChangeAspect="1"/>
          </p:cNvPicPr>
          <p:nvPr/>
        </p:nvPicPr>
        <p:blipFill>
          <a:blip r:embed="rId3"/>
          <a:srcRect/>
          <a:stretch>
            <a:fillRect/>
          </a:stretch>
        </p:blipFill>
        <p:spPr>
          <a:xfrm>
            <a:off x="348596" y="2098690"/>
            <a:ext cx="2510597" cy="3427181"/>
          </a:xfrm>
          <a:prstGeom prst="rect">
            <a:avLst/>
          </a:prstGeom>
        </p:spPr>
      </p:pic>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panose="020F0502020204030204" charset="0"/>
                <a:ea typeface="Calibri" panose="020F0502020204030204" charset="0"/>
                <a:cs typeface="Calibri" panose="020F0502020204030204" charset="0"/>
              </a:rPr>
              <a:t>School</a:t>
            </a:r>
            <a:r>
              <a:rPr lang="en-GB" altLang="en-US" sz="3200" dirty="0">
                <a:solidFill>
                  <a:srgbClr val="002060"/>
                </a:solidFill>
                <a:latin typeface="Georgia" panose="02040502050405020303" charset="0"/>
              </a:rPr>
              <a:t> </a:t>
            </a:r>
            <a:r>
              <a:rPr lang="en-GB" altLang="en-US" sz="3200" i="1" dirty="0">
                <a:solidFill>
                  <a:srgbClr val="002060"/>
                </a:solidFill>
                <a:latin typeface="Georgia" panose="02040502050405020303" charset="0"/>
              </a:rPr>
              <a:t>of</a:t>
            </a:r>
            <a:r>
              <a:rPr lang="en-GB" altLang="en-US" sz="3200" dirty="0">
                <a:solidFill>
                  <a:srgbClr val="002060"/>
                </a:solidFill>
                <a:latin typeface="Georgia" panose="02040502050405020303" charset="0"/>
              </a:rPr>
              <a:t> </a:t>
            </a:r>
            <a:r>
              <a:rPr lang="en-GB" altLang="en-US" sz="3200" b="1" dirty="0">
                <a:solidFill>
                  <a:srgbClr val="002060"/>
                </a:solidFill>
                <a:latin typeface="Calibri" panose="020F0502020204030204" charset="0"/>
                <a:ea typeface="Calibri" panose="020F0502020204030204" charset="0"/>
                <a:cs typeface="Calibri" panose="020F0502020204030204" charset="0"/>
              </a:rPr>
              <a:t>Engineering</a:t>
            </a:r>
            <a:endParaRPr lang="en-GB" sz="3200" dirty="0"/>
          </a:p>
        </p:txBody>
      </p:sp>
      <p:sp>
        <p:nvSpPr>
          <p:cNvPr id="44" name="Text Box 6"/>
          <p:cNvSpPr txBox="1">
            <a:spLocks noChangeArrowheads="1"/>
          </p:cNvSpPr>
          <p:nvPr/>
        </p:nvSpPr>
        <p:spPr bwMode="auto">
          <a:xfrm>
            <a:off x="222301" y="12927638"/>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endParaRPr lang="en-AU" altLang="en-US" sz="3600" b="1" dirty="0">
              <a:latin typeface="Arial" panose="020B0604020202020204" pitchFamily="34" charset="0"/>
              <a:cs typeface="Arial" panose="020B0604020202020204" pitchFamily="34" charset="0"/>
            </a:endParaRPr>
          </a:p>
          <a:p>
            <a:pPr>
              <a:spcBef>
                <a:spcPct val="50000"/>
              </a:spcBef>
            </a:pPr>
            <a:r>
              <a:rPr lang="en-US" sz="2800" dirty="0"/>
              <a:t>Changing the size and shape of the chassis structural tube and adding gussets make the entire chassis stronger, lighter and cheaper.</a:t>
            </a:r>
            <a:endParaRPr lang="en-US" sz="2800" dirty="0"/>
          </a:p>
          <a:p>
            <a:pPr>
              <a:spcBef>
                <a:spcPct val="50000"/>
              </a:spcBef>
            </a:pPr>
            <a:r>
              <a:rPr lang="en-US" altLang="en-US" sz="2800" dirty="0"/>
              <a:t>Study and </a:t>
            </a:r>
            <a:r>
              <a:rPr lang="en-US" altLang="en-US" sz="2800" dirty="0" err="1"/>
              <a:t>analyse</a:t>
            </a:r>
            <a:r>
              <a:rPr lang="en-US" altLang="en-US" sz="2800" dirty="0"/>
              <a:t> the gusset plate effect and the improvement of chassis structure performance by adding gussets.</a:t>
            </a:r>
            <a:endParaRPr lang="en-US" altLang="en-US" sz="2800" dirty="0"/>
          </a:p>
        </p:txBody>
      </p:sp>
      <p:sp>
        <p:nvSpPr>
          <p:cNvPr id="46" name="Text Box 6"/>
          <p:cNvSpPr txBox="1">
            <a:spLocks noChangeArrowheads="1"/>
          </p:cNvSpPr>
          <p:nvPr/>
        </p:nvSpPr>
        <p:spPr bwMode="auto">
          <a:xfrm>
            <a:off x="331567" y="20940712"/>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r>
              <a:rPr lang="en-GB" altLang="zh-CN" dirty="0"/>
              <a:t>In numerical analysis, the gusset plate stiffness improvement and torsional stiffness of the chassis discussed on the SolidWorks and EXCEL. The modelling work and finite element analysis were obtained by SolidWorks and which is the basis of the project and the optimized car by changing the thickness of chassis structural tube and new material is also analysed to determine the improvement. The measuring data from the torsional stiffness experiment is discussed with EXCEL both the origin and improved chassis.</a:t>
            </a:r>
            <a:endParaRPr lang="zh-CN" altLang="zh-CN" dirty="0"/>
          </a:p>
        </p:txBody>
      </p:sp>
      <p:sp>
        <p:nvSpPr>
          <p:cNvPr id="47" name="Text Box 6"/>
          <p:cNvSpPr txBox="1">
            <a:spLocks noChangeArrowheads="1"/>
          </p:cNvSpPr>
          <p:nvPr/>
        </p:nvSpPr>
        <p:spPr bwMode="auto">
          <a:xfrm>
            <a:off x="7484456" y="16668260"/>
            <a:ext cx="6415087"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a:p>
            <a:pPr>
              <a:spcBef>
                <a:spcPct val="50000"/>
              </a:spcBef>
            </a:pPr>
            <a:r>
              <a:rPr lang="en-US" sz="2800" dirty="0"/>
              <a:t>The chassis made of the pipe was 5.11% lighter than the original simplified chassis, and torsional stiffness increased by 4.65%. </a:t>
            </a:r>
            <a:endParaRPr lang="en-US" sz="2800" dirty="0"/>
          </a:p>
          <a:p>
            <a:pPr>
              <a:spcBef>
                <a:spcPct val="50000"/>
              </a:spcBef>
            </a:pPr>
            <a:r>
              <a:rPr lang="en-US" altLang="en-US" sz="2800" dirty="0"/>
              <a:t>Gusset plate applied in welding tubes will improve the ultimate stress</a:t>
            </a:r>
            <a:endParaRPr lang="en-US" altLang="en-US" sz="2800" dirty="0"/>
          </a:p>
        </p:txBody>
      </p:sp>
      <p:sp>
        <p:nvSpPr>
          <p:cNvPr id="48" name="Text Box 6"/>
          <p:cNvSpPr txBox="1">
            <a:spLocks noChangeArrowheads="1"/>
          </p:cNvSpPr>
          <p:nvPr/>
        </p:nvSpPr>
        <p:spPr bwMode="auto">
          <a:xfrm>
            <a:off x="14606276" y="12196547"/>
            <a:ext cx="641508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US" sz="2800" dirty="0"/>
              <a:t>In this paper, author combines theory with actual experiment. Starting from the actual frame, measure the size of the frame, build a model in the SolidWorks software, do simulation to </a:t>
            </a:r>
            <a:r>
              <a:rPr lang="en-US" sz="2800" dirty="0" err="1"/>
              <a:t>analyse</a:t>
            </a:r>
            <a:r>
              <a:rPr lang="en-US" sz="2800" dirty="0"/>
              <a:t> the frame stiffness, design the optimization experiment, and finally return to the actual experiment to do the frame torsional stiffness experiment to verify the frame optimization results</a:t>
            </a:r>
            <a:endParaRPr lang="en-US" sz="2800" dirty="0"/>
          </a:p>
          <a:p>
            <a:pPr>
              <a:spcBef>
                <a:spcPct val="50000"/>
              </a:spcBef>
            </a:pPr>
            <a:r>
              <a:rPr lang="en-US" altLang="en-US" sz="2800" dirty="0"/>
              <a:t>Finally, through analysis, the total mass of the simplified chassis is reduced by 5.11% and the torsional stiffness of the chassis is increased by 4.67%, and the optimization of the simplified frame is completed.</a:t>
            </a:r>
            <a:endParaRPr lang="en-GB" altLang="en-US" sz="2800" dirty="0"/>
          </a:p>
          <a:p>
            <a:pPr>
              <a:spcBef>
                <a:spcPct val="50000"/>
              </a:spcBef>
            </a:pPr>
            <a:endParaRPr lang="en-US" altLang="en-US" sz="2800" dirty="0"/>
          </a:p>
        </p:txBody>
      </p:sp>
      <p:sp>
        <p:nvSpPr>
          <p:cNvPr id="49" name="Text Box 6"/>
          <p:cNvSpPr txBox="1">
            <a:spLocks noChangeArrowheads="1"/>
          </p:cNvSpPr>
          <p:nvPr/>
        </p:nvSpPr>
        <p:spPr bwMode="auto">
          <a:xfrm>
            <a:off x="7484455" y="6257121"/>
            <a:ext cx="6415087" cy="6136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r>
              <a:rPr lang="en-US" sz="2800" dirty="0"/>
              <a:t>In experimental analysis, the joint fatigue test is applied to compare the results of the finite element analysis. At the beginning of the project the measuring work of the real chassis is accomplished by the whole team. The torsional stiffness about the car is measured about the angle by the group too and compared the SolidWorks results which shows an obvious difference. Next a simple model is applied to </a:t>
            </a:r>
            <a:r>
              <a:rPr lang="en-US" sz="2800" dirty="0" err="1"/>
              <a:t>analyse</a:t>
            </a:r>
            <a:r>
              <a:rPr lang="en-US" sz="2800" dirty="0"/>
              <a:t> both the origin and optimized. </a:t>
            </a:r>
            <a:endParaRPr lang="en-GB" sz="2800" dirty="0"/>
          </a:p>
        </p:txBody>
      </p:sp>
      <p:pic>
        <p:nvPicPr>
          <p:cNvPr id="52" name="Picture 51"/>
          <p:cNvPicPr>
            <a:picLocks noChangeAspect="1"/>
          </p:cNvPicPr>
          <p:nvPr/>
        </p:nvPicPr>
        <p:blipFill>
          <a:blip r:embed="rId4"/>
          <a:srcRect/>
          <a:stretch>
            <a:fillRect/>
          </a:stretch>
        </p:blipFill>
        <p:spPr>
          <a:xfrm>
            <a:off x="8865888" y="24191957"/>
            <a:ext cx="3661167" cy="3721783"/>
          </a:xfrm>
          <a:prstGeom prst="rect">
            <a:avLst/>
          </a:prstGeom>
        </p:spPr>
      </p:pic>
      <p:sp>
        <p:nvSpPr>
          <p:cNvPr id="53" name="Text Box 19"/>
          <p:cNvSpPr txBox="1">
            <a:spLocks noChangeArrowheads="1"/>
          </p:cNvSpPr>
          <p:nvPr/>
        </p:nvSpPr>
        <p:spPr bwMode="auto">
          <a:xfrm>
            <a:off x="7377109" y="2788656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GB" altLang="en-US" sz="2000" i="1" dirty="0">
                <a:latin typeface="Times New Roman" panose="02020603050405020304" charset="0"/>
              </a:rPr>
              <a:t>Load-displacement curve of  gusset plate applied in tubes</a:t>
            </a:r>
            <a:endParaRPr lang="en-AU" altLang="en-US" sz="2000" i="1" dirty="0">
              <a:latin typeface="Times New Roman" panose="02020603050405020304" charset="0"/>
            </a:endParaRPr>
          </a:p>
        </p:txBody>
      </p:sp>
      <p:sp>
        <p:nvSpPr>
          <p:cNvPr id="54" name="Text Box 16"/>
          <p:cNvSpPr txBox="1">
            <a:spLocks noChangeArrowheads="1"/>
          </p:cNvSpPr>
          <p:nvPr/>
        </p:nvSpPr>
        <p:spPr bwMode="auto">
          <a:xfrm>
            <a:off x="7778430" y="15484096"/>
            <a:ext cx="56388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lgn="ctr"/>
            <a:r>
              <a:rPr lang="en-AU" altLang="en-US" sz="2000" i="1" dirty="0">
                <a:latin typeface="Times New Roman" panose="02020603050405020304" charset="0"/>
              </a:rPr>
              <a:t>Chassis model on SolidWorks</a:t>
            </a:r>
            <a:endParaRPr lang="en-AU" altLang="en-US" sz="2000" i="1" dirty="0">
              <a:latin typeface="Times New Roman" panose="02020603050405020304" charset="0"/>
            </a:endParaRPr>
          </a:p>
        </p:txBody>
      </p:sp>
      <p:pic>
        <p:nvPicPr>
          <p:cNvPr id="56" name="Picture 136"/>
          <p:cNvPicPr>
            <a:picLocks noChangeAspect="1" noChangeArrowheads="1"/>
          </p:cNvPicPr>
          <p:nvPr/>
        </p:nvPicPr>
        <p:blipFill>
          <a:blip r:embed="rId5"/>
          <a:srcRect/>
          <a:stretch>
            <a:fillRect/>
          </a:stretch>
        </p:blipFill>
        <p:spPr bwMode="auto">
          <a:xfrm>
            <a:off x="7762872" y="12142339"/>
            <a:ext cx="5314499" cy="343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134"/>
          <p:cNvPicPr>
            <a:picLocks noChangeArrowheads="1"/>
          </p:cNvPicPr>
          <p:nvPr/>
        </p:nvPicPr>
        <p:blipFill>
          <a:blip r:embed="rId6"/>
          <a:srcRect/>
          <a:stretch>
            <a:fillRect/>
          </a:stretch>
        </p:blipFill>
        <p:spPr bwMode="auto">
          <a:xfrm>
            <a:off x="7762872" y="20522094"/>
            <a:ext cx="5712111" cy="3398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 Box 25"/>
          <p:cNvSpPr txBox="1">
            <a:spLocks noChangeArrowheads="1"/>
          </p:cNvSpPr>
          <p:nvPr/>
        </p:nvSpPr>
        <p:spPr bwMode="auto">
          <a:xfrm>
            <a:off x="14584023" y="598545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US" altLang="en-US" sz="2000" i="1" dirty="0">
                <a:latin typeface="Times New Roman" panose="02020603050405020304" charset="0"/>
              </a:rPr>
              <a:t>Comparison of simplified and optimized chassis results</a:t>
            </a:r>
            <a:endParaRPr lang="en-AU" altLang="en-US" sz="2000" i="1" dirty="0">
              <a:latin typeface="Times New Roman" panose="02020603050405020304" charset="0"/>
            </a:endParaRPr>
          </a:p>
        </p:txBody>
      </p:sp>
      <p:graphicFrame>
        <p:nvGraphicFramePr>
          <p:cNvPr id="61" name="Group 139"/>
          <p:cNvGraphicFramePr>
            <a:graphicFrameLocks noGrp="1"/>
          </p:cNvGraphicFramePr>
          <p:nvPr/>
        </p:nvGraphicFramePr>
        <p:xfrm>
          <a:off x="14897755" y="7067839"/>
          <a:ext cx="5867400" cy="2834640"/>
        </p:xfrm>
        <a:graphic>
          <a:graphicData uri="http://schemas.openxmlformats.org/drawingml/2006/table">
            <a:tbl>
              <a:tblPr/>
              <a:tblGrid>
                <a:gridCol w="1954213"/>
                <a:gridCol w="1958975"/>
                <a:gridCol w="1954212"/>
              </a:tblGrid>
              <a:tr h="944880">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Chassis type</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Weight</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Torsional stiffness</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944880">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Simplified chassis</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142.72Kg</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endParaRPr lang="zh-CN"/>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blipFill>
                      <a:blip r:embed="rId7"/>
                      <a:stretch>
                        <a:fillRect l="-201869" t="-105769" r="-2492" b="-116667"/>
                      </a:stretch>
                    </a:blipFill>
                  </a:tcPr>
                </a:tc>
              </a:tr>
              <a:tr h="944880">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Optimized chassis</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panose="020B0604020202020204" pitchFamily="34" charset="0"/>
                          <a:ea typeface="MS PGothic" panose="020B0600070205080204" charset="-128"/>
                        </a:defRPr>
                      </a:lvl1pPr>
                      <a:lvl2pPr marL="37931725" indent="-37474525">
                        <a:spcBef>
                          <a:spcPct val="20000"/>
                        </a:spcBef>
                        <a:defRPr sz="8800">
                          <a:solidFill>
                            <a:schemeClr val="tx1"/>
                          </a:solidFill>
                          <a:latin typeface="Arial" panose="020B0604020202020204" pitchFamily="34" charset="0"/>
                          <a:ea typeface="MS PGothic" panose="020B0600070205080204" charset="-128"/>
                        </a:defRPr>
                      </a:lvl2pPr>
                      <a:lvl3pPr>
                        <a:spcBef>
                          <a:spcPct val="20000"/>
                        </a:spcBef>
                        <a:defRPr sz="7400">
                          <a:solidFill>
                            <a:schemeClr val="tx1"/>
                          </a:solidFill>
                          <a:latin typeface="Arial" panose="020B0604020202020204" pitchFamily="34" charset="0"/>
                          <a:ea typeface="MS PGothic" panose="020B0600070205080204" charset="-128"/>
                        </a:defRPr>
                      </a:lvl3pPr>
                      <a:lvl4pPr>
                        <a:spcBef>
                          <a:spcPct val="20000"/>
                        </a:spcBef>
                        <a:defRPr sz="6300">
                          <a:solidFill>
                            <a:schemeClr val="tx1"/>
                          </a:solidFill>
                          <a:latin typeface="Arial" panose="020B0604020202020204" pitchFamily="34" charset="0"/>
                          <a:ea typeface="MS PGothic" panose="020B0600070205080204" charset="-128"/>
                        </a:defRPr>
                      </a:lvl4pPr>
                      <a:lvl5pPr>
                        <a:spcBef>
                          <a:spcPct val="20000"/>
                        </a:spcBef>
                        <a:defRPr sz="6300">
                          <a:solidFill>
                            <a:schemeClr val="tx1"/>
                          </a:solidFill>
                          <a:latin typeface="Arial" panose="020B0604020202020204" pitchFamily="34" charset="0"/>
                          <a:ea typeface="MS PGothic" panose="020B0600070205080204" charset="-128"/>
                        </a:defRPr>
                      </a:lvl5pPr>
                      <a:lvl6pPr marL="4572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6pPr>
                      <a:lvl7pPr marL="9144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7pPr>
                      <a:lvl8pPr marL="13716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8pPr>
                      <a:lvl9pPr marL="1828800" eaLnBrk="0" fontAlgn="base" hangingPunct="0">
                        <a:spcBef>
                          <a:spcPct val="20000"/>
                        </a:spcBef>
                        <a:spcAft>
                          <a:spcPct val="0"/>
                        </a:spcAft>
                        <a:defRPr sz="6300">
                          <a:solidFill>
                            <a:schemeClr val="tx1"/>
                          </a:solidFill>
                          <a:latin typeface="Arial" panose="020B0604020202020204" pitchFamily="34" charset="0"/>
                          <a:ea typeface="MS PGothic" panose="020B0600070205080204" charset="-128"/>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rPr>
                        <a:t>135.43Kg</a:t>
                      </a:r>
                      <a:endParaRPr kumimoji="0" lang="en-US" altLang="en-US" sz="2800" b="0" i="0" u="none" strike="noStrike" cap="none" normalizeH="0" baseline="0" dirty="0">
                        <a:ln>
                          <a:noFill/>
                        </a:ln>
                        <a:solidFill>
                          <a:schemeClr val="tx1"/>
                        </a:solidFill>
                        <a:effectLst/>
                        <a:latin typeface="Arial" panose="020B0604020202020204" pitchFamily="34" charset="0"/>
                        <a:ea typeface="MS PGothic" panose="020B0600070205080204"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endParaRPr lang="zh-CN"/>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blipFill>
                      <a:blip r:embed="rId7"/>
                      <a:stretch>
                        <a:fillRect l="-201869" t="-207097" r="-2492" b="-17419"/>
                      </a:stretch>
                    </a:blipFill>
                  </a:tcPr>
                </a:tc>
              </a:tr>
            </a:tbl>
          </a:graphicData>
        </a:graphic>
      </p:graphicFrame>
      <p:pic>
        <p:nvPicPr>
          <p:cNvPr id="11" name="图片 10"/>
          <p:cNvPicPr>
            <a:picLocks noChangeAspect="1"/>
          </p:cNvPicPr>
          <p:nvPr/>
        </p:nvPicPr>
        <p:blipFill>
          <a:blip r:embed="rId8"/>
          <a:stretch>
            <a:fillRect/>
          </a:stretch>
        </p:blipFill>
        <p:spPr>
          <a:xfrm>
            <a:off x="10001336" y="15013797"/>
            <a:ext cx="1380952" cy="247619"/>
          </a:xfrm>
          <a:prstGeom prst="rect">
            <a:avLst/>
          </a:prstGeom>
        </p:spPr>
      </p:pic>
      <p:pic>
        <p:nvPicPr>
          <p:cNvPr id="14" name="图片 13"/>
          <p:cNvPicPr>
            <a:picLocks noChangeAspect="1"/>
          </p:cNvPicPr>
          <p:nvPr/>
        </p:nvPicPr>
        <p:blipFill>
          <a:blip r:embed="rId8"/>
          <a:stretch>
            <a:fillRect/>
          </a:stretch>
        </p:blipFill>
        <p:spPr>
          <a:xfrm>
            <a:off x="10001336" y="15013797"/>
            <a:ext cx="1380952" cy="247619"/>
          </a:xfrm>
          <a:prstGeom prst="rect">
            <a:avLst/>
          </a:prstGeom>
        </p:spPr>
      </p:pic>
      <p:pic>
        <p:nvPicPr>
          <p:cNvPr id="16" name="图片 15"/>
          <p:cNvPicPr>
            <a:picLocks noChangeAspect="1"/>
          </p:cNvPicPr>
          <p:nvPr/>
        </p:nvPicPr>
        <p:blipFill>
          <a:blip r:embed="rId8"/>
          <a:stretch>
            <a:fillRect/>
          </a:stretch>
        </p:blipFill>
        <p:spPr>
          <a:xfrm>
            <a:off x="10001336" y="15013797"/>
            <a:ext cx="1380952" cy="247619"/>
          </a:xfrm>
          <a:prstGeom prst="rect">
            <a:avLst/>
          </a:prstGeom>
        </p:spPr>
      </p:pic>
      <p:sp>
        <p:nvSpPr>
          <p:cNvPr id="17" name="文本框 16"/>
          <p:cNvSpPr txBox="1"/>
          <p:nvPr/>
        </p:nvSpPr>
        <p:spPr>
          <a:xfrm>
            <a:off x="14897755" y="10351157"/>
            <a:ext cx="5867399" cy="1815882"/>
          </a:xfrm>
          <a:prstGeom prst="rect">
            <a:avLst/>
          </a:prstGeom>
          <a:noFill/>
        </p:spPr>
        <p:txBody>
          <a:bodyPr wrap="square" rtlCol="0">
            <a:spAutoFit/>
          </a:bodyPr>
          <a:lstStyle/>
          <a:p>
            <a:r>
              <a:rPr lang="en-US" altLang="zh-CN" sz="2800" dirty="0">
                <a:latin typeface="Arial" panose="020B0604020202020204" pitchFamily="34" charset="0"/>
                <a:cs typeface="Arial" panose="020B0604020202020204" pitchFamily="34" charset="0"/>
              </a:rPr>
              <a:t>After calculating, the optimized chassis was 5.11% lighter than simplified model, and torsional stiffness increased by 4.65%.</a:t>
            </a:r>
            <a:endParaRPr lang="zh-CN" altLang="en-US" sz="2800" dirty="0">
              <a:latin typeface="Arial" panose="020B0604020202020204" pitchFamily="34" charset="0"/>
              <a:cs typeface="Arial" panose="020B0604020202020204" pitchFamily="34" charset="0"/>
            </a:endParaRPr>
          </a:p>
        </p:txBody>
      </p:sp>
      <p:sp>
        <p:nvSpPr>
          <p:cNvPr id="41" name="Text Box 10"/>
          <p:cNvSpPr txBox="1">
            <a:spLocks noChangeArrowheads="1"/>
          </p:cNvSpPr>
          <p:nvPr/>
        </p:nvSpPr>
        <p:spPr bwMode="auto">
          <a:xfrm>
            <a:off x="14579260" y="21760075"/>
            <a:ext cx="6415088" cy="6997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panose="020B0604020202020204" pitchFamily="34" charset="0"/>
                <a:ea typeface="MS PGothic" panose="020B0600070205080204" charset="-128"/>
              </a:defRPr>
            </a:lvl1pPr>
            <a:lvl2pPr marL="37931725" indent="-37474525" defTabSz="673100">
              <a:defRPr sz="2400">
                <a:solidFill>
                  <a:schemeClr val="tx1"/>
                </a:solidFill>
                <a:latin typeface="Arial" panose="020B0604020202020204" pitchFamily="34" charset="0"/>
                <a:ea typeface="MS PGothic" panose="020B0600070205080204" charset="-128"/>
              </a:defRPr>
            </a:lvl2pPr>
            <a:lvl3pPr>
              <a:defRPr sz="2400">
                <a:solidFill>
                  <a:schemeClr val="tx1"/>
                </a:solidFill>
                <a:latin typeface="Arial" panose="020B0604020202020204" pitchFamily="34" charset="0"/>
                <a:ea typeface="MS PGothic" panose="020B0600070205080204" charset="-128"/>
              </a:defRPr>
            </a:lvl3pPr>
            <a:lvl4pPr>
              <a:defRPr sz="2400">
                <a:solidFill>
                  <a:schemeClr val="tx1"/>
                </a:solidFill>
                <a:latin typeface="Arial" panose="020B0604020202020204" pitchFamily="34" charset="0"/>
                <a:ea typeface="MS PGothic" panose="020B0600070205080204" charset="-128"/>
              </a:defRPr>
            </a:lvl4pPr>
            <a:lvl5pPr>
              <a:defRPr sz="2400">
                <a:solidFill>
                  <a:schemeClr val="tx1"/>
                </a:solidFill>
                <a:latin typeface="Arial" panose="020B0604020202020204" pitchFamily="34" charset="0"/>
                <a:ea typeface="MS PGothic" panose="020B060007020508020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charset="-128"/>
              </a:defRPr>
            </a:lvl9pPr>
          </a:lstStyle>
          <a:p>
            <a:pPr>
              <a:spcBef>
                <a:spcPct val="50000"/>
              </a:spcBef>
            </a:pPr>
            <a:r>
              <a:rPr lang="en-AU" altLang="en-US" sz="3600" b="1" dirty="0"/>
              <a:t>Acknowledgements</a:t>
            </a:r>
            <a:endParaRPr lang="en-AU" altLang="en-US" sz="3600" b="1" dirty="0"/>
          </a:p>
          <a:p>
            <a:pPr>
              <a:spcBef>
                <a:spcPct val="50000"/>
              </a:spcBef>
            </a:pPr>
            <a:r>
              <a:rPr lang="en-US" altLang="en-US" dirty="0"/>
              <a:t>The deepest gratitude goes first and foremost to Roger Dowden for his careful guidance of the project and the graduation thesis in the past seven months, which successfully accomplishing the project and greatly improved the understanding of the academic writing and lots of specific research skills. Next without the teamwork of YITAO ZHAO, ZHANGWEI GUO, YAN LI, XIAOTONG JIANG the project would stop at the beginning. Author also shows grateful to lovely Paul and other workers who give a hand on welding work and joints fatigue test.</a:t>
            </a:r>
            <a:endParaRPr lang="en-US" altLang="en-US" dirty="0"/>
          </a:p>
          <a:p>
            <a:pPr>
              <a:spcBef>
                <a:spcPct val="50000"/>
              </a:spcBef>
            </a:pPr>
            <a:endParaRPr lang="en-US" altLang="en-US"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3482</Words>
  <Application>WPS 演示</Application>
  <PresentationFormat>自定义</PresentationFormat>
  <Paragraphs>58</Paragraphs>
  <Slides>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vt:i4>
      </vt:variant>
    </vt:vector>
  </HeadingPairs>
  <TitlesOfParts>
    <vt:vector size="12" baseType="lpstr">
      <vt:lpstr>Arial</vt:lpstr>
      <vt:lpstr>宋体</vt:lpstr>
      <vt:lpstr>Wingdings</vt:lpstr>
      <vt:lpstr>MS PGothic</vt:lpstr>
      <vt:lpstr>Calibri</vt:lpstr>
      <vt:lpstr>Georgia</vt:lpstr>
      <vt:lpstr>Times New Roman</vt:lpstr>
      <vt:lpstr>微软雅黑</vt:lpstr>
      <vt:lpstr>Arial Unicode MS</vt:lpstr>
      <vt:lpstr>Calibri Light</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Oliver</cp:lastModifiedBy>
  <cp:revision>33</cp:revision>
  <dcterms:created xsi:type="dcterms:W3CDTF">2016-02-25T08:27:00Z</dcterms:created>
  <dcterms:modified xsi:type="dcterms:W3CDTF">2020-05-03T18:44:31Z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