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8" r:id="rId2"/>
    <p:sldId id="259" r:id="rId3"/>
    <p:sldId id="262" r:id="rId4"/>
    <p:sldId id="263" r:id="rId5"/>
    <p:sldId id="264" r:id="rId6"/>
    <p:sldId id="266" r:id="rId7"/>
    <p:sldId id="283" r:id="rId8"/>
    <p:sldId id="267" r:id="rId9"/>
    <p:sldId id="282" r:id="rId10"/>
    <p:sldId id="284" r:id="rId11"/>
    <p:sldId id="268" r:id="rId12"/>
    <p:sldId id="269" r:id="rId13"/>
    <p:sldId id="270" r:id="rId14"/>
    <p:sldId id="285" r:id="rId15"/>
    <p:sldId id="271" r:id="rId16"/>
    <p:sldId id="272" r:id="rId17"/>
    <p:sldId id="273" r:id="rId18"/>
    <p:sldId id="275" r:id="rId19"/>
    <p:sldId id="278" r:id="rId20"/>
    <p:sldId id="279" r:id="rId21"/>
    <p:sldId id="280" r:id="rId22"/>
    <p:sldId id="281" r:id="rId23"/>
    <p:sldId id="265" r:id="rId24"/>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4DDDBA-0548-DD3C-9EDE-FE74272F08BF}" v="27" dt="2024-10-08T08:31:23.6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64193" autoAdjust="0"/>
  </p:normalViewPr>
  <p:slideViewPr>
    <p:cSldViewPr snapToGrid="0">
      <p:cViewPr varScale="1">
        <p:scale>
          <a:sx n="57" d="100"/>
          <a:sy n="57" d="100"/>
        </p:scale>
        <p:origin x="1251"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3#1">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2">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1">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4">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5">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6">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2">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39B114-D5C4-4E8D-ACF5-1976107C0087}" type="doc">
      <dgm:prSet loTypeId="urn:microsoft.com/office/officeart/2005/8/layout/hProcess9" loCatId="process" qsTypeId="urn:microsoft.com/office/officeart/2005/8/quickstyle/simple1#1" qsCatId="simple" csTypeId="urn:microsoft.com/office/officeart/2005/8/colors/colorful3#1" csCatId="colorful" phldr="1"/>
      <dgm:spPr/>
    </dgm:pt>
    <dgm:pt modelId="{CD5A16FC-912B-466D-A1F7-817402281C95}">
      <dgm:prSet phldrT="[Text]"/>
      <dgm:spPr/>
      <dgm:t>
        <a:bodyPr/>
        <a:lstStyle/>
        <a:p>
          <a:r>
            <a:rPr lang="en-GB" dirty="0">
              <a:latin typeface="Myriad Pro"/>
            </a:rPr>
            <a:t>Choose</a:t>
          </a:r>
          <a:r>
            <a:rPr lang="en-GB" dirty="0"/>
            <a:t> a subject area</a:t>
          </a:r>
        </a:p>
      </dgm:t>
    </dgm:pt>
    <dgm:pt modelId="{6B6178B7-1E72-4FF6-8180-B24C6327597E}" type="parTrans" cxnId="{A4330240-7712-4FC3-990E-5EA03202B236}">
      <dgm:prSet/>
      <dgm:spPr/>
      <dgm:t>
        <a:bodyPr/>
        <a:lstStyle/>
        <a:p>
          <a:endParaRPr lang="en-GB"/>
        </a:p>
      </dgm:t>
    </dgm:pt>
    <dgm:pt modelId="{7F6A004E-F343-47E7-92D3-66B4B63CB95F}" type="sibTrans" cxnId="{A4330240-7712-4FC3-990E-5EA03202B236}">
      <dgm:prSet/>
      <dgm:spPr/>
      <dgm:t>
        <a:bodyPr/>
        <a:lstStyle/>
        <a:p>
          <a:endParaRPr lang="en-GB"/>
        </a:p>
      </dgm:t>
    </dgm:pt>
    <dgm:pt modelId="{3C4CEF62-A6BF-4E88-B9A6-D816AD7365BB}">
      <dgm:prSet phldrT="[Text]"/>
      <dgm:spPr/>
      <dgm:t>
        <a:bodyPr/>
        <a:lstStyle/>
        <a:p>
          <a:r>
            <a:rPr lang="en-GB" dirty="0"/>
            <a:t>Focus on aspect worth researching</a:t>
          </a:r>
        </a:p>
      </dgm:t>
    </dgm:pt>
    <dgm:pt modelId="{65291522-0946-48A3-B805-1C16280F9B8F}" type="parTrans" cxnId="{9D2552A6-D055-41D5-A0CC-BD590B4AA549}">
      <dgm:prSet/>
      <dgm:spPr/>
      <dgm:t>
        <a:bodyPr/>
        <a:lstStyle/>
        <a:p>
          <a:endParaRPr lang="en-GB"/>
        </a:p>
      </dgm:t>
    </dgm:pt>
    <dgm:pt modelId="{AE7EAF00-4407-4CDF-A5EC-EFE9ACC64A7F}" type="sibTrans" cxnId="{9D2552A6-D055-41D5-A0CC-BD590B4AA549}">
      <dgm:prSet/>
      <dgm:spPr/>
      <dgm:t>
        <a:bodyPr/>
        <a:lstStyle/>
        <a:p>
          <a:endParaRPr lang="en-GB"/>
        </a:p>
      </dgm:t>
    </dgm:pt>
    <dgm:pt modelId="{45D38919-20B2-4268-BE30-6C937FAE652F}">
      <dgm:prSet phldrT="[Text]"/>
      <dgm:spPr/>
      <dgm:t>
        <a:bodyPr/>
        <a:lstStyle/>
        <a:p>
          <a:r>
            <a:rPr lang="en-GB" dirty="0"/>
            <a:t>Communicate it in writing</a:t>
          </a:r>
        </a:p>
      </dgm:t>
    </dgm:pt>
    <dgm:pt modelId="{5B04769A-DA8C-4C5D-9570-5477DF2211BD}" type="parTrans" cxnId="{964591DF-E41E-4427-9BED-76CAC56FD128}">
      <dgm:prSet/>
      <dgm:spPr/>
      <dgm:t>
        <a:bodyPr/>
        <a:lstStyle/>
        <a:p>
          <a:endParaRPr lang="en-GB"/>
        </a:p>
      </dgm:t>
    </dgm:pt>
    <dgm:pt modelId="{AA257645-AED0-4FE4-8209-A56113FDE392}" type="sibTrans" cxnId="{964591DF-E41E-4427-9BED-76CAC56FD128}">
      <dgm:prSet/>
      <dgm:spPr/>
      <dgm:t>
        <a:bodyPr/>
        <a:lstStyle/>
        <a:p>
          <a:endParaRPr lang="en-GB"/>
        </a:p>
      </dgm:t>
    </dgm:pt>
    <dgm:pt modelId="{93928941-E3CC-4D83-955C-497D738E21CD}">
      <dgm:prSet phldrT="[Text]"/>
      <dgm:spPr/>
      <dgm:t>
        <a:bodyPr/>
        <a:lstStyle/>
        <a:p>
          <a:r>
            <a:rPr lang="en-GB" dirty="0"/>
            <a:t>General</a:t>
          </a:r>
        </a:p>
        <a:p>
          <a:r>
            <a:rPr lang="en-GB" dirty="0"/>
            <a:t>Specific</a:t>
          </a:r>
        </a:p>
        <a:p>
          <a:r>
            <a:rPr lang="en-GB" dirty="0"/>
            <a:t>Title</a:t>
          </a:r>
        </a:p>
      </dgm:t>
    </dgm:pt>
    <dgm:pt modelId="{42F3334F-EB1A-41CA-AE4C-41A9836B2071}" type="parTrans" cxnId="{A9D4FF8B-9366-452F-87F6-54D2AF9FD2F7}">
      <dgm:prSet/>
      <dgm:spPr/>
      <dgm:t>
        <a:bodyPr/>
        <a:lstStyle/>
        <a:p>
          <a:endParaRPr lang="en-GB"/>
        </a:p>
      </dgm:t>
    </dgm:pt>
    <dgm:pt modelId="{F67B3F72-F12C-42D9-8E06-2F8DA5DB1EB7}" type="sibTrans" cxnId="{A9D4FF8B-9366-452F-87F6-54D2AF9FD2F7}">
      <dgm:prSet/>
      <dgm:spPr/>
      <dgm:t>
        <a:bodyPr/>
        <a:lstStyle/>
        <a:p>
          <a:endParaRPr lang="en-GB"/>
        </a:p>
      </dgm:t>
    </dgm:pt>
    <dgm:pt modelId="{480E3D76-39A1-40C3-9033-7B75E153AAF3}" type="pres">
      <dgm:prSet presAssocID="{E039B114-D5C4-4E8D-ACF5-1976107C0087}" presName="CompostProcess" presStyleCnt="0">
        <dgm:presLayoutVars>
          <dgm:dir/>
          <dgm:resizeHandles val="exact"/>
        </dgm:presLayoutVars>
      </dgm:prSet>
      <dgm:spPr/>
    </dgm:pt>
    <dgm:pt modelId="{A08319F9-1C27-43C0-B667-DC205147EDCE}" type="pres">
      <dgm:prSet presAssocID="{E039B114-D5C4-4E8D-ACF5-1976107C0087}" presName="arrow" presStyleLbl="bgShp" presStyleIdx="0" presStyleCnt="1"/>
      <dgm:spPr/>
    </dgm:pt>
    <dgm:pt modelId="{1AE2C7D8-8D70-41A2-9BA6-8AAF191FB0B3}" type="pres">
      <dgm:prSet presAssocID="{E039B114-D5C4-4E8D-ACF5-1976107C0087}" presName="linearProcess" presStyleCnt="0"/>
      <dgm:spPr/>
    </dgm:pt>
    <dgm:pt modelId="{96BA86F2-4975-4434-8ACE-6CC49DE11935}" type="pres">
      <dgm:prSet presAssocID="{CD5A16FC-912B-466D-A1F7-817402281C95}" presName="textNode" presStyleLbl="node1" presStyleIdx="0" presStyleCnt="4">
        <dgm:presLayoutVars>
          <dgm:bulletEnabled val="1"/>
        </dgm:presLayoutVars>
      </dgm:prSet>
      <dgm:spPr/>
    </dgm:pt>
    <dgm:pt modelId="{0990326E-30B1-41DE-BD27-BF857B7019B4}" type="pres">
      <dgm:prSet presAssocID="{7F6A004E-F343-47E7-92D3-66B4B63CB95F}" presName="sibTrans" presStyleCnt="0"/>
      <dgm:spPr/>
    </dgm:pt>
    <dgm:pt modelId="{CE9152DC-BC1D-49F4-9137-2C62BA915772}" type="pres">
      <dgm:prSet presAssocID="{3C4CEF62-A6BF-4E88-B9A6-D816AD7365BB}" presName="textNode" presStyleLbl="node1" presStyleIdx="1" presStyleCnt="4">
        <dgm:presLayoutVars>
          <dgm:bulletEnabled val="1"/>
        </dgm:presLayoutVars>
      </dgm:prSet>
      <dgm:spPr/>
    </dgm:pt>
    <dgm:pt modelId="{4D26104D-4D1A-422E-A2D4-D9EDCAE04344}" type="pres">
      <dgm:prSet presAssocID="{AE7EAF00-4407-4CDF-A5EC-EFE9ACC64A7F}" presName="sibTrans" presStyleCnt="0"/>
      <dgm:spPr/>
    </dgm:pt>
    <dgm:pt modelId="{E10360EF-A120-43C8-B5C0-65B6B78A94AB}" type="pres">
      <dgm:prSet presAssocID="{45D38919-20B2-4268-BE30-6C937FAE652F}" presName="textNode" presStyleLbl="node1" presStyleIdx="2" presStyleCnt="4">
        <dgm:presLayoutVars>
          <dgm:bulletEnabled val="1"/>
        </dgm:presLayoutVars>
      </dgm:prSet>
      <dgm:spPr/>
    </dgm:pt>
    <dgm:pt modelId="{B7FE156A-C711-4F11-8F21-02621012A070}" type="pres">
      <dgm:prSet presAssocID="{AA257645-AED0-4FE4-8209-A56113FDE392}" presName="sibTrans" presStyleCnt="0"/>
      <dgm:spPr/>
    </dgm:pt>
    <dgm:pt modelId="{AE7C9777-7EC2-4268-98F9-6B1885695AFD}" type="pres">
      <dgm:prSet presAssocID="{93928941-E3CC-4D83-955C-497D738E21CD}" presName="textNode" presStyleLbl="node1" presStyleIdx="3" presStyleCnt="4">
        <dgm:presLayoutVars>
          <dgm:bulletEnabled val="1"/>
        </dgm:presLayoutVars>
      </dgm:prSet>
      <dgm:spPr/>
    </dgm:pt>
  </dgm:ptLst>
  <dgm:cxnLst>
    <dgm:cxn modelId="{2F73D024-64D1-487F-BD06-596BDFB1769C}" type="presOf" srcId="{93928941-E3CC-4D83-955C-497D738E21CD}" destId="{AE7C9777-7EC2-4268-98F9-6B1885695AFD}" srcOrd="0" destOrd="0" presId="urn:microsoft.com/office/officeart/2005/8/layout/hProcess9"/>
    <dgm:cxn modelId="{A4330240-7712-4FC3-990E-5EA03202B236}" srcId="{E039B114-D5C4-4E8D-ACF5-1976107C0087}" destId="{CD5A16FC-912B-466D-A1F7-817402281C95}" srcOrd="0" destOrd="0" parTransId="{6B6178B7-1E72-4FF6-8180-B24C6327597E}" sibTransId="{7F6A004E-F343-47E7-92D3-66B4B63CB95F}"/>
    <dgm:cxn modelId="{96A94F8A-CCAD-41A5-93BE-09A286CD34CB}" type="presOf" srcId="{E039B114-D5C4-4E8D-ACF5-1976107C0087}" destId="{480E3D76-39A1-40C3-9033-7B75E153AAF3}" srcOrd="0" destOrd="0" presId="urn:microsoft.com/office/officeart/2005/8/layout/hProcess9"/>
    <dgm:cxn modelId="{A9D4FF8B-9366-452F-87F6-54D2AF9FD2F7}" srcId="{E039B114-D5C4-4E8D-ACF5-1976107C0087}" destId="{93928941-E3CC-4D83-955C-497D738E21CD}" srcOrd="3" destOrd="0" parTransId="{42F3334F-EB1A-41CA-AE4C-41A9836B2071}" sibTransId="{F67B3F72-F12C-42D9-8E06-2F8DA5DB1EB7}"/>
    <dgm:cxn modelId="{82B68895-8001-49EC-8C20-93A12A72F6A4}" type="presOf" srcId="{45D38919-20B2-4268-BE30-6C937FAE652F}" destId="{E10360EF-A120-43C8-B5C0-65B6B78A94AB}" srcOrd="0" destOrd="0" presId="urn:microsoft.com/office/officeart/2005/8/layout/hProcess9"/>
    <dgm:cxn modelId="{9D2552A6-D055-41D5-A0CC-BD590B4AA549}" srcId="{E039B114-D5C4-4E8D-ACF5-1976107C0087}" destId="{3C4CEF62-A6BF-4E88-B9A6-D816AD7365BB}" srcOrd="1" destOrd="0" parTransId="{65291522-0946-48A3-B805-1C16280F9B8F}" sibTransId="{AE7EAF00-4407-4CDF-A5EC-EFE9ACC64A7F}"/>
    <dgm:cxn modelId="{48CCDEB5-A7F5-484B-A6FF-B8A501A4A0AE}" type="presOf" srcId="{3C4CEF62-A6BF-4E88-B9A6-D816AD7365BB}" destId="{CE9152DC-BC1D-49F4-9137-2C62BA915772}" srcOrd="0" destOrd="0" presId="urn:microsoft.com/office/officeart/2005/8/layout/hProcess9"/>
    <dgm:cxn modelId="{964591DF-E41E-4427-9BED-76CAC56FD128}" srcId="{E039B114-D5C4-4E8D-ACF5-1976107C0087}" destId="{45D38919-20B2-4268-BE30-6C937FAE652F}" srcOrd="2" destOrd="0" parTransId="{5B04769A-DA8C-4C5D-9570-5477DF2211BD}" sibTransId="{AA257645-AED0-4FE4-8209-A56113FDE392}"/>
    <dgm:cxn modelId="{FB7468F6-3DCC-4572-A8A3-FDA815ACE815}" type="presOf" srcId="{CD5A16FC-912B-466D-A1F7-817402281C95}" destId="{96BA86F2-4975-4434-8ACE-6CC49DE11935}" srcOrd="0" destOrd="0" presId="urn:microsoft.com/office/officeart/2005/8/layout/hProcess9"/>
    <dgm:cxn modelId="{2EAB2A19-DF7B-4719-B330-B53C07BC42B4}" type="presParOf" srcId="{480E3D76-39A1-40C3-9033-7B75E153AAF3}" destId="{A08319F9-1C27-43C0-B667-DC205147EDCE}" srcOrd="0" destOrd="0" presId="urn:microsoft.com/office/officeart/2005/8/layout/hProcess9"/>
    <dgm:cxn modelId="{B94203EC-B519-4A25-8F83-FE9FD0D1C0C0}" type="presParOf" srcId="{480E3D76-39A1-40C3-9033-7B75E153AAF3}" destId="{1AE2C7D8-8D70-41A2-9BA6-8AAF191FB0B3}" srcOrd="1" destOrd="0" presId="urn:microsoft.com/office/officeart/2005/8/layout/hProcess9"/>
    <dgm:cxn modelId="{28F2171D-E9D3-4CAE-BD70-7CB9A067724F}" type="presParOf" srcId="{1AE2C7D8-8D70-41A2-9BA6-8AAF191FB0B3}" destId="{96BA86F2-4975-4434-8ACE-6CC49DE11935}" srcOrd="0" destOrd="0" presId="urn:microsoft.com/office/officeart/2005/8/layout/hProcess9"/>
    <dgm:cxn modelId="{3D2F6C25-2752-4683-A218-FCF4DED60A70}" type="presParOf" srcId="{1AE2C7D8-8D70-41A2-9BA6-8AAF191FB0B3}" destId="{0990326E-30B1-41DE-BD27-BF857B7019B4}" srcOrd="1" destOrd="0" presId="urn:microsoft.com/office/officeart/2005/8/layout/hProcess9"/>
    <dgm:cxn modelId="{27A91FDC-7F1B-4033-B48D-4431F2A6094E}" type="presParOf" srcId="{1AE2C7D8-8D70-41A2-9BA6-8AAF191FB0B3}" destId="{CE9152DC-BC1D-49F4-9137-2C62BA915772}" srcOrd="2" destOrd="0" presId="urn:microsoft.com/office/officeart/2005/8/layout/hProcess9"/>
    <dgm:cxn modelId="{12C899EB-64BE-494E-84AE-33B0711B229F}" type="presParOf" srcId="{1AE2C7D8-8D70-41A2-9BA6-8AAF191FB0B3}" destId="{4D26104D-4D1A-422E-A2D4-D9EDCAE04344}" srcOrd="3" destOrd="0" presId="urn:microsoft.com/office/officeart/2005/8/layout/hProcess9"/>
    <dgm:cxn modelId="{3E4DEF91-48A3-45F5-8330-F984D00C5470}" type="presParOf" srcId="{1AE2C7D8-8D70-41A2-9BA6-8AAF191FB0B3}" destId="{E10360EF-A120-43C8-B5C0-65B6B78A94AB}" srcOrd="4" destOrd="0" presId="urn:microsoft.com/office/officeart/2005/8/layout/hProcess9"/>
    <dgm:cxn modelId="{1FE0F880-60CE-4BBA-B91A-E8B6FDA388A3}" type="presParOf" srcId="{1AE2C7D8-8D70-41A2-9BA6-8AAF191FB0B3}" destId="{B7FE156A-C711-4F11-8F21-02621012A070}" srcOrd="5" destOrd="0" presId="urn:microsoft.com/office/officeart/2005/8/layout/hProcess9"/>
    <dgm:cxn modelId="{95A52F45-0487-4F02-9E85-807AFBDB570A}" type="presParOf" srcId="{1AE2C7D8-8D70-41A2-9BA6-8AAF191FB0B3}" destId="{AE7C9777-7EC2-4268-98F9-6B1885695AFD}"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3A9714-1625-42C2-928B-BA7083324D85}" type="doc">
      <dgm:prSet loTypeId="urn:microsoft.com/office/officeart/2005/8/layout/cycle6" loCatId="relationship" qsTypeId="urn:microsoft.com/office/officeart/2005/8/quickstyle/simple1#2" qsCatId="simple" csTypeId="urn:microsoft.com/office/officeart/2005/8/colors/colorful3#2" csCatId="colorful" phldr="1"/>
      <dgm:spPr/>
    </dgm:pt>
    <dgm:pt modelId="{BDCC1579-3879-444D-9549-84EDC724EBE3}">
      <dgm:prSet phldrT="[Text]"/>
      <dgm:spPr/>
      <dgm:t>
        <a:bodyPr/>
        <a:lstStyle/>
        <a:p>
          <a:r>
            <a:rPr lang="en-GB" b="1" dirty="0"/>
            <a:t>BRIEFLY Explain the general topic area</a:t>
          </a:r>
        </a:p>
      </dgm:t>
    </dgm:pt>
    <dgm:pt modelId="{B276E676-D9F4-45B1-B985-D94F1B2B82B2}" type="parTrans" cxnId="{493B6BE7-EC43-4573-8BF5-FA5DCB512DA8}">
      <dgm:prSet/>
      <dgm:spPr/>
      <dgm:t>
        <a:bodyPr/>
        <a:lstStyle/>
        <a:p>
          <a:endParaRPr lang="en-GB"/>
        </a:p>
      </dgm:t>
    </dgm:pt>
    <dgm:pt modelId="{08B588AD-F647-418F-94E1-9F3EDB7E04B3}" type="sibTrans" cxnId="{493B6BE7-EC43-4573-8BF5-FA5DCB512DA8}">
      <dgm:prSet/>
      <dgm:spPr/>
      <dgm:t>
        <a:bodyPr/>
        <a:lstStyle/>
        <a:p>
          <a:endParaRPr lang="en-GB"/>
        </a:p>
      </dgm:t>
    </dgm:pt>
    <dgm:pt modelId="{E2F771F8-6FA5-4B68-A059-499C6A42CB7D}">
      <dgm:prSet phldrT="[Text]"/>
      <dgm:spPr/>
      <dgm:t>
        <a:bodyPr/>
        <a:lstStyle/>
        <a:p>
          <a:r>
            <a:rPr lang="en-GB" b="1" dirty="0"/>
            <a:t>Introduce the specific area that interests you</a:t>
          </a:r>
        </a:p>
      </dgm:t>
    </dgm:pt>
    <dgm:pt modelId="{55A4EB50-A7E7-4066-95E2-21467231B965}" type="parTrans" cxnId="{2AAC4BB4-559A-4A3E-9E05-EAC70E9A93B1}">
      <dgm:prSet/>
      <dgm:spPr/>
      <dgm:t>
        <a:bodyPr/>
        <a:lstStyle/>
        <a:p>
          <a:endParaRPr lang="en-GB"/>
        </a:p>
      </dgm:t>
    </dgm:pt>
    <dgm:pt modelId="{A68B82F5-AE18-4C67-8CB1-BBB97A9DC2D7}" type="sibTrans" cxnId="{2AAC4BB4-559A-4A3E-9E05-EAC70E9A93B1}">
      <dgm:prSet/>
      <dgm:spPr/>
      <dgm:t>
        <a:bodyPr/>
        <a:lstStyle/>
        <a:p>
          <a:endParaRPr lang="en-GB"/>
        </a:p>
      </dgm:t>
    </dgm:pt>
    <dgm:pt modelId="{20C7B2BF-7640-402F-982B-C5109AD4E603}">
      <dgm:prSet phldrT="[Text]"/>
      <dgm:spPr/>
      <dgm:t>
        <a:bodyPr/>
        <a:lstStyle/>
        <a:p>
          <a:r>
            <a:rPr lang="en-GB" b="1" dirty="0"/>
            <a:t>Explain why you have chosen to research the topic </a:t>
          </a:r>
        </a:p>
      </dgm:t>
    </dgm:pt>
    <dgm:pt modelId="{18097D19-6FC9-4C01-A119-15F843226348}" type="parTrans" cxnId="{DAAA9EE4-30AC-4352-9D6A-FFDA72B239D5}">
      <dgm:prSet/>
      <dgm:spPr/>
      <dgm:t>
        <a:bodyPr/>
        <a:lstStyle/>
        <a:p>
          <a:endParaRPr lang="en-GB"/>
        </a:p>
      </dgm:t>
    </dgm:pt>
    <dgm:pt modelId="{70B5CA88-0DCA-433A-8598-CC3905854110}" type="sibTrans" cxnId="{DAAA9EE4-30AC-4352-9D6A-FFDA72B239D5}">
      <dgm:prSet/>
      <dgm:spPr/>
      <dgm:t>
        <a:bodyPr/>
        <a:lstStyle/>
        <a:p>
          <a:endParaRPr lang="en-GB"/>
        </a:p>
      </dgm:t>
    </dgm:pt>
    <dgm:pt modelId="{D5DDFCF0-56B4-4D6C-8DE5-9C9E94596A55}" type="pres">
      <dgm:prSet presAssocID="{BA3A9714-1625-42C2-928B-BA7083324D85}" presName="cycle" presStyleCnt="0">
        <dgm:presLayoutVars>
          <dgm:dir/>
          <dgm:resizeHandles val="exact"/>
        </dgm:presLayoutVars>
      </dgm:prSet>
      <dgm:spPr/>
    </dgm:pt>
    <dgm:pt modelId="{108FCD7C-9F21-42B7-B9ED-A727E0B75438}" type="pres">
      <dgm:prSet presAssocID="{BDCC1579-3879-444D-9549-84EDC724EBE3}" presName="node" presStyleLbl="node1" presStyleIdx="0" presStyleCnt="3">
        <dgm:presLayoutVars>
          <dgm:bulletEnabled val="1"/>
        </dgm:presLayoutVars>
      </dgm:prSet>
      <dgm:spPr/>
    </dgm:pt>
    <dgm:pt modelId="{2D7B2EB4-C5A6-4B12-AAD2-E3B4C4F80FD0}" type="pres">
      <dgm:prSet presAssocID="{BDCC1579-3879-444D-9549-84EDC724EBE3}" presName="spNode" presStyleCnt="0"/>
      <dgm:spPr/>
    </dgm:pt>
    <dgm:pt modelId="{8BF06B49-B675-466C-B808-4F5D9BAA1BB1}" type="pres">
      <dgm:prSet presAssocID="{08B588AD-F647-418F-94E1-9F3EDB7E04B3}" presName="sibTrans" presStyleLbl="sibTrans1D1" presStyleIdx="0" presStyleCnt="3"/>
      <dgm:spPr/>
    </dgm:pt>
    <dgm:pt modelId="{27C0C216-819F-4E47-9FD0-1E8D8C1A7524}" type="pres">
      <dgm:prSet presAssocID="{E2F771F8-6FA5-4B68-A059-499C6A42CB7D}" presName="node" presStyleLbl="node1" presStyleIdx="1" presStyleCnt="3">
        <dgm:presLayoutVars>
          <dgm:bulletEnabled val="1"/>
        </dgm:presLayoutVars>
      </dgm:prSet>
      <dgm:spPr/>
    </dgm:pt>
    <dgm:pt modelId="{214BDAA5-2E60-4CF0-BFC1-A39E1E1FC528}" type="pres">
      <dgm:prSet presAssocID="{E2F771F8-6FA5-4B68-A059-499C6A42CB7D}" presName="spNode" presStyleCnt="0"/>
      <dgm:spPr/>
    </dgm:pt>
    <dgm:pt modelId="{69A3F3CF-8EBD-4C41-B5FC-FFEFD41CBD30}" type="pres">
      <dgm:prSet presAssocID="{A68B82F5-AE18-4C67-8CB1-BBB97A9DC2D7}" presName="sibTrans" presStyleLbl="sibTrans1D1" presStyleIdx="1" presStyleCnt="3"/>
      <dgm:spPr/>
    </dgm:pt>
    <dgm:pt modelId="{5A46658F-3432-4A67-BCF2-CF60405E7D21}" type="pres">
      <dgm:prSet presAssocID="{20C7B2BF-7640-402F-982B-C5109AD4E603}" presName="node" presStyleLbl="node1" presStyleIdx="2" presStyleCnt="3">
        <dgm:presLayoutVars>
          <dgm:bulletEnabled val="1"/>
        </dgm:presLayoutVars>
      </dgm:prSet>
      <dgm:spPr/>
    </dgm:pt>
    <dgm:pt modelId="{59B043C2-64D1-4310-9492-193E61519B44}" type="pres">
      <dgm:prSet presAssocID="{20C7B2BF-7640-402F-982B-C5109AD4E603}" presName="spNode" presStyleCnt="0"/>
      <dgm:spPr/>
    </dgm:pt>
    <dgm:pt modelId="{A6AB4BED-98D8-4997-919B-4AD6EFC09629}" type="pres">
      <dgm:prSet presAssocID="{70B5CA88-0DCA-433A-8598-CC3905854110}" presName="sibTrans" presStyleLbl="sibTrans1D1" presStyleIdx="2" presStyleCnt="3"/>
      <dgm:spPr/>
    </dgm:pt>
  </dgm:ptLst>
  <dgm:cxnLst>
    <dgm:cxn modelId="{4D80AE04-1F02-4DBD-B6F2-C40019BAD350}" type="presOf" srcId="{20C7B2BF-7640-402F-982B-C5109AD4E603}" destId="{5A46658F-3432-4A67-BCF2-CF60405E7D21}" srcOrd="0" destOrd="0" presId="urn:microsoft.com/office/officeart/2005/8/layout/cycle6"/>
    <dgm:cxn modelId="{EFD6496D-A92C-4ADC-8C95-248A0F7E031F}" type="presOf" srcId="{70B5CA88-0DCA-433A-8598-CC3905854110}" destId="{A6AB4BED-98D8-4997-919B-4AD6EFC09629}" srcOrd="0" destOrd="0" presId="urn:microsoft.com/office/officeart/2005/8/layout/cycle6"/>
    <dgm:cxn modelId="{23D5CE6D-4BD2-4A5F-92F9-90A1E2E52D51}" type="presOf" srcId="{E2F771F8-6FA5-4B68-A059-499C6A42CB7D}" destId="{27C0C216-819F-4E47-9FD0-1E8D8C1A7524}" srcOrd="0" destOrd="0" presId="urn:microsoft.com/office/officeart/2005/8/layout/cycle6"/>
    <dgm:cxn modelId="{2B009595-D0AF-4AEC-8383-509253E0FE86}" type="presOf" srcId="{BDCC1579-3879-444D-9549-84EDC724EBE3}" destId="{108FCD7C-9F21-42B7-B9ED-A727E0B75438}" srcOrd="0" destOrd="0" presId="urn:microsoft.com/office/officeart/2005/8/layout/cycle6"/>
    <dgm:cxn modelId="{18F9F3AF-330B-45F6-8641-B25A3E885D05}" type="presOf" srcId="{A68B82F5-AE18-4C67-8CB1-BBB97A9DC2D7}" destId="{69A3F3CF-8EBD-4C41-B5FC-FFEFD41CBD30}" srcOrd="0" destOrd="0" presId="urn:microsoft.com/office/officeart/2005/8/layout/cycle6"/>
    <dgm:cxn modelId="{2AAC4BB4-559A-4A3E-9E05-EAC70E9A93B1}" srcId="{BA3A9714-1625-42C2-928B-BA7083324D85}" destId="{E2F771F8-6FA5-4B68-A059-499C6A42CB7D}" srcOrd="1" destOrd="0" parTransId="{55A4EB50-A7E7-4066-95E2-21467231B965}" sibTransId="{A68B82F5-AE18-4C67-8CB1-BBB97A9DC2D7}"/>
    <dgm:cxn modelId="{0D2CCFD7-926B-40A3-8DDF-618A682F001C}" type="presOf" srcId="{08B588AD-F647-418F-94E1-9F3EDB7E04B3}" destId="{8BF06B49-B675-466C-B808-4F5D9BAA1BB1}" srcOrd="0" destOrd="0" presId="urn:microsoft.com/office/officeart/2005/8/layout/cycle6"/>
    <dgm:cxn modelId="{DAAA9EE4-30AC-4352-9D6A-FFDA72B239D5}" srcId="{BA3A9714-1625-42C2-928B-BA7083324D85}" destId="{20C7B2BF-7640-402F-982B-C5109AD4E603}" srcOrd="2" destOrd="0" parTransId="{18097D19-6FC9-4C01-A119-15F843226348}" sibTransId="{70B5CA88-0DCA-433A-8598-CC3905854110}"/>
    <dgm:cxn modelId="{493B6BE7-EC43-4573-8BF5-FA5DCB512DA8}" srcId="{BA3A9714-1625-42C2-928B-BA7083324D85}" destId="{BDCC1579-3879-444D-9549-84EDC724EBE3}" srcOrd="0" destOrd="0" parTransId="{B276E676-D9F4-45B1-B985-D94F1B2B82B2}" sibTransId="{08B588AD-F647-418F-94E1-9F3EDB7E04B3}"/>
    <dgm:cxn modelId="{B3A641EF-ABA6-44A4-BE0D-834A30D32939}" type="presOf" srcId="{BA3A9714-1625-42C2-928B-BA7083324D85}" destId="{D5DDFCF0-56B4-4D6C-8DE5-9C9E94596A55}" srcOrd="0" destOrd="0" presId="urn:microsoft.com/office/officeart/2005/8/layout/cycle6"/>
    <dgm:cxn modelId="{F82BF342-7576-44B4-B8C9-530F752B6ABC}" type="presParOf" srcId="{D5DDFCF0-56B4-4D6C-8DE5-9C9E94596A55}" destId="{108FCD7C-9F21-42B7-B9ED-A727E0B75438}" srcOrd="0" destOrd="0" presId="urn:microsoft.com/office/officeart/2005/8/layout/cycle6"/>
    <dgm:cxn modelId="{7A6A44E8-1F6F-47AC-BA66-C289B66312FB}" type="presParOf" srcId="{D5DDFCF0-56B4-4D6C-8DE5-9C9E94596A55}" destId="{2D7B2EB4-C5A6-4B12-AAD2-E3B4C4F80FD0}" srcOrd="1" destOrd="0" presId="urn:microsoft.com/office/officeart/2005/8/layout/cycle6"/>
    <dgm:cxn modelId="{80AEF4F9-6E44-4464-BACA-926661BECB62}" type="presParOf" srcId="{D5DDFCF0-56B4-4D6C-8DE5-9C9E94596A55}" destId="{8BF06B49-B675-466C-B808-4F5D9BAA1BB1}" srcOrd="2" destOrd="0" presId="urn:microsoft.com/office/officeart/2005/8/layout/cycle6"/>
    <dgm:cxn modelId="{561616A2-3C1D-4607-8820-ABF58C5B5B24}" type="presParOf" srcId="{D5DDFCF0-56B4-4D6C-8DE5-9C9E94596A55}" destId="{27C0C216-819F-4E47-9FD0-1E8D8C1A7524}" srcOrd="3" destOrd="0" presId="urn:microsoft.com/office/officeart/2005/8/layout/cycle6"/>
    <dgm:cxn modelId="{5C2C2DCE-A07F-4838-86BD-68FB6F2F60D0}" type="presParOf" srcId="{D5DDFCF0-56B4-4D6C-8DE5-9C9E94596A55}" destId="{214BDAA5-2E60-4CF0-BFC1-A39E1E1FC528}" srcOrd="4" destOrd="0" presId="urn:microsoft.com/office/officeart/2005/8/layout/cycle6"/>
    <dgm:cxn modelId="{082E421B-A2CF-414E-8835-D5260BC75376}" type="presParOf" srcId="{D5DDFCF0-56B4-4D6C-8DE5-9C9E94596A55}" destId="{69A3F3CF-8EBD-4C41-B5FC-FFEFD41CBD30}" srcOrd="5" destOrd="0" presId="urn:microsoft.com/office/officeart/2005/8/layout/cycle6"/>
    <dgm:cxn modelId="{34834784-8103-45E4-BD39-5B0D1AE3258C}" type="presParOf" srcId="{D5DDFCF0-56B4-4D6C-8DE5-9C9E94596A55}" destId="{5A46658F-3432-4A67-BCF2-CF60405E7D21}" srcOrd="6" destOrd="0" presId="urn:microsoft.com/office/officeart/2005/8/layout/cycle6"/>
    <dgm:cxn modelId="{344B8D5E-2015-4D92-8D9B-7310CDD90DB6}" type="presParOf" srcId="{D5DDFCF0-56B4-4D6C-8DE5-9C9E94596A55}" destId="{59B043C2-64D1-4310-9492-193E61519B44}" srcOrd="7" destOrd="0" presId="urn:microsoft.com/office/officeart/2005/8/layout/cycle6"/>
    <dgm:cxn modelId="{5ED4D2A4-4DCE-448C-B127-5E23151EC76A}" type="presParOf" srcId="{D5DDFCF0-56B4-4D6C-8DE5-9C9E94596A55}" destId="{A6AB4BED-98D8-4997-919B-4AD6EFC09629}" srcOrd="8"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74377D1C-BCC0-4E7E-83D5-680419D6E5F7}" type="doc">
      <dgm:prSet loTypeId="urn:microsoft.com/office/officeart/2005/8/layout/bProcess3" loCatId="process" qsTypeId="urn:microsoft.com/office/officeart/2005/8/quickstyle/3d1#1" qsCatId="3D" csTypeId="urn:microsoft.com/office/officeart/2005/8/colors/colorful3#3" csCatId="colorful" phldr="1"/>
      <dgm:spPr/>
      <dgm:t>
        <a:bodyPr/>
        <a:lstStyle/>
        <a:p>
          <a:endParaRPr lang="en-GB"/>
        </a:p>
      </dgm:t>
    </dgm:pt>
    <dgm:pt modelId="{22343965-9263-4B42-9E87-3EFFB58EEEDB}">
      <dgm:prSet phldrT="[Text]" custT="1"/>
      <dgm:spPr/>
      <dgm:t>
        <a:bodyPr/>
        <a:lstStyle/>
        <a:p>
          <a:pPr algn="ctr"/>
          <a:r>
            <a:rPr lang="en-GB" sz="1600" b="1" dirty="0"/>
            <a:t>Step 1 – One word – research area</a:t>
          </a:r>
        </a:p>
      </dgm:t>
    </dgm:pt>
    <dgm:pt modelId="{C89DE801-264F-47C4-BF7A-F701AB740EC3}" type="parTrans" cxnId="{3D809ADD-075F-43F9-A7BE-79E60F020B57}">
      <dgm:prSet/>
      <dgm:spPr/>
      <dgm:t>
        <a:bodyPr/>
        <a:lstStyle/>
        <a:p>
          <a:endParaRPr lang="en-GB"/>
        </a:p>
      </dgm:t>
    </dgm:pt>
    <dgm:pt modelId="{C54AD269-E1BF-4968-9C57-9F0DEEBB6837}" type="sibTrans" cxnId="{3D809ADD-075F-43F9-A7BE-79E60F020B57}">
      <dgm:prSet/>
      <dgm:spPr/>
      <dgm:t>
        <a:bodyPr/>
        <a:lstStyle/>
        <a:p>
          <a:endParaRPr lang="en-GB"/>
        </a:p>
      </dgm:t>
    </dgm:pt>
    <dgm:pt modelId="{A304DDFB-2456-4AF4-9446-F288F64DF9F0}">
      <dgm:prSet phldrT="[Text]" custT="1"/>
      <dgm:spPr/>
      <dgm:t>
        <a:bodyPr/>
        <a:lstStyle/>
        <a:p>
          <a:r>
            <a:rPr lang="en-GB" sz="1600" b="1" dirty="0"/>
            <a:t>Step 2 -  Add other words to clarify the focus of your research</a:t>
          </a:r>
        </a:p>
      </dgm:t>
    </dgm:pt>
    <dgm:pt modelId="{B3011CCF-5337-4BA8-8233-4C3FC0B67C69}" type="parTrans" cxnId="{2135C377-9370-4FED-8756-91BFF6E2B5BE}">
      <dgm:prSet/>
      <dgm:spPr/>
      <dgm:t>
        <a:bodyPr/>
        <a:lstStyle/>
        <a:p>
          <a:endParaRPr lang="en-GB"/>
        </a:p>
      </dgm:t>
    </dgm:pt>
    <dgm:pt modelId="{231768D3-3DA6-484F-98A6-B9D838F6BA6F}" type="sibTrans" cxnId="{2135C377-9370-4FED-8756-91BFF6E2B5BE}">
      <dgm:prSet/>
      <dgm:spPr/>
      <dgm:t>
        <a:bodyPr/>
        <a:lstStyle/>
        <a:p>
          <a:endParaRPr lang="en-GB"/>
        </a:p>
      </dgm:t>
    </dgm:pt>
    <dgm:pt modelId="{E9675A3E-2081-4AD3-8F92-DE543A30AA94}">
      <dgm:prSet phldrT="[Text]" custT="1"/>
      <dgm:spPr/>
      <dgm:t>
        <a:bodyPr/>
        <a:lstStyle/>
        <a:p>
          <a:r>
            <a:rPr lang="en-GB" sz="1600" b="1" dirty="0"/>
            <a:t>Step 3 – Connect the words to form a sentence</a:t>
          </a:r>
        </a:p>
      </dgm:t>
    </dgm:pt>
    <dgm:pt modelId="{C299D435-7639-4706-A5CF-8D9E8F823769}" type="parTrans" cxnId="{7B122F35-9467-49CA-9134-AE8D5F892729}">
      <dgm:prSet/>
      <dgm:spPr/>
      <dgm:t>
        <a:bodyPr/>
        <a:lstStyle/>
        <a:p>
          <a:endParaRPr lang="en-GB"/>
        </a:p>
      </dgm:t>
    </dgm:pt>
    <dgm:pt modelId="{B8D2C8EB-2692-41F0-88B9-BA07E16E55CE}" type="sibTrans" cxnId="{7B122F35-9467-49CA-9134-AE8D5F892729}">
      <dgm:prSet/>
      <dgm:spPr/>
      <dgm:t>
        <a:bodyPr/>
        <a:lstStyle/>
        <a:p>
          <a:endParaRPr lang="en-GB"/>
        </a:p>
      </dgm:t>
    </dgm:pt>
    <dgm:pt modelId="{D93B0754-66E8-4541-934B-E86024687FA2}">
      <dgm:prSet/>
      <dgm:spPr/>
      <dgm:t>
        <a:bodyPr/>
        <a:lstStyle/>
        <a:p>
          <a:r>
            <a:rPr lang="en-GB" b="1" dirty="0"/>
            <a:t>Step 4 – Convert this sentence into a formal research statement</a:t>
          </a:r>
        </a:p>
      </dgm:t>
    </dgm:pt>
    <dgm:pt modelId="{FAC43F3C-8F05-430A-A6C0-CEE527E25A58}" type="parTrans" cxnId="{6B1B467A-3F7F-46CB-BC92-67AC849B3E33}">
      <dgm:prSet/>
      <dgm:spPr/>
      <dgm:t>
        <a:bodyPr/>
        <a:lstStyle/>
        <a:p>
          <a:endParaRPr lang="en-GB"/>
        </a:p>
      </dgm:t>
    </dgm:pt>
    <dgm:pt modelId="{1822F2DA-CA90-4C81-8D66-EE447684089D}" type="sibTrans" cxnId="{6B1B467A-3F7F-46CB-BC92-67AC849B3E33}">
      <dgm:prSet/>
      <dgm:spPr/>
      <dgm:t>
        <a:bodyPr/>
        <a:lstStyle/>
        <a:p>
          <a:endParaRPr lang="en-GB"/>
        </a:p>
      </dgm:t>
    </dgm:pt>
    <dgm:pt modelId="{900494A4-204D-4CCA-87E9-9294052748F9}" type="pres">
      <dgm:prSet presAssocID="{74377D1C-BCC0-4E7E-83D5-680419D6E5F7}" presName="Name0" presStyleCnt="0">
        <dgm:presLayoutVars>
          <dgm:dir/>
          <dgm:resizeHandles val="exact"/>
        </dgm:presLayoutVars>
      </dgm:prSet>
      <dgm:spPr/>
    </dgm:pt>
    <dgm:pt modelId="{9B41A4AA-3538-405D-8A12-566A61D54141}" type="pres">
      <dgm:prSet presAssocID="{22343965-9263-4B42-9E87-3EFFB58EEEDB}" presName="node" presStyleLbl="node1" presStyleIdx="0" presStyleCnt="4">
        <dgm:presLayoutVars>
          <dgm:bulletEnabled val="1"/>
        </dgm:presLayoutVars>
      </dgm:prSet>
      <dgm:spPr/>
    </dgm:pt>
    <dgm:pt modelId="{BC03D8F6-F97B-4BF0-BF96-D3A3AD40AC80}" type="pres">
      <dgm:prSet presAssocID="{C54AD269-E1BF-4968-9C57-9F0DEEBB6837}" presName="sibTrans" presStyleLbl="sibTrans1D1" presStyleIdx="0" presStyleCnt="3"/>
      <dgm:spPr/>
    </dgm:pt>
    <dgm:pt modelId="{A5A78794-8CD3-418E-9188-FA0D0804C3F2}" type="pres">
      <dgm:prSet presAssocID="{C54AD269-E1BF-4968-9C57-9F0DEEBB6837}" presName="connectorText" presStyleLbl="sibTrans1D1" presStyleIdx="0" presStyleCnt="3"/>
      <dgm:spPr/>
    </dgm:pt>
    <dgm:pt modelId="{9F9D52C4-36C7-457C-9E8D-7AC22B63C149}" type="pres">
      <dgm:prSet presAssocID="{A304DDFB-2456-4AF4-9446-F288F64DF9F0}" presName="node" presStyleLbl="node1" presStyleIdx="1" presStyleCnt="4">
        <dgm:presLayoutVars>
          <dgm:bulletEnabled val="1"/>
        </dgm:presLayoutVars>
      </dgm:prSet>
      <dgm:spPr/>
    </dgm:pt>
    <dgm:pt modelId="{4AD83E7A-3270-4118-B1D9-D55735ECF665}" type="pres">
      <dgm:prSet presAssocID="{231768D3-3DA6-484F-98A6-B9D838F6BA6F}" presName="sibTrans" presStyleLbl="sibTrans1D1" presStyleIdx="1" presStyleCnt="3"/>
      <dgm:spPr/>
    </dgm:pt>
    <dgm:pt modelId="{EE9AC6E9-F9CC-446C-B895-59883CAE0750}" type="pres">
      <dgm:prSet presAssocID="{231768D3-3DA6-484F-98A6-B9D838F6BA6F}" presName="connectorText" presStyleLbl="sibTrans1D1" presStyleIdx="1" presStyleCnt="3"/>
      <dgm:spPr/>
    </dgm:pt>
    <dgm:pt modelId="{BD3A1922-2D79-4366-BB13-B4B96FD5D7DA}" type="pres">
      <dgm:prSet presAssocID="{E9675A3E-2081-4AD3-8F92-DE543A30AA94}" presName="node" presStyleLbl="node1" presStyleIdx="2" presStyleCnt="4">
        <dgm:presLayoutVars>
          <dgm:bulletEnabled val="1"/>
        </dgm:presLayoutVars>
      </dgm:prSet>
      <dgm:spPr/>
    </dgm:pt>
    <dgm:pt modelId="{1E4EF120-D7DB-41FE-B268-BA9393B78C5B}" type="pres">
      <dgm:prSet presAssocID="{B8D2C8EB-2692-41F0-88B9-BA07E16E55CE}" presName="sibTrans" presStyleLbl="sibTrans1D1" presStyleIdx="2" presStyleCnt="3"/>
      <dgm:spPr/>
    </dgm:pt>
    <dgm:pt modelId="{F7CD0CEC-1C8D-44F9-879F-CE9C04787701}" type="pres">
      <dgm:prSet presAssocID="{B8D2C8EB-2692-41F0-88B9-BA07E16E55CE}" presName="connectorText" presStyleLbl="sibTrans1D1" presStyleIdx="2" presStyleCnt="3"/>
      <dgm:spPr/>
    </dgm:pt>
    <dgm:pt modelId="{9A666494-C63C-4329-83E7-2A01703F323C}" type="pres">
      <dgm:prSet presAssocID="{D93B0754-66E8-4541-934B-E86024687FA2}" presName="node" presStyleLbl="node1" presStyleIdx="3" presStyleCnt="4">
        <dgm:presLayoutVars>
          <dgm:bulletEnabled val="1"/>
        </dgm:presLayoutVars>
      </dgm:prSet>
      <dgm:spPr/>
    </dgm:pt>
  </dgm:ptLst>
  <dgm:cxnLst>
    <dgm:cxn modelId="{E47F350C-62F9-4467-B8C5-B71FA1066473}" type="presOf" srcId="{D93B0754-66E8-4541-934B-E86024687FA2}" destId="{9A666494-C63C-4329-83E7-2A01703F323C}" srcOrd="0" destOrd="0" presId="urn:microsoft.com/office/officeart/2005/8/layout/bProcess3"/>
    <dgm:cxn modelId="{7B122F35-9467-49CA-9134-AE8D5F892729}" srcId="{74377D1C-BCC0-4E7E-83D5-680419D6E5F7}" destId="{E9675A3E-2081-4AD3-8F92-DE543A30AA94}" srcOrd="2" destOrd="0" parTransId="{C299D435-7639-4706-A5CF-8D9E8F823769}" sibTransId="{B8D2C8EB-2692-41F0-88B9-BA07E16E55CE}"/>
    <dgm:cxn modelId="{1C1C554F-E53F-473E-A676-3CEFC971EF1B}" type="presOf" srcId="{B8D2C8EB-2692-41F0-88B9-BA07E16E55CE}" destId="{1E4EF120-D7DB-41FE-B268-BA9393B78C5B}" srcOrd="0" destOrd="0" presId="urn:microsoft.com/office/officeart/2005/8/layout/bProcess3"/>
    <dgm:cxn modelId="{A4530F70-A85E-4C32-B5B3-902E1BB7CE45}" type="presOf" srcId="{B8D2C8EB-2692-41F0-88B9-BA07E16E55CE}" destId="{F7CD0CEC-1C8D-44F9-879F-CE9C04787701}" srcOrd="1" destOrd="0" presId="urn:microsoft.com/office/officeart/2005/8/layout/bProcess3"/>
    <dgm:cxn modelId="{2135C377-9370-4FED-8756-91BFF6E2B5BE}" srcId="{74377D1C-BCC0-4E7E-83D5-680419D6E5F7}" destId="{A304DDFB-2456-4AF4-9446-F288F64DF9F0}" srcOrd="1" destOrd="0" parTransId="{B3011CCF-5337-4BA8-8233-4C3FC0B67C69}" sibTransId="{231768D3-3DA6-484F-98A6-B9D838F6BA6F}"/>
    <dgm:cxn modelId="{6B1B467A-3F7F-46CB-BC92-67AC849B3E33}" srcId="{74377D1C-BCC0-4E7E-83D5-680419D6E5F7}" destId="{D93B0754-66E8-4541-934B-E86024687FA2}" srcOrd="3" destOrd="0" parTransId="{FAC43F3C-8F05-430A-A6C0-CEE527E25A58}" sibTransId="{1822F2DA-CA90-4C81-8D66-EE447684089D}"/>
    <dgm:cxn modelId="{C1C49A8F-4E26-420C-A760-055D34663C11}" type="presOf" srcId="{E9675A3E-2081-4AD3-8F92-DE543A30AA94}" destId="{BD3A1922-2D79-4366-BB13-B4B96FD5D7DA}" srcOrd="0" destOrd="0" presId="urn:microsoft.com/office/officeart/2005/8/layout/bProcess3"/>
    <dgm:cxn modelId="{7FF7C7B1-DE29-4A4E-81B3-FF6ACEF20ACD}" type="presOf" srcId="{231768D3-3DA6-484F-98A6-B9D838F6BA6F}" destId="{4AD83E7A-3270-4118-B1D9-D55735ECF665}" srcOrd="0" destOrd="0" presId="urn:microsoft.com/office/officeart/2005/8/layout/bProcess3"/>
    <dgm:cxn modelId="{30698DBC-86F9-4210-9809-3F13C927610E}" type="presOf" srcId="{C54AD269-E1BF-4968-9C57-9F0DEEBB6837}" destId="{BC03D8F6-F97B-4BF0-BF96-D3A3AD40AC80}" srcOrd="0" destOrd="0" presId="urn:microsoft.com/office/officeart/2005/8/layout/bProcess3"/>
    <dgm:cxn modelId="{9ABC3AC9-625B-4359-B984-BF5E71937D40}" type="presOf" srcId="{C54AD269-E1BF-4968-9C57-9F0DEEBB6837}" destId="{A5A78794-8CD3-418E-9188-FA0D0804C3F2}" srcOrd="1" destOrd="0" presId="urn:microsoft.com/office/officeart/2005/8/layout/bProcess3"/>
    <dgm:cxn modelId="{19D484D4-207A-42E9-BF23-927F7125BAFF}" type="presOf" srcId="{231768D3-3DA6-484F-98A6-B9D838F6BA6F}" destId="{EE9AC6E9-F9CC-446C-B895-59883CAE0750}" srcOrd="1" destOrd="0" presId="urn:microsoft.com/office/officeart/2005/8/layout/bProcess3"/>
    <dgm:cxn modelId="{066C4CD8-E47D-4C96-8503-1C73AFA67580}" type="presOf" srcId="{A304DDFB-2456-4AF4-9446-F288F64DF9F0}" destId="{9F9D52C4-36C7-457C-9E8D-7AC22B63C149}" srcOrd="0" destOrd="0" presId="urn:microsoft.com/office/officeart/2005/8/layout/bProcess3"/>
    <dgm:cxn modelId="{3D809ADD-075F-43F9-A7BE-79E60F020B57}" srcId="{74377D1C-BCC0-4E7E-83D5-680419D6E5F7}" destId="{22343965-9263-4B42-9E87-3EFFB58EEEDB}" srcOrd="0" destOrd="0" parTransId="{C89DE801-264F-47C4-BF7A-F701AB740EC3}" sibTransId="{C54AD269-E1BF-4968-9C57-9F0DEEBB6837}"/>
    <dgm:cxn modelId="{EE3DEAF0-EB57-4E27-B0FB-6CD0A427ACAA}" type="presOf" srcId="{22343965-9263-4B42-9E87-3EFFB58EEEDB}" destId="{9B41A4AA-3538-405D-8A12-566A61D54141}" srcOrd="0" destOrd="0" presId="urn:microsoft.com/office/officeart/2005/8/layout/bProcess3"/>
    <dgm:cxn modelId="{A772F3FE-6A13-47A9-A637-D38DCB643E0B}" type="presOf" srcId="{74377D1C-BCC0-4E7E-83D5-680419D6E5F7}" destId="{900494A4-204D-4CCA-87E9-9294052748F9}" srcOrd="0" destOrd="0" presId="urn:microsoft.com/office/officeart/2005/8/layout/bProcess3"/>
    <dgm:cxn modelId="{A99F0957-0773-4F90-948A-68AC848261B3}" type="presParOf" srcId="{900494A4-204D-4CCA-87E9-9294052748F9}" destId="{9B41A4AA-3538-405D-8A12-566A61D54141}" srcOrd="0" destOrd="0" presId="urn:microsoft.com/office/officeart/2005/8/layout/bProcess3"/>
    <dgm:cxn modelId="{907C3636-7CBC-45B2-8EB0-384AC3D73F21}" type="presParOf" srcId="{900494A4-204D-4CCA-87E9-9294052748F9}" destId="{BC03D8F6-F97B-4BF0-BF96-D3A3AD40AC80}" srcOrd="1" destOrd="0" presId="urn:microsoft.com/office/officeart/2005/8/layout/bProcess3"/>
    <dgm:cxn modelId="{6EFF5694-52E0-49B1-85F4-1E57234327ED}" type="presParOf" srcId="{BC03D8F6-F97B-4BF0-BF96-D3A3AD40AC80}" destId="{A5A78794-8CD3-418E-9188-FA0D0804C3F2}" srcOrd="0" destOrd="0" presId="urn:microsoft.com/office/officeart/2005/8/layout/bProcess3"/>
    <dgm:cxn modelId="{D2D9CA60-7673-4883-9DF2-7B31216630F9}" type="presParOf" srcId="{900494A4-204D-4CCA-87E9-9294052748F9}" destId="{9F9D52C4-36C7-457C-9E8D-7AC22B63C149}" srcOrd="2" destOrd="0" presId="urn:microsoft.com/office/officeart/2005/8/layout/bProcess3"/>
    <dgm:cxn modelId="{DAA0290D-D57E-451F-A69B-B1A2421D1824}" type="presParOf" srcId="{900494A4-204D-4CCA-87E9-9294052748F9}" destId="{4AD83E7A-3270-4118-B1D9-D55735ECF665}" srcOrd="3" destOrd="0" presId="urn:microsoft.com/office/officeart/2005/8/layout/bProcess3"/>
    <dgm:cxn modelId="{D6785728-D42C-489C-B484-C4CA5C6BE1C6}" type="presParOf" srcId="{4AD83E7A-3270-4118-B1D9-D55735ECF665}" destId="{EE9AC6E9-F9CC-446C-B895-59883CAE0750}" srcOrd="0" destOrd="0" presId="urn:microsoft.com/office/officeart/2005/8/layout/bProcess3"/>
    <dgm:cxn modelId="{0EB72E4B-B957-4BC8-B390-821E7CE36604}" type="presParOf" srcId="{900494A4-204D-4CCA-87E9-9294052748F9}" destId="{BD3A1922-2D79-4366-BB13-B4B96FD5D7DA}" srcOrd="4" destOrd="0" presId="urn:microsoft.com/office/officeart/2005/8/layout/bProcess3"/>
    <dgm:cxn modelId="{8D2EA6BD-05C1-498F-A73D-C392A14FACA0}" type="presParOf" srcId="{900494A4-204D-4CCA-87E9-9294052748F9}" destId="{1E4EF120-D7DB-41FE-B268-BA9393B78C5B}" srcOrd="5" destOrd="0" presId="urn:microsoft.com/office/officeart/2005/8/layout/bProcess3"/>
    <dgm:cxn modelId="{B1D40E99-74E1-4510-961B-4E2970EE34E3}" type="presParOf" srcId="{1E4EF120-D7DB-41FE-B268-BA9393B78C5B}" destId="{F7CD0CEC-1C8D-44F9-879F-CE9C04787701}" srcOrd="0" destOrd="0" presId="urn:microsoft.com/office/officeart/2005/8/layout/bProcess3"/>
    <dgm:cxn modelId="{AF58861A-04EE-4906-BBF6-A01EA379D34A}" type="presParOf" srcId="{900494A4-204D-4CCA-87E9-9294052748F9}" destId="{9A666494-C63C-4329-83E7-2A01703F323C}" srcOrd="6"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768DEAD-664F-4322-BE72-C10796F5C48C}" type="doc">
      <dgm:prSet loTypeId="urn:microsoft.com/office/officeart/2005/8/layout/radial1" loCatId="cycle" qsTypeId="urn:microsoft.com/office/officeart/2005/8/quickstyle/simple2#1" qsCatId="simple" csTypeId="urn:microsoft.com/office/officeart/2005/8/colors/colorful4#1" csCatId="colorful" phldr="1"/>
      <dgm:spPr/>
      <dgm:t>
        <a:bodyPr/>
        <a:lstStyle/>
        <a:p>
          <a:endParaRPr lang="en-GB"/>
        </a:p>
      </dgm:t>
    </dgm:pt>
    <dgm:pt modelId="{9DF31B37-A11D-4280-9CF1-558D0D521429}">
      <dgm:prSet phldrT="[Text]"/>
      <dgm:spPr/>
      <dgm:t>
        <a:bodyPr/>
        <a:lstStyle/>
        <a:p>
          <a:r>
            <a:rPr lang="en-GB" b="1" dirty="0"/>
            <a:t>Key words</a:t>
          </a:r>
        </a:p>
      </dgm:t>
    </dgm:pt>
    <dgm:pt modelId="{BFE0D424-4DC9-4A42-AD3A-6AF1781BC66D}" type="parTrans" cxnId="{B0BA9030-DCF0-4D25-93C5-EC3E08226F7F}">
      <dgm:prSet/>
      <dgm:spPr/>
      <dgm:t>
        <a:bodyPr/>
        <a:lstStyle/>
        <a:p>
          <a:endParaRPr lang="en-GB"/>
        </a:p>
      </dgm:t>
    </dgm:pt>
    <dgm:pt modelId="{8A2DCE14-6C64-4914-8882-261DE984CDCB}" type="sibTrans" cxnId="{B0BA9030-DCF0-4D25-93C5-EC3E08226F7F}">
      <dgm:prSet/>
      <dgm:spPr/>
      <dgm:t>
        <a:bodyPr/>
        <a:lstStyle/>
        <a:p>
          <a:endParaRPr lang="en-GB"/>
        </a:p>
      </dgm:t>
    </dgm:pt>
    <dgm:pt modelId="{4B62BD8D-491B-4287-BA0B-DF8FB09B62AA}">
      <dgm:prSet phldrT="[Text]"/>
      <dgm:spPr/>
      <dgm:t>
        <a:bodyPr/>
        <a:lstStyle/>
        <a:p>
          <a:r>
            <a:rPr lang="en-GB" dirty="0"/>
            <a:t>Identify</a:t>
          </a:r>
        </a:p>
      </dgm:t>
    </dgm:pt>
    <dgm:pt modelId="{0C2D558E-03B5-4EA9-85EB-EBB923707CDC}" type="sibTrans" cxnId="{E6614203-7205-452D-90F7-AE4FA85B064E}">
      <dgm:prSet/>
      <dgm:spPr/>
      <dgm:t>
        <a:bodyPr/>
        <a:lstStyle/>
        <a:p>
          <a:endParaRPr lang="en-GB"/>
        </a:p>
      </dgm:t>
    </dgm:pt>
    <dgm:pt modelId="{2D96F11D-6974-4DBC-B2A8-57181F9900E9}" type="parTrans" cxnId="{E6614203-7205-452D-90F7-AE4FA85B064E}">
      <dgm:prSet/>
      <dgm:spPr/>
      <dgm:t>
        <a:bodyPr/>
        <a:lstStyle/>
        <a:p>
          <a:endParaRPr lang="en-GB"/>
        </a:p>
      </dgm:t>
    </dgm:pt>
    <dgm:pt modelId="{3ADA7433-0CBF-4B22-9408-A2F41D5AEA3E}">
      <dgm:prSet phldrT="[Text]"/>
      <dgm:spPr/>
      <dgm:t>
        <a:bodyPr/>
        <a:lstStyle/>
        <a:p>
          <a:r>
            <a:rPr lang="en-GB" dirty="0"/>
            <a:t>Assess</a:t>
          </a:r>
        </a:p>
      </dgm:t>
    </dgm:pt>
    <dgm:pt modelId="{3F1CF5FE-16B0-4B4E-AC29-59AAFCC33779}" type="sibTrans" cxnId="{1DCCC25F-4B74-41DD-B15A-C197590558A9}">
      <dgm:prSet/>
      <dgm:spPr/>
      <dgm:t>
        <a:bodyPr/>
        <a:lstStyle/>
        <a:p>
          <a:endParaRPr lang="en-GB"/>
        </a:p>
      </dgm:t>
    </dgm:pt>
    <dgm:pt modelId="{33CC57A2-8249-45BE-B89C-A71D5063EB56}" type="parTrans" cxnId="{1DCCC25F-4B74-41DD-B15A-C197590558A9}">
      <dgm:prSet/>
      <dgm:spPr/>
      <dgm:t>
        <a:bodyPr/>
        <a:lstStyle/>
        <a:p>
          <a:endParaRPr lang="en-GB"/>
        </a:p>
      </dgm:t>
    </dgm:pt>
    <dgm:pt modelId="{E04F532E-90E5-4223-8D58-45156488CD4E}">
      <dgm:prSet phldrT="[Text]"/>
      <dgm:spPr/>
      <dgm:t>
        <a:bodyPr/>
        <a:lstStyle/>
        <a:p>
          <a:r>
            <a:rPr lang="en-GB" dirty="0"/>
            <a:t>Evaluate</a:t>
          </a:r>
        </a:p>
      </dgm:t>
    </dgm:pt>
    <dgm:pt modelId="{452B922F-8404-47FB-B3C3-7F0022B533DB}" type="sibTrans" cxnId="{15638FDB-A0D1-4626-A2B2-93D065AEFBD5}">
      <dgm:prSet/>
      <dgm:spPr/>
      <dgm:t>
        <a:bodyPr/>
        <a:lstStyle/>
        <a:p>
          <a:endParaRPr lang="en-GB"/>
        </a:p>
      </dgm:t>
    </dgm:pt>
    <dgm:pt modelId="{B09A4F67-2A39-49C0-BFCE-651A3F903217}" type="parTrans" cxnId="{15638FDB-A0D1-4626-A2B2-93D065AEFBD5}">
      <dgm:prSet/>
      <dgm:spPr/>
      <dgm:t>
        <a:bodyPr/>
        <a:lstStyle/>
        <a:p>
          <a:endParaRPr lang="en-GB"/>
        </a:p>
      </dgm:t>
    </dgm:pt>
    <dgm:pt modelId="{BD083F22-D07C-409C-A00E-2C2811E33055}">
      <dgm:prSet phldrT="[Text]"/>
      <dgm:spPr/>
      <dgm:t>
        <a:bodyPr/>
        <a:lstStyle/>
        <a:p>
          <a:r>
            <a:rPr lang="en-GB" dirty="0"/>
            <a:t>Explore</a:t>
          </a:r>
        </a:p>
      </dgm:t>
    </dgm:pt>
    <dgm:pt modelId="{0B7A37EA-DA5F-4AF1-BE2F-A1E69C51A68E}" type="sibTrans" cxnId="{9106EDD8-74A6-4913-A687-9D9CAD953590}">
      <dgm:prSet/>
      <dgm:spPr/>
      <dgm:t>
        <a:bodyPr/>
        <a:lstStyle/>
        <a:p>
          <a:endParaRPr lang="en-GB"/>
        </a:p>
      </dgm:t>
    </dgm:pt>
    <dgm:pt modelId="{E93B3BE2-12F1-404A-B0AE-D528CC7E51DD}" type="parTrans" cxnId="{9106EDD8-74A6-4913-A687-9D9CAD953590}">
      <dgm:prSet/>
      <dgm:spPr/>
      <dgm:t>
        <a:bodyPr/>
        <a:lstStyle/>
        <a:p>
          <a:endParaRPr lang="en-GB"/>
        </a:p>
      </dgm:t>
    </dgm:pt>
    <dgm:pt modelId="{0B9DFB84-C484-4C7C-828D-9BB0894EB588}">
      <dgm:prSet phldrT="[Text]"/>
      <dgm:spPr/>
      <dgm:t>
        <a:bodyPr/>
        <a:lstStyle/>
        <a:p>
          <a:r>
            <a:rPr lang="en-GB" dirty="0"/>
            <a:t>Outline</a:t>
          </a:r>
        </a:p>
      </dgm:t>
    </dgm:pt>
    <dgm:pt modelId="{50024C56-82AF-449C-A4B7-392E68E9C04B}" type="sibTrans" cxnId="{37996FAE-5F93-4FD7-9BA2-724AA0678A74}">
      <dgm:prSet/>
      <dgm:spPr/>
      <dgm:t>
        <a:bodyPr/>
        <a:lstStyle/>
        <a:p>
          <a:endParaRPr lang="en-GB"/>
        </a:p>
      </dgm:t>
    </dgm:pt>
    <dgm:pt modelId="{285D92E1-C91F-48E3-92C7-9802CFD20AB4}" type="parTrans" cxnId="{37996FAE-5F93-4FD7-9BA2-724AA0678A74}">
      <dgm:prSet/>
      <dgm:spPr/>
      <dgm:t>
        <a:bodyPr/>
        <a:lstStyle/>
        <a:p>
          <a:endParaRPr lang="en-GB"/>
        </a:p>
      </dgm:t>
    </dgm:pt>
    <dgm:pt modelId="{7DCEE537-0114-42FB-85F9-8B83521FAC4A}">
      <dgm:prSet phldrT="[Text]"/>
      <dgm:spPr/>
      <dgm:t>
        <a:bodyPr/>
        <a:lstStyle/>
        <a:p>
          <a:r>
            <a:rPr lang="en-GB" dirty="0"/>
            <a:t>Discuss</a:t>
          </a:r>
        </a:p>
      </dgm:t>
    </dgm:pt>
    <dgm:pt modelId="{D95F094E-FEA8-47D0-8332-A0D9B9EBC20B}" type="sibTrans" cxnId="{24FA9B0C-BFF3-467F-9D8E-ABA3B59C0100}">
      <dgm:prSet/>
      <dgm:spPr/>
      <dgm:t>
        <a:bodyPr/>
        <a:lstStyle/>
        <a:p>
          <a:endParaRPr lang="en-GB"/>
        </a:p>
      </dgm:t>
    </dgm:pt>
    <dgm:pt modelId="{22BDC6F3-1FD1-4811-9BCD-66EAD0EF662D}" type="parTrans" cxnId="{24FA9B0C-BFF3-467F-9D8E-ABA3B59C0100}">
      <dgm:prSet/>
      <dgm:spPr/>
      <dgm:t>
        <a:bodyPr/>
        <a:lstStyle/>
        <a:p>
          <a:endParaRPr lang="en-GB"/>
        </a:p>
      </dgm:t>
    </dgm:pt>
    <dgm:pt modelId="{B7E93479-94BC-4FDF-A1B9-7D7544FDDE61}">
      <dgm:prSet/>
      <dgm:spPr/>
      <dgm:t>
        <a:bodyPr/>
        <a:lstStyle/>
        <a:p>
          <a:r>
            <a:rPr lang="en-GB" dirty="0"/>
            <a:t>Analyse</a:t>
          </a:r>
        </a:p>
      </dgm:t>
    </dgm:pt>
    <dgm:pt modelId="{AA8321B7-9BF0-47D6-984F-95C870606A21}" type="parTrans" cxnId="{3A81BF52-70DD-47A8-B8E5-9581E26EDE62}">
      <dgm:prSet/>
      <dgm:spPr/>
      <dgm:t>
        <a:bodyPr/>
        <a:lstStyle/>
        <a:p>
          <a:endParaRPr lang="en-GB"/>
        </a:p>
      </dgm:t>
    </dgm:pt>
    <dgm:pt modelId="{6C9D1AD3-2983-4080-8935-9B537F2CABA0}" type="sibTrans" cxnId="{3A81BF52-70DD-47A8-B8E5-9581E26EDE62}">
      <dgm:prSet/>
      <dgm:spPr/>
      <dgm:t>
        <a:bodyPr/>
        <a:lstStyle/>
        <a:p>
          <a:endParaRPr lang="en-GB"/>
        </a:p>
      </dgm:t>
    </dgm:pt>
    <dgm:pt modelId="{CA30BE9F-4ECC-420F-B96A-7D883BA53E39}" type="pres">
      <dgm:prSet presAssocID="{0768DEAD-664F-4322-BE72-C10796F5C48C}" presName="cycle" presStyleCnt="0">
        <dgm:presLayoutVars>
          <dgm:chMax val="1"/>
          <dgm:dir/>
          <dgm:animLvl val="ctr"/>
          <dgm:resizeHandles val="exact"/>
        </dgm:presLayoutVars>
      </dgm:prSet>
      <dgm:spPr/>
    </dgm:pt>
    <dgm:pt modelId="{1FDFC93C-4CCA-4BC2-BD71-A7A7E9CE348E}" type="pres">
      <dgm:prSet presAssocID="{9DF31B37-A11D-4280-9CF1-558D0D521429}" presName="centerShape" presStyleLbl="node0" presStyleIdx="0" presStyleCnt="1"/>
      <dgm:spPr/>
    </dgm:pt>
    <dgm:pt modelId="{E5127B1B-7455-48D9-97AA-3996B61A5F4C}" type="pres">
      <dgm:prSet presAssocID="{2D96F11D-6974-4DBC-B2A8-57181F9900E9}" presName="Name9" presStyleLbl="parChTrans1D2" presStyleIdx="0" presStyleCnt="7"/>
      <dgm:spPr/>
    </dgm:pt>
    <dgm:pt modelId="{95860ABE-92FB-4E3B-952A-A44AC1D0308E}" type="pres">
      <dgm:prSet presAssocID="{2D96F11D-6974-4DBC-B2A8-57181F9900E9}" presName="connTx" presStyleLbl="parChTrans1D2" presStyleIdx="0" presStyleCnt="7"/>
      <dgm:spPr/>
    </dgm:pt>
    <dgm:pt modelId="{0FD48667-50C9-4452-A7A8-7E240ACE3F20}" type="pres">
      <dgm:prSet presAssocID="{4B62BD8D-491B-4287-BA0B-DF8FB09B62AA}" presName="node" presStyleLbl="node1" presStyleIdx="0" presStyleCnt="7">
        <dgm:presLayoutVars>
          <dgm:bulletEnabled val="1"/>
        </dgm:presLayoutVars>
      </dgm:prSet>
      <dgm:spPr/>
    </dgm:pt>
    <dgm:pt modelId="{4454CFBD-B097-4122-BE0B-5FC8CF3908B3}" type="pres">
      <dgm:prSet presAssocID="{33CC57A2-8249-45BE-B89C-A71D5063EB56}" presName="Name9" presStyleLbl="parChTrans1D2" presStyleIdx="1" presStyleCnt="7"/>
      <dgm:spPr/>
    </dgm:pt>
    <dgm:pt modelId="{7B0D42F7-9B98-4E08-81BA-2D082690F7B4}" type="pres">
      <dgm:prSet presAssocID="{33CC57A2-8249-45BE-B89C-A71D5063EB56}" presName="connTx" presStyleLbl="parChTrans1D2" presStyleIdx="1" presStyleCnt="7"/>
      <dgm:spPr/>
    </dgm:pt>
    <dgm:pt modelId="{6F8D86FE-D6BD-463A-966F-1E8096E051B2}" type="pres">
      <dgm:prSet presAssocID="{3ADA7433-0CBF-4B22-9408-A2F41D5AEA3E}" presName="node" presStyleLbl="node1" presStyleIdx="1" presStyleCnt="7">
        <dgm:presLayoutVars>
          <dgm:bulletEnabled val="1"/>
        </dgm:presLayoutVars>
      </dgm:prSet>
      <dgm:spPr/>
    </dgm:pt>
    <dgm:pt modelId="{19B2FD52-0B49-4BAB-998B-F1F94D89B0AF}" type="pres">
      <dgm:prSet presAssocID="{B09A4F67-2A39-49C0-BFCE-651A3F903217}" presName="Name9" presStyleLbl="parChTrans1D2" presStyleIdx="2" presStyleCnt="7"/>
      <dgm:spPr/>
    </dgm:pt>
    <dgm:pt modelId="{89CB2050-5F9B-4559-AFCE-BACB6FC57A83}" type="pres">
      <dgm:prSet presAssocID="{B09A4F67-2A39-49C0-BFCE-651A3F903217}" presName="connTx" presStyleLbl="parChTrans1D2" presStyleIdx="2" presStyleCnt="7"/>
      <dgm:spPr/>
    </dgm:pt>
    <dgm:pt modelId="{BD253985-38D4-4ED2-BB06-4C0121E6F25D}" type="pres">
      <dgm:prSet presAssocID="{E04F532E-90E5-4223-8D58-45156488CD4E}" presName="node" presStyleLbl="node1" presStyleIdx="2" presStyleCnt="7">
        <dgm:presLayoutVars>
          <dgm:bulletEnabled val="1"/>
        </dgm:presLayoutVars>
      </dgm:prSet>
      <dgm:spPr/>
    </dgm:pt>
    <dgm:pt modelId="{06C40D67-DA45-4B9A-AFE4-BFC859CE61EC}" type="pres">
      <dgm:prSet presAssocID="{E93B3BE2-12F1-404A-B0AE-D528CC7E51DD}" presName="Name9" presStyleLbl="parChTrans1D2" presStyleIdx="3" presStyleCnt="7"/>
      <dgm:spPr/>
    </dgm:pt>
    <dgm:pt modelId="{F91A4333-145E-4C08-B570-0BCCEA8DEEB7}" type="pres">
      <dgm:prSet presAssocID="{E93B3BE2-12F1-404A-B0AE-D528CC7E51DD}" presName="connTx" presStyleLbl="parChTrans1D2" presStyleIdx="3" presStyleCnt="7"/>
      <dgm:spPr/>
    </dgm:pt>
    <dgm:pt modelId="{1F923B4F-4A19-4762-8E94-8295C16EA0C3}" type="pres">
      <dgm:prSet presAssocID="{BD083F22-D07C-409C-A00E-2C2811E33055}" presName="node" presStyleLbl="node1" presStyleIdx="3" presStyleCnt="7">
        <dgm:presLayoutVars>
          <dgm:bulletEnabled val="1"/>
        </dgm:presLayoutVars>
      </dgm:prSet>
      <dgm:spPr/>
    </dgm:pt>
    <dgm:pt modelId="{610EBAE9-1DD5-4DDD-877D-7F94802D282B}" type="pres">
      <dgm:prSet presAssocID="{285D92E1-C91F-48E3-92C7-9802CFD20AB4}" presName="Name9" presStyleLbl="parChTrans1D2" presStyleIdx="4" presStyleCnt="7"/>
      <dgm:spPr/>
    </dgm:pt>
    <dgm:pt modelId="{CF0AC073-37FF-4149-B9E9-F5496520A99D}" type="pres">
      <dgm:prSet presAssocID="{285D92E1-C91F-48E3-92C7-9802CFD20AB4}" presName="connTx" presStyleLbl="parChTrans1D2" presStyleIdx="4" presStyleCnt="7"/>
      <dgm:spPr/>
    </dgm:pt>
    <dgm:pt modelId="{A680B663-72AC-42FE-B169-8C2C4235622C}" type="pres">
      <dgm:prSet presAssocID="{0B9DFB84-C484-4C7C-828D-9BB0894EB588}" presName="node" presStyleLbl="node1" presStyleIdx="4" presStyleCnt="7">
        <dgm:presLayoutVars>
          <dgm:bulletEnabled val="1"/>
        </dgm:presLayoutVars>
      </dgm:prSet>
      <dgm:spPr/>
    </dgm:pt>
    <dgm:pt modelId="{F8A299F0-9C66-4458-914B-0A21C0FBCF02}" type="pres">
      <dgm:prSet presAssocID="{22BDC6F3-1FD1-4811-9BCD-66EAD0EF662D}" presName="Name9" presStyleLbl="parChTrans1D2" presStyleIdx="5" presStyleCnt="7"/>
      <dgm:spPr/>
    </dgm:pt>
    <dgm:pt modelId="{C5F7DFC4-9917-407A-AC99-F56E00F290B9}" type="pres">
      <dgm:prSet presAssocID="{22BDC6F3-1FD1-4811-9BCD-66EAD0EF662D}" presName="connTx" presStyleLbl="parChTrans1D2" presStyleIdx="5" presStyleCnt="7"/>
      <dgm:spPr/>
    </dgm:pt>
    <dgm:pt modelId="{D7F0A00C-ECFC-4E7F-8A0A-F4FFC6ED3601}" type="pres">
      <dgm:prSet presAssocID="{7DCEE537-0114-42FB-85F9-8B83521FAC4A}" presName="node" presStyleLbl="node1" presStyleIdx="5" presStyleCnt="7">
        <dgm:presLayoutVars>
          <dgm:bulletEnabled val="1"/>
        </dgm:presLayoutVars>
      </dgm:prSet>
      <dgm:spPr/>
    </dgm:pt>
    <dgm:pt modelId="{EEE4DBDF-9000-41AB-80ED-147B66D8E155}" type="pres">
      <dgm:prSet presAssocID="{AA8321B7-9BF0-47D6-984F-95C870606A21}" presName="Name9" presStyleLbl="parChTrans1D2" presStyleIdx="6" presStyleCnt="7"/>
      <dgm:spPr/>
    </dgm:pt>
    <dgm:pt modelId="{1BBE3DF8-4D36-45C1-9723-D84EDE8D337B}" type="pres">
      <dgm:prSet presAssocID="{AA8321B7-9BF0-47D6-984F-95C870606A21}" presName="connTx" presStyleLbl="parChTrans1D2" presStyleIdx="6" presStyleCnt="7"/>
      <dgm:spPr/>
    </dgm:pt>
    <dgm:pt modelId="{490116A9-592C-4A04-8381-854EC88E9E1D}" type="pres">
      <dgm:prSet presAssocID="{B7E93479-94BC-4FDF-A1B9-7D7544FDDE61}" presName="node" presStyleLbl="node1" presStyleIdx="6" presStyleCnt="7">
        <dgm:presLayoutVars>
          <dgm:bulletEnabled val="1"/>
        </dgm:presLayoutVars>
      </dgm:prSet>
      <dgm:spPr/>
    </dgm:pt>
  </dgm:ptLst>
  <dgm:cxnLst>
    <dgm:cxn modelId="{8C366402-194F-4EAA-9328-F32003728487}" type="presOf" srcId="{0768DEAD-664F-4322-BE72-C10796F5C48C}" destId="{CA30BE9F-4ECC-420F-B96A-7D883BA53E39}" srcOrd="0" destOrd="0" presId="urn:microsoft.com/office/officeart/2005/8/layout/radial1"/>
    <dgm:cxn modelId="{E6614203-7205-452D-90F7-AE4FA85B064E}" srcId="{9DF31B37-A11D-4280-9CF1-558D0D521429}" destId="{4B62BD8D-491B-4287-BA0B-DF8FB09B62AA}" srcOrd="0" destOrd="0" parTransId="{2D96F11D-6974-4DBC-B2A8-57181F9900E9}" sibTransId="{0C2D558E-03B5-4EA9-85EB-EBB923707CDC}"/>
    <dgm:cxn modelId="{EA86D604-A260-490D-8E1D-468EBC982421}" type="presOf" srcId="{E04F532E-90E5-4223-8D58-45156488CD4E}" destId="{BD253985-38D4-4ED2-BB06-4C0121E6F25D}" srcOrd="0" destOrd="0" presId="urn:microsoft.com/office/officeart/2005/8/layout/radial1"/>
    <dgm:cxn modelId="{24FA9B0C-BFF3-467F-9D8E-ABA3B59C0100}" srcId="{9DF31B37-A11D-4280-9CF1-558D0D521429}" destId="{7DCEE537-0114-42FB-85F9-8B83521FAC4A}" srcOrd="5" destOrd="0" parTransId="{22BDC6F3-1FD1-4811-9BCD-66EAD0EF662D}" sibTransId="{D95F094E-FEA8-47D0-8332-A0D9B9EBC20B}"/>
    <dgm:cxn modelId="{06276C15-FEBB-4554-A0C8-79FB18AF0EE1}" type="presOf" srcId="{E93B3BE2-12F1-404A-B0AE-D528CC7E51DD}" destId="{06C40D67-DA45-4B9A-AFE4-BFC859CE61EC}" srcOrd="0" destOrd="0" presId="urn:microsoft.com/office/officeart/2005/8/layout/radial1"/>
    <dgm:cxn modelId="{A1C7831A-E32A-4F7C-86F8-E1E377D65ED6}" type="presOf" srcId="{BD083F22-D07C-409C-A00E-2C2811E33055}" destId="{1F923B4F-4A19-4762-8E94-8295C16EA0C3}" srcOrd="0" destOrd="0" presId="urn:microsoft.com/office/officeart/2005/8/layout/radial1"/>
    <dgm:cxn modelId="{A627302A-5B47-48ED-BF86-8E76B8CCF94D}" type="presOf" srcId="{22BDC6F3-1FD1-4811-9BCD-66EAD0EF662D}" destId="{C5F7DFC4-9917-407A-AC99-F56E00F290B9}" srcOrd="1" destOrd="0" presId="urn:microsoft.com/office/officeart/2005/8/layout/radial1"/>
    <dgm:cxn modelId="{39F27E2E-8A59-4A8E-ABB9-6B66C5F6E932}" type="presOf" srcId="{9DF31B37-A11D-4280-9CF1-558D0D521429}" destId="{1FDFC93C-4CCA-4BC2-BD71-A7A7E9CE348E}" srcOrd="0" destOrd="0" presId="urn:microsoft.com/office/officeart/2005/8/layout/radial1"/>
    <dgm:cxn modelId="{B0BA9030-DCF0-4D25-93C5-EC3E08226F7F}" srcId="{0768DEAD-664F-4322-BE72-C10796F5C48C}" destId="{9DF31B37-A11D-4280-9CF1-558D0D521429}" srcOrd="0" destOrd="0" parTransId="{BFE0D424-4DC9-4A42-AD3A-6AF1781BC66D}" sibTransId="{8A2DCE14-6C64-4914-8882-261DE984CDCB}"/>
    <dgm:cxn modelId="{E4D7D836-1A86-47B2-843B-071803FCCF85}" type="presOf" srcId="{AA8321B7-9BF0-47D6-984F-95C870606A21}" destId="{EEE4DBDF-9000-41AB-80ED-147B66D8E155}" srcOrd="0" destOrd="0" presId="urn:microsoft.com/office/officeart/2005/8/layout/radial1"/>
    <dgm:cxn modelId="{2AEE705F-EA6F-4D0C-AF61-1CCB9C4ECFC2}" type="presOf" srcId="{22BDC6F3-1FD1-4811-9BCD-66EAD0EF662D}" destId="{F8A299F0-9C66-4458-914B-0A21C0FBCF02}" srcOrd="0" destOrd="0" presId="urn:microsoft.com/office/officeart/2005/8/layout/radial1"/>
    <dgm:cxn modelId="{1DCCC25F-4B74-41DD-B15A-C197590558A9}" srcId="{9DF31B37-A11D-4280-9CF1-558D0D521429}" destId="{3ADA7433-0CBF-4B22-9408-A2F41D5AEA3E}" srcOrd="1" destOrd="0" parTransId="{33CC57A2-8249-45BE-B89C-A71D5063EB56}" sibTransId="{3F1CF5FE-16B0-4B4E-AC29-59AAFCC33779}"/>
    <dgm:cxn modelId="{96614A61-E59E-4ED3-AC51-6D6B695F3542}" type="presOf" srcId="{2D96F11D-6974-4DBC-B2A8-57181F9900E9}" destId="{95860ABE-92FB-4E3B-952A-A44AC1D0308E}" srcOrd="1" destOrd="0" presId="urn:microsoft.com/office/officeart/2005/8/layout/radial1"/>
    <dgm:cxn modelId="{38446D63-3D9F-423B-9DA1-FB69273632E3}" type="presOf" srcId="{B09A4F67-2A39-49C0-BFCE-651A3F903217}" destId="{19B2FD52-0B49-4BAB-998B-F1F94D89B0AF}" srcOrd="0" destOrd="0" presId="urn:microsoft.com/office/officeart/2005/8/layout/radial1"/>
    <dgm:cxn modelId="{B606B547-4CDB-4D9B-A0F9-92E459C1896E}" type="presOf" srcId="{3ADA7433-0CBF-4B22-9408-A2F41D5AEA3E}" destId="{6F8D86FE-D6BD-463A-966F-1E8096E051B2}" srcOrd="0" destOrd="0" presId="urn:microsoft.com/office/officeart/2005/8/layout/radial1"/>
    <dgm:cxn modelId="{3DDE3848-B622-4DE6-B72B-B48FFF884944}" type="presOf" srcId="{E93B3BE2-12F1-404A-B0AE-D528CC7E51DD}" destId="{F91A4333-145E-4C08-B570-0BCCEA8DEEB7}" srcOrd="1" destOrd="0" presId="urn:microsoft.com/office/officeart/2005/8/layout/radial1"/>
    <dgm:cxn modelId="{BCE7166E-1349-419F-A9AF-D06E3AB1121D}" type="presOf" srcId="{33CC57A2-8249-45BE-B89C-A71D5063EB56}" destId="{7B0D42F7-9B98-4E08-81BA-2D082690F7B4}" srcOrd="1" destOrd="0" presId="urn:microsoft.com/office/officeart/2005/8/layout/radial1"/>
    <dgm:cxn modelId="{3A81BF52-70DD-47A8-B8E5-9581E26EDE62}" srcId="{9DF31B37-A11D-4280-9CF1-558D0D521429}" destId="{B7E93479-94BC-4FDF-A1B9-7D7544FDDE61}" srcOrd="6" destOrd="0" parTransId="{AA8321B7-9BF0-47D6-984F-95C870606A21}" sibTransId="{6C9D1AD3-2983-4080-8935-9B537F2CABA0}"/>
    <dgm:cxn modelId="{F3404873-B205-43E6-B074-23F4BBCA8F11}" type="presOf" srcId="{B09A4F67-2A39-49C0-BFCE-651A3F903217}" destId="{89CB2050-5F9B-4559-AFCE-BACB6FC57A83}" srcOrd="1" destOrd="0" presId="urn:microsoft.com/office/officeart/2005/8/layout/radial1"/>
    <dgm:cxn modelId="{D137578E-620A-4481-BDC4-6AD40AED0138}" type="presOf" srcId="{4B62BD8D-491B-4287-BA0B-DF8FB09B62AA}" destId="{0FD48667-50C9-4452-A7A8-7E240ACE3F20}" srcOrd="0" destOrd="0" presId="urn:microsoft.com/office/officeart/2005/8/layout/radial1"/>
    <dgm:cxn modelId="{B6778A8F-0CE5-4B5C-A208-761ABA3DB631}" type="presOf" srcId="{2D96F11D-6974-4DBC-B2A8-57181F9900E9}" destId="{E5127B1B-7455-48D9-97AA-3996B61A5F4C}" srcOrd="0" destOrd="0" presId="urn:microsoft.com/office/officeart/2005/8/layout/radial1"/>
    <dgm:cxn modelId="{6B15F38F-C0F0-47BC-8C5B-0E0A075DFE32}" type="presOf" srcId="{AA8321B7-9BF0-47D6-984F-95C870606A21}" destId="{1BBE3DF8-4D36-45C1-9723-D84EDE8D337B}" srcOrd="1" destOrd="0" presId="urn:microsoft.com/office/officeart/2005/8/layout/radial1"/>
    <dgm:cxn modelId="{37996FAE-5F93-4FD7-9BA2-724AA0678A74}" srcId="{9DF31B37-A11D-4280-9CF1-558D0D521429}" destId="{0B9DFB84-C484-4C7C-828D-9BB0894EB588}" srcOrd="4" destOrd="0" parTransId="{285D92E1-C91F-48E3-92C7-9802CFD20AB4}" sibTransId="{50024C56-82AF-449C-A4B7-392E68E9C04B}"/>
    <dgm:cxn modelId="{FE69A7BE-9966-46A6-AE55-5DD4E17CF60B}" type="presOf" srcId="{7DCEE537-0114-42FB-85F9-8B83521FAC4A}" destId="{D7F0A00C-ECFC-4E7F-8A0A-F4FFC6ED3601}" srcOrd="0" destOrd="0" presId="urn:microsoft.com/office/officeart/2005/8/layout/radial1"/>
    <dgm:cxn modelId="{169109C0-936F-4F87-A203-F7D0BF437454}" type="presOf" srcId="{B7E93479-94BC-4FDF-A1B9-7D7544FDDE61}" destId="{490116A9-592C-4A04-8381-854EC88E9E1D}" srcOrd="0" destOrd="0" presId="urn:microsoft.com/office/officeart/2005/8/layout/radial1"/>
    <dgm:cxn modelId="{3F9751CF-9A04-4025-BF09-B693E181FB1F}" type="presOf" srcId="{285D92E1-C91F-48E3-92C7-9802CFD20AB4}" destId="{610EBAE9-1DD5-4DDD-877D-7F94802D282B}" srcOrd="0" destOrd="0" presId="urn:microsoft.com/office/officeart/2005/8/layout/radial1"/>
    <dgm:cxn modelId="{26DE6CD3-3481-42A0-9BA4-7D234B633E5B}" type="presOf" srcId="{33CC57A2-8249-45BE-B89C-A71D5063EB56}" destId="{4454CFBD-B097-4122-BE0B-5FC8CF3908B3}" srcOrd="0" destOrd="0" presId="urn:microsoft.com/office/officeart/2005/8/layout/radial1"/>
    <dgm:cxn modelId="{9106EDD8-74A6-4913-A687-9D9CAD953590}" srcId="{9DF31B37-A11D-4280-9CF1-558D0D521429}" destId="{BD083F22-D07C-409C-A00E-2C2811E33055}" srcOrd="3" destOrd="0" parTransId="{E93B3BE2-12F1-404A-B0AE-D528CC7E51DD}" sibTransId="{0B7A37EA-DA5F-4AF1-BE2F-A1E69C51A68E}"/>
    <dgm:cxn modelId="{B19F64DA-1722-4F44-8C8C-AAA4FB6882E5}" type="presOf" srcId="{0B9DFB84-C484-4C7C-828D-9BB0894EB588}" destId="{A680B663-72AC-42FE-B169-8C2C4235622C}" srcOrd="0" destOrd="0" presId="urn:microsoft.com/office/officeart/2005/8/layout/radial1"/>
    <dgm:cxn modelId="{15638FDB-A0D1-4626-A2B2-93D065AEFBD5}" srcId="{9DF31B37-A11D-4280-9CF1-558D0D521429}" destId="{E04F532E-90E5-4223-8D58-45156488CD4E}" srcOrd="2" destOrd="0" parTransId="{B09A4F67-2A39-49C0-BFCE-651A3F903217}" sibTransId="{452B922F-8404-47FB-B3C3-7F0022B533DB}"/>
    <dgm:cxn modelId="{41175BE3-B455-4B61-A7F8-EA69B1D3B194}" type="presOf" srcId="{285D92E1-C91F-48E3-92C7-9802CFD20AB4}" destId="{CF0AC073-37FF-4149-B9E9-F5496520A99D}" srcOrd="1" destOrd="0" presId="urn:microsoft.com/office/officeart/2005/8/layout/radial1"/>
    <dgm:cxn modelId="{BCADB5B5-87A7-42AD-8EF4-CD6D099CEC2B}" type="presParOf" srcId="{CA30BE9F-4ECC-420F-B96A-7D883BA53E39}" destId="{1FDFC93C-4CCA-4BC2-BD71-A7A7E9CE348E}" srcOrd="0" destOrd="0" presId="urn:microsoft.com/office/officeart/2005/8/layout/radial1"/>
    <dgm:cxn modelId="{E362B132-5036-4322-A22C-32176514EA47}" type="presParOf" srcId="{CA30BE9F-4ECC-420F-B96A-7D883BA53E39}" destId="{E5127B1B-7455-48D9-97AA-3996B61A5F4C}" srcOrd="1" destOrd="0" presId="urn:microsoft.com/office/officeart/2005/8/layout/radial1"/>
    <dgm:cxn modelId="{D7148D9C-D4B6-4050-97AC-8DCD3A29C471}" type="presParOf" srcId="{E5127B1B-7455-48D9-97AA-3996B61A5F4C}" destId="{95860ABE-92FB-4E3B-952A-A44AC1D0308E}" srcOrd="0" destOrd="0" presId="urn:microsoft.com/office/officeart/2005/8/layout/radial1"/>
    <dgm:cxn modelId="{7B914F25-177B-4EC6-8C02-EC09ACE5CC9E}" type="presParOf" srcId="{CA30BE9F-4ECC-420F-B96A-7D883BA53E39}" destId="{0FD48667-50C9-4452-A7A8-7E240ACE3F20}" srcOrd="2" destOrd="0" presId="urn:microsoft.com/office/officeart/2005/8/layout/radial1"/>
    <dgm:cxn modelId="{C85AFFC3-2CC6-4034-B593-FEA07CE4AC44}" type="presParOf" srcId="{CA30BE9F-4ECC-420F-B96A-7D883BA53E39}" destId="{4454CFBD-B097-4122-BE0B-5FC8CF3908B3}" srcOrd="3" destOrd="0" presId="urn:microsoft.com/office/officeart/2005/8/layout/radial1"/>
    <dgm:cxn modelId="{41D38EB5-F42E-42D4-BF28-E4E16460FBD9}" type="presParOf" srcId="{4454CFBD-B097-4122-BE0B-5FC8CF3908B3}" destId="{7B0D42F7-9B98-4E08-81BA-2D082690F7B4}" srcOrd="0" destOrd="0" presId="urn:microsoft.com/office/officeart/2005/8/layout/radial1"/>
    <dgm:cxn modelId="{5A4AC0E3-D896-46FE-B8E3-6EE0E27043E2}" type="presParOf" srcId="{CA30BE9F-4ECC-420F-B96A-7D883BA53E39}" destId="{6F8D86FE-D6BD-463A-966F-1E8096E051B2}" srcOrd="4" destOrd="0" presId="urn:microsoft.com/office/officeart/2005/8/layout/radial1"/>
    <dgm:cxn modelId="{B38D8A68-022A-4F33-B3D5-C64E0A14F939}" type="presParOf" srcId="{CA30BE9F-4ECC-420F-B96A-7D883BA53E39}" destId="{19B2FD52-0B49-4BAB-998B-F1F94D89B0AF}" srcOrd="5" destOrd="0" presId="urn:microsoft.com/office/officeart/2005/8/layout/radial1"/>
    <dgm:cxn modelId="{66D7F780-521A-4804-85C1-0F1DF72071B0}" type="presParOf" srcId="{19B2FD52-0B49-4BAB-998B-F1F94D89B0AF}" destId="{89CB2050-5F9B-4559-AFCE-BACB6FC57A83}" srcOrd="0" destOrd="0" presId="urn:microsoft.com/office/officeart/2005/8/layout/radial1"/>
    <dgm:cxn modelId="{83247D2E-D509-4092-B6DD-0F7DAC0D0DD3}" type="presParOf" srcId="{CA30BE9F-4ECC-420F-B96A-7D883BA53E39}" destId="{BD253985-38D4-4ED2-BB06-4C0121E6F25D}" srcOrd="6" destOrd="0" presId="urn:microsoft.com/office/officeart/2005/8/layout/radial1"/>
    <dgm:cxn modelId="{F4607F74-AC66-4F10-9F01-C579EC8A324B}" type="presParOf" srcId="{CA30BE9F-4ECC-420F-B96A-7D883BA53E39}" destId="{06C40D67-DA45-4B9A-AFE4-BFC859CE61EC}" srcOrd="7" destOrd="0" presId="urn:microsoft.com/office/officeart/2005/8/layout/radial1"/>
    <dgm:cxn modelId="{89B69160-1C71-4D05-8920-4DDA3ED88181}" type="presParOf" srcId="{06C40D67-DA45-4B9A-AFE4-BFC859CE61EC}" destId="{F91A4333-145E-4C08-B570-0BCCEA8DEEB7}" srcOrd="0" destOrd="0" presId="urn:microsoft.com/office/officeart/2005/8/layout/radial1"/>
    <dgm:cxn modelId="{76346240-F9C5-453B-8AB5-8C5CCE3021E2}" type="presParOf" srcId="{CA30BE9F-4ECC-420F-B96A-7D883BA53E39}" destId="{1F923B4F-4A19-4762-8E94-8295C16EA0C3}" srcOrd="8" destOrd="0" presId="urn:microsoft.com/office/officeart/2005/8/layout/radial1"/>
    <dgm:cxn modelId="{49471076-46F1-4BF4-A113-DD5CAF18D000}" type="presParOf" srcId="{CA30BE9F-4ECC-420F-B96A-7D883BA53E39}" destId="{610EBAE9-1DD5-4DDD-877D-7F94802D282B}" srcOrd="9" destOrd="0" presId="urn:microsoft.com/office/officeart/2005/8/layout/radial1"/>
    <dgm:cxn modelId="{9604D6AE-B02D-4F42-A3FA-B15054B7F682}" type="presParOf" srcId="{610EBAE9-1DD5-4DDD-877D-7F94802D282B}" destId="{CF0AC073-37FF-4149-B9E9-F5496520A99D}" srcOrd="0" destOrd="0" presId="urn:microsoft.com/office/officeart/2005/8/layout/radial1"/>
    <dgm:cxn modelId="{31C68B7B-37B3-4E1C-9CB0-F0C19F9FA736}" type="presParOf" srcId="{CA30BE9F-4ECC-420F-B96A-7D883BA53E39}" destId="{A680B663-72AC-42FE-B169-8C2C4235622C}" srcOrd="10" destOrd="0" presId="urn:microsoft.com/office/officeart/2005/8/layout/radial1"/>
    <dgm:cxn modelId="{2EE4290A-DBBE-4B81-8AF9-F3764199B916}" type="presParOf" srcId="{CA30BE9F-4ECC-420F-B96A-7D883BA53E39}" destId="{F8A299F0-9C66-4458-914B-0A21C0FBCF02}" srcOrd="11" destOrd="0" presId="urn:microsoft.com/office/officeart/2005/8/layout/radial1"/>
    <dgm:cxn modelId="{89D03122-93C9-4117-9E85-961AFD653653}" type="presParOf" srcId="{F8A299F0-9C66-4458-914B-0A21C0FBCF02}" destId="{C5F7DFC4-9917-407A-AC99-F56E00F290B9}" srcOrd="0" destOrd="0" presId="urn:microsoft.com/office/officeart/2005/8/layout/radial1"/>
    <dgm:cxn modelId="{5B1F8E3E-A108-49C8-B690-EA1FB48E8614}" type="presParOf" srcId="{CA30BE9F-4ECC-420F-B96A-7D883BA53E39}" destId="{D7F0A00C-ECFC-4E7F-8A0A-F4FFC6ED3601}" srcOrd="12" destOrd="0" presId="urn:microsoft.com/office/officeart/2005/8/layout/radial1"/>
    <dgm:cxn modelId="{96DF7157-0508-4D6E-AE6C-7138A3FF025D}" type="presParOf" srcId="{CA30BE9F-4ECC-420F-B96A-7D883BA53E39}" destId="{EEE4DBDF-9000-41AB-80ED-147B66D8E155}" srcOrd="13" destOrd="0" presId="urn:microsoft.com/office/officeart/2005/8/layout/radial1"/>
    <dgm:cxn modelId="{64279039-213D-4A78-970D-92E3C94E6E69}" type="presParOf" srcId="{EEE4DBDF-9000-41AB-80ED-147B66D8E155}" destId="{1BBE3DF8-4D36-45C1-9723-D84EDE8D337B}" srcOrd="0" destOrd="0" presId="urn:microsoft.com/office/officeart/2005/8/layout/radial1"/>
    <dgm:cxn modelId="{50BFA8E0-44F3-412A-AA8C-3302882D635C}" type="presParOf" srcId="{CA30BE9F-4ECC-420F-B96A-7D883BA53E39}" destId="{490116A9-592C-4A04-8381-854EC88E9E1D}" srcOrd="14"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62B1EBE-11DB-40A3-A4BC-53705968CF64}" type="doc">
      <dgm:prSet loTypeId="urn:microsoft.com/office/officeart/2008/layout/VerticalCurvedList" loCatId="list" qsTypeId="urn:microsoft.com/office/officeart/2005/8/quickstyle/simple1#3" qsCatId="simple" csTypeId="urn:microsoft.com/office/officeart/2005/8/colors/colorful3#4" csCatId="colorful" phldr="1"/>
      <dgm:spPr/>
    </dgm:pt>
    <dgm:pt modelId="{AB5D5069-5B35-4C01-9FC3-CC8C777D496D}">
      <dgm:prSet phldrT="[Text]"/>
      <dgm:spPr/>
      <dgm:t>
        <a:bodyPr/>
        <a:lstStyle/>
        <a:p>
          <a:r>
            <a:rPr lang="en-GB" dirty="0">
              <a:solidFill>
                <a:schemeClr val="tx1"/>
              </a:solidFill>
            </a:rPr>
            <a:t>Words</a:t>
          </a:r>
        </a:p>
      </dgm:t>
    </dgm:pt>
    <dgm:pt modelId="{EEB38388-16F3-42DD-83ED-0D3CEA104C31}" type="parTrans" cxnId="{35F1711E-6E61-4EF1-BCD6-6038455C2EB8}">
      <dgm:prSet/>
      <dgm:spPr/>
      <dgm:t>
        <a:bodyPr/>
        <a:lstStyle/>
        <a:p>
          <a:endParaRPr lang="en-GB"/>
        </a:p>
      </dgm:t>
    </dgm:pt>
    <dgm:pt modelId="{75DBCB72-2CA7-43E0-A6DD-BE32150906AC}" type="sibTrans" cxnId="{35F1711E-6E61-4EF1-BCD6-6038455C2EB8}">
      <dgm:prSet/>
      <dgm:spPr/>
      <dgm:t>
        <a:bodyPr/>
        <a:lstStyle/>
        <a:p>
          <a:endParaRPr lang="en-GB"/>
        </a:p>
      </dgm:t>
    </dgm:pt>
    <dgm:pt modelId="{6DFC26DF-1A95-46B6-989A-B8E39772788B}">
      <dgm:prSet phldrT="[Text]"/>
      <dgm:spPr/>
      <dgm:t>
        <a:bodyPr/>
        <a:lstStyle/>
        <a:p>
          <a:r>
            <a:rPr lang="en-GB" dirty="0">
              <a:solidFill>
                <a:schemeClr val="tx1"/>
              </a:solidFill>
            </a:rPr>
            <a:t>Focus</a:t>
          </a:r>
        </a:p>
      </dgm:t>
    </dgm:pt>
    <dgm:pt modelId="{017CEB48-BEB0-420D-88DD-E8BC37ED002E}" type="parTrans" cxnId="{64E0A4EF-5E86-420C-A6B0-2F6EE2AD5414}">
      <dgm:prSet/>
      <dgm:spPr/>
      <dgm:t>
        <a:bodyPr/>
        <a:lstStyle/>
        <a:p>
          <a:endParaRPr lang="en-GB"/>
        </a:p>
      </dgm:t>
    </dgm:pt>
    <dgm:pt modelId="{D27CF244-EECE-4251-A3A9-AA7464180ECC}" type="sibTrans" cxnId="{64E0A4EF-5E86-420C-A6B0-2F6EE2AD5414}">
      <dgm:prSet/>
      <dgm:spPr/>
      <dgm:t>
        <a:bodyPr/>
        <a:lstStyle/>
        <a:p>
          <a:endParaRPr lang="en-GB"/>
        </a:p>
      </dgm:t>
    </dgm:pt>
    <dgm:pt modelId="{0DF392A7-9234-49F5-8A9A-2A6B85F87301}">
      <dgm:prSet phldrT="[Text]"/>
      <dgm:spPr/>
      <dgm:t>
        <a:bodyPr/>
        <a:lstStyle/>
        <a:p>
          <a:r>
            <a:rPr lang="en-GB" dirty="0">
              <a:solidFill>
                <a:schemeClr val="tx1"/>
              </a:solidFill>
            </a:rPr>
            <a:t>Purpose</a:t>
          </a:r>
        </a:p>
      </dgm:t>
    </dgm:pt>
    <dgm:pt modelId="{EB22EBA5-0D03-46A9-AC34-C32B42F32F99}" type="parTrans" cxnId="{3EFE2A31-9714-4AA6-A9A1-3BE8449A0389}">
      <dgm:prSet/>
      <dgm:spPr/>
      <dgm:t>
        <a:bodyPr/>
        <a:lstStyle/>
        <a:p>
          <a:endParaRPr lang="en-GB"/>
        </a:p>
      </dgm:t>
    </dgm:pt>
    <dgm:pt modelId="{D356E97B-0753-4094-9884-D96875055778}" type="sibTrans" cxnId="{3EFE2A31-9714-4AA6-A9A1-3BE8449A0389}">
      <dgm:prSet/>
      <dgm:spPr/>
      <dgm:t>
        <a:bodyPr/>
        <a:lstStyle/>
        <a:p>
          <a:endParaRPr lang="en-GB"/>
        </a:p>
      </dgm:t>
    </dgm:pt>
    <dgm:pt modelId="{AD332DF2-DF12-48FA-9628-9957B3C0E55D}">
      <dgm:prSet/>
      <dgm:spPr/>
      <dgm:t>
        <a:bodyPr/>
        <a:lstStyle/>
        <a:p>
          <a:r>
            <a:rPr lang="en-GB" dirty="0">
              <a:solidFill>
                <a:schemeClr val="tx1"/>
              </a:solidFill>
            </a:rPr>
            <a:t>Presentation</a:t>
          </a:r>
        </a:p>
      </dgm:t>
    </dgm:pt>
    <dgm:pt modelId="{3E7B6345-40EA-484A-9E5D-0149FDB636CB}" type="parTrans" cxnId="{60D066E4-656B-4C38-B12A-175FE8C69086}">
      <dgm:prSet/>
      <dgm:spPr/>
      <dgm:t>
        <a:bodyPr/>
        <a:lstStyle/>
        <a:p>
          <a:endParaRPr lang="en-GB"/>
        </a:p>
      </dgm:t>
    </dgm:pt>
    <dgm:pt modelId="{F15192E8-6627-4494-B10B-2D34907BE2CF}" type="sibTrans" cxnId="{60D066E4-656B-4C38-B12A-175FE8C69086}">
      <dgm:prSet/>
      <dgm:spPr/>
      <dgm:t>
        <a:bodyPr/>
        <a:lstStyle/>
        <a:p>
          <a:endParaRPr lang="en-GB"/>
        </a:p>
      </dgm:t>
    </dgm:pt>
    <dgm:pt modelId="{8933B591-B8A7-4434-A87A-F9395354BB12}" type="pres">
      <dgm:prSet presAssocID="{062B1EBE-11DB-40A3-A4BC-53705968CF64}" presName="Name0" presStyleCnt="0">
        <dgm:presLayoutVars>
          <dgm:chMax val="7"/>
          <dgm:chPref val="7"/>
          <dgm:dir/>
        </dgm:presLayoutVars>
      </dgm:prSet>
      <dgm:spPr/>
    </dgm:pt>
    <dgm:pt modelId="{0FD57211-E847-48ED-9A07-124E87D46F4B}" type="pres">
      <dgm:prSet presAssocID="{062B1EBE-11DB-40A3-A4BC-53705968CF64}" presName="Name1" presStyleCnt="0"/>
      <dgm:spPr/>
    </dgm:pt>
    <dgm:pt modelId="{719385E4-6244-4859-8ACE-6C7E84EB0EDC}" type="pres">
      <dgm:prSet presAssocID="{062B1EBE-11DB-40A3-A4BC-53705968CF64}" presName="cycle" presStyleCnt="0"/>
      <dgm:spPr/>
    </dgm:pt>
    <dgm:pt modelId="{ACCC755B-4672-4048-9586-BD637A3839D8}" type="pres">
      <dgm:prSet presAssocID="{062B1EBE-11DB-40A3-A4BC-53705968CF64}" presName="srcNode" presStyleLbl="node1" presStyleIdx="0" presStyleCnt="4"/>
      <dgm:spPr/>
    </dgm:pt>
    <dgm:pt modelId="{3BEB0ADA-81EA-4709-9C6E-DE5212A9ABA5}" type="pres">
      <dgm:prSet presAssocID="{062B1EBE-11DB-40A3-A4BC-53705968CF64}" presName="conn" presStyleLbl="parChTrans1D2" presStyleIdx="0" presStyleCnt="1"/>
      <dgm:spPr/>
    </dgm:pt>
    <dgm:pt modelId="{D6048617-0494-45E1-AE1D-BE83E2E82E04}" type="pres">
      <dgm:prSet presAssocID="{062B1EBE-11DB-40A3-A4BC-53705968CF64}" presName="extraNode" presStyleLbl="node1" presStyleIdx="0" presStyleCnt="4"/>
      <dgm:spPr/>
    </dgm:pt>
    <dgm:pt modelId="{8D6F22C8-0564-4197-A70C-91F315809584}" type="pres">
      <dgm:prSet presAssocID="{062B1EBE-11DB-40A3-A4BC-53705968CF64}" presName="dstNode" presStyleLbl="node1" presStyleIdx="0" presStyleCnt="4"/>
      <dgm:spPr/>
    </dgm:pt>
    <dgm:pt modelId="{19817707-3E44-4DA2-BF42-87672BF58870}" type="pres">
      <dgm:prSet presAssocID="{AB5D5069-5B35-4C01-9FC3-CC8C777D496D}" presName="text_1" presStyleLbl="node1" presStyleIdx="0" presStyleCnt="4">
        <dgm:presLayoutVars>
          <dgm:bulletEnabled val="1"/>
        </dgm:presLayoutVars>
      </dgm:prSet>
      <dgm:spPr/>
    </dgm:pt>
    <dgm:pt modelId="{D8B968C0-D396-4FF7-8D44-E23EF11E6D1C}" type="pres">
      <dgm:prSet presAssocID="{AB5D5069-5B35-4C01-9FC3-CC8C777D496D}" presName="accent_1" presStyleCnt="0"/>
      <dgm:spPr/>
    </dgm:pt>
    <dgm:pt modelId="{2A986AC1-1DF6-4ED3-87E1-870035DA7B0A}" type="pres">
      <dgm:prSet presAssocID="{AB5D5069-5B35-4C01-9FC3-CC8C777D496D}" presName="accentRepeatNode" presStyleLbl="solidFgAcc1" presStyleIdx="0" presStyleCnt="4"/>
      <dgm:spPr/>
    </dgm:pt>
    <dgm:pt modelId="{2029C914-C327-406F-B1FF-433D7EB69764}" type="pres">
      <dgm:prSet presAssocID="{6DFC26DF-1A95-46B6-989A-B8E39772788B}" presName="text_2" presStyleLbl="node1" presStyleIdx="1" presStyleCnt="4">
        <dgm:presLayoutVars>
          <dgm:bulletEnabled val="1"/>
        </dgm:presLayoutVars>
      </dgm:prSet>
      <dgm:spPr/>
    </dgm:pt>
    <dgm:pt modelId="{2614FA9D-47E7-464F-BBD8-6AE25B33E3C6}" type="pres">
      <dgm:prSet presAssocID="{6DFC26DF-1A95-46B6-989A-B8E39772788B}" presName="accent_2" presStyleCnt="0"/>
      <dgm:spPr/>
    </dgm:pt>
    <dgm:pt modelId="{89924382-D4AA-4ABF-A20D-8251DD8486B5}" type="pres">
      <dgm:prSet presAssocID="{6DFC26DF-1A95-46B6-989A-B8E39772788B}" presName="accentRepeatNode" presStyleLbl="solidFgAcc1" presStyleIdx="1" presStyleCnt="4"/>
      <dgm:spPr/>
    </dgm:pt>
    <dgm:pt modelId="{801FAADE-8D77-4216-8AFA-450A02F341F9}" type="pres">
      <dgm:prSet presAssocID="{0DF392A7-9234-49F5-8A9A-2A6B85F87301}" presName="text_3" presStyleLbl="node1" presStyleIdx="2" presStyleCnt="4">
        <dgm:presLayoutVars>
          <dgm:bulletEnabled val="1"/>
        </dgm:presLayoutVars>
      </dgm:prSet>
      <dgm:spPr/>
    </dgm:pt>
    <dgm:pt modelId="{AFB1B304-4F94-49FE-B1B2-614957E3F718}" type="pres">
      <dgm:prSet presAssocID="{0DF392A7-9234-49F5-8A9A-2A6B85F87301}" presName="accent_3" presStyleCnt="0"/>
      <dgm:spPr/>
    </dgm:pt>
    <dgm:pt modelId="{79C7B555-ECA9-4501-8BAC-86898E2ABA1B}" type="pres">
      <dgm:prSet presAssocID="{0DF392A7-9234-49F5-8A9A-2A6B85F87301}" presName="accentRepeatNode" presStyleLbl="solidFgAcc1" presStyleIdx="2" presStyleCnt="4"/>
      <dgm:spPr/>
    </dgm:pt>
    <dgm:pt modelId="{DAEB19B3-0DA6-41EA-AFEB-B2413E903E4D}" type="pres">
      <dgm:prSet presAssocID="{AD332DF2-DF12-48FA-9628-9957B3C0E55D}" presName="text_4" presStyleLbl="node1" presStyleIdx="3" presStyleCnt="4">
        <dgm:presLayoutVars>
          <dgm:bulletEnabled val="1"/>
        </dgm:presLayoutVars>
      </dgm:prSet>
      <dgm:spPr/>
    </dgm:pt>
    <dgm:pt modelId="{32671C93-3466-4873-B167-79D4A412DA72}" type="pres">
      <dgm:prSet presAssocID="{AD332DF2-DF12-48FA-9628-9957B3C0E55D}" presName="accent_4" presStyleCnt="0"/>
      <dgm:spPr/>
    </dgm:pt>
    <dgm:pt modelId="{7148AE33-2D7C-472E-8AD6-126C88324829}" type="pres">
      <dgm:prSet presAssocID="{AD332DF2-DF12-48FA-9628-9957B3C0E55D}" presName="accentRepeatNode" presStyleLbl="solidFgAcc1" presStyleIdx="3" presStyleCnt="4"/>
      <dgm:spPr/>
    </dgm:pt>
  </dgm:ptLst>
  <dgm:cxnLst>
    <dgm:cxn modelId="{F6B82306-E05B-4B72-A2FB-2C0673251195}" type="presOf" srcId="{0DF392A7-9234-49F5-8A9A-2A6B85F87301}" destId="{801FAADE-8D77-4216-8AFA-450A02F341F9}" srcOrd="0" destOrd="0" presId="urn:microsoft.com/office/officeart/2008/layout/VerticalCurvedList"/>
    <dgm:cxn modelId="{A16D3B0C-4356-46CC-996B-2A5470DC3929}" type="presOf" srcId="{75DBCB72-2CA7-43E0-A6DD-BE32150906AC}" destId="{3BEB0ADA-81EA-4709-9C6E-DE5212A9ABA5}" srcOrd="0" destOrd="0" presId="urn:microsoft.com/office/officeart/2008/layout/VerticalCurvedList"/>
    <dgm:cxn modelId="{35F1711E-6E61-4EF1-BCD6-6038455C2EB8}" srcId="{062B1EBE-11DB-40A3-A4BC-53705968CF64}" destId="{AB5D5069-5B35-4C01-9FC3-CC8C777D496D}" srcOrd="0" destOrd="0" parTransId="{EEB38388-16F3-42DD-83ED-0D3CEA104C31}" sibTransId="{75DBCB72-2CA7-43E0-A6DD-BE32150906AC}"/>
    <dgm:cxn modelId="{3EFE2A31-9714-4AA6-A9A1-3BE8449A0389}" srcId="{062B1EBE-11DB-40A3-A4BC-53705968CF64}" destId="{0DF392A7-9234-49F5-8A9A-2A6B85F87301}" srcOrd="2" destOrd="0" parTransId="{EB22EBA5-0D03-46A9-AC34-C32B42F32F99}" sibTransId="{D356E97B-0753-4094-9884-D96875055778}"/>
    <dgm:cxn modelId="{EE01F548-A504-4812-81CF-B46216BC995D}" type="presOf" srcId="{AD332DF2-DF12-48FA-9628-9957B3C0E55D}" destId="{DAEB19B3-0DA6-41EA-AFEB-B2413E903E4D}" srcOrd="0" destOrd="0" presId="urn:microsoft.com/office/officeart/2008/layout/VerticalCurvedList"/>
    <dgm:cxn modelId="{31FB3A7D-F4E2-45A1-B025-D66FD0D100E9}" type="presOf" srcId="{6DFC26DF-1A95-46B6-989A-B8E39772788B}" destId="{2029C914-C327-406F-B1FF-433D7EB69764}" srcOrd="0" destOrd="0" presId="urn:microsoft.com/office/officeart/2008/layout/VerticalCurvedList"/>
    <dgm:cxn modelId="{15529C8A-070F-4E33-AEB6-FC01935B2673}" type="presOf" srcId="{AB5D5069-5B35-4C01-9FC3-CC8C777D496D}" destId="{19817707-3E44-4DA2-BF42-87672BF58870}" srcOrd="0" destOrd="0" presId="urn:microsoft.com/office/officeart/2008/layout/VerticalCurvedList"/>
    <dgm:cxn modelId="{60D066E4-656B-4C38-B12A-175FE8C69086}" srcId="{062B1EBE-11DB-40A3-A4BC-53705968CF64}" destId="{AD332DF2-DF12-48FA-9628-9957B3C0E55D}" srcOrd="3" destOrd="0" parTransId="{3E7B6345-40EA-484A-9E5D-0149FDB636CB}" sibTransId="{F15192E8-6627-4494-B10B-2D34907BE2CF}"/>
    <dgm:cxn modelId="{234D6EE5-2078-4AF6-88EC-5437E11F32C4}" type="presOf" srcId="{062B1EBE-11DB-40A3-A4BC-53705968CF64}" destId="{8933B591-B8A7-4434-A87A-F9395354BB12}" srcOrd="0" destOrd="0" presId="urn:microsoft.com/office/officeart/2008/layout/VerticalCurvedList"/>
    <dgm:cxn modelId="{64E0A4EF-5E86-420C-A6B0-2F6EE2AD5414}" srcId="{062B1EBE-11DB-40A3-A4BC-53705968CF64}" destId="{6DFC26DF-1A95-46B6-989A-B8E39772788B}" srcOrd="1" destOrd="0" parTransId="{017CEB48-BEB0-420D-88DD-E8BC37ED002E}" sibTransId="{D27CF244-EECE-4251-A3A9-AA7464180ECC}"/>
    <dgm:cxn modelId="{7C95B295-77B3-450F-AB6D-194AA1DF47CE}" type="presParOf" srcId="{8933B591-B8A7-4434-A87A-F9395354BB12}" destId="{0FD57211-E847-48ED-9A07-124E87D46F4B}" srcOrd="0" destOrd="0" presId="urn:microsoft.com/office/officeart/2008/layout/VerticalCurvedList"/>
    <dgm:cxn modelId="{C495203A-FC12-4F7B-A7E4-BE220EC0E212}" type="presParOf" srcId="{0FD57211-E847-48ED-9A07-124E87D46F4B}" destId="{719385E4-6244-4859-8ACE-6C7E84EB0EDC}" srcOrd="0" destOrd="0" presId="urn:microsoft.com/office/officeart/2008/layout/VerticalCurvedList"/>
    <dgm:cxn modelId="{98CD0EE3-6B2F-45E4-A55C-5967DCC81373}" type="presParOf" srcId="{719385E4-6244-4859-8ACE-6C7E84EB0EDC}" destId="{ACCC755B-4672-4048-9586-BD637A3839D8}" srcOrd="0" destOrd="0" presId="urn:microsoft.com/office/officeart/2008/layout/VerticalCurvedList"/>
    <dgm:cxn modelId="{E748390A-0E25-4F28-9C9B-17DA8BDF64A4}" type="presParOf" srcId="{719385E4-6244-4859-8ACE-6C7E84EB0EDC}" destId="{3BEB0ADA-81EA-4709-9C6E-DE5212A9ABA5}" srcOrd="1" destOrd="0" presId="urn:microsoft.com/office/officeart/2008/layout/VerticalCurvedList"/>
    <dgm:cxn modelId="{CEE5CBEE-E769-4231-8A58-4A3DDBDC826E}" type="presParOf" srcId="{719385E4-6244-4859-8ACE-6C7E84EB0EDC}" destId="{D6048617-0494-45E1-AE1D-BE83E2E82E04}" srcOrd="2" destOrd="0" presId="urn:microsoft.com/office/officeart/2008/layout/VerticalCurvedList"/>
    <dgm:cxn modelId="{E94AF861-1839-493C-970D-9DCDB2847564}" type="presParOf" srcId="{719385E4-6244-4859-8ACE-6C7E84EB0EDC}" destId="{8D6F22C8-0564-4197-A70C-91F315809584}" srcOrd="3" destOrd="0" presId="urn:microsoft.com/office/officeart/2008/layout/VerticalCurvedList"/>
    <dgm:cxn modelId="{1BCAAFC3-91DB-4D09-98BE-8656F0AC6DF3}" type="presParOf" srcId="{0FD57211-E847-48ED-9A07-124E87D46F4B}" destId="{19817707-3E44-4DA2-BF42-87672BF58870}" srcOrd="1" destOrd="0" presId="urn:microsoft.com/office/officeart/2008/layout/VerticalCurvedList"/>
    <dgm:cxn modelId="{50672F9D-B38D-49F8-9C7A-596AD8E1481E}" type="presParOf" srcId="{0FD57211-E847-48ED-9A07-124E87D46F4B}" destId="{D8B968C0-D396-4FF7-8D44-E23EF11E6D1C}" srcOrd="2" destOrd="0" presId="urn:microsoft.com/office/officeart/2008/layout/VerticalCurvedList"/>
    <dgm:cxn modelId="{A1F8747A-70E0-4628-A941-17649053FF91}" type="presParOf" srcId="{D8B968C0-D396-4FF7-8D44-E23EF11E6D1C}" destId="{2A986AC1-1DF6-4ED3-87E1-870035DA7B0A}" srcOrd="0" destOrd="0" presId="urn:microsoft.com/office/officeart/2008/layout/VerticalCurvedList"/>
    <dgm:cxn modelId="{4FC1E2E4-5B5D-471C-8722-47C3FE725693}" type="presParOf" srcId="{0FD57211-E847-48ED-9A07-124E87D46F4B}" destId="{2029C914-C327-406F-B1FF-433D7EB69764}" srcOrd="3" destOrd="0" presId="urn:microsoft.com/office/officeart/2008/layout/VerticalCurvedList"/>
    <dgm:cxn modelId="{DD0F56C0-13F8-42F7-ACD9-B60428B244EB}" type="presParOf" srcId="{0FD57211-E847-48ED-9A07-124E87D46F4B}" destId="{2614FA9D-47E7-464F-BBD8-6AE25B33E3C6}" srcOrd="4" destOrd="0" presId="urn:microsoft.com/office/officeart/2008/layout/VerticalCurvedList"/>
    <dgm:cxn modelId="{9F1A750A-F06E-4AEC-95F6-29B0A5836252}" type="presParOf" srcId="{2614FA9D-47E7-464F-BBD8-6AE25B33E3C6}" destId="{89924382-D4AA-4ABF-A20D-8251DD8486B5}" srcOrd="0" destOrd="0" presId="urn:microsoft.com/office/officeart/2008/layout/VerticalCurvedList"/>
    <dgm:cxn modelId="{740DB06A-AC1F-4B2B-A54B-7BB4585957C2}" type="presParOf" srcId="{0FD57211-E847-48ED-9A07-124E87D46F4B}" destId="{801FAADE-8D77-4216-8AFA-450A02F341F9}" srcOrd="5" destOrd="0" presId="urn:microsoft.com/office/officeart/2008/layout/VerticalCurvedList"/>
    <dgm:cxn modelId="{2F50AAED-CDE5-41A9-AF2A-5EA77B16FD45}" type="presParOf" srcId="{0FD57211-E847-48ED-9A07-124E87D46F4B}" destId="{AFB1B304-4F94-49FE-B1B2-614957E3F718}" srcOrd="6" destOrd="0" presId="urn:microsoft.com/office/officeart/2008/layout/VerticalCurvedList"/>
    <dgm:cxn modelId="{D6C962D2-445E-4544-9292-EA46EB48312B}" type="presParOf" srcId="{AFB1B304-4F94-49FE-B1B2-614957E3F718}" destId="{79C7B555-ECA9-4501-8BAC-86898E2ABA1B}" srcOrd="0" destOrd="0" presId="urn:microsoft.com/office/officeart/2008/layout/VerticalCurvedList"/>
    <dgm:cxn modelId="{DE94428E-03D5-4B15-9009-261454674752}" type="presParOf" srcId="{0FD57211-E847-48ED-9A07-124E87D46F4B}" destId="{DAEB19B3-0DA6-41EA-AFEB-B2413E903E4D}" srcOrd="7" destOrd="0" presId="urn:microsoft.com/office/officeart/2008/layout/VerticalCurvedList"/>
    <dgm:cxn modelId="{E08837AA-E38C-49A9-B198-46A1754794A3}" type="presParOf" srcId="{0FD57211-E847-48ED-9A07-124E87D46F4B}" destId="{32671C93-3466-4873-B167-79D4A412DA72}" srcOrd="8" destOrd="0" presId="urn:microsoft.com/office/officeart/2008/layout/VerticalCurvedList"/>
    <dgm:cxn modelId="{5622DE56-7E85-411A-A189-8AEF5B00B195}" type="presParOf" srcId="{32671C93-3466-4873-B167-79D4A412DA72}" destId="{7148AE33-2D7C-472E-8AD6-126C8832482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86401FB-D765-439B-8440-EC57981761F2}" type="doc">
      <dgm:prSet loTypeId="urn:microsoft.com/office/officeart/2005/8/layout/pyramid2" loCatId="pyramid" qsTypeId="urn:microsoft.com/office/officeart/2005/8/quickstyle/simple1#4" qsCatId="simple" csTypeId="urn:microsoft.com/office/officeart/2005/8/colors/colorful3#5" csCatId="colorful" phldr="1"/>
      <dgm:spPr/>
    </dgm:pt>
    <dgm:pt modelId="{3183A75D-249A-427C-9E1F-DE5A05A7C6DA}">
      <dgm:prSet phldrT="[Text]"/>
      <dgm:spPr/>
      <dgm:t>
        <a:bodyPr/>
        <a:lstStyle/>
        <a:p>
          <a:r>
            <a:rPr lang="en-GB" dirty="0"/>
            <a:t>1</a:t>
          </a:r>
          <a:r>
            <a:rPr lang="en-GB" baseline="30000" dirty="0"/>
            <a:t>st</a:t>
          </a:r>
          <a:r>
            <a:rPr lang="en-GB" dirty="0"/>
            <a:t> Objective</a:t>
          </a:r>
        </a:p>
      </dgm:t>
    </dgm:pt>
    <dgm:pt modelId="{8A6862DE-3DB5-4F36-B67F-094D712F1834}" type="parTrans" cxnId="{AA0FA951-425F-478D-BA08-6EBA92E6F3A1}">
      <dgm:prSet/>
      <dgm:spPr/>
      <dgm:t>
        <a:bodyPr/>
        <a:lstStyle/>
        <a:p>
          <a:endParaRPr lang="en-GB"/>
        </a:p>
      </dgm:t>
    </dgm:pt>
    <dgm:pt modelId="{954CCCB7-805E-4A0A-A9F6-971CA97A9168}" type="sibTrans" cxnId="{AA0FA951-425F-478D-BA08-6EBA92E6F3A1}">
      <dgm:prSet/>
      <dgm:spPr/>
      <dgm:t>
        <a:bodyPr/>
        <a:lstStyle/>
        <a:p>
          <a:endParaRPr lang="en-GB"/>
        </a:p>
      </dgm:t>
    </dgm:pt>
    <dgm:pt modelId="{D339F408-101E-45C0-8BB9-AB1A8B9C6532}">
      <dgm:prSet phldrT="[Text]"/>
      <dgm:spPr/>
      <dgm:t>
        <a:bodyPr/>
        <a:lstStyle/>
        <a:p>
          <a:r>
            <a:rPr lang="en-GB" dirty="0"/>
            <a:t>2</a:t>
          </a:r>
          <a:r>
            <a:rPr lang="en-GB" baseline="30000" dirty="0"/>
            <a:t>nd</a:t>
          </a:r>
          <a:r>
            <a:rPr lang="en-GB" dirty="0"/>
            <a:t> + objectives</a:t>
          </a:r>
        </a:p>
      </dgm:t>
    </dgm:pt>
    <dgm:pt modelId="{06B5D9A4-A099-4750-B027-53B1078AB7C1}" type="parTrans" cxnId="{0B08A998-F5F0-42B3-AFA6-2CBAC8CE4782}">
      <dgm:prSet/>
      <dgm:spPr/>
      <dgm:t>
        <a:bodyPr/>
        <a:lstStyle/>
        <a:p>
          <a:endParaRPr lang="en-GB"/>
        </a:p>
      </dgm:t>
    </dgm:pt>
    <dgm:pt modelId="{703B692A-B845-491F-BCEE-47B675B33445}" type="sibTrans" cxnId="{0B08A998-F5F0-42B3-AFA6-2CBAC8CE4782}">
      <dgm:prSet/>
      <dgm:spPr/>
      <dgm:t>
        <a:bodyPr/>
        <a:lstStyle/>
        <a:p>
          <a:endParaRPr lang="en-GB"/>
        </a:p>
      </dgm:t>
    </dgm:pt>
    <dgm:pt modelId="{905A3CAB-811B-4106-A8B8-6F8EBF6CB9D0}">
      <dgm:prSet phldrT="[Text]"/>
      <dgm:spPr/>
      <dgm:t>
        <a:bodyPr/>
        <a:lstStyle/>
        <a:p>
          <a:r>
            <a:rPr lang="en-GB" dirty="0"/>
            <a:t>Final objective</a:t>
          </a:r>
        </a:p>
      </dgm:t>
    </dgm:pt>
    <dgm:pt modelId="{29055B74-099C-4C2D-A907-83C2B8B2353D}" type="parTrans" cxnId="{C84015E1-5E92-43E5-B84E-2416BE962284}">
      <dgm:prSet/>
      <dgm:spPr/>
      <dgm:t>
        <a:bodyPr/>
        <a:lstStyle/>
        <a:p>
          <a:endParaRPr lang="en-GB"/>
        </a:p>
      </dgm:t>
    </dgm:pt>
    <dgm:pt modelId="{44C9333A-8EAC-434D-8C20-1BD0108E43B5}" type="sibTrans" cxnId="{C84015E1-5E92-43E5-B84E-2416BE962284}">
      <dgm:prSet/>
      <dgm:spPr/>
      <dgm:t>
        <a:bodyPr/>
        <a:lstStyle/>
        <a:p>
          <a:endParaRPr lang="en-GB"/>
        </a:p>
      </dgm:t>
    </dgm:pt>
    <dgm:pt modelId="{DB939937-AF3A-4D9D-8EC5-6271F29AFE02}" type="pres">
      <dgm:prSet presAssocID="{D86401FB-D765-439B-8440-EC57981761F2}" presName="compositeShape" presStyleCnt="0">
        <dgm:presLayoutVars>
          <dgm:dir/>
          <dgm:resizeHandles/>
        </dgm:presLayoutVars>
      </dgm:prSet>
      <dgm:spPr/>
    </dgm:pt>
    <dgm:pt modelId="{3E9CA43C-13A0-4359-A90A-2E9EFC6A0084}" type="pres">
      <dgm:prSet presAssocID="{D86401FB-D765-439B-8440-EC57981761F2}" presName="pyramid" presStyleLbl="node1" presStyleIdx="0" presStyleCnt="1" custLinFactNeighborX="1491" custLinFactNeighborY="-12388"/>
      <dgm:spPr/>
    </dgm:pt>
    <dgm:pt modelId="{4B90CD09-4726-476C-9B4C-9ECCA0724F13}" type="pres">
      <dgm:prSet presAssocID="{D86401FB-D765-439B-8440-EC57981761F2}" presName="theList" presStyleCnt="0"/>
      <dgm:spPr/>
    </dgm:pt>
    <dgm:pt modelId="{E6E2D908-0C95-4F3D-8943-F132E0902FD0}" type="pres">
      <dgm:prSet presAssocID="{3183A75D-249A-427C-9E1F-DE5A05A7C6DA}" presName="aNode" presStyleLbl="fgAcc1" presStyleIdx="0" presStyleCnt="3">
        <dgm:presLayoutVars>
          <dgm:bulletEnabled val="1"/>
        </dgm:presLayoutVars>
      </dgm:prSet>
      <dgm:spPr/>
    </dgm:pt>
    <dgm:pt modelId="{3CF2731A-B8E9-4319-91CA-51D4ECEE439B}" type="pres">
      <dgm:prSet presAssocID="{3183A75D-249A-427C-9E1F-DE5A05A7C6DA}" presName="aSpace" presStyleCnt="0"/>
      <dgm:spPr/>
    </dgm:pt>
    <dgm:pt modelId="{6BAC3853-349A-45DD-AF2E-FAC7A28ED8EE}" type="pres">
      <dgm:prSet presAssocID="{D339F408-101E-45C0-8BB9-AB1A8B9C6532}" presName="aNode" presStyleLbl="fgAcc1" presStyleIdx="1" presStyleCnt="3">
        <dgm:presLayoutVars>
          <dgm:bulletEnabled val="1"/>
        </dgm:presLayoutVars>
      </dgm:prSet>
      <dgm:spPr/>
    </dgm:pt>
    <dgm:pt modelId="{A501F780-8E32-4C47-9360-2578196C0577}" type="pres">
      <dgm:prSet presAssocID="{D339F408-101E-45C0-8BB9-AB1A8B9C6532}" presName="aSpace" presStyleCnt="0"/>
      <dgm:spPr/>
    </dgm:pt>
    <dgm:pt modelId="{76D42B7A-38BE-4461-8921-6F00B4BA0394}" type="pres">
      <dgm:prSet presAssocID="{905A3CAB-811B-4106-A8B8-6F8EBF6CB9D0}" presName="aNode" presStyleLbl="fgAcc1" presStyleIdx="2" presStyleCnt="3">
        <dgm:presLayoutVars>
          <dgm:bulletEnabled val="1"/>
        </dgm:presLayoutVars>
      </dgm:prSet>
      <dgm:spPr/>
    </dgm:pt>
    <dgm:pt modelId="{F6931EA0-4336-4F7D-A37F-E29F0F68AE35}" type="pres">
      <dgm:prSet presAssocID="{905A3CAB-811B-4106-A8B8-6F8EBF6CB9D0}" presName="aSpace" presStyleCnt="0"/>
      <dgm:spPr/>
    </dgm:pt>
  </dgm:ptLst>
  <dgm:cxnLst>
    <dgm:cxn modelId="{9A96486B-1E1E-4C58-85CC-4393F0871542}" type="presOf" srcId="{3183A75D-249A-427C-9E1F-DE5A05A7C6DA}" destId="{E6E2D908-0C95-4F3D-8943-F132E0902FD0}" srcOrd="0" destOrd="0" presId="urn:microsoft.com/office/officeart/2005/8/layout/pyramid2"/>
    <dgm:cxn modelId="{AA0FA951-425F-478D-BA08-6EBA92E6F3A1}" srcId="{D86401FB-D765-439B-8440-EC57981761F2}" destId="{3183A75D-249A-427C-9E1F-DE5A05A7C6DA}" srcOrd="0" destOrd="0" parTransId="{8A6862DE-3DB5-4F36-B67F-094D712F1834}" sibTransId="{954CCCB7-805E-4A0A-A9F6-971CA97A9168}"/>
    <dgm:cxn modelId="{0B08A998-F5F0-42B3-AFA6-2CBAC8CE4782}" srcId="{D86401FB-D765-439B-8440-EC57981761F2}" destId="{D339F408-101E-45C0-8BB9-AB1A8B9C6532}" srcOrd="1" destOrd="0" parTransId="{06B5D9A4-A099-4750-B027-53B1078AB7C1}" sibTransId="{703B692A-B845-491F-BCEE-47B675B33445}"/>
    <dgm:cxn modelId="{5F2967A3-29D1-4A1F-AB67-0DF1AE27F580}" type="presOf" srcId="{D339F408-101E-45C0-8BB9-AB1A8B9C6532}" destId="{6BAC3853-349A-45DD-AF2E-FAC7A28ED8EE}" srcOrd="0" destOrd="0" presId="urn:microsoft.com/office/officeart/2005/8/layout/pyramid2"/>
    <dgm:cxn modelId="{EB6FD2C0-BC98-4361-9403-F10F3A3227BF}" type="presOf" srcId="{D86401FB-D765-439B-8440-EC57981761F2}" destId="{DB939937-AF3A-4D9D-8EC5-6271F29AFE02}" srcOrd="0" destOrd="0" presId="urn:microsoft.com/office/officeart/2005/8/layout/pyramid2"/>
    <dgm:cxn modelId="{CB35E9DF-5C0C-43EC-98FA-E396B2A166D3}" type="presOf" srcId="{905A3CAB-811B-4106-A8B8-6F8EBF6CB9D0}" destId="{76D42B7A-38BE-4461-8921-6F00B4BA0394}" srcOrd="0" destOrd="0" presId="urn:microsoft.com/office/officeart/2005/8/layout/pyramid2"/>
    <dgm:cxn modelId="{C84015E1-5E92-43E5-B84E-2416BE962284}" srcId="{D86401FB-D765-439B-8440-EC57981761F2}" destId="{905A3CAB-811B-4106-A8B8-6F8EBF6CB9D0}" srcOrd="2" destOrd="0" parTransId="{29055B74-099C-4C2D-A907-83C2B8B2353D}" sibTransId="{44C9333A-8EAC-434D-8C20-1BD0108E43B5}"/>
    <dgm:cxn modelId="{1CDF4BA2-6C52-4EA8-978A-9FD4B0CC1F56}" type="presParOf" srcId="{DB939937-AF3A-4D9D-8EC5-6271F29AFE02}" destId="{3E9CA43C-13A0-4359-A90A-2E9EFC6A0084}" srcOrd="0" destOrd="0" presId="urn:microsoft.com/office/officeart/2005/8/layout/pyramid2"/>
    <dgm:cxn modelId="{7E17FF4F-1B6C-4BAE-B00B-ED4305A050CB}" type="presParOf" srcId="{DB939937-AF3A-4D9D-8EC5-6271F29AFE02}" destId="{4B90CD09-4726-476C-9B4C-9ECCA0724F13}" srcOrd="1" destOrd="0" presId="urn:microsoft.com/office/officeart/2005/8/layout/pyramid2"/>
    <dgm:cxn modelId="{59B8B301-5F9C-49A1-B57A-888F00973524}" type="presParOf" srcId="{4B90CD09-4726-476C-9B4C-9ECCA0724F13}" destId="{E6E2D908-0C95-4F3D-8943-F132E0902FD0}" srcOrd="0" destOrd="0" presId="urn:microsoft.com/office/officeart/2005/8/layout/pyramid2"/>
    <dgm:cxn modelId="{F6DE08E7-284A-4B75-BDEA-87A682943500}" type="presParOf" srcId="{4B90CD09-4726-476C-9B4C-9ECCA0724F13}" destId="{3CF2731A-B8E9-4319-91CA-51D4ECEE439B}" srcOrd="1" destOrd="0" presId="urn:microsoft.com/office/officeart/2005/8/layout/pyramid2"/>
    <dgm:cxn modelId="{CBEC06F1-D5F7-4B74-9B64-53C2DB00F41F}" type="presParOf" srcId="{4B90CD09-4726-476C-9B4C-9ECCA0724F13}" destId="{6BAC3853-349A-45DD-AF2E-FAC7A28ED8EE}" srcOrd="2" destOrd="0" presId="urn:microsoft.com/office/officeart/2005/8/layout/pyramid2"/>
    <dgm:cxn modelId="{5DFDCB03-CB90-46CD-81F1-6885452DDC15}" type="presParOf" srcId="{4B90CD09-4726-476C-9B4C-9ECCA0724F13}" destId="{A501F780-8E32-4C47-9360-2578196C0577}" srcOrd="3" destOrd="0" presId="urn:microsoft.com/office/officeart/2005/8/layout/pyramid2"/>
    <dgm:cxn modelId="{7D2DBDE2-809C-4033-BECB-637C99A06F24}" type="presParOf" srcId="{4B90CD09-4726-476C-9B4C-9ECCA0724F13}" destId="{76D42B7A-38BE-4461-8921-6F00B4BA0394}" srcOrd="4" destOrd="0" presId="urn:microsoft.com/office/officeart/2005/8/layout/pyramid2"/>
    <dgm:cxn modelId="{31D6A744-3C78-4D9C-BD78-D27898E768EB}" type="presParOf" srcId="{4B90CD09-4726-476C-9B4C-9ECCA0724F13}" destId="{F6931EA0-4336-4F7D-A37F-E29F0F68AE35}"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146E71C-91C0-455B-9A09-B68CD7678C1D}" type="doc">
      <dgm:prSet loTypeId="urn:microsoft.com/office/officeart/2005/8/layout/arrow5" loCatId="relationship" qsTypeId="urn:microsoft.com/office/officeart/2005/8/quickstyle/3d6#1" qsCatId="3D" csTypeId="urn:microsoft.com/office/officeart/2005/8/colors/colorful3#6" csCatId="colorful" phldr="1"/>
      <dgm:spPr/>
      <dgm:t>
        <a:bodyPr/>
        <a:lstStyle/>
        <a:p>
          <a:endParaRPr lang="en-GB"/>
        </a:p>
      </dgm:t>
    </dgm:pt>
    <dgm:pt modelId="{7CFCBF03-EAE5-4E6B-A8D0-4612A290762A}">
      <dgm:prSet phldrT="[Text]"/>
      <dgm:spPr/>
      <dgm:t>
        <a:bodyPr/>
        <a:lstStyle/>
        <a:p>
          <a:r>
            <a:rPr lang="en-GB" b="1" dirty="0"/>
            <a:t>Collecting empirical data</a:t>
          </a:r>
        </a:p>
      </dgm:t>
    </dgm:pt>
    <dgm:pt modelId="{838A1956-F183-4F0C-B661-DE9A18BA4AA6}" type="parTrans" cxnId="{2CA0D044-F56C-48CA-AE57-AD4C50E0A235}">
      <dgm:prSet/>
      <dgm:spPr/>
      <dgm:t>
        <a:bodyPr/>
        <a:lstStyle/>
        <a:p>
          <a:endParaRPr lang="en-GB"/>
        </a:p>
      </dgm:t>
    </dgm:pt>
    <dgm:pt modelId="{06E74DA2-698C-40B0-BC31-23D2D41F30EC}" type="sibTrans" cxnId="{2CA0D044-F56C-48CA-AE57-AD4C50E0A235}">
      <dgm:prSet/>
      <dgm:spPr/>
      <dgm:t>
        <a:bodyPr/>
        <a:lstStyle/>
        <a:p>
          <a:endParaRPr lang="en-GB"/>
        </a:p>
      </dgm:t>
    </dgm:pt>
    <dgm:pt modelId="{4A08F6CF-4262-4CCD-844A-63DD670AC42E}">
      <dgm:prSet phldrT="[Text]"/>
      <dgm:spPr/>
      <dgm:t>
        <a:bodyPr/>
        <a:lstStyle/>
        <a:p>
          <a:r>
            <a:rPr lang="en-GB" b="1" dirty="0"/>
            <a:t>Literature review</a:t>
          </a:r>
        </a:p>
      </dgm:t>
    </dgm:pt>
    <dgm:pt modelId="{431B2E51-280F-4808-B21B-C3A916361949}" type="parTrans" cxnId="{DF37C444-45C5-48C7-961C-0E3DBD152992}">
      <dgm:prSet/>
      <dgm:spPr/>
      <dgm:t>
        <a:bodyPr/>
        <a:lstStyle/>
        <a:p>
          <a:endParaRPr lang="en-GB"/>
        </a:p>
      </dgm:t>
    </dgm:pt>
    <dgm:pt modelId="{A370C5C6-298D-4EA9-86FF-A2EFB33BDAFE}" type="sibTrans" cxnId="{DF37C444-45C5-48C7-961C-0E3DBD152992}">
      <dgm:prSet/>
      <dgm:spPr/>
      <dgm:t>
        <a:bodyPr/>
        <a:lstStyle/>
        <a:p>
          <a:endParaRPr lang="en-GB"/>
        </a:p>
      </dgm:t>
    </dgm:pt>
    <dgm:pt modelId="{966F8C23-2B33-4D90-9962-6DA3D7044B89}" type="pres">
      <dgm:prSet presAssocID="{B146E71C-91C0-455B-9A09-B68CD7678C1D}" presName="diagram" presStyleCnt="0">
        <dgm:presLayoutVars>
          <dgm:dir/>
          <dgm:resizeHandles val="exact"/>
        </dgm:presLayoutVars>
      </dgm:prSet>
      <dgm:spPr/>
    </dgm:pt>
    <dgm:pt modelId="{1ACD43FF-44A3-4157-BB5C-7EF14AF27C8F}" type="pres">
      <dgm:prSet presAssocID="{7CFCBF03-EAE5-4E6B-A8D0-4612A290762A}" presName="arrow" presStyleLbl="node1" presStyleIdx="0" presStyleCnt="2">
        <dgm:presLayoutVars>
          <dgm:bulletEnabled val="1"/>
        </dgm:presLayoutVars>
      </dgm:prSet>
      <dgm:spPr/>
    </dgm:pt>
    <dgm:pt modelId="{7B890F18-D3EA-4ACF-8A00-9B63C413C921}" type="pres">
      <dgm:prSet presAssocID="{4A08F6CF-4262-4CCD-844A-63DD670AC42E}" presName="arrow" presStyleLbl="node1" presStyleIdx="1" presStyleCnt="2">
        <dgm:presLayoutVars>
          <dgm:bulletEnabled val="1"/>
        </dgm:presLayoutVars>
      </dgm:prSet>
      <dgm:spPr/>
    </dgm:pt>
  </dgm:ptLst>
  <dgm:cxnLst>
    <dgm:cxn modelId="{C5437939-9480-48C1-AB92-35B4235F39A7}" type="presOf" srcId="{B146E71C-91C0-455B-9A09-B68CD7678C1D}" destId="{966F8C23-2B33-4D90-9962-6DA3D7044B89}" srcOrd="0" destOrd="0" presId="urn:microsoft.com/office/officeart/2005/8/layout/arrow5"/>
    <dgm:cxn modelId="{0798C061-5F2C-4E71-8DFB-720DC4111587}" type="presOf" srcId="{4A08F6CF-4262-4CCD-844A-63DD670AC42E}" destId="{7B890F18-D3EA-4ACF-8A00-9B63C413C921}" srcOrd="0" destOrd="0" presId="urn:microsoft.com/office/officeart/2005/8/layout/arrow5"/>
    <dgm:cxn modelId="{DF37C444-45C5-48C7-961C-0E3DBD152992}" srcId="{B146E71C-91C0-455B-9A09-B68CD7678C1D}" destId="{4A08F6CF-4262-4CCD-844A-63DD670AC42E}" srcOrd="1" destOrd="0" parTransId="{431B2E51-280F-4808-B21B-C3A916361949}" sibTransId="{A370C5C6-298D-4EA9-86FF-A2EFB33BDAFE}"/>
    <dgm:cxn modelId="{2CA0D044-F56C-48CA-AE57-AD4C50E0A235}" srcId="{B146E71C-91C0-455B-9A09-B68CD7678C1D}" destId="{7CFCBF03-EAE5-4E6B-A8D0-4612A290762A}" srcOrd="0" destOrd="0" parTransId="{838A1956-F183-4F0C-B661-DE9A18BA4AA6}" sibTransId="{06E74DA2-698C-40B0-BC31-23D2D41F30EC}"/>
    <dgm:cxn modelId="{DFBF309D-02B5-4476-A4A2-24043E3E4C25}" type="presOf" srcId="{7CFCBF03-EAE5-4E6B-A8D0-4612A290762A}" destId="{1ACD43FF-44A3-4157-BB5C-7EF14AF27C8F}" srcOrd="0" destOrd="0" presId="urn:microsoft.com/office/officeart/2005/8/layout/arrow5"/>
    <dgm:cxn modelId="{BFE8E34B-9F4D-4110-85E8-23BF9C4BA1ED}" type="presParOf" srcId="{966F8C23-2B33-4D90-9962-6DA3D7044B89}" destId="{1ACD43FF-44A3-4157-BB5C-7EF14AF27C8F}" srcOrd="0" destOrd="0" presId="urn:microsoft.com/office/officeart/2005/8/layout/arrow5"/>
    <dgm:cxn modelId="{B02B22B7-ED64-4FF9-9FD8-B50DE7288D55}" type="presParOf" srcId="{966F8C23-2B33-4D90-9962-6DA3D7044B89}" destId="{7B890F18-D3EA-4ACF-8A00-9B63C413C921}" srcOrd="1" destOrd="0" presId="urn:microsoft.com/office/officeart/2005/8/layout/arrow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4F0F875-BCCD-4CB7-92FF-AF9C67CFF1D7}" type="doc">
      <dgm:prSet loTypeId="urn:microsoft.com/office/officeart/2005/8/layout/radial4" loCatId="relationship" qsTypeId="urn:microsoft.com/office/officeart/2005/8/quickstyle/3d1#2" qsCatId="3D" csTypeId="urn:microsoft.com/office/officeart/2005/8/colors/colorful4#2" csCatId="colorful" phldr="1"/>
      <dgm:spPr/>
      <dgm:t>
        <a:bodyPr/>
        <a:lstStyle/>
        <a:p>
          <a:endParaRPr lang="en-GB"/>
        </a:p>
      </dgm:t>
    </dgm:pt>
    <dgm:pt modelId="{439F6F3C-3568-4125-AFB2-5DB213D0C995}">
      <dgm:prSet phldrT="[Text]"/>
      <dgm:spPr/>
      <dgm:t>
        <a:bodyPr/>
        <a:lstStyle/>
        <a:p>
          <a:r>
            <a:rPr lang="en-GB" dirty="0"/>
            <a:t>Research Ethics</a:t>
          </a:r>
        </a:p>
      </dgm:t>
    </dgm:pt>
    <dgm:pt modelId="{A319D264-CABD-4203-8472-7E5C9A020DD0}" type="parTrans" cxnId="{E281C417-03D5-4503-A47F-4809C6F727E1}">
      <dgm:prSet/>
      <dgm:spPr/>
      <dgm:t>
        <a:bodyPr/>
        <a:lstStyle/>
        <a:p>
          <a:endParaRPr lang="en-GB"/>
        </a:p>
      </dgm:t>
    </dgm:pt>
    <dgm:pt modelId="{49A6EE7F-416F-4CB8-A971-D0D361EEFDDC}" type="sibTrans" cxnId="{E281C417-03D5-4503-A47F-4809C6F727E1}">
      <dgm:prSet/>
      <dgm:spPr/>
      <dgm:t>
        <a:bodyPr/>
        <a:lstStyle/>
        <a:p>
          <a:endParaRPr lang="en-GB"/>
        </a:p>
      </dgm:t>
    </dgm:pt>
    <dgm:pt modelId="{17D328B8-2969-4726-9020-9449559ED4FF}">
      <dgm:prSet phldrT="[Text]"/>
      <dgm:spPr/>
      <dgm:t>
        <a:bodyPr/>
        <a:lstStyle/>
        <a:p>
          <a:r>
            <a:rPr lang="en-GB" dirty="0"/>
            <a:t>Transparency</a:t>
          </a:r>
        </a:p>
      </dgm:t>
    </dgm:pt>
    <dgm:pt modelId="{8D054EC4-C388-4194-B678-ABCF5A0174DD}" type="parTrans" cxnId="{A89D7642-2369-46AC-A04C-453B54D83136}">
      <dgm:prSet/>
      <dgm:spPr/>
      <dgm:t>
        <a:bodyPr/>
        <a:lstStyle/>
        <a:p>
          <a:endParaRPr lang="en-GB"/>
        </a:p>
      </dgm:t>
    </dgm:pt>
    <dgm:pt modelId="{A8938C20-E7AE-4151-A200-D0B753143D4E}" type="sibTrans" cxnId="{A89D7642-2369-46AC-A04C-453B54D83136}">
      <dgm:prSet/>
      <dgm:spPr/>
      <dgm:t>
        <a:bodyPr/>
        <a:lstStyle/>
        <a:p>
          <a:endParaRPr lang="en-GB"/>
        </a:p>
      </dgm:t>
    </dgm:pt>
    <dgm:pt modelId="{29A970A5-1DAA-4288-B5EE-21F42922B9EE}">
      <dgm:prSet phldrT="[Text]"/>
      <dgm:spPr/>
      <dgm:t>
        <a:bodyPr/>
        <a:lstStyle/>
        <a:p>
          <a:r>
            <a:rPr lang="en-GB" dirty="0"/>
            <a:t>Confidentiality</a:t>
          </a:r>
        </a:p>
      </dgm:t>
    </dgm:pt>
    <dgm:pt modelId="{E8FB1A42-0344-48EA-ACEE-77CB2E71F144}" type="parTrans" cxnId="{0DDEA7EC-DDE3-4070-A2FD-18CA08966ED5}">
      <dgm:prSet/>
      <dgm:spPr/>
      <dgm:t>
        <a:bodyPr/>
        <a:lstStyle/>
        <a:p>
          <a:endParaRPr lang="en-GB"/>
        </a:p>
      </dgm:t>
    </dgm:pt>
    <dgm:pt modelId="{C46C2D0B-A028-47E4-A66E-013EFF4A3AB3}" type="sibTrans" cxnId="{0DDEA7EC-DDE3-4070-A2FD-18CA08966ED5}">
      <dgm:prSet/>
      <dgm:spPr/>
      <dgm:t>
        <a:bodyPr/>
        <a:lstStyle/>
        <a:p>
          <a:endParaRPr lang="en-GB"/>
        </a:p>
      </dgm:t>
    </dgm:pt>
    <dgm:pt modelId="{7470C2B8-3977-42C8-9D14-FA04B743E3C5}">
      <dgm:prSet phldrT="[Text]"/>
      <dgm:spPr/>
      <dgm:t>
        <a:bodyPr/>
        <a:lstStyle/>
        <a:p>
          <a:r>
            <a:rPr lang="en-GB" dirty="0"/>
            <a:t>Voluntary</a:t>
          </a:r>
        </a:p>
      </dgm:t>
    </dgm:pt>
    <dgm:pt modelId="{454ED46F-724D-469E-BA0D-18CE60370883}" type="parTrans" cxnId="{28D84A41-9F01-419F-A55A-FFB96AB2DC25}">
      <dgm:prSet/>
      <dgm:spPr/>
      <dgm:t>
        <a:bodyPr/>
        <a:lstStyle/>
        <a:p>
          <a:endParaRPr lang="en-GB"/>
        </a:p>
      </dgm:t>
    </dgm:pt>
    <dgm:pt modelId="{FDF61CB2-C1D2-41CF-AAA9-D49CA7580C98}" type="sibTrans" cxnId="{28D84A41-9F01-419F-A55A-FFB96AB2DC25}">
      <dgm:prSet/>
      <dgm:spPr/>
      <dgm:t>
        <a:bodyPr/>
        <a:lstStyle/>
        <a:p>
          <a:endParaRPr lang="en-GB"/>
        </a:p>
      </dgm:t>
    </dgm:pt>
    <dgm:pt modelId="{7CFE1A74-5A44-42C2-BF20-81106CBCF275}">
      <dgm:prSet/>
      <dgm:spPr/>
      <dgm:t>
        <a:bodyPr/>
        <a:lstStyle/>
        <a:p>
          <a:r>
            <a:rPr lang="en-GB" dirty="0"/>
            <a:t>Do no harm</a:t>
          </a:r>
        </a:p>
      </dgm:t>
    </dgm:pt>
    <dgm:pt modelId="{595878C5-B1E6-4569-BA54-8FBEC8271B3F}" type="parTrans" cxnId="{CED72826-1C0B-4E5A-8B77-F8129E1619E5}">
      <dgm:prSet/>
      <dgm:spPr/>
    </dgm:pt>
    <dgm:pt modelId="{0B25839E-3578-4EAB-A42F-BED2E316E86E}" type="sibTrans" cxnId="{CED72826-1C0B-4E5A-8B77-F8129E1619E5}">
      <dgm:prSet/>
      <dgm:spPr/>
    </dgm:pt>
    <dgm:pt modelId="{13B86D87-FC1F-44A8-AEDD-0EC2DF50E636}">
      <dgm:prSet/>
      <dgm:spPr/>
      <dgm:t>
        <a:bodyPr/>
        <a:lstStyle/>
        <a:p>
          <a:r>
            <a:rPr lang="en-GB" dirty="0"/>
            <a:t>Impartial</a:t>
          </a:r>
        </a:p>
      </dgm:t>
    </dgm:pt>
    <dgm:pt modelId="{3B0B80A6-05FC-4AD8-8B79-77C6F72F05A4}" type="parTrans" cxnId="{929232AE-D27F-47EF-BB29-DBC2EFDADF03}">
      <dgm:prSet/>
      <dgm:spPr/>
    </dgm:pt>
    <dgm:pt modelId="{09FEACB4-9E29-436A-896E-4BF7EA94C667}" type="sibTrans" cxnId="{929232AE-D27F-47EF-BB29-DBC2EFDADF03}">
      <dgm:prSet/>
      <dgm:spPr/>
    </dgm:pt>
    <dgm:pt modelId="{3B24A47A-28FA-4D38-9E1E-E7BA17C437AA}" type="pres">
      <dgm:prSet presAssocID="{B4F0F875-BCCD-4CB7-92FF-AF9C67CFF1D7}" presName="cycle" presStyleCnt="0">
        <dgm:presLayoutVars>
          <dgm:chMax val="1"/>
          <dgm:dir/>
          <dgm:animLvl val="ctr"/>
          <dgm:resizeHandles val="exact"/>
        </dgm:presLayoutVars>
      </dgm:prSet>
      <dgm:spPr/>
    </dgm:pt>
    <dgm:pt modelId="{75FCE0D5-2C3B-42C9-B378-D2510E30706C}" type="pres">
      <dgm:prSet presAssocID="{439F6F3C-3568-4125-AFB2-5DB213D0C995}" presName="centerShape" presStyleLbl="node0" presStyleIdx="0" presStyleCnt="1"/>
      <dgm:spPr/>
    </dgm:pt>
    <dgm:pt modelId="{74302B00-2B9E-4AF6-8B23-BA4AE2CC9028}" type="pres">
      <dgm:prSet presAssocID="{8D054EC4-C388-4194-B678-ABCF5A0174DD}" presName="parTrans" presStyleLbl="bgSibTrans2D1" presStyleIdx="0" presStyleCnt="5"/>
      <dgm:spPr/>
    </dgm:pt>
    <dgm:pt modelId="{C127F6C8-1F39-4CE7-8DE7-F70D708A3B87}" type="pres">
      <dgm:prSet presAssocID="{17D328B8-2969-4726-9020-9449559ED4FF}" presName="node" presStyleLbl="node1" presStyleIdx="0" presStyleCnt="5">
        <dgm:presLayoutVars>
          <dgm:bulletEnabled val="1"/>
        </dgm:presLayoutVars>
      </dgm:prSet>
      <dgm:spPr/>
    </dgm:pt>
    <dgm:pt modelId="{4A3A0960-77F8-40E8-BBB5-32923C1BF32F}" type="pres">
      <dgm:prSet presAssocID="{E8FB1A42-0344-48EA-ACEE-77CB2E71F144}" presName="parTrans" presStyleLbl="bgSibTrans2D1" presStyleIdx="1" presStyleCnt="5"/>
      <dgm:spPr/>
    </dgm:pt>
    <dgm:pt modelId="{098CB7E5-B274-423B-91D9-3987C5F09B75}" type="pres">
      <dgm:prSet presAssocID="{29A970A5-1DAA-4288-B5EE-21F42922B9EE}" presName="node" presStyleLbl="node1" presStyleIdx="1" presStyleCnt="5">
        <dgm:presLayoutVars>
          <dgm:bulletEnabled val="1"/>
        </dgm:presLayoutVars>
      </dgm:prSet>
      <dgm:spPr/>
    </dgm:pt>
    <dgm:pt modelId="{D326F3A8-502C-4DB0-8C4D-7EE60889585E}" type="pres">
      <dgm:prSet presAssocID="{454ED46F-724D-469E-BA0D-18CE60370883}" presName="parTrans" presStyleLbl="bgSibTrans2D1" presStyleIdx="2" presStyleCnt="5"/>
      <dgm:spPr/>
    </dgm:pt>
    <dgm:pt modelId="{BF760B94-A2C5-4D72-8860-A43BA0298179}" type="pres">
      <dgm:prSet presAssocID="{7470C2B8-3977-42C8-9D14-FA04B743E3C5}" presName="node" presStyleLbl="node1" presStyleIdx="2" presStyleCnt="5">
        <dgm:presLayoutVars>
          <dgm:bulletEnabled val="1"/>
        </dgm:presLayoutVars>
      </dgm:prSet>
      <dgm:spPr/>
    </dgm:pt>
    <dgm:pt modelId="{F7305B21-2AFF-495F-9A45-492BFB61BB89}" type="pres">
      <dgm:prSet presAssocID="{595878C5-B1E6-4569-BA54-8FBEC8271B3F}" presName="parTrans" presStyleLbl="bgSibTrans2D1" presStyleIdx="3" presStyleCnt="5"/>
      <dgm:spPr/>
    </dgm:pt>
    <dgm:pt modelId="{6816B50A-9A4A-4482-8C12-5DDD3B606B93}" type="pres">
      <dgm:prSet presAssocID="{7CFE1A74-5A44-42C2-BF20-81106CBCF275}" presName="node" presStyleLbl="node1" presStyleIdx="3" presStyleCnt="5">
        <dgm:presLayoutVars>
          <dgm:bulletEnabled val="1"/>
        </dgm:presLayoutVars>
      </dgm:prSet>
      <dgm:spPr/>
    </dgm:pt>
    <dgm:pt modelId="{96BB194D-4BFB-49F5-A30A-65916B7D64F7}" type="pres">
      <dgm:prSet presAssocID="{3B0B80A6-05FC-4AD8-8B79-77C6F72F05A4}" presName="parTrans" presStyleLbl="bgSibTrans2D1" presStyleIdx="4" presStyleCnt="5"/>
      <dgm:spPr/>
    </dgm:pt>
    <dgm:pt modelId="{D82CF4D7-0A95-49B1-8C5A-032CA6AAD3EA}" type="pres">
      <dgm:prSet presAssocID="{13B86D87-FC1F-44A8-AEDD-0EC2DF50E636}" presName="node" presStyleLbl="node1" presStyleIdx="4" presStyleCnt="5">
        <dgm:presLayoutVars>
          <dgm:bulletEnabled val="1"/>
        </dgm:presLayoutVars>
      </dgm:prSet>
      <dgm:spPr/>
    </dgm:pt>
  </dgm:ptLst>
  <dgm:cxnLst>
    <dgm:cxn modelId="{BD56EF05-A588-4FEB-9986-D7810A2D347A}" type="presOf" srcId="{3B0B80A6-05FC-4AD8-8B79-77C6F72F05A4}" destId="{96BB194D-4BFB-49F5-A30A-65916B7D64F7}" srcOrd="0" destOrd="0" presId="urn:microsoft.com/office/officeart/2005/8/layout/radial4"/>
    <dgm:cxn modelId="{893CA112-C138-44F1-9A1A-EFA0DDF5504E}" type="presOf" srcId="{595878C5-B1E6-4569-BA54-8FBEC8271B3F}" destId="{F7305B21-2AFF-495F-9A45-492BFB61BB89}" srcOrd="0" destOrd="0" presId="urn:microsoft.com/office/officeart/2005/8/layout/radial4"/>
    <dgm:cxn modelId="{E281C417-03D5-4503-A47F-4809C6F727E1}" srcId="{B4F0F875-BCCD-4CB7-92FF-AF9C67CFF1D7}" destId="{439F6F3C-3568-4125-AFB2-5DB213D0C995}" srcOrd="0" destOrd="0" parTransId="{A319D264-CABD-4203-8472-7E5C9A020DD0}" sibTransId="{49A6EE7F-416F-4CB8-A971-D0D361EEFDDC}"/>
    <dgm:cxn modelId="{30C75423-95E2-4745-93AB-5760D99AB123}" type="presOf" srcId="{8D054EC4-C388-4194-B678-ABCF5A0174DD}" destId="{74302B00-2B9E-4AF6-8B23-BA4AE2CC9028}" srcOrd="0" destOrd="0" presId="urn:microsoft.com/office/officeart/2005/8/layout/radial4"/>
    <dgm:cxn modelId="{CED72826-1C0B-4E5A-8B77-F8129E1619E5}" srcId="{439F6F3C-3568-4125-AFB2-5DB213D0C995}" destId="{7CFE1A74-5A44-42C2-BF20-81106CBCF275}" srcOrd="3" destOrd="0" parTransId="{595878C5-B1E6-4569-BA54-8FBEC8271B3F}" sibTransId="{0B25839E-3578-4EAB-A42F-BED2E316E86E}"/>
    <dgm:cxn modelId="{C8C6D035-F1D7-4049-B77F-3C337633EB15}" type="presOf" srcId="{454ED46F-724D-469E-BA0D-18CE60370883}" destId="{D326F3A8-502C-4DB0-8C4D-7EE60889585E}" srcOrd="0" destOrd="0" presId="urn:microsoft.com/office/officeart/2005/8/layout/radial4"/>
    <dgm:cxn modelId="{FF5FB238-3002-420E-894B-3A1B3501922E}" type="presOf" srcId="{29A970A5-1DAA-4288-B5EE-21F42922B9EE}" destId="{098CB7E5-B274-423B-91D9-3987C5F09B75}" srcOrd="0" destOrd="0" presId="urn:microsoft.com/office/officeart/2005/8/layout/radial4"/>
    <dgm:cxn modelId="{28D84A41-9F01-419F-A55A-FFB96AB2DC25}" srcId="{439F6F3C-3568-4125-AFB2-5DB213D0C995}" destId="{7470C2B8-3977-42C8-9D14-FA04B743E3C5}" srcOrd="2" destOrd="0" parTransId="{454ED46F-724D-469E-BA0D-18CE60370883}" sibTransId="{FDF61CB2-C1D2-41CF-AAA9-D49CA7580C98}"/>
    <dgm:cxn modelId="{A89D7642-2369-46AC-A04C-453B54D83136}" srcId="{439F6F3C-3568-4125-AFB2-5DB213D0C995}" destId="{17D328B8-2969-4726-9020-9449559ED4FF}" srcOrd="0" destOrd="0" parTransId="{8D054EC4-C388-4194-B678-ABCF5A0174DD}" sibTransId="{A8938C20-E7AE-4151-A200-D0B753143D4E}"/>
    <dgm:cxn modelId="{F2BF4C55-D4CB-4FB1-A343-EE88CDD8742A}" type="presOf" srcId="{17D328B8-2969-4726-9020-9449559ED4FF}" destId="{C127F6C8-1F39-4CE7-8DE7-F70D708A3B87}" srcOrd="0" destOrd="0" presId="urn:microsoft.com/office/officeart/2005/8/layout/radial4"/>
    <dgm:cxn modelId="{B9804E75-9369-4C6E-9C48-C7B50514D3AA}" type="presOf" srcId="{E8FB1A42-0344-48EA-ACEE-77CB2E71F144}" destId="{4A3A0960-77F8-40E8-BBB5-32923C1BF32F}" srcOrd="0" destOrd="0" presId="urn:microsoft.com/office/officeart/2005/8/layout/radial4"/>
    <dgm:cxn modelId="{D9151B7D-1B7B-4AA4-937F-242B082184AC}" type="presOf" srcId="{7CFE1A74-5A44-42C2-BF20-81106CBCF275}" destId="{6816B50A-9A4A-4482-8C12-5DDD3B606B93}" srcOrd="0" destOrd="0" presId="urn:microsoft.com/office/officeart/2005/8/layout/radial4"/>
    <dgm:cxn modelId="{19C57C81-33C8-4596-9824-8791ABC186E0}" type="presOf" srcId="{B4F0F875-BCCD-4CB7-92FF-AF9C67CFF1D7}" destId="{3B24A47A-28FA-4D38-9E1E-E7BA17C437AA}" srcOrd="0" destOrd="0" presId="urn:microsoft.com/office/officeart/2005/8/layout/radial4"/>
    <dgm:cxn modelId="{958BBA85-5721-4961-9D25-CD6A720EB05F}" type="presOf" srcId="{7470C2B8-3977-42C8-9D14-FA04B743E3C5}" destId="{BF760B94-A2C5-4D72-8860-A43BA0298179}" srcOrd="0" destOrd="0" presId="urn:microsoft.com/office/officeart/2005/8/layout/radial4"/>
    <dgm:cxn modelId="{E07A86AA-679E-4B7A-BBB3-1AE8AFA31059}" type="presOf" srcId="{439F6F3C-3568-4125-AFB2-5DB213D0C995}" destId="{75FCE0D5-2C3B-42C9-B378-D2510E30706C}" srcOrd="0" destOrd="0" presId="urn:microsoft.com/office/officeart/2005/8/layout/radial4"/>
    <dgm:cxn modelId="{686D3FAD-8BF7-4250-B6E6-A28E7ABB8BF0}" type="presOf" srcId="{13B86D87-FC1F-44A8-AEDD-0EC2DF50E636}" destId="{D82CF4D7-0A95-49B1-8C5A-032CA6AAD3EA}" srcOrd="0" destOrd="0" presId="urn:microsoft.com/office/officeart/2005/8/layout/radial4"/>
    <dgm:cxn modelId="{929232AE-D27F-47EF-BB29-DBC2EFDADF03}" srcId="{439F6F3C-3568-4125-AFB2-5DB213D0C995}" destId="{13B86D87-FC1F-44A8-AEDD-0EC2DF50E636}" srcOrd="4" destOrd="0" parTransId="{3B0B80A6-05FC-4AD8-8B79-77C6F72F05A4}" sibTransId="{09FEACB4-9E29-436A-896E-4BF7EA94C667}"/>
    <dgm:cxn modelId="{0DDEA7EC-DDE3-4070-A2FD-18CA08966ED5}" srcId="{439F6F3C-3568-4125-AFB2-5DB213D0C995}" destId="{29A970A5-1DAA-4288-B5EE-21F42922B9EE}" srcOrd="1" destOrd="0" parTransId="{E8FB1A42-0344-48EA-ACEE-77CB2E71F144}" sibTransId="{C46C2D0B-A028-47E4-A66E-013EFF4A3AB3}"/>
    <dgm:cxn modelId="{DDBE01AA-E524-498A-A8FC-3EA9FA95797C}" type="presParOf" srcId="{3B24A47A-28FA-4D38-9E1E-E7BA17C437AA}" destId="{75FCE0D5-2C3B-42C9-B378-D2510E30706C}" srcOrd="0" destOrd="0" presId="urn:microsoft.com/office/officeart/2005/8/layout/radial4"/>
    <dgm:cxn modelId="{5F3BA6DA-DCF7-4808-B4E6-1CF8F6E7242E}" type="presParOf" srcId="{3B24A47A-28FA-4D38-9E1E-E7BA17C437AA}" destId="{74302B00-2B9E-4AF6-8B23-BA4AE2CC9028}" srcOrd="1" destOrd="0" presId="urn:microsoft.com/office/officeart/2005/8/layout/radial4"/>
    <dgm:cxn modelId="{C527B92C-FE4A-4FED-97D2-B545E33F7A74}" type="presParOf" srcId="{3B24A47A-28FA-4D38-9E1E-E7BA17C437AA}" destId="{C127F6C8-1F39-4CE7-8DE7-F70D708A3B87}" srcOrd="2" destOrd="0" presId="urn:microsoft.com/office/officeart/2005/8/layout/radial4"/>
    <dgm:cxn modelId="{11D2E535-1D01-49E9-8778-DE3C1F9EF3D3}" type="presParOf" srcId="{3B24A47A-28FA-4D38-9E1E-E7BA17C437AA}" destId="{4A3A0960-77F8-40E8-BBB5-32923C1BF32F}" srcOrd="3" destOrd="0" presId="urn:microsoft.com/office/officeart/2005/8/layout/radial4"/>
    <dgm:cxn modelId="{BF77CBC9-2F9A-432E-B0E6-0A37C70432BB}" type="presParOf" srcId="{3B24A47A-28FA-4D38-9E1E-E7BA17C437AA}" destId="{098CB7E5-B274-423B-91D9-3987C5F09B75}" srcOrd="4" destOrd="0" presId="urn:microsoft.com/office/officeart/2005/8/layout/radial4"/>
    <dgm:cxn modelId="{90C5AF6C-9963-4AF3-A187-96418BD998BA}" type="presParOf" srcId="{3B24A47A-28FA-4D38-9E1E-E7BA17C437AA}" destId="{D326F3A8-502C-4DB0-8C4D-7EE60889585E}" srcOrd="5" destOrd="0" presId="urn:microsoft.com/office/officeart/2005/8/layout/radial4"/>
    <dgm:cxn modelId="{AD5FC5E5-A9F5-42F3-9A4E-3ABEEA53DFFC}" type="presParOf" srcId="{3B24A47A-28FA-4D38-9E1E-E7BA17C437AA}" destId="{BF760B94-A2C5-4D72-8860-A43BA0298179}" srcOrd="6" destOrd="0" presId="urn:microsoft.com/office/officeart/2005/8/layout/radial4"/>
    <dgm:cxn modelId="{C3162C08-0AD9-4AB6-8C42-7A41299CE0FD}" type="presParOf" srcId="{3B24A47A-28FA-4D38-9E1E-E7BA17C437AA}" destId="{F7305B21-2AFF-495F-9A45-492BFB61BB89}" srcOrd="7" destOrd="0" presId="urn:microsoft.com/office/officeart/2005/8/layout/radial4"/>
    <dgm:cxn modelId="{240A4EE7-52C4-43BA-9C8F-6B8B65E917D6}" type="presParOf" srcId="{3B24A47A-28FA-4D38-9E1E-E7BA17C437AA}" destId="{6816B50A-9A4A-4482-8C12-5DDD3B606B93}" srcOrd="8" destOrd="0" presId="urn:microsoft.com/office/officeart/2005/8/layout/radial4"/>
    <dgm:cxn modelId="{B5C59824-4736-400F-B770-8585DB7A18EA}" type="presParOf" srcId="{3B24A47A-28FA-4D38-9E1E-E7BA17C437AA}" destId="{96BB194D-4BFB-49F5-A30A-65916B7D64F7}" srcOrd="9" destOrd="0" presId="urn:microsoft.com/office/officeart/2005/8/layout/radial4"/>
    <dgm:cxn modelId="{E65D7759-E4C4-461C-BCD6-1C9C8C19641C}" type="presParOf" srcId="{3B24A47A-28FA-4D38-9E1E-E7BA17C437AA}" destId="{D82CF4D7-0A95-49B1-8C5A-032CA6AAD3EA}"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319F9-1C27-43C0-B667-DC205147EDCE}">
      <dsp:nvSpPr>
        <dsp:cNvPr id="0" name=""/>
        <dsp:cNvSpPr/>
      </dsp:nvSpPr>
      <dsp:spPr>
        <a:xfrm>
          <a:off x="822959" y="0"/>
          <a:ext cx="9326880" cy="3916363"/>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BA86F2-4975-4434-8ACE-6CC49DE11935}">
      <dsp:nvSpPr>
        <dsp:cNvPr id="0" name=""/>
        <dsp:cNvSpPr/>
      </dsp:nvSpPr>
      <dsp:spPr>
        <a:xfrm>
          <a:off x="5491" y="1174908"/>
          <a:ext cx="2641401" cy="156654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latin typeface="Myriad Pro"/>
            </a:rPr>
            <a:t>Choose</a:t>
          </a:r>
          <a:r>
            <a:rPr lang="en-GB" sz="2100" kern="1200" dirty="0"/>
            <a:t> a subject area</a:t>
          </a:r>
        </a:p>
      </dsp:txBody>
      <dsp:txXfrm>
        <a:off x="81963" y="1251380"/>
        <a:ext cx="2488457" cy="1413601"/>
      </dsp:txXfrm>
    </dsp:sp>
    <dsp:sp modelId="{CE9152DC-BC1D-49F4-9137-2C62BA915772}">
      <dsp:nvSpPr>
        <dsp:cNvPr id="0" name=""/>
        <dsp:cNvSpPr/>
      </dsp:nvSpPr>
      <dsp:spPr>
        <a:xfrm>
          <a:off x="2778963" y="1174908"/>
          <a:ext cx="2641401" cy="1566545"/>
        </a:xfrm>
        <a:prstGeom prst="round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Focus on aspect worth researching</a:t>
          </a:r>
        </a:p>
      </dsp:txBody>
      <dsp:txXfrm>
        <a:off x="2855435" y="1251380"/>
        <a:ext cx="2488457" cy="1413601"/>
      </dsp:txXfrm>
    </dsp:sp>
    <dsp:sp modelId="{E10360EF-A120-43C8-B5C0-65B6B78A94AB}">
      <dsp:nvSpPr>
        <dsp:cNvPr id="0" name=""/>
        <dsp:cNvSpPr/>
      </dsp:nvSpPr>
      <dsp:spPr>
        <a:xfrm>
          <a:off x="5552435" y="1174908"/>
          <a:ext cx="2641401" cy="1566545"/>
        </a:xfrm>
        <a:prstGeom prst="round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Communicate it in writing</a:t>
          </a:r>
        </a:p>
      </dsp:txBody>
      <dsp:txXfrm>
        <a:off x="5628907" y="1251380"/>
        <a:ext cx="2488457" cy="1413601"/>
      </dsp:txXfrm>
    </dsp:sp>
    <dsp:sp modelId="{AE7C9777-7EC2-4268-98F9-6B1885695AFD}">
      <dsp:nvSpPr>
        <dsp:cNvPr id="0" name=""/>
        <dsp:cNvSpPr/>
      </dsp:nvSpPr>
      <dsp:spPr>
        <a:xfrm>
          <a:off x="8325906" y="1174908"/>
          <a:ext cx="2641401" cy="1566545"/>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General</a:t>
          </a:r>
        </a:p>
        <a:p>
          <a:pPr marL="0" lvl="0" indent="0" algn="ctr" defTabSz="933450">
            <a:lnSpc>
              <a:spcPct val="90000"/>
            </a:lnSpc>
            <a:spcBef>
              <a:spcPct val="0"/>
            </a:spcBef>
            <a:spcAft>
              <a:spcPct val="35000"/>
            </a:spcAft>
            <a:buNone/>
          </a:pPr>
          <a:r>
            <a:rPr lang="en-GB" sz="2100" kern="1200" dirty="0"/>
            <a:t>Specific</a:t>
          </a:r>
        </a:p>
        <a:p>
          <a:pPr marL="0" lvl="0" indent="0" algn="ctr" defTabSz="933450">
            <a:lnSpc>
              <a:spcPct val="90000"/>
            </a:lnSpc>
            <a:spcBef>
              <a:spcPct val="0"/>
            </a:spcBef>
            <a:spcAft>
              <a:spcPct val="35000"/>
            </a:spcAft>
            <a:buNone/>
          </a:pPr>
          <a:r>
            <a:rPr lang="en-GB" sz="2100" kern="1200" dirty="0"/>
            <a:t>Title</a:t>
          </a:r>
        </a:p>
      </dsp:txBody>
      <dsp:txXfrm>
        <a:off x="8402378" y="1251380"/>
        <a:ext cx="2488457" cy="14136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8FCD7C-9F21-42B7-B9ED-A727E0B75438}">
      <dsp:nvSpPr>
        <dsp:cNvPr id="0" name=""/>
        <dsp:cNvSpPr/>
      </dsp:nvSpPr>
      <dsp:spPr>
        <a:xfrm>
          <a:off x="1777404" y="318"/>
          <a:ext cx="1829990" cy="1189493"/>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t>BRIEFLY Explain the general topic area</a:t>
          </a:r>
        </a:p>
      </dsp:txBody>
      <dsp:txXfrm>
        <a:off x="1835470" y="58384"/>
        <a:ext cx="1713858" cy="1073361"/>
      </dsp:txXfrm>
    </dsp:sp>
    <dsp:sp modelId="{8BF06B49-B675-466C-B808-4F5D9BAA1BB1}">
      <dsp:nvSpPr>
        <dsp:cNvPr id="0" name=""/>
        <dsp:cNvSpPr/>
      </dsp:nvSpPr>
      <dsp:spPr>
        <a:xfrm>
          <a:off x="1105197" y="595065"/>
          <a:ext cx="3174405" cy="3174405"/>
        </a:xfrm>
        <a:custGeom>
          <a:avLst/>
          <a:gdLst/>
          <a:ahLst/>
          <a:cxnLst/>
          <a:rect l="0" t="0" r="0" b="0"/>
          <a:pathLst>
            <a:path>
              <a:moveTo>
                <a:pt x="2515507" y="299777"/>
              </a:moveTo>
              <a:arcTo wR="1587202" hR="1587202" stAng="18347621" swAng="3648808"/>
            </a:path>
          </a:pathLst>
        </a:cu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7C0C216-819F-4E47-9FD0-1E8D8C1A7524}">
      <dsp:nvSpPr>
        <dsp:cNvPr id="0" name=""/>
        <dsp:cNvSpPr/>
      </dsp:nvSpPr>
      <dsp:spPr>
        <a:xfrm>
          <a:off x="3151962" y="2381122"/>
          <a:ext cx="1829990" cy="1189493"/>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t>Introduce the specific area that interests you</a:t>
          </a:r>
        </a:p>
      </dsp:txBody>
      <dsp:txXfrm>
        <a:off x="3210028" y="2439188"/>
        <a:ext cx="1713858" cy="1073361"/>
      </dsp:txXfrm>
    </dsp:sp>
    <dsp:sp modelId="{69A3F3CF-8EBD-4C41-B5FC-FFEFD41CBD30}">
      <dsp:nvSpPr>
        <dsp:cNvPr id="0" name=""/>
        <dsp:cNvSpPr/>
      </dsp:nvSpPr>
      <dsp:spPr>
        <a:xfrm>
          <a:off x="1105197" y="595065"/>
          <a:ext cx="3174405" cy="3174405"/>
        </a:xfrm>
        <a:custGeom>
          <a:avLst/>
          <a:gdLst/>
          <a:ahLst/>
          <a:cxnLst/>
          <a:rect l="0" t="0" r="0" b="0"/>
          <a:pathLst>
            <a:path>
              <a:moveTo>
                <a:pt x="2342931" y="2982942"/>
              </a:moveTo>
              <a:arcTo wR="1587202" hR="1587202" stAng="3693989" swAng="3412022"/>
            </a:path>
          </a:pathLst>
        </a:custGeom>
        <a:noFill/>
        <a:ln w="9525" cap="flat" cmpd="sng" algn="ctr">
          <a:solidFill>
            <a:schemeClr val="accent3">
              <a:hueOff val="5625132"/>
              <a:satOff val="-8440"/>
              <a:lumOff val="-1373"/>
              <a:alphaOff val="0"/>
            </a:schemeClr>
          </a:solidFill>
          <a:prstDash val="solid"/>
        </a:ln>
        <a:effectLst/>
      </dsp:spPr>
      <dsp:style>
        <a:lnRef idx="1">
          <a:scrgbClr r="0" g="0" b="0"/>
        </a:lnRef>
        <a:fillRef idx="0">
          <a:scrgbClr r="0" g="0" b="0"/>
        </a:fillRef>
        <a:effectRef idx="0">
          <a:scrgbClr r="0" g="0" b="0"/>
        </a:effectRef>
        <a:fontRef idx="minor"/>
      </dsp:style>
    </dsp:sp>
    <dsp:sp modelId="{5A46658F-3432-4A67-BCF2-CF60405E7D21}">
      <dsp:nvSpPr>
        <dsp:cNvPr id="0" name=""/>
        <dsp:cNvSpPr/>
      </dsp:nvSpPr>
      <dsp:spPr>
        <a:xfrm>
          <a:off x="402846" y="2381122"/>
          <a:ext cx="1829990" cy="1189493"/>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t>Explain why you have chosen to research the topic </a:t>
          </a:r>
        </a:p>
      </dsp:txBody>
      <dsp:txXfrm>
        <a:off x="460912" y="2439188"/>
        <a:ext cx="1713858" cy="1073361"/>
      </dsp:txXfrm>
    </dsp:sp>
    <dsp:sp modelId="{A6AB4BED-98D8-4997-919B-4AD6EFC09629}">
      <dsp:nvSpPr>
        <dsp:cNvPr id="0" name=""/>
        <dsp:cNvSpPr/>
      </dsp:nvSpPr>
      <dsp:spPr>
        <a:xfrm>
          <a:off x="1105197" y="595065"/>
          <a:ext cx="3174405" cy="3174405"/>
        </a:xfrm>
        <a:custGeom>
          <a:avLst/>
          <a:gdLst/>
          <a:ahLst/>
          <a:cxnLst/>
          <a:rect l="0" t="0" r="0" b="0"/>
          <a:pathLst>
            <a:path>
              <a:moveTo>
                <a:pt x="10541" y="1769828"/>
              </a:moveTo>
              <a:arcTo wR="1587202" hR="1587202" stAng="10403571" swAng="3648808"/>
            </a:path>
          </a:pathLst>
        </a:custGeom>
        <a:noFill/>
        <a:ln w="9525" cap="flat" cmpd="sng" algn="ctr">
          <a:solidFill>
            <a:schemeClr val="accent3">
              <a:hueOff val="11250264"/>
              <a:satOff val="-16880"/>
              <a:lumOff val="-2745"/>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3D8F6-F97B-4BF0-BF96-D3A3AD40AC80}">
      <dsp:nvSpPr>
        <dsp:cNvPr id="0" name=""/>
        <dsp:cNvSpPr/>
      </dsp:nvSpPr>
      <dsp:spPr>
        <a:xfrm>
          <a:off x="2413025" y="947290"/>
          <a:ext cx="524549" cy="91440"/>
        </a:xfrm>
        <a:custGeom>
          <a:avLst/>
          <a:gdLst/>
          <a:ahLst/>
          <a:cxnLst/>
          <a:rect l="0" t="0" r="0" b="0"/>
          <a:pathLst>
            <a:path>
              <a:moveTo>
                <a:pt x="0" y="45720"/>
              </a:moveTo>
              <a:lnTo>
                <a:pt x="524549" y="45720"/>
              </a:lnTo>
            </a:path>
          </a:pathLst>
        </a:custGeom>
        <a:noFill/>
        <a:ln w="9525" cap="flat" cmpd="sng" algn="ctr">
          <a:solidFill>
            <a:schemeClr val="accent3">
              <a:hueOff val="0"/>
              <a:satOff val="0"/>
              <a:lumOff val="0"/>
              <a:alphaOff val="0"/>
            </a:schemeClr>
          </a:solidFill>
          <a:prstDash val="solid"/>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661421" y="990235"/>
        <a:ext cx="27757" cy="5551"/>
      </dsp:txXfrm>
    </dsp:sp>
    <dsp:sp modelId="{9B41A4AA-3538-405D-8A12-566A61D54141}">
      <dsp:nvSpPr>
        <dsp:cNvPr id="0" name=""/>
        <dsp:cNvSpPr/>
      </dsp:nvSpPr>
      <dsp:spPr>
        <a:xfrm>
          <a:off x="1130" y="268902"/>
          <a:ext cx="2413694" cy="1448216"/>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1" kern="1200" dirty="0"/>
            <a:t>Step 1 – One word – research area</a:t>
          </a:r>
        </a:p>
      </dsp:txBody>
      <dsp:txXfrm>
        <a:off x="1130" y="268902"/>
        <a:ext cx="2413694" cy="1448216"/>
      </dsp:txXfrm>
    </dsp:sp>
    <dsp:sp modelId="{4AD83E7A-3270-4118-B1D9-D55735ECF665}">
      <dsp:nvSpPr>
        <dsp:cNvPr id="0" name=""/>
        <dsp:cNvSpPr/>
      </dsp:nvSpPr>
      <dsp:spPr>
        <a:xfrm>
          <a:off x="1207977" y="1715319"/>
          <a:ext cx="2968844" cy="524549"/>
        </a:xfrm>
        <a:custGeom>
          <a:avLst/>
          <a:gdLst/>
          <a:ahLst/>
          <a:cxnLst/>
          <a:rect l="0" t="0" r="0" b="0"/>
          <a:pathLst>
            <a:path>
              <a:moveTo>
                <a:pt x="2968844" y="0"/>
              </a:moveTo>
              <a:lnTo>
                <a:pt x="2968844" y="279374"/>
              </a:lnTo>
              <a:lnTo>
                <a:pt x="0" y="279374"/>
              </a:lnTo>
              <a:lnTo>
                <a:pt x="0" y="524549"/>
              </a:lnTo>
            </a:path>
          </a:pathLst>
        </a:custGeom>
        <a:noFill/>
        <a:ln w="9525" cap="flat" cmpd="sng" algn="ctr">
          <a:solidFill>
            <a:schemeClr val="accent3">
              <a:hueOff val="5625132"/>
              <a:satOff val="-8440"/>
              <a:lumOff val="-1373"/>
              <a:alphaOff val="0"/>
            </a:schemeClr>
          </a:solidFill>
          <a:prstDash val="solid"/>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616892" y="1974818"/>
        <a:ext cx="151015" cy="5551"/>
      </dsp:txXfrm>
    </dsp:sp>
    <dsp:sp modelId="{9F9D52C4-36C7-457C-9E8D-7AC22B63C149}">
      <dsp:nvSpPr>
        <dsp:cNvPr id="0" name=""/>
        <dsp:cNvSpPr/>
      </dsp:nvSpPr>
      <dsp:spPr>
        <a:xfrm>
          <a:off x="2969974" y="268902"/>
          <a:ext cx="2413694" cy="1448216"/>
        </a:xfrm>
        <a:prstGeom prst="rect">
          <a:avLst/>
        </a:prstGeom>
        <a:gradFill rotWithShape="0">
          <a:gsLst>
            <a:gs pos="0">
              <a:schemeClr val="accent3">
                <a:hueOff val="3750088"/>
                <a:satOff val="-5627"/>
                <a:lumOff val="-915"/>
                <a:alphaOff val="0"/>
                <a:shade val="51000"/>
                <a:satMod val="130000"/>
              </a:schemeClr>
            </a:gs>
            <a:gs pos="80000">
              <a:schemeClr val="accent3">
                <a:hueOff val="3750088"/>
                <a:satOff val="-5627"/>
                <a:lumOff val="-915"/>
                <a:alphaOff val="0"/>
                <a:shade val="93000"/>
                <a:satMod val="130000"/>
              </a:schemeClr>
            </a:gs>
            <a:gs pos="100000">
              <a:schemeClr val="accent3">
                <a:hueOff val="3750088"/>
                <a:satOff val="-5627"/>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1" kern="1200" dirty="0"/>
            <a:t>Step 2 -  Add other words to clarify the focus of your research</a:t>
          </a:r>
        </a:p>
      </dsp:txBody>
      <dsp:txXfrm>
        <a:off x="2969974" y="268902"/>
        <a:ext cx="2413694" cy="1448216"/>
      </dsp:txXfrm>
    </dsp:sp>
    <dsp:sp modelId="{1E4EF120-D7DB-41FE-B268-BA9393B78C5B}">
      <dsp:nvSpPr>
        <dsp:cNvPr id="0" name=""/>
        <dsp:cNvSpPr/>
      </dsp:nvSpPr>
      <dsp:spPr>
        <a:xfrm>
          <a:off x="2413025" y="2950657"/>
          <a:ext cx="524549" cy="91440"/>
        </a:xfrm>
        <a:custGeom>
          <a:avLst/>
          <a:gdLst/>
          <a:ahLst/>
          <a:cxnLst/>
          <a:rect l="0" t="0" r="0" b="0"/>
          <a:pathLst>
            <a:path>
              <a:moveTo>
                <a:pt x="0" y="45720"/>
              </a:moveTo>
              <a:lnTo>
                <a:pt x="524549" y="45720"/>
              </a:lnTo>
            </a:path>
          </a:pathLst>
        </a:custGeom>
        <a:noFill/>
        <a:ln w="9525" cap="flat" cmpd="sng" algn="ctr">
          <a:solidFill>
            <a:schemeClr val="accent3">
              <a:hueOff val="11250264"/>
              <a:satOff val="-16880"/>
              <a:lumOff val="-2745"/>
              <a:alphaOff val="0"/>
            </a:schemeClr>
          </a:solidFill>
          <a:prstDash val="solid"/>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661421" y="2993601"/>
        <a:ext cx="27757" cy="5551"/>
      </dsp:txXfrm>
    </dsp:sp>
    <dsp:sp modelId="{BD3A1922-2D79-4366-BB13-B4B96FD5D7DA}">
      <dsp:nvSpPr>
        <dsp:cNvPr id="0" name=""/>
        <dsp:cNvSpPr/>
      </dsp:nvSpPr>
      <dsp:spPr>
        <a:xfrm>
          <a:off x="1130" y="2272268"/>
          <a:ext cx="2413694" cy="1448216"/>
        </a:xfrm>
        <a:prstGeom prst="rect">
          <a:avLst/>
        </a:prstGeom>
        <a:gradFill rotWithShape="0">
          <a:gsLst>
            <a:gs pos="0">
              <a:schemeClr val="accent3">
                <a:hueOff val="7500176"/>
                <a:satOff val="-11253"/>
                <a:lumOff val="-1830"/>
                <a:alphaOff val="0"/>
                <a:shade val="51000"/>
                <a:satMod val="130000"/>
              </a:schemeClr>
            </a:gs>
            <a:gs pos="80000">
              <a:schemeClr val="accent3">
                <a:hueOff val="7500176"/>
                <a:satOff val="-11253"/>
                <a:lumOff val="-1830"/>
                <a:alphaOff val="0"/>
                <a:shade val="93000"/>
                <a:satMod val="130000"/>
              </a:schemeClr>
            </a:gs>
            <a:gs pos="100000">
              <a:schemeClr val="accent3">
                <a:hueOff val="7500176"/>
                <a:satOff val="-11253"/>
                <a:lumOff val="-18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1" kern="1200" dirty="0"/>
            <a:t>Step 3 – Connect the words to form a sentence</a:t>
          </a:r>
        </a:p>
      </dsp:txBody>
      <dsp:txXfrm>
        <a:off x="1130" y="2272268"/>
        <a:ext cx="2413694" cy="1448216"/>
      </dsp:txXfrm>
    </dsp:sp>
    <dsp:sp modelId="{9A666494-C63C-4329-83E7-2A01703F323C}">
      <dsp:nvSpPr>
        <dsp:cNvPr id="0" name=""/>
        <dsp:cNvSpPr/>
      </dsp:nvSpPr>
      <dsp:spPr>
        <a:xfrm>
          <a:off x="2969974" y="2272268"/>
          <a:ext cx="2413694" cy="1448216"/>
        </a:xfrm>
        <a:prstGeom prst="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b="1" kern="1200" dirty="0"/>
            <a:t>Step 4 – Convert this sentence into a formal research statement</a:t>
          </a:r>
        </a:p>
      </dsp:txBody>
      <dsp:txXfrm>
        <a:off x="2969974" y="2272268"/>
        <a:ext cx="2413694" cy="14482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DFC93C-4CCA-4BC2-BD71-A7A7E9CE348E}">
      <dsp:nvSpPr>
        <dsp:cNvPr id="0" name=""/>
        <dsp:cNvSpPr/>
      </dsp:nvSpPr>
      <dsp:spPr>
        <a:xfrm>
          <a:off x="2178475" y="1557122"/>
          <a:ext cx="1027849" cy="1027849"/>
        </a:xfrm>
        <a:prstGeom prst="ellipse">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GB" sz="1900" b="1" kern="1200" dirty="0"/>
            <a:t>Key words</a:t>
          </a:r>
        </a:p>
      </dsp:txBody>
      <dsp:txXfrm>
        <a:off x="2329000" y="1707647"/>
        <a:ext cx="726799" cy="726799"/>
      </dsp:txXfrm>
    </dsp:sp>
    <dsp:sp modelId="{E5127B1B-7455-48D9-97AA-3996B61A5F4C}">
      <dsp:nvSpPr>
        <dsp:cNvPr id="0" name=""/>
        <dsp:cNvSpPr/>
      </dsp:nvSpPr>
      <dsp:spPr>
        <a:xfrm rot="16200000">
          <a:off x="2435316" y="1282860"/>
          <a:ext cx="514166" cy="34358"/>
        </a:xfrm>
        <a:custGeom>
          <a:avLst/>
          <a:gdLst/>
          <a:ahLst/>
          <a:cxnLst/>
          <a:rect l="0" t="0" r="0" b="0"/>
          <a:pathLst>
            <a:path>
              <a:moveTo>
                <a:pt x="0" y="17179"/>
              </a:moveTo>
              <a:lnTo>
                <a:pt x="514166" y="17179"/>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679545" y="1287185"/>
        <a:ext cx="25708" cy="25708"/>
      </dsp:txXfrm>
    </dsp:sp>
    <dsp:sp modelId="{0FD48667-50C9-4452-A7A8-7E240ACE3F20}">
      <dsp:nvSpPr>
        <dsp:cNvPr id="0" name=""/>
        <dsp:cNvSpPr/>
      </dsp:nvSpPr>
      <dsp:spPr>
        <a:xfrm>
          <a:off x="2178475" y="15106"/>
          <a:ext cx="1027849" cy="1027849"/>
        </a:xfrm>
        <a:prstGeom prst="ellipse">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Identify</a:t>
          </a:r>
        </a:p>
      </dsp:txBody>
      <dsp:txXfrm>
        <a:off x="2329000" y="165631"/>
        <a:ext cx="726799" cy="726799"/>
      </dsp:txXfrm>
    </dsp:sp>
    <dsp:sp modelId="{4454CFBD-B097-4122-BE0B-5FC8CF3908B3}">
      <dsp:nvSpPr>
        <dsp:cNvPr id="0" name=""/>
        <dsp:cNvSpPr/>
      </dsp:nvSpPr>
      <dsp:spPr>
        <a:xfrm rot="19285714">
          <a:off x="3038115" y="1573152"/>
          <a:ext cx="514166" cy="34358"/>
        </a:xfrm>
        <a:custGeom>
          <a:avLst/>
          <a:gdLst/>
          <a:ahLst/>
          <a:cxnLst/>
          <a:rect l="0" t="0" r="0" b="0"/>
          <a:pathLst>
            <a:path>
              <a:moveTo>
                <a:pt x="0" y="17179"/>
              </a:moveTo>
              <a:lnTo>
                <a:pt x="514166" y="17179"/>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282344" y="1577477"/>
        <a:ext cx="25708" cy="25708"/>
      </dsp:txXfrm>
    </dsp:sp>
    <dsp:sp modelId="{6F8D86FE-D6BD-463A-966F-1E8096E051B2}">
      <dsp:nvSpPr>
        <dsp:cNvPr id="0" name=""/>
        <dsp:cNvSpPr/>
      </dsp:nvSpPr>
      <dsp:spPr>
        <a:xfrm>
          <a:off x="3384071" y="595691"/>
          <a:ext cx="1027849" cy="1027849"/>
        </a:xfrm>
        <a:prstGeom prst="ellipse">
          <a:avLst/>
        </a:prstGeom>
        <a:solidFill>
          <a:schemeClr val="accent4">
            <a:hueOff val="-744128"/>
            <a:satOff val="4483"/>
            <a:lumOff val="359"/>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Assess</a:t>
          </a:r>
        </a:p>
      </dsp:txBody>
      <dsp:txXfrm>
        <a:off x="3534596" y="746216"/>
        <a:ext cx="726799" cy="726799"/>
      </dsp:txXfrm>
    </dsp:sp>
    <dsp:sp modelId="{19B2FD52-0B49-4BAB-998B-F1F94D89B0AF}">
      <dsp:nvSpPr>
        <dsp:cNvPr id="0" name=""/>
        <dsp:cNvSpPr/>
      </dsp:nvSpPr>
      <dsp:spPr>
        <a:xfrm rot="771429">
          <a:off x="3186994" y="2225434"/>
          <a:ext cx="514166" cy="34358"/>
        </a:xfrm>
        <a:custGeom>
          <a:avLst/>
          <a:gdLst/>
          <a:ahLst/>
          <a:cxnLst/>
          <a:rect l="0" t="0" r="0" b="0"/>
          <a:pathLst>
            <a:path>
              <a:moveTo>
                <a:pt x="0" y="17179"/>
              </a:moveTo>
              <a:lnTo>
                <a:pt x="514166" y="17179"/>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431223" y="2229759"/>
        <a:ext cx="25708" cy="25708"/>
      </dsp:txXfrm>
    </dsp:sp>
    <dsp:sp modelId="{BD253985-38D4-4ED2-BB06-4C0121E6F25D}">
      <dsp:nvSpPr>
        <dsp:cNvPr id="0" name=""/>
        <dsp:cNvSpPr/>
      </dsp:nvSpPr>
      <dsp:spPr>
        <a:xfrm>
          <a:off x="3681829" y="1900253"/>
          <a:ext cx="1027849" cy="1027849"/>
        </a:xfrm>
        <a:prstGeom prst="ellipse">
          <a:avLst/>
        </a:prstGeom>
        <a:solidFill>
          <a:schemeClr val="accent4">
            <a:hueOff val="-1488257"/>
            <a:satOff val="8966"/>
            <a:lumOff val="719"/>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Evaluate</a:t>
          </a:r>
        </a:p>
      </dsp:txBody>
      <dsp:txXfrm>
        <a:off x="3832354" y="2050778"/>
        <a:ext cx="726799" cy="726799"/>
      </dsp:txXfrm>
    </dsp:sp>
    <dsp:sp modelId="{06C40D67-DA45-4B9A-AFE4-BFC859CE61EC}">
      <dsp:nvSpPr>
        <dsp:cNvPr id="0" name=""/>
        <dsp:cNvSpPr/>
      </dsp:nvSpPr>
      <dsp:spPr>
        <a:xfrm rot="3857143">
          <a:off x="2769844" y="2748522"/>
          <a:ext cx="514166" cy="34358"/>
        </a:xfrm>
        <a:custGeom>
          <a:avLst/>
          <a:gdLst/>
          <a:ahLst/>
          <a:cxnLst/>
          <a:rect l="0" t="0" r="0" b="0"/>
          <a:pathLst>
            <a:path>
              <a:moveTo>
                <a:pt x="0" y="17179"/>
              </a:moveTo>
              <a:lnTo>
                <a:pt x="514166" y="17179"/>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014073" y="2752847"/>
        <a:ext cx="25708" cy="25708"/>
      </dsp:txXfrm>
    </dsp:sp>
    <dsp:sp modelId="{1F923B4F-4A19-4762-8E94-8295C16EA0C3}">
      <dsp:nvSpPr>
        <dsp:cNvPr id="0" name=""/>
        <dsp:cNvSpPr/>
      </dsp:nvSpPr>
      <dsp:spPr>
        <a:xfrm>
          <a:off x="2847530" y="2946431"/>
          <a:ext cx="1027849" cy="1027849"/>
        </a:xfrm>
        <a:prstGeom prst="ellipse">
          <a:avLst/>
        </a:prstGeom>
        <a:solidFill>
          <a:schemeClr val="accent4">
            <a:hueOff val="-2232385"/>
            <a:satOff val="13449"/>
            <a:lumOff val="1078"/>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Explore</a:t>
          </a:r>
        </a:p>
      </dsp:txBody>
      <dsp:txXfrm>
        <a:off x="2998055" y="3096956"/>
        <a:ext cx="726799" cy="726799"/>
      </dsp:txXfrm>
    </dsp:sp>
    <dsp:sp modelId="{610EBAE9-1DD5-4DDD-877D-7F94802D282B}">
      <dsp:nvSpPr>
        <dsp:cNvPr id="0" name=""/>
        <dsp:cNvSpPr/>
      </dsp:nvSpPr>
      <dsp:spPr>
        <a:xfrm rot="6942857">
          <a:off x="2100788" y="2748522"/>
          <a:ext cx="514166" cy="34358"/>
        </a:xfrm>
        <a:custGeom>
          <a:avLst/>
          <a:gdLst/>
          <a:ahLst/>
          <a:cxnLst/>
          <a:rect l="0" t="0" r="0" b="0"/>
          <a:pathLst>
            <a:path>
              <a:moveTo>
                <a:pt x="0" y="17179"/>
              </a:moveTo>
              <a:lnTo>
                <a:pt x="514166" y="17179"/>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345017" y="2752847"/>
        <a:ext cx="25708" cy="25708"/>
      </dsp:txXfrm>
    </dsp:sp>
    <dsp:sp modelId="{A680B663-72AC-42FE-B169-8C2C4235622C}">
      <dsp:nvSpPr>
        <dsp:cNvPr id="0" name=""/>
        <dsp:cNvSpPr/>
      </dsp:nvSpPr>
      <dsp:spPr>
        <a:xfrm>
          <a:off x="1509419" y="2946431"/>
          <a:ext cx="1027849" cy="1027849"/>
        </a:xfrm>
        <a:prstGeom prst="ellipse">
          <a:avLst/>
        </a:prstGeom>
        <a:solidFill>
          <a:schemeClr val="accent4">
            <a:hueOff val="-2976513"/>
            <a:satOff val="17933"/>
            <a:lumOff val="1437"/>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Outline</a:t>
          </a:r>
        </a:p>
      </dsp:txBody>
      <dsp:txXfrm>
        <a:off x="1659944" y="3096956"/>
        <a:ext cx="726799" cy="726799"/>
      </dsp:txXfrm>
    </dsp:sp>
    <dsp:sp modelId="{F8A299F0-9C66-4458-914B-0A21C0FBCF02}">
      <dsp:nvSpPr>
        <dsp:cNvPr id="0" name=""/>
        <dsp:cNvSpPr/>
      </dsp:nvSpPr>
      <dsp:spPr>
        <a:xfrm rot="10028571">
          <a:off x="1683639" y="2225434"/>
          <a:ext cx="514166" cy="34358"/>
        </a:xfrm>
        <a:custGeom>
          <a:avLst/>
          <a:gdLst/>
          <a:ahLst/>
          <a:cxnLst/>
          <a:rect l="0" t="0" r="0" b="0"/>
          <a:pathLst>
            <a:path>
              <a:moveTo>
                <a:pt x="0" y="17179"/>
              </a:moveTo>
              <a:lnTo>
                <a:pt x="514166" y="17179"/>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1927868" y="2229759"/>
        <a:ext cx="25708" cy="25708"/>
      </dsp:txXfrm>
    </dsp:sp>
    <dsp:sp modelId="{D7F0A00C-ECFC-4E7F-8A0A-F4FFC6ED3601}">
      <dsp:nvSpPr>
        <dsp:cNvPr id="0" name=""/>
        <dsp:cNvSpPr/>
      </dsp:nvSpPr>
      <dsp:spPr>
        <a:xfrm>
          <a:off x="675120" y="1900253"/>
          <a:ext cx="1027849" cy="1027849"/>
        </a:xfrm>
        <a:prstGeom prst="ellipse">
          <a:avLst/>
        </a:prstGeom>
        <a:solidFill>
          <a:schemeClr val="accent4">
            <a:hueOff val="-3720641"/>
            <a:satOff val="22416"/>
            <a:lumOff val="1797"/>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Discuss</a:t>
          </a:r>
        </a:p>
      </dsp:txBody>
      <dsp:txXfrm>
        <a:off x="825645" y="2050778"/>
        <a:ext cx="726799" cy="726799"/>
      </dsp:txXfrm>
    </dsp:sp>
    <dsp:sp modelId="{EEE4DBDF-9000-41AB-80ED-147B66D8E155}">
      <dsp:nvSpPr>
        <dsp:cNvPr id="0" name=""/>
        <dsp:cNvSpPr/>
      </dsp:nvSpPr>
      <dsp:spPr>
        <a:xfrm rot="13114286">
          <a:off x="1832518" y="1573152"/>
          <a:ext cx="514166" cy="34358"/>
        </a:xfrm>
        <a:custGeom>
          <a:avLst/>
          <a:gdLst/>
          <a:ahLst/>
          <a:cxnLst/>
          <a:rect l="0" t="0" r="0" b="0"/>
          <a:pathLst>
            <a:path>
              <a:moveTo>
                <a:pt x="0" y="17179"/>
              </a:moveTo>
              <a:lnTo>
                <a:pt x="514166" y="17179"/>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076747" y="1577477"/>
        <a:ext cx="25708" cy="25708"/>
      </dsp:txXfrm>
    </dsp:sp>
    <dsp:sp modelId="{490116A9-592C-4A04-8381-854EC88E9E1D}">
      <dsp:nvSpPr>
        <dsp:cNvPr id="0" name=""/>
        <dsp:cNvSpPr/>
      </dsp:nvSpPr>
      <dsp:spPr>
        <a:xfrm>
          <a:off x="972878" y="595691"/>
          <a:ext cx="1027849" cy="1027849"/>
        </a:xfrm>
        <a:prstGeom prst="ellipse">
          <a:avLst/>
        </a:prstGeom>
        <a:solidFill>
          <a:schemeClr val="accent4">
            <a:hueOff val="-4464770"/>
            <a:satOff val="26899"/>
            <a:lumOff val="2156"/>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t>Analyse</a:t>
          </a:r>
        </a:p>
      </dsp:txBody>
      <dsp:txXfrm>
        <a:off x="1123403" y="746216"/>
        <a:ext cx="726799" cy="7267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EB0ADA-81EA-4709-9C6E-DE5212A9ABA5}">
      <dsp:nvSpPr>
        <dsp:cNvPr id="0" name=""/>
        <dsp:cNvSpPr/>
      </dsp:nvSpPr>
      <dsp:spPr>
        <a:xfrm>
          <a:off x="-4848614" y="-743065"/>
          <a:ext cx="5774881" cy="5774881"/>
        </a:xfrm>
        <a:prstGeom prst="blockArc">
          <a:avLst>
            <a:gd name="adj1" fmla="val 18900000"/>
            <a:gd name="adj2" fmla="val 2700000"/>
            <a:gd name="adj3" fmla="val 374"/>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817707-3E44-4DA2-BF42-87672BF58870}">
      <dsp:nvSpPr>
        <dsp:cNvPr id="0" name=""/>
        <dsp:cNvSpPr/>
      </dsp:nvSpPr>
      <dsp:spPr>
        <a:xfrm>
          <a:off x="485077" y="329719"/>
          <a:ext cx="6859131" cy="659781"/>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3702"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solidFill>
                <a:schemeClr val="tx1"/>
              </a:solidFill>
            </a:rPr>
            <a:t>Words</a:t>
          </a:r>
        </a:p>
      </dsp:txBody>
      <dsp:txXfrm>
        <a:off x="485077" y="329719"/>
        <a:ext cx="6859131" cy="659781"/>
      </dsp:txXfrm>
    </dsp:sp>
    <dsp:sp modelId="{2A986AC1-1DF6-4ED3-87E1-870035DA7B0A}">
      <dsp:nvSpPr>
        <dsp:cNvPr id="0" name=""/>
        <dsp:cNvSpPr/>
      </dsp:nvSpPr>
      <dsp:spPr>
        <a:xfrm>
          <a:off x="72713" y="247246"/>
          <a:ext cx="824726" cy="824726"/>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029C914-C327-406F-B1FF-433D7EB69764}">
      <dsp:nvSpPr>
        <dsp:cNvPr id="0" name=""/>
        <dsp:cNvSpPr/>
      </dsp:nvSpPr>
      <dsp:spPr>
        <a:xfrm>
          <a:off x="863345" y="1319562"/>
          <a:ext cx="6480863" cy="659781"/>
        </a:xfrm>
        <a:prstGeom prst="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3702"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solidFill>
                <a:schemeClr val="tx1"/>
              </a:solidFill>
            </a:rPr>
            <a:t>Focus</a:t>
          </a:r>
        </a:p>
      </dsp:txBody>
      <dsp:txXfrm>
        <a:off x="863345" y="1319562"/>
        <a:ext cx="6480863" cy="659781"/>
      </dsp:txXfrm>
    </dsp:sp>
    <dsp:sp modelId="{89924382-D4AA-4ABF-A20D-8251DD8486B5}">
      <dsp:nvSpPr>
        <dsp:cNvPr id="0" name=""/>
        <dsp:cNvSpPr/>
      </dsp:nvSpPr>
      <dsp:spPr>
        <a:xfrm>
          <a:off x="450981" y="1237090"/>
          <a:ext cx="824726" cy="824726"/>
        </a:xfrm>
        <a:prstGeom prst="ellipse">
          <a:avLst/>
        </a:prstGeom>
        <a:solidFill>
          <a:schemeClr val="lt1">
            <a:hueOff val="0"/>
            <a:satOff val="0"/>
            <a:lumOff val="0"/>
            <a:alphaOff val="0"/>
          </a:schemeClr>
        </a:solidFill>
        <a:ln w="25400" cap="flat" cmpd="sng" algn="ctr">
          <a:solidFill>
            <a:schemeClr val="accent3">
              <a:hueOff val="3750088"/>
              <a:satOff val="-5627"/>
              <a:lumOff val="-915"/>
              <a:alphaOff val="0"/>
            </a:schemeClr>
          </a:solidFill>
          <a:prstDash val="solid"/>
        </a:ln>
        <a:effectLst/>
      </dsp:spPr>
      <dsp:style>
        <a:lnRef idx="2">
          <a:scrgbClr r="0" g="0" b="0"/>
        </a:lnRef>
        <a:fillRef idx="1">
          <a:scrgbClr r="0" g="0" b="0"/>
        </a:fillRef>
        <a:effectRef idx="0">
          <a:scrgbClr r="0" g="0" b="0"/>
        </a:effectRef>
        <a:fontRef idx="minor"/>
      </dsp:style>
    </dsp:sp>
    <dsp:sp modelId="{801FAADE-8D77-4216-8AFA-450A02F341F9}">
      <dsp:nvSpPr>
        <dsp:cNvPr id="0" name=""/>
        <dsp:cNvSpPr/>
      </dsp:nvSpPr>
      <dsp:spPr>
        <a:xfrm>
          <a:off x="863345" y="2309406"/>
          <a:ext cx="6480863" cy="659781"/>
        </a:xfrm>
        <a:prstGeom prst="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3702"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solidFill>
                <a:schemeClr val="tx1"/>
              </a:solidFill>
            </a:rPr>
            <a:t>Purpose</a:t>
          </a:r>
        </a:p>
      </dsp:txBody>
      <dsp:txXfrm>
        <a:off x="863345" y="2309406"/>
        <a:ext cx="6480863" cy="659781"/>
      </dsp:txXfrm>
    </dsp:sp>
    <dsp:sp modelId="{79C7B555-ECA9-4501-8BAC-86898E2ABA1B}">
      <dsp:nvSpPr>
        <dsp:cNvPr id="0" name=""/>
        <dsp:cNvSpPr/>
      </dsp:nvSpPr>
      <dsp:spPr>
        <a:xfrm>
          <a:off x="450981" y="2226933"/>
          <a:ext cx="824726" cy="824726"/>
        </a:xfrm>
        <a:prstGeom prst="ellipse">
          <a:avLst/>
        </a:prstGeom>
        <a:solidFill>
          <a:schemeClr val="lt1">
            <a:hueOff val="0"/>
            <a:satOff val="0"/>
            <a:lumOff val="0"/>
            <a:alphaOff val="0"/>
          </a:schemeClr>
        </a:solidFill>
        <a:ln w="25400" cap="flat" cmpd="sng" algn="ctr">
          <a:solidFill>
            <a:schemeClr val="accent3">
              <a:hueOff val="7500176"/>
              <a:satOff val="-11253"/>
              <a:lumOff val="-1830"/>
              <a:alphaOff val="0"/>
            </a:schemeClr>
          </a:solidFill>
          <a:prstDash val="solid"/>
        </a:ln>
        <a:effectLst/>
      </dsp:spPr>
      <dsp:style>
        <a:lnRef idx="2">
          <a:scrgbClr r="0" g="0" b="0"/>
        </a:lnRef>
        <a:fillRef idx="1">
          <a:scrgbClr r="0" g="0" b="0"/>
        </a:fillRef>
        <a:effectRef idx="0">
          <a:scrgbClr r="0" g="0" b="0"/>
        </a:effectRef>
        <a:fontRef idx="minor"/>
      </dsp:style>
    </dsp:sp>
    <dsp:sp modelId="{DAEB19B3-0DA6-41EA-AFEB-B2413E903E4D}">
      <dsp:nvSpPr>
        <dsp:cNvPr id="0" name=""/>
        <dsp:cNvSpPr/>
      </dsp:nvSpPr>
      <dsp:spPr>
        <a:xfrm>
          <a:off x="485077" y="3299250"/>
          <a:ext cx="6859131" cy="659781"/>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3702"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solidFill>
                <a:schemeClr val="tx1"/>
              </a:solidFill>
            </a:rPr>
            <a:t>Presentation</a:t>
          </a:r>
        </a:p>
      </dsp:txBody>
      <dsp:txXfrm>
        <a:off x="485077" y="3299250"/>
        <a:ext cx="6859131" cy="659781"/>
      </dsp:txXfrm>
    </dsp:sp>
    <dsp:sp modelId="{7148AE33-2D7C-472E-8AD6-126C88324829}">
      <dsp:nvSpPr>
        <dsp:cNvPr id="0" name=""/>
        <dsp:cNvSpPr/>
      </dsp:nvSpPr>
      <dsp:spPr>
        <a:xfrm>
          <a:off x="72713" y="3216777"/>
          <a:ext cx="824726" cy="824726"/>
        </a:xfrm>
        <a:prstGeom prst="ellipse">
          <a:avLst/>
        </a:prstGeom>
        <a:solidFill>
          <a:schemeClr val="lt1">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9CA43C-13A0-4359-A90A-2E9EFC6A0084}">
      <dsp:nvSpPr>
        <dsp:cNvPr id="0" name=""/>
        <dsp:cNvSpPr/>
      </dsp:nvSpPr>
      <dsp:spPr>
        <a:xfrm>
          <a:off x="154881" y="0"/>
          <a:ext cx="2017761" cy="2017761"/>
        </a:xfrm>
        <a:prstGeom prst="triangl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6E2D908-0C95-4F3D-8943-F132E0902FD0}">
      <dsp:nvSpPr>
        <dsp:cNvPr id="0" name=""/>
        <dsp:cNvSpPr/>
      </dsp:nvSpPr>
      <dsp:spPr>
        <a:xfrm>
          <a:off x="1133676" y="202859"/>
          <a:ext cx="1311544" cy="477641"/>
        </a:xfrm>
        <a:prstGeom prst="round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1</a:t>
          </a:r>
          <a:r>
            <a:rPr lang="en-GB" sz="1300" kern="1200" baseline="30000" dirty="0"/>
            <a:t>st</a:t>
          </a:r>
          <a:r>
            <a:rPr lang="en-GB" sz="1300" kern="1200" dirty="0"/>
            <a:t> Objective</a:t>
          </a:r>
        </a:p>
      </dsp:txBody>
      <dsp:txXfrm>
        <a:off x="1156993" y="226176"/>
        <a:ext cx="1264910" cy="431007"/>
      </dsp:txXfrm>
    </dsp:sp>
    <dsp:sp modelId="{6BAC3853-349A-45DD-AF2E-FAC7A28ED8EE}">
      <dsp:nvSpPr>
        <dsp:cNvPr id="0" name=""/>
        <dsp:cNvSpPr/>
      </dsp:nvSpPr>
      <dsp:spPr>
        <a:xfrm>
          <a:off x="1133676" y="740206"/>
          <a:ext cx="1311544" cy="477641"/>
        </a:xfrm>
        <a:prstGeom prst="roundRect">
          <a:avLst/>
        </a:prstGeom>
        <a:solidFill>
          <a:schemeClr val="lt1">
            <a:alpha val="90000"/>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2</a:t>
          </a:r>
          <a:r>
            <a:rPr lang="en-GB" sz="1300" kern="1200" baseline="30000" dirty="0"/>
            <a:t>nd</a:t>
          </a:r>
          <a:r>
            <a:rPr lang="en-GB" sz="1300" kern="1200" dirty="0"/>
            <a:t> + objectives</a:t>
          </a:r>
        </a:p>
      </dsp:txBody>
      <dsp:txXfrm>
        <a:off x="1156993" y="763523"/>
        <a:ext cx="1264910" cy="431007"/>
      </dsp:txXfrm>
    </dsp:sp>
    <dsp:sp modelId="{76D42B7A-38BE-4461-8921-6F00B4BA0394}">
      <dsp:nvSpPr>
        <dsp:cNvPr id="0" name=""/>
        <dsp:cNvSpPr/>
      </dsp:nvSpPr>
      <dsp:spPr>
        <a:xfrm>
          <a:off x="1133676" y="1277554"/>
          <a:ext cx="1311544" cy="477641"/>
        </a:xfrm>
        <a:prstGeom prst="round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Final objective</a:t>
          </a:r>
        </a:p>
      </dsp:txBody>
      <dsp:txXfrm>
        <a:off x="1156993" y="1300871"/>
        <a:ext cx="1264910" cy="43100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CD43FF-44A3-4157-BB5C-7EF14AF27C8F}">
      <dsp:nvSpPr>
        <dsp:cNvPr id="0" name=""/>
        <dsp:cNvSpPr/>
      </dsp:nvSpPr>
      <dsp:spPr>
        <a:xfrm rot="16200000">
          <a:off x="1024" y="697135"/>
          <a:ext cx="2595116" cy="2595116"/>
        </a:xfrm>
        <a:prstGeom prst="downArrow">
          <a:avLst>
            <a:gd name="adj1" fmla="val 50000"/>
            <a:gd name="adj2" fmla="val 35000"/>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b="1" kern="1200" dirty="0"/>
            <a:t>Collecting empirical data</a:t>
          </a:r>
        </a:p>
      </dsp:txBody>
      <dsp:txXfrm rot="5400000">
        <a:off x="1025" y="1345913"/>
        <a:ext cx="2140971" cy="1297558"/>
      </dsp:txXfrm>
    </dsp:sp>
    <dsp:sp modelId="{7B890F18-D3EA-4ACF-8A00-9B63C413C921}">
      <dsp:nvSpPr>
        <dsp:cNvPr id="0" name=""/>
        <dsp:cNvSpPr/>
      </dsp:nvSpPr>
      <dsp:spPr>
        <a:xfrm rot="5400000">
          <a:off x="2788659" y="697135"/>
          <a:ext cx="2595116" cy="2595116"/>
        </a:xfrm>
        <a:prstGeom prst="downArrow">
          <a:avLst>
            <a:gd name="adj1" fmla="val 50000"/>
            <a:gd name="adj2" fmla="val 35000"/>
          </a:avLst>
        </a:prstGeom>
        <a:solidFill>
          <a:schemeClr val="accent3">
            <a:hueOff val="11250264"/>
            <a:satOff val="-16880"/>
            <a:lumOff val="-2745"/>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b="1" kern="1200" dirty="0"/>
            <a:t>Literature review</a:t>
          </a:r>
        </a:p>
      </dsp:txBody>
      <dsp:txXfrm rot="-5400000">
        <a:off x="3242805" y="1345914"/>
        <a:ext cx="2140971" cy="129755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CE0D5-2C3B-42C9-B378-D2510E30706C}">
      <dsp:nvSpPr>
        <dsp:cNvPr id="0" name=""/>
        <dsp:cNvSpPr/>
      </dsp:nvSpPr>
      <dsp:spPr>
        <a:xfrm>
          <a:off x="4653153" y="2249405"/>
          <a:ext cx="1666493" cy="1666493"/>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t>Research Ethics</a:t>
          </a:r>
        </a:p>
      </dsp:txBody>
      <dsp:txXfrm>
        <a:off x="4897205" y="2493457"/>
        <a:ext cx="1178389" cy="1178389"/>
      </dsp:txXfrm>
    </dsp:sp>
    <dsp:sp modelId="{74302B00-2B9E-4AF6-8B23-BA4AE2CC9028}">
      <dsp:nvSpPr>
        <dsp:cNvPr id="0" name=""/>
        <dsp:cNvSpPr/>
      </dsp:nvSpPr>
      <dsp:spPr>
        <a:xfrm rot="10800000">
          <a:off x="3037477" y="2845177"/>
          <a:ext cx="1526812" cy="474950"/>
        </a:xfrm>
        <a:prstGeom prst="leftArrow">
          <a:avLst>
            <a:gd name="adj1" fmla="val 60000"/>
            <a:gd name="adj2" fmla="val 5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127F6C8-1F39-4CE7-8DE7-F70D708A3B87}">
      <dsp:nvSpPr>
        <dsp:cNvPr id="0" name=""/>
        <dsp:cNvSpPr/>
      </dsp:nvSpPr>
      <dsp:spPr>
        <a:xfrm>
          <a:off x="2245893" y="2449385"/>
          <a:ext cx="1583169" cy="1266535"/>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Transparency</a:t>
          </a:r>
        </a:p>
      </dsp:txBody>
      <dsp:txXfrm>
        <a:off x="2282989" y="2486481"/>
        <a:ext cx="1508977" cy="1192343"/>
      </dsp:txXfrm>
    </dsp:sp>
    <dsp:sp modelId="{4A3A0960-77F8-40E8-BBB5-32923C1BF32F}">
      <dsp:nvSpPr>
        <dsp:cNvPr id="0" name=""/>
        <dsp:cNvSpPr/>
      </dsp:nvSpPr>
      <dsp:spPr>
        <a:xfrm rot="13500000">
          <a:off x="3531154" y="1653337"/>
          <a:ext cx="1526812" cy="474950"/>
        </a:xfrm>
        <a:prstGeom prst="leftArrow">
          <a:avLst>
            <a:gd name="adj1" fmla="val 60000"/>
            <a:gd name="adj2" fmla="val 50000"/>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98CB7E5-B274-423B-91D9-3987C5F09B75}">
      <dsp:nvSpPr>
        <dsp:cNvPr id="0" name=""/>
        <dsp:cNvSpPr/>
      </dsp:nvSpPr>
      <dsp:spPr>
        <a:xfrm>
          <a:off x="2963165" y="717735"/>
          <a:ext cx="1583169" cy="1266535"/>
        </a:xfrm>
        <a:prstGeom prst="roundRect">
          <a:avLst>
            <a:gd name="adj" fmla="val 10000"/>
          </a:avLst>
        </a:prstGeom>
        <a:gradFill rotWithShape="0">
          <a:gsLst>
            <a:gs pos="0">
              <a:schemeClr val="accent4">
                <a:hueOff val="-1116192"/>
                <a:satOff val="6725"/>
                <a:lumOff val="539"/>
                <a:alphaOff val="0"/>
                <a:shade val="51000"/>
                <a:satMod val="130000"/>
              </a:schemeClr>
            </a:gs>
            <a:gs pos="80000">
              <a:schemeClr val="accent4">
                <a:hueOff val="-1116192"/>
                <a:satOff val="6725"/>
                <a:lumOff val="539"/>
                <a:alphaOff val="0"/>
                <a:shade val="93000"/>
                <a:satMod val="130000"/>
              </a:schemeClr>
            </a:gs>
            <a:gs pos="100000">
              <a:schemeClr val="accent4">
                <a:hueOff val="-1116192"/>
                <a:satOff val="6725"/>
                <a:lumOff val="53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Confidentiality</a:t>
          </a:r>
        </a:p>
      </dsp:txBody>
      <dsp:txXfrm>
        <a:off x="3000261" y="754831"/>
        <a:ext cx="1508977" cy="1192343"/>
      </dsp:txXfrm>
    </dsp:sp>
    <dsp:sp modelId="{D326F3A8-502C-4DB0-8C4D-7EE60889585E}">
      <dsp:nvSpPr>
        <dsp:cNvPr id="0" name=""/>
        <dsp:cNvSpPr/>
      </dsp:nvSpPr>
      <dsp:spPr>
        <a:xfrm rot="16200000">
          <a:off x="4722993" y="1159661"/>
          <a:ext cx="1526812" cy="474950"/>
        </a:xfrm>
        <a:prstGeom prst="leftArrow">
          <a:avLst>
            <a:gd name="adj1" fmla="val 60000"/>
            <a:gd name="adj2" fmla="val 50000"/>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F760B94-A2C5-4D72-8860-A43BA0298179}">
      <dsp:nvSpPr>
        <dsp:cNvPr id="0" name=""/>
        <dsp:cNvSpPr/>
      </dsp:nvSpPr>
      <dsp:spPr>
        <a:xfrm>
          <a:off x="4694815" y="463"/>
          <a:ext cx="1583169" cy="1266535"/>
        </a:xfrm>
        <a:prstGeom prst="roundRect">
          <a:avLst>
            <a:gd name="adj" fmla="val 10000"/>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Voluntary</a:t>
          </a:r>
        </a:p>
      </dsp:txBody>
      <dsp:txXfrm>
        <a:off x="4731911" y="37559"/>
        <a:ext cx="1508977" cy="1192343"/>
      </dsp:txXfrm>
    </dsp:sp>
    <dsp:sp modelId="{F7305B21-2AFF-495F-9A45-492BFB61BB89}">
      <dsp:nvSpPr>
        <dsp:cNvPr id="0" name=""/>
        <dsp:cNvSpPr/>
      </dsp:nvSpPr>
      <dsp:spPr>
        <a:xfrm rot="18900000">
          <a:off x="5914833" y="1653337"/>
          <a:ext cx="1526812" cy="474950"/>
        </a:xfrm>
        <a:prstGeom prst="leftArrow">
          <a:avLst>
            <a:gd name="adj1" fmla="val 60000"/>
            <a:gd name="adj2" fmla="val 50000"/>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6816B50A-9A4A-4482-8C12-5DDD3B606B93}">
      <dsp:nvSpPr>
        <dsp:cNvPr id="0" name=""/>
        <dsp:cNvSpPr/>
      </dsp:nvSpPr>
      <dsp:spPr>
        <a:xfrm>
          <a:off x="6426464" y="717735"/>
          <a:ext cx="1583169" cy="1266535"/>
        </a:xfrm>
        <a:prstGeom prst="roundRect">
          <a:avLst>
            <a:gd name="adj" fmla="val 10000"/>
          </a:avLst>
        </a:prstGeom>
        <a:gradFill rotWithShape="0">
          <a:gsLst>
            <a:gs pos="0">
              <a:schemeClr val="accent4">
                <a:hueOff val="-3348577"/>
                <a:satOff val="20174"/>
                <a:lumOff val="1617"/>
                <a:alphaOff val="0"/>
                <a:shade val="51000"/>
                <a:satMod val="130000"/>
              </a:schemeClr>
            </a:gs>
            <a:gs pos="80000">
              <a:schemeClr val="accent4">
                <a:hueOff val="-3348577"/>
                <a:satOff val="20174"/>
                <a:lumOff val="1617"/>
                <a:alphaOff val="0"/>
                <a:shade val="93000"/>
                <a:satMod val="130000"/>
              </a:schemeClr>
            </a:gs>
            <a:gs pos="100000">
              <a:schemeClr val="accent4">
                <a:hueOff val="-3348577"/>
                <a:satOff val="20174"/>
                <a:lumOff val="161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Do no harm</a:t>
          </a:r>
        </a:p>
      </dsp:txBody>
      <dsp:txXfrm>
        <a:off x="6463560" y="754831"/>
        <a:ext cx="1508977" cy="1192343"/>
      </dsp:txXfrm>
    </dsp:sp>
    <dsp:sp modelId="{96BB194D-4BFB-49F5-A30A-65916B7D64F7}">
      <dsp:nvSpPr>
        <dsp:cNvPr id="0" name=""/>
        <dsp:cNvSpPr/>
      </dsp:nvSpPr>
      <dsp:spPr>
        <a:xfrm>
          <a:off x="6408509" y="2845177"/>
          <a:ext cx="1526812" cy="474950"/>
        </a:xfrm>
        <a:prstGeom prst="leftArrow">
          <a:avLst>
            <a:gd name="adj1" fmla="val 60000"/>
            <a:gd name="adj2" fmla="val 5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D82CF4D7-0A95-49B1-8C5A-032CA6AAD3EA}">
      <dsp:nvSpPr>
        <dsp:cNvPr id="0" name=""/>
        <dsp:cNvSpPr/>
      </dsp:nvSpPr>
      <dsp:spPr>
        <a:xfrm>
          <a:off x="7143737" y="2449385"/>
          <a:ext cx="1583169" cy="1266535"/>
        </a:xfrm>
        <a:prstGeom prst="roundRect">
          <a:avLst>
            <a:gd name="adj" fmla="val 10000"/>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2385" tIns="32385" rIns="32385" bIns="32385" numCol="1" spcCol="1270" anchor="ctr" anchorCtr="0">
          <a:noAutofit/>
        </a:bodyPr>
        <a:lstStyle/>
        <a:p>
          <a:pPr marL="0" lvl="0" indent="0" algn="ctr" defTabSz="755650">
            <a:lnSpc>
              <a:spcPct val="90000"/>
            </a:lnSpc>
            <a:spcBef>
              <a:spcPct val="0"/>
            </a:spcBef>
            <a:spcAft>
              <a:spcPct val="35000"/>
            </a:spcAft>
            <a:buNone/>
          </a:pPr>
          <a:r>
            <a:rPr lang="en-GB" sz="1700" kern="1200" dirty="0"/>
            <a:t>Impartial</a:t>
          </a:r>
        </a:p>
      </dsp:txBody>
      <dsp:txXfrm>
        <a:off x="7180833" y="2486481"/>
        <a:ext cx="1508977" cy="119234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6#1">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2">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DA4BDD37-A329-47E8-BF86-D458012D0B0E}" type="datetimeFigureOut">
              <a:rPr lang="en-GB" smtClean="0"/>
              <a:t>29/09/2026</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a:t>
            </a:fld>
            <a:endParaRPr lang="en-GB"/>
          </a:p>
        </p:txBody>
      </p:sp>
    </p:spTree>
    <p:extLst>
      <p:ext uri="{BB962C8B-B14F-4D97-AF65-F5344CB8AC3E}">
        <p14:creationId xmlns:p14="http://schemas.microsoft.com/office/powerpoint/2010/main" val="26393873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29866305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proposal document has a specific role to play</a:t>
            </a:r>
          </a:p>
          <a:p>
            <a:pPr marL="228600" indent="-228600">
              <a:buAutoNum type="arabicPeriod"/>
            </a:pPr>
            <a:r>
              <a:rPr lang="en-GB" dirty="0"/>
              <a:t>It allows you to assign your dissertation a working title</a:t>
            </a:r>
          </a:p>
          <a:p>
            <a:r>
              <a:rPr lang="en-GB" dirty="0"/>
              <a:t>2. It provides some background information</a:t>
            </a:r>
            <a:r>
              <a:rPr lang="en-GB" sz="1200" dirty="0"/>
              <a:t> on the area that interests you or intrigues you, including a brief rationale as to why you want to focus on a particular aspect of the Subject area</a:t>
            </a:r>
          </a:p>
          <a:p>
            <a:r>
              <a:rPr lang="en-GB" sz="1200" dirty="0"/>
              <a:t>3. It Identifies the overall aim of your research (i.e. what you are trying to achieve)</a:t>
            </a:r>
          </a:p>
          <a:p>
            <a:r>
              <a:rPr lang="en-GB" sz="1200" dirty="0"/>
              <a:t>4. Allows you to Specify the individual objectives required to help you achieve your research aim</a:t>
            </a:r>
          </a:p>
          <a:p>
            <a:r>
              <a:rPr lang="en-GB" sz="1200" dirty="0"/>
              <a:t>5. You are able to Outline how you will carry out your research (i.e. your methodology and methods e.g. survey, case study, questionnaires, interviews etc)</a:t>
            </a:r>
          </a:p>
          <a:p>
            <a:r>
              <a:rPr lang="en-GB" sz="1200" dirty="0"/>
              <a:t>6. Provides and early Indication of  whether or not ethical issues arise from the proposal and if so how you are going to address them to meet the University’s standards. You’ll also have to submit a separate Ethics form.</a:t>
            </a:r>
          </a:p>
          <a:p>
            <a:r>
              <a:rPr lang="en-GB" sz="1200" dirty="0"/>
              <a:t>7. List the literature referred to in producing the proposal ( Ref list/bibliography)</a:t>
            </a:r>
          </a:p>
          <a:p>
            <a:endParaRPr lang="en-GB" sz="1200" dirty="0"/>
          </a:p>
          <a:p>
            <a:r>
              <a:rPr lang="en-GB" sz="1200" dirty="0"/>
              <a:t>This is a brief document and I have sent you a template to use to assist with covering all the necessary requirements</a:t>
            </a:r>
          </a:p>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26582286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why do you need to write a proposal?</a:t>
            </a:r>
          </a:p>
          <a:p>
            <a:endParaRPr lang="en-GB" dirty="0"/>
          </a:p>
          <a:p>
            <a:pPr marL="171450" indent="-171450">
              <a:buFont typeface="Arial" panose="020B0604020202020204" pitchFamily="34" charset="0"/>
              <a:buChar char="•"/>
            </a:pPr>
            <a:r>
              <a:rPr lang="en-GB" dirty="0"/>
              <a:t>Allows the University to determine if your research meets academic standards</a:t>
            </a:r>
          </a:p>
          <a:p>
            <a:pPr marL="171450" indent="-171450">
              <a:buFont typeface="Arial" panose="020B0604020202020204" pitchFamily="34" charset="0"/>
              <a:buChar char="•"/>
            </a:pPr>
            <a:r>
              <a:rPr lang="en-GB" dirty="0"/>
              <a:t>Allocation of supervisor</a:t>
            </a:r>
          </a:p>
          <a:p>
            <a:pPr marL="171450" indent="-171450">
              <a:buFont typeface="Arial" panose="020B0604020202020204" pitchFamily="34" charset="0"/>
              <a:buChar char="•"/>
            </a:pPr>
            <a:r>
              <a:rPr lang="en-GB" dirty="0"/>
              <a:t>Reassurance that any ethical considerations are addressed early on</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2320671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Main task of your proposal is to clarify whatever it is that you propose to research.</a:t>
            </a:r>
          </a:p>
          <a:p>
            <a:endParaRPr lang="en-GB" dirty="0"/>
          </a:p>
          <a:p>
            <a:r>
              <a:rPr lang="en-GB" dirty="0"/>
              <a:t>So where do you start?</a:t>
            </a:r>
          </a:p>
          <a:p>
            <a:endParaRPr lang="en-GB" dirty="0"/>
          </a:p>
          <a:p>
            <a:r>
              <a:rPr lang="en-GB" dirty="0"/>
              <a:t>At the beginning…….</a:t>
            </a:r>
          </a:p>
          <a:p>
            <a:pPr marL="228600" indent="-228600">
              <a:buAutoNum type="arabicPeriod"/>
            </a:pPr>
            <a:r>
              <a:rPr lang="en-GB" dirty="0"/>
              <a:t>Pick a subject area that you are interested in /grabs your attention/relevant to your work and course – some of you already have</a:t>
            </a:r>
          </a:p>
          <a:p>
            <a:pPr marL="228600" indent="-228600">
              <a:buAutoNum type="arabicPeriod"/>
            </a:pPr>
            <a:r>
              <a:rPr lang="en-GB" dirty="0"/>
              <a:t>You then need to </a:t>
            </a:r>
            <a:r>
              <a:rPr lang="en-GB" b="1" dirty="0"/>
              <a:t>focus on a particular aspect </a:t>
            </a:r>
            <a:r>
              <a:rPr lang="en-GB" dirty="0"/>
              <a:t>of that subject area that you think is worth researching – don’t go too wide on your subject area</a:t>
            </a:r>
          </a:p>
          <a:p>
            <a:pPr marL="228600" indent="-228600">
              <a:buAutoNum type="arabicPeriod"/>
            </a:pPr>
            <a:r>
              <a:rPr lang="en-GB" dirty="0"/>
              <a:t>You need to then communicate your ideas in writing using the template given to you</a:t>
            </a:r>
          </a:p>
          <a:p>
            <a:pPr marL="228600" indent="-228600">
              <a:buAutoNum type="arabicPeriod"/>
            </a:pPr>
            <a:endParaRPr lang="en-GB" dirty="0"/>
          </a:p>
          <a:p>
            <a:pPr marL="0" indent="0">
              <a:buNone/>
            </a:pPr>
            <a:r>
              <a:rPr lang="en-GB" dirty="0"/>
              <a:t>To  achieve research focus :</a:t>
            </a:r>
          </a:p>
          <a:p>
            <a:pPr marL="228600" indent="-228600">
              <a:buAutoNum type="arabicPeriod"/>
            </a:pPr>
            <a:r>
              <a:rPr lang="en-GB" dirty="0"/>
              <a:t>Think of the subject areas in general terms</a:t>
            </a:r>
          </a:p>
          <a:p>
            <a:pPr marL="228600" indent="-228600">
              <a:buAutoNum type="arabicPeriod"/>
            </a:pPr>
            <a:r>
              <a:rPr lang="en-GB" dirty="0"/>
              <a:t>Then home in on a particular aspect of that subject</a:t>
            </a:r>
          </a:p>
          <a:p>
            <a:pPr marL="228600" indent="-228600">
              <a:buAutoNum type="arabicPeriod"/>
            </a:pPr>
            <a:r>
              <a:rPr lang="en-GB" dirty="0"/>
              <a:t>Do some background reading/research to see if it is worth studying – see how much information you can find on the subject? Is there a lot or hardly any? Are there any gaps that your research will close?</a:t>
            </a:r>
          </a:p>
          <a:p>
            <a:pPr marL="228600" indent="-228600">
              <a:buAutoNum type="arabicPeriod"/>
            </a:pPr>
            <a:endParaRPr lang="en-GB" dirty="0"/>
          </a:p>
          <a:p>
            <a:pPr marL="0" indent="0">
              <a:buNone/>
            </a:pPr>
            <a:r>
              <a:rPr lang="en-GB" dirty="0"/>
              <a:t>Your title should concisely provide the reader with an understanding/overview/the gist of what you are researching in your dissertation</a:t>
            </a:r>
          </a:p>
          <a:p>
            <a:pPr marL="0" indent="0">
              <a:buNone/>
            </a:pPr>
            <a:r>
              <a:rPr lang="en-GB" dirty="0"/>
              <a:t>Think in general terms of your topic</a:t>
            </a:r>
          </a:p>
          <a:p>
            <a:pPr marL="0" indent="0">
              <a:buNone/>
            </a:pPr>
            <a:r>
              <a:rPr lang="en-GB" dirty="0"/>
              <a:t>Identify the aspect of that topic that you want to concentrate on</a:t>
            </a:r>
          </a:p>
          <a:p>
            <a:pPr marL="0" indent="0">
              <a:buNone/>
            </a:pPr>
            <a:r>
              <a:rPr lang="en-GB" dirty="0"/>
              <a:t>Bring them both together to start compiling your Title</a:t>
            </a:r>
          </a:p>
          <a:p>
            <a:pPr marL="0" indent="0">
              <a:buNone/>
            </a:pPr>
            <a:r>
              <a:rPr lang="en-GB" dirty="0"/>
              <a:t>GENERAL – SPECIFIC - TITLE</a:t>
            </a:r>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17405918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research title – which may be a question or written as a statement of intention should be………</a:t>
            </a:r>
          </a:p>
          <a:p>
            <a:endParaRPr lang="en-GB" dirty="0"/>
          </a:p>
          <a:p>
            <a:pPr marL="171450" indent="-171450">
              <a:buFont typeface="Arial" panose="020B0604020202020204" pitchFamily="34" charset="0"/>
              <a:buChar char="•"/>
            </a:pPr>
            <a:r>
              <a:rPr lang="en-GB" dirty="0"/>
              <a:t>Clear – it provides enough specifics that your reader can easily understand its purpose without needing additional explanation</a:t>
            </a:r>
          </a:p>
          <a:p>
            <a:pPr marL="171450" indent="-171450">
              <a:buFont typeface="Arial" panose="020B0604020202020204" pitchFamily="34" charset="0"/>
              <a:buChar char="•"/>
            </a:pPr>
            <a:r>
              <a:rPr lang="en-GB" dirty="0"/>
              <a:t>Focused – it is narrow enough that it can be answered thoroughly in the word count and time that you have</a:t>
            </a:r>
          </a:p>
          <a:p>
            <a:pPr marL="171450" indent="-171450">
              <a:buFont typeface="Arial" panose="020B0604020202020204" pitchFamily="34" charset="0"/>
              <a:buChar char="•"/>
            </a:pPr>
            <a:r>
              <a:rPr lang="en-GB" dirty="0"/>
              <a:t>Concise – it is expressed in the fewest possible words</a:t>
            </a:r>
          </a:p>
          <a:p>
            <a:pPr marL="171450" indent="-171450">
              <a:buFont typeface="Arial" panose="020B0604020202020204" pitchFamily="34" charset="0"/>
              <a:buChar char="•"/>
            </a:pPr>
            <a:r>
              <a:rPr lang="en-GB" dirty="0"/>
              <a:t>Complex – it is not answerable with a simple yes/no but requires analysis of ideas and sources prior to you compiling a concluding answer</a:t>
            </a:r>
          </a:p>
          <a:p>
            <a:pPr marL="171450" indent="-171450">
              <a:buFont typeface="Arial" panose="020B0604020202020204" pitchFamily="34" charset="0"/>
              <a:buChar char="•"/>
            </a:pPr>
            <a:r>
              <a:rPr lang="en-GB" dirty="0"/>
              <a:t>Arguable – its potential answers are open to debate by others rather than accepted facts</a:t>
            </a:r>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28505406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So lets look at some simple examples:</a:t>
            </a:r>
          </a:p>
          <a:p>
            <a:endParaRPr lang="en-GB" dirty="0"/>
          </a:p>
          <a:p>
            <a:r>
              <a:rPr lang="en-GB" dirty="0"/>
              <a:t>Domestic abuse – general subject</a:t>
            </a:r>
          </a:p>
          <a:p>
            <a:r>
              <a:rPr lang="en-GB" dirty="0"/>
              <a:t>Student wants to look at how much domestic abuse is committed by females against males and whether or not there are any common traits in the offending </a:t>
            </a:r>
          </a:p>
          <a:p>
            <a:r>
              <a:rPr lang="en-GB" dirty="0"/>
              <a:t>Then decide how they will approach it – to get the information/data what is the best course of action – to evaluate, to explore or to analyse</a:t>
            </a:r>
          </a:p>
          <a:p>
            <a:endParaRPr lang="en-GB" dirty="0"/>
          </a:p>
          <a:p>
            <a:r>
              <a:rPr lang="en-GB" dirty="0"/>
              <a:t>Result :  A critical analysis of the prevalence of female perpetrated domestic abuse and the key characteristics surrounding it</a:t>
            </a:r>
          </a:p>
          <a:p>
            <a:endParaRPr lang="en-GB" dirty="0"/>
          </a:p>
          <a:p>
            <a:r>
              <a:rPr lang="en-GB" dirty="0"/>
              <a:t>Another simple example for UG</a:t>
            </a:r>
          </a:p>
          <a:p>
            <a:endParaRPr lang="en-GB" dirty="0"/>
          </a:p>
          <a:p>
            <a:r>
              <a:rPr lang="en-GB" dirty="0"/>
              <a:t>Match fixing  - general subject</a:t>
            </a:r>
          </a:p>
          <a:p>
            <a:r>
              <a:rPr lang="en-GB" dirty="0"/>
              <a:t>Student wants to look at the different methods of preventing it and do they work are they effective</a:t>
            </a:r>
          </a:p>
          <a:p>
            <a:r>
              <a:rPr lang="en-GB" dirty="0"/>
              <a:t>How to approach it – question or statement</a:t>
            </a:r>
          </a:p>
          <a:p>
            <a:r>
              <a:rPr lang="en-GB" dirty="0"/>
              <a:t> Result : Question – How effective are the current methods to stop match fixing within the UK Football Associations</a:t>
            </a:r>
          </a:p>
          <a:p>
            <a:endParaRPr lang="en-GB" dirty="0"/>
          </a:p>
          <a:p>
            <a:r>
              <a:rPr lang="en-GB" dirty="0"/>
              <a:t>Think of your own chosen area and break it </a:t>
            </a:r>
          </a:p>
          <a:p>
            <a:r>
              <a:rPr lang="en-GB" dirty="0"/>
              <a:t>Down as illustrated above</a:t>
            </a:r>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32106433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look at this research question</a:t>
            </a:r>
          </a:p>
          <a:p>
            <a:endParaRPr lang="en-GB" dirty="0"/>
          </a:p>
          <a:p>
            <a:r>
              <a:rPr lang="en-GB" dirty="0"/>
              <a:t>What do you think?</a:t>
            </a:r>
          </a:p>
          <a:p>
            <a:r>
              <a:rPr lang="en-GB" dirty="0"/>
              <a:t>What would you change and why?</a:t>
            </a:r>
          </a:p>
          <a:p>
            <a:endParaRPr lang="en-GB" dirty="0"/>
          </a:p>
          <a:p>
            <a:r>
              <a:rPr lang="en-GB" dirty="0"/>
              <a:t>Break it down – social networking  - which ones? </a:t>
            </a:r>
          </a:p>
          <a:p>
            <a:r>
              <a:rPr lang="en-GB" dirty="0"/>
              <a:t>Harm – what type of harm? </a:t>
            </a:r>
          </a:p>
          <a:p>
            <a:r>
              <a:rPr lang="en-GB" dirty="0"/>
              <a:t>To whom? – children/adults/gender/age groups/ other groups/ organisations etc </a:t>
            </a:r>
            <a:r>
              <a:rPr lang="en-GB" dirty="0" err="1"/>
              <a:t>etc</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19400617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How can road deaths resulting from drug/drink driving be prevented?</a:t>
            </a:r>
          </a:p>
          <a:p>
            <a:pPr marL="0" indent="0">
              <a:buNone/>
            </a:pPr>
            <a:r>
              <a:rPr lang="en-GB" dirty="0"/>
              <a:t>This asks for a ready made solution to the problem and is too wide.</a:t>
            </a:r>
          </a:p>
          <a:p>
            <a:pPr marL="0" indent="0">
              <a:buNone/>
            </a:pPr>
            <a:r>
              <a:rPr lang="en-GB" dirty="0"/>
              <a:t>Broken down it could be</a:t>
            </a:r>
          </a:p>
          <a:p>
            <a:pPr marL="0" indent="0">
              <a:buNone/>
            </a:pPr>
            <a:r>
              <a:rPr lang="en-GB" b="1" dirty="0"/>
              <a:t>What effect do different legal approaches have on the number of deaths that result from drink/drug driving within Wales/SWP/rural communities </a:t>
            </a:r>
            <a:r>
              <a:rPr lang="en-GB" dirty="0"/>
              <a:t>etc.</a:t>
            </a:r>
          </a:p>
          <a:p>
            <a:pPr marL="0" indent="0">
              <a:buNone/>
            </a:pPr>
            <a:endParaRPr lang="en-GB" dirty="0"/>
          </a:p>
          <a:p>
            <a:pPr marL="0" indent="0">
              <a:buNone/>
            </a:pPr>
            <a:r>
              <a:rPr lang="en-GB" dirty="0"/>
              <a:t>2. What are the effects on police recruitment from the need to hold a degree?</a:t>
            </a:r>
          </a:p>
          <a:p>
            <a:pPr marL="0" indent="0">
              <a:buNone/>
            </a:pPr>
            <a:r>
              <a:rPr lang="en-GB" dirty="0"/>
              <a:t>Unfocused and too wide – narrowed down to a specific effect, a specific place and a specialist</a:t>
            </a:r>
          </a:p>
          <a:p>
            <a:pPr marL="0" indent="0">
              <a:buNone/>
            </a:pPr>
            <a:r>
              <a:rPr lang="en-GB" dirty="0"/>
              <a:t>e.g. </a:t>
            </a:r>
            <a:r>
              <a:rPr lang="en-GB" b="1" dirty="0"/>
              <a:t>What is the most significant effect of the current police recruitment criteria on the number of persons recruited from rural Welsh communities.</a:t>
            </a:r>
          </a:p>
          <a:p>
            <a:pPr marL="0" indent="0">
              <a:buNone/>
            </a:pPr>
            <a:endParaRPr lang="en-GB" dirty="0"/>
          </a:p>
          <a:p>
            <a:pPr marL="228600" indent="-228600">
              <a:buAutoNum type="arabicPeriod" startAt="3"/>
            </a:pPr>
            <a:r>
              <a:rPr lang="en-GB" dirty="0"/>
              <a:t>What should the police service do about low numbers of hate crime being reported?</a:t>
            </a:r>
          </a:p>
          <a:p>
            <a:pPr marL="0" indent="0">
              <a:buNone/>
            </a:pPr>
            <a:r>
              <a:rPr lang="en-GB" dirty="0"/>
              <a:t>Unfocused – too wide.</a:t>
            </a:r>
          </a:p>
          <a:p>
            <a:pPr marL="0" indent="0">
              <a:buNone/>
            </a:pPr>
            <a:r>
              <a:rPr lang="en-GB" b="1" dirty="0"/>
              <a:t>What are the most effective communication strategies for increasing the number of reported hate crime incidents in DPP/SWP/Wales/ rural communities</a:t>
            </a:r>
          </a:p>
          <a:p>
            <a:pPr marL="0" indent="0">
              <a:buNone/>
            </a:pPr>
            <a:r>
              <a:rPr lang="en-GB" dirty="0"/>
              <a:t>This is narrowed down to areas/locations and can be further narrowed to crime types if necessary. This now aims to find possible solutions in order to make informed decisions.</a:t>
            </a:r>
          </a:p>
          <a:p>
            <a:pPr marL="0" indent="0">
              <a:buNone/>
            </a:pP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32550188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1.Background reading </a:t>
            </a:r>
            <a:r>
              <a:rPr lang="en-GB" dirty="0"/>
              <a:t>– support why you want to research your chosen area if asked by your supervisor. What have you found from your initial research? What are the gaps in literature/source material? How much information is there out there ?</a:t>
            </a:r>
          </a:p>
          <a:p>
            <a:endParaRPr lang="en-GB" dirty="0"/>
          </a:p>
          <a:p>
            <a:pPr marL="228600" indent="-228600">
              <a:buAutoNum type="arabicPeriod" startAt="2"/>
            </a:pPr>
            <a:r>
              <a:rPr lang="en-GB" dirty="0"/>
              <a:t>This is not a comprehensive review of literature on your topic – that will come in your final document. </a:t>
            </a:r>
          </a:p>
          <a:p>
            <a:pPr marL="228600" indent="-228600">
              <a:buAutoNum type="arabicPeriod" startAt="2"/>
            </a:pPr>
            <a:r>
              <a:rPr lang="en-GB" dirty="0"/>
              <a:t>You only have about 700 words here so be brief and focused about what you are saying and make sure that you reference your sources using Harvard. This is not a requirement to write about the history of your subject – be focused on what you want to research only. Remember to justify your proposal and the need to research your topic</a:t>
            </a:r>
          </a:p>
          <a:p>
            <a:pPr marL="228600" indent="-228600">
              <a:buAutoNum type="arabicPeriod" startAt="2"/>
            </a:pPr>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258367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25837159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order to realise or address your overall research aim , you have to list your objectives to show how you will get there</a:t>
            </a:r>
          </a:p>
          <a:p>
            <a:endParaRPr lang="en-GB" dirty="0"/>
          </a:p>
          <a:p>
            <a:r>
              <a:rPr lang="en-GB" dirty="0"/>
              <a:t>Important to consider the key words - NOUNS that you use as these will influence the depth of study that you propose to carry out.</a:t>
            </a:r>
          </a:p>
          <a:p>
            <a:r>
              <a:rPr lang="en-GB" dirty="0"/>
              <a:t>e.g. Identify, evaluate, explore, formulate. A noun is an action word</a:t>
            </a:r>
          </a:p>
          <a:p>
            <a:r>
              <a:rPr lang="en-GB" dirty="0"/>
              <a:t> </a:t>
            </a:r>
          </a:p>
          <a:p>
            <a:r>
              <a:rPr lang="en-GB" dirty="0"/>
              <a:t>Which of these words will require more work than others?</a:t>
            </a:r>
          </a:p>
          <a:p>
            <a:endParaRPr lang="en-GB" dirty="0"/>
          </a:p>
          <a:p>
            <a:r>
              <a:rPr lang="en-GB" dirty="0"/>
              <a:t>Go back to the handout I gave regarding ‘Directive words’ – you will have a longer list of Nouns that you can use.</a:t>
            </a:r>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24198556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Aim is the destination and objectives are the roadmap!</a:t>
            </a:r>
          </a:p>
          <a:p>
            <a:r>
              <a:rPr lang="en-GB" dirty="0"/>
              <a:t>1. The way they are </a:t>
            </a:r>
            <a:r>
              <a:rPr lang="en-GB" b="1" dirty="0"/>
              <a:t>worded</a:t>
            </a:r>
            <a:r>
              <a:rPr lang="en-GB" dirty="0"/>
              <a:t> are different : </a:t>
            </a:r>
          </a:p>
          <a:p>
            <a:r>
              <a:rPr lang="en-GB" dirty="0"/>
              <a:t>Aim is wide , while objectives are specific, narrow tasks</a:t>
            </a:r>
          </a:p>
          <a:p>
            <a:pPr marL="0" indent="0">
              <a:buNone/>
            </a:pPr>
            <a:endParaRPr lang="en-GB" dirty="0"/>
          </a:p>
          <a:p>
            <a:pPr marL="0" indent="0">
              <a:buNone/>
            </a:pPr>
            <a:r>
              <a:rPr lang="en-GB" dirty="0"/>
              <a:t>2. The </a:t>
            </a:r>
            <a:r>
              <a:rPr lang="en-GB" b="1" dirty="0"/>
              <a:t>focus</a:t>
            </a:r>
            <a:r>
              <a:rPr lang="en-GB" dirty="0"/>
              <a:t> of them are different </a:t>
            </a:r>
          </a:p>
          <a:p>
            <a:pPr marL="0" indent="0">
              <a:buNone/>
            </a:pPr>
            <a:r>
              <a:rPr lang="en-GB" dirty="0"/>
              <a:t>Aim focuses on overall purpose; objectives focus on how to achieve that purpose</a:t>
            </a:r>
          </a:p>
          <a:p>
            <a:pPr marL="0" indent="0">
              <a:buNone/>
            </a:pPr>
            <a:endParaRPr lang="en-GB" dirty="0"/>
          </a:p>
          <a:p>
            <a:pPr marL="0" indent="0">
              <a:buNone/>
            </a:pPr>
            <a:r>
              <a:rPr lang="en-GB" dirty="0"/>
              <a:t>3. The </a:t>
            </a:r>
            <a:r>
              <a:rPr lang="en-GB" b="1" dirty="0"/>
              <a:t>purpose</a:t>
            </a:r>
            <a:r>
              <a:rPr lang="en-GB" dirty="0"/>
              <a:t> of the two are different</a:t>
            </a:r>
          </a:p>
          <a:p>
            <a:pPr marL="0" indent="0">
              <a:buNone/>
            </a:pPr>
            <a:r>
              <a:rPr lang="en-GB" dirty="0"/>
              <a:t>Research aims are concerned with the overall findings of the research, which are long term; objectives serve to define short term aims of the research</a:t>
            </a:r>
          </a:p>
          <a:p>
            <a:pPr marL="0" indent="0">
              <a:buNone/>
            </a:pPr>
            <a:endParaRPr lang="en-GB" dirty="0"/>
          </a:p>
          <a:p>
            <a:pPr marL="0" indent="0">
              <a:buNone/>
            </a:pPr>
            <a:r>
              <a:rPr lang="en-GB" dirty="0"/>
              <a:t>4. They are </a:t>
            </a:r>
            <a:r>
              <a:rPr lang="en-GB" b="1" dirty="0"/>
              <a:t>presented</a:t>
            </a:r>
            <a:r>
              <a:rPr lang="en-GB" dirty="0"/>
              <a:t> differently</a:t>
            </a:r>
          </a:p>
          <a:p>
            <a:pPr marL="0" indent="0">
              <a:buNone/>
            </a:pPr>
            <a:r>
              <a:rPr lang="en-GB" dirty="0"/>
              <a:t>Research AIMS are written in a sentence or small paragraph; objectives are written in a list</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3463488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is an example of the Aim and Objectives for a dissertation referred to earlier</a:t>
            </a:r>
          </a:p>
          <a:p>
            <a:endParaRPr lang="en-GB" dirty="0"/>
          </a:p>
          <a:p>
            <a:r>
              <a:rPr lang="en-GB" dirty="0"/>
              <a:t>Note the Key words used in the objectives ( highlighted in blue) – how deep do you think the research had to be ?</a:t>
            </a:r>
          </a:p>
          <a:p>
            <a:r>
              <a:rPr lang="en-GB" dirty="0"/>
              <a:t>Ask yourself are they ‘doable’ in the time that you have and the literature that is available to you in your chosen topic area?</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3785859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3455620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you will gather your data – interviews, questionnaires, experiments, observations etc.</a:t>
            </a:r>
          </a:p>
          <a:p>
            <a:r>
              <a:rPr lang="en-GB" dirty="0"/>
              <a:t>Who will be involved and how selected</a:t>
            </a:r>
          </a:p>
          <a:p>
            <a:r>
              <a:rPr lang="en-GB" dirty="0"/>
              <a:t>Primary/secondary data</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17</a:t>
            </a:fld>
            <a:endParaRPr lang="en-GB"/>
          </a:p>
        </p:txBody>
      </p:sp>
    </p:spTree>
    <p:extLst>
      <p:ext uri="{BB962C8B-B14F-4D97-AF65-F5344CB8AC3E}">
        <p14:creationId xmlns:p14="http://schemas.microsoft.com/office/powerpoint/2010/main" val="24371415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18</a:t>
            </a:fld>
            <a:endParaRPr lang="en-GB"/>
          </a:p>
        </p:txBody>
      </p:sp>
    </p:spTree>
    <p:extLst>
      <p:ext uri="{BB962C8B-B14F-4D97-AF65-F5344CB8AC3E}">
        <p14:creationId xmlns:p14="http://schemas.microsoft.com/office/powerpoint/2010/main" val="19508416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we mean by ‘Ethics’?</a:t>
            </a:r>
          </a:p>
          <a:p>
            <a:endParaRPr lang="en-GB" dirty="0"/>
          </a:p>
          <a:p>
            <a:endParaRPr lang="en-GB" dirty="0"/>
          </a:p>
          <a:p>
            <a:r>
              <a:rPr lang="en-GB" dirty="0"/>
              <a:t>What about ‘Research Ethics’?</a:t>
            </a:r>
          </a:p>
        </p:txBody>
      </p:sp>
      <p:sp>
        <p:nvSpPr>
          <p:cNvPr id="4" name="Slide Number Placeholder 3"/>
          <p:cNvSpPr>
            <a:spLocks noGrp="1"/>
          </p:cNvSpPr>
          <p:nvPr>
            <p:ph type="sldNum" sz="quarter" idx="5"/>
          </p:nvPr>
        </p:nvSpPr>
        <p:spPr/>
        <p:txBody>
          <a:bodyPr/>
          <a:lstStyle/>
          <a:p>
            <a:fld id="{D2EC847A-7DAE-4150-8492-BD754CE2926B}" type="slidenum">
              <a:rPr lang="en-GB" smtClean="0"/>
              <a:t>19</a:t>
            </a:fld>
            <a:endParaRPr lang="en-GB"/>
          </a:p>
        </p:txBody>
      </p:sp>
    </p:spTree>
    <p:extLst>
      <p:ext uri="{BB962C8B-B14F-4D97-AF65-F5344CB8AC3E}">
        <p14:creationId xmlns:p14="http://schemas.microsoft.com/office/powerpoint/2010/main" val="36890784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a:p>
            <a:endParaRPr lang="en-GB" b="1" dirty="0"/>
          </a:p>
          <a:p>
            <a:r>
              <a:rPr lang="en-GB" b="1" dirty="0"/>
              <a:t>Transparency </a:t>
            </a:r>
            <a:r>
              <a:rPr lang="en-GB" dirty="0"/>
              <a:t>– Purpose of your research should be clearly explained to your participants and also how you will conduct your primary research ( e.g. questionnaire, focus group etc) together with the intended use of the data. Always good to provide an information sheet</a:t>
            </a:r>
          </a:p>
          <a:p>
            <a:endParaRPr lang="en-GB" dirty="0"/>
          </a:p>
          <a:p>
            <a:r>
              <a:rPr lang="en-GB" b="1" dirty="0"/>
              <a:t>Confidentiality</a:t>
            </a:r>
            <a:r>
              <a:rPr lang="en-GB" dirty="0"/>
              <a:t> – you must respect confidentiality and anonymity of your participants. If you aren’t you may be in breach of Data Protection law or putting people at risk.</a:t>
            </a:r>
          </a:p>
          <a:p>
            <a:endParaRPr lang="en-GB" dirty="0"/>
          </a:p>
          <a:p>
            <a:r>
              <a:rPr lang="en-GB" b="1" dirty="0"/>
              <a:t>Voluntary </a:t>
            </a:r>
            <a:r>
              <a:rPr lang="en-GB" dirty="0"/>
              <a:t>– participants must not be coerced to become part of your research and should be free to withdraw at anytime</a:t>
            </a:r>
          </a:p>
          <a:p>
            <a:endParaRPr lang="en-GB" dirty="0"/>
          </a:p>
          <a:p>
            <a:r>
              <a:rPr lang="en-GB" b="1" dirty="0"/>
              <a:t>Do no harm </a:t>
            </a:r>
            <a:r>
              <a:rPr lang="en-GB" dirty="0"/>
              <a:t>– Your research should not put any participant in any danger or risk of harm, neither should you.</a:t>
            </a:r>
          </a:p>
          <a:p>
            <a:endParaRPr lang="en-GB" dirty="0"/>
          </a:p>
          <a:p>
            <a:r>
              <a:rPr lang="en-GB" b="1" dirty="0"/>
              <a:t>Impartiality</a:t>
            </a:r>
            <a:r>
              <a:rPr lang="en-GB" dirty="0"/>
              <a:t> – if you are connected to the research participants in any way ( </a:t>
            </a:r>
            <a:r>
              <a:rPr lang="en-GB" dirty="0" err="1"/>
              <a:t>e,g</a:t>
            </a:r>
            <a:r>
              <a:rPr lang="en-GB" dirty="0"/>
              <a:t>, fellow students or relatives)  or it could be perceived that you may be biased you need to declare your relationship.</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NB - </a:t>
            </a:r>
            <a:r>
              <a:rPr lang="en-GB" b="1" dirty="0"/>
              <a:t>What ethical considerations do you think you will have? And how will you overcome them?</a:t>
            </a:r>
          </a:p>
          <a:p>
            <a:r>
              <a:rPr lang="en-GB" dirty="0"/>
              <a:t> - </a:t>
            </a:r>
          </a:p>
        </p:txBody>
      </p:sp>
      <p:sp>
        <p:nvSpPr>
          <p:cNvPr id="4" name="Slide Number Placeholder 3"/>
          <p:cNvSpPr>
            <a:spLocks noGrp="1"/>
          </p:cNvSpPr>
          <p:nvPr>
            <p:ph type="sldNum" sz="quarter" idx="5"/>
          </p:nvPr>
        </p:nvSpPr>
        <p:spPr/>
        <p:txBody>
          <a:bodyPr/>
          <a:lstStyle/>
          <a:p>
            <a:fld id="{D2EC847A-7DAE-4150-8492-BD754CE2926B}" type="slidenum">
              <a:rPr lang="en-GB" smtClean="0"/>
              <a:t>20</a:t>
            </a:fld>
            <a:endParaRPr lang="en-GB"/>
          </a:p>
        </p:txBody>
      </p:sp>
    </p:spTree>
    <p:extLst>
      <p:ext uri="{BB962C8B-B14F-4D97-AF65-F5344CB8AC3E}">
        <p14:creationId xmlns:p14="http://schemas.microsoft.com/office/powerpoint/2010/main" val="26047987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21</a:t>
            </a:fld>
            <a:endParaRPr lang="en-GB"/>
          </a:p>
        </p:txBody>
      </p:sp>
    </p:spTree>
    <p:extLst>
      <p:ext uri="{BB962C8B-B14F-4D97-AF65-F5344CB8AC3E}">
        <p14:creationId xmlns:p14="http://schemas.microsoft.com/office/powerpoint/2010/main" val="30459770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22</a:t>
            </a:fld>
            <a:endParaRPr lang="en-GB"/>
          </a:p>
        </p:txBody>
      </p:sp>
    </p:spTree>
    <p:extLst>
      <p:ext uri="{BB962C8B-B14F-4D97-AF65-F5344CB8AC3E}">
        <p14:creationId xmlns:p14="http://schemas.microsoft.com/office/powerpoint/2010/main" val="1661051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EC847A-7DAE-4150-8492-BD754CE2926B}" type="slidenum">
              <a:rPr lang="en-GB" smtClean="0"/>
              <a:t>23</a:t>
            </a:fld>
            <a:endParaRPr lang="en-GB"/>
          </a:p>
        </p:txBody>
      </p:sp>
    </p:spTree>
    <p:extLst>
      <p:ext uri="{BB962C8B-B14F-4D97-AF65-F5344CB8AC3E}">
        <p14:creationId xmlns:p14="http://schemas.microsoft.com/office/powerpoint/2010/main" val="36529741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29/09/2026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29/09/2026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29/09/2026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29/09/2026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29/09/2026</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823757" y="1720488"/>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2" name="Rectangle 1">
            <a:extLst>
              <a:ext uri="{FF2B5EF4-FFF2-40B4-BE49-F238E27FC236}">
                <a16:creationId xmlns:a16="http://schemas.microsoft.com/office/drawing/2014/main" id="{05B5DD68-5BC7-41C7-AD7A-78AE3BA68F00}"/>
              </a:ext>
            </a:extLst>
          </p:cNvPr>
          <p:cNvSpPr/>
          <p:nvPr/>
        </p:nvSpPr>
        <p:spPr>
          <a:xfrm>
            <a:off x="4822993" y="1469827"/>
            <a:ext cx="2928259" cy="37326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2400" b="1" dirty="0">
              <a:latin typeface="+mj-lt"/>
            </a:endParaRPr>
          </a:p>
          <a:p>
            <a:pPr algn="ctr"/>
            <a:endParaRPr lang="en-GB" sz="2400" b="1" dirty="0">
              <a:latin typeface="+mj-lt"/>
            </a:endParaRPr>
          </a:p>
          <a:p>
            <a:pPr algn="ctr"/>
            <a:r>
              <a:rPr lang="en-GB" sz="2400" b="1" dirty="0">
                <a:latin typeface="+mj-lt"/>
              </a:rPr>
              <a:t>Dissertation proposal</a:t>
            </a:r>
          </a:p>
          <a:p>
            <a:pPr algn="ctr"/>
            <a:endParaRPr lang="en-GB" sz="2400" b="1" dirty="0">
              <a:latin typeface="+mj-lt"/>
            </a:endParaRPr>
          </a:p>
          <a:p>
            <a:pPr algn="ctr"/>
            <a:endParaRPr lang="en-GB" sz="2400" b="1" dirty="0">
              <a:latin typeface="+mj-lt"/>
            </a:endParaRP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rPr>
              <a:t>Learning outcomes</a:t>
            </a:r>
          </a:p>
        </p:txBody>
      </p:sp>
      <p:sp>
        <p:nvSpPr>
          <p:cNvPr id="6" name="Content Placeholder 5">
            <a:extLst>
              <a:ext uri="{FF2B5EF4-FFF2-40B4-BE49-F238E27FC236}">
                <a16:creationId xmlns:a16="http://schemas.microsoft.com/office/drawing/2014/main" id="{CE5D857B-B3EB-42A9-9378-BB924DA2D331}"/>
              </a:ext>
            </a:extLst>
          </p:cNvPr>
          <p:cNvSpPr>
            <a:spLocks noGrp="1"/>
          </p:cNvSpPr>
          <p:nvPr>
            <p:ph sz="half" idx="2"/>
          </p:nvPr>
        </p:nvSpPr>
        <p:spPr/>
        <p:txBody>
          <a:bodyPr>
            <a:normAutofit/>
          </a:bodyPr>
          <a:lstStyle/>
          <a:p>
            <a:r>
              <a:rPr lang="en-GB" sz="3600" dirty="0"/>
              <a:t>Dissertation proposal</a:t>
            </a:r>
          </a:p>
          <a:p>
            <a:pPr marL="0" indent="0">
              <a:buNone/>
            </a:pPr>
            <a:endParaRPr lang="en-GB" sz="3600" dirty="0"/>
          </a:p>
          <a:p>
            <a:r>
              <a:rPr lang="en-GB" sz="3600" dirty="0"/>
              <a:t>Familiarise yourself with the contents of the proposal template</a:t>
            </a:r>
          </a:p>
        </p:txBody>
      </p:sp>
      <p:pic>
        <p:nvPicPr>
          <p:cNvPr id="4" name="Picture 3">
            <a:extLst>
              <a:ext uri="{FF2B5EF4-FFF2-40B4-BE49-F238E27FC236}">
                <a16:creationId xmlns:a16="http://schemas.microsoft.com/office/drawing/2014/main" id="{D8CE3F3C-A1E0-D999-3AF7-9CA8AD1EDA1D}"/>
              </a:ext>
            </a:extLst>
          </p:cNvPr>
          <p:cNvPicPr>
            <a:picLocks noChangeAspect="1"/>
          </p:cNvPicPr>
          <p:nvPr/>
        </p:nvPicPr>
        <p:blipFill>
          <a:blip r:embed="rId3"/>
          <a:stretch>
            <a:fillRect/>
          </a:stretch>
        </p:blipFill>
        <p:spPr>
          <a:xfrm>
            <a:off x="1078442" y="2301269"/>
            <a:ext cx="3228975" cy="1409700"/>
          </a:xfrm>
          <a:prstGeom prst="rect">
            <a:avLst/>
          </a:prstGeom>
        </p:spPr>
      </p:pic>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rgbClr val="002060"/>
          </a:solidFill>
        </p:spPr>
        <p:txBody>
          <a:bodyPr>
            <a:normAutofit/>
          </a:bodyPr>
          <a:lstStyle/>
          <a:p>
            <a:r>
              <a:rPr lang="en-GB" sz="4000" b="1" dirty="0">
                <a:solidFill>
                  <a:schemeClr val="bg1"/>
                </a:solidFill>
              </a:rPr>
              <a:t>The Proposal Template</a:t>
            </a:r>
          </a:p>
        </p:txBody>
      </p:sp>
      <p:pic>
        <p:nvPicPr>
          <p:cNvPr id="4" name="Content Placeholder 3">
            <a:extLst>
              <a:ext uri="{FF2B5EF4-FFF2-40B4-BE49-F238E27FC236}">
                <a16:creationId xmlns:a16="http://schemas.microsoft.com/office/drawing/2014/main" id="{0695C9B7-5400-4604-90C3-E0B70B245D2B}"/>
              </a:ext>
            </a:extLst>
          </p:cNvPr>
          <p:cNvPicPr>
            <a:picLocks noGrp="1" noChangeAspect="1"/>
          </p:cNvPicPr>
          <p:nvPr>
            <p:ph idx="1"/>
          </p:nvPr>
        </p:nvPicPr>
        <p:blipFill>
          <a:blip r:embed="rId3"/>
          <a:stretch>
            <a:fillRect/>
          </a:stretch>
        </p:blipFill>
        <p:spPr>
          <a:xfrm>
            <a:off x="4531883" y="1624405"/>
            <a:ext cx="3128233" cy="4091324"/>
          </a:xfrm>
          <a:prstGeom prst="rect">
            <a:avLst/>
          </a:prstGeom>
        </p:spPr>
      </p:pic>
    </p:spTree>
    <p:extLst>
      <p:ext uri="{BB962C8B-B14F-4D97-AF65-F5344CB8AC3E}">
        <p14:creationId xmlns:p14="http://schemas.microsoft.com/office/powerpoint/2010/main" val="3451093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solidFill>
            <a:srgbClr val="002060"/>
          </a:solidFill>
        </p:spPr>
        <p:txBody>
          <a:bodyPr/>
          <a:lstStyle/>
          <a:p>
            <a:r>
              <a:rPr lang="en-GB" dirty="0">
                <a:solidFill>
                  <a:schemeClr val="bg1"/>
                </a:solidFill>
              </a:rPr>
              <a:t>The Proposal Document</a:t>
            </a:r>
          </a:p>
        </p:txBody>
      </p:sp>
      <p:sp>
        <p:nvSpPr>
          <p:cNvPr id="3" name="Content Placeholder 2">
            <a:extLst>
              <a:ext uri="{FF2B5EF4-FFF2-40B4-BE49-F238E27FC236}">
                <a16:creationId xmlns:a16="http://schemas.microsoft.com/office/drawing/2014/main" id="{8766F6A4-D7CF-4558-A2B3-ABB5DE96FA76}"/>
              </a:ext>
            </a:extLst>
          </p:cNvPr>
          <p:cNvSpPr>
            <a:spLocks noGrp="1"/>
          </p:cNvSpPr>
          <p:nvPr>
            <p:ph idx="1"/>
          </p:nvPr>
        </p:nvSpPr>
        <p:spPr/>
        <p:txBody>
          <a:bodyPr>
            <a:normAutofit fontScale="85000" lnSpcReduction="10000"/>
          </a:bodyPr>
          <a:lstStyle/>
          <a:p>
            <a:r>
              <a:rPr lang="en-GB" sz="2800" dirty="0"/>
              <a:t>Assign your dissertation a working title</a:t>
            </a:r>
          </a:p>
          <a:p>
            <a:r>
              <a:rPr lang="en-GB" sz="2800" dirty="0"/>
              <a:t>Provide some background information on the area that interests you, including a brief rationale</a:t>
            </a:r>
          </a:p>
          <a:p>
            <a:r>
              <a:rPr lang="en-GB" sz="2800" dirty="0"/>
              <a:t>Identify the overall aim of your research (i.e. what you are trying to achieve)</a:t>
            </a:r>
          </a:p>
          <a:p>
            <a:r>
              <a:rPr lang="en-GB" sz="2800" dirty="0"/>
              <a:t>Specify the individual objectives required to help you achieve your research aim</a:t>
            </a:r>
          </a:p>
          <a:p>
            <a:r>
              <a:rPr lang="en-GB" sz="2800" dirty="0"/>
              <a:t>Outline how you will carry out your research</a:t>
            </a:r>
          </a:p>
          <a:p>
            <a:r>
              <a:rPr lang="en-GB" sz="2800" dirty="0"/>
              <a:t>Indicate whether or not ethical issues arise from the proposal and if so how you are going to address them</a:t>
            </a:r>
          </a:p>
          <a:p>
            <a:r>
              <a:rPr lang="en-GB" sz="2800" dirty="0"/>
              <a:t>List the literature referred to in producing the proposal ( Ref list/bibliography)</a:t>
            </a:r>
          </a:p>
          <a:p>
            <a:endParaRPr lang="en-GB" sz="2800" dirty="0"/>
          </a:p>
        </p:txBody>
      </p:sp>
    </p:spTree>
    <p:extLst>
      <p:ext uri="{BB962C8B-B14F-4D97-AF65-F5344CB8AC3E}">
        <p14:creationId xmlns:p14="http://schemas.microsoft.com/office/powerpoint/2010/main" val="5069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rgbClr val="002060"/>
          </a:solidFill>
        </p:spPr>
        <p:txBody>
          <a:bodyPr/>
          <a:lstStyle/>
          <a:p>
            <a:r>
              <a:rPr lang="en-GB" dirty="0">
                <a:solidFill>
                  <a:schemeClr val="bg1"/>
                </a:solidFill>
              </a:rPr>
              <a:t>Why write a proposal ?</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idx="1"/>
          </p:nvPr>
        </p:nvSpPr>
        <p:spPr>
          <a:xfrm>
            <a:off x="609600" y="1600201"/>
            <a:ext cx="7044603" cy="3917032"/>
          </a:xfrm>
        </p:spPr>
        <p:txBody>
          <a:bodyPr/>
          <a:lstStyle/>
          <a:p>
            <a:r>
              <a:rPr lang="en-GB" dirty="0"/>
              <a:t>Allows the University to determine if your research meets academic standards</a:t>
            </a:r>
          </a:p>
          <a:p>
            <a:r>
              <a:rPr lang="en-GB" dirty="0"/>
              <a:t>Allocation of supervisor</a:t>
            </a:r>
          </a:p>
          <a:p>
            <a:r>
              <a:rPr lang="en-GB" dirty="0"/>
              <a:t>Reassurance that any ethical considerations are addressed early on</a:t>
            </a:r>
          </a:p>
        </p:txBody>
      </p:sp>
      <p:pic>
        <p:nvPicPr>
          <p:cNvPr id="4" name="Picture 3">
            <a:extLst>
              <a:ext uri="{FF2B5EF4-FFF2-40B4-BE49-F238E27FC236}">
                <a16:creationId xmlns:a16="http://schemas.microsoft.com/office/drawing/2014/main" id="{0303B481-0E42-CEE8-30DD-9D743BF32C7C}"/>
              </a:ext>
            </a:extLst>
          </p:cNvPr>
          <p:cNvPicPr>
            <a:picLocks noChangeAspect="1"/>
          </p:cNvPicPr>
          <p:nvPr/>
        </p:nvPicPr>
        <p:blipFill>
          <a:blip r:embed="rId3"/>
          <a:stretch>
            <a:fillRect/>
          </a:stretch>
        </p:blipFill>
        <p:spPr>
          <a:xfrm>
            <a:off x="7860488" y="2190618"/>
            <a:ext cx="3721912" cy="2476763"/>
          </a:xfrm>
          <a:prstGeom prst="rect">
            <a:avLst/>
          </a:prstGeom>
        </p:spPr>
      </p:pic>
    </p:spTree>
    <p:extLst>
      <p:ext uri="{BB962C8B-B14F-4D97-AF65-F5344CB8AC3E}">
        <p14:creationId xmlns:p14="http://schemas.microsoft.com/office/powerpoint/2010/main" val="2749282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A539E-9264-433C-961F-D83EACFFBA1A}"/>
              </a:ext>
            </a:extLst>
          </p:cNvPr>
          <p:cNvSpPr>
            <a:spLocks noGrp="1"/>
          </p:cNvSpPr>
          <p:nvPr>
            <p:ph type="title"/>
          </p:nvPr>
        </p:nvSpPr>
        <p:spPr>
          <a:solidFill>
            <a:srgbClr val="002060"/>
          </a:solidFill>
        </p:spPr>
        <p:txBody>
          <a:bodyPr/>
          <a:lstStyle/>
          <a:p>
            <a:r>
              <a:rPr lang="en-GB" dirty="0">
                <a:solidFill>
                  <a:schemeClr val="bg1"/>
                </a:solidFill>
              </a:rPr>
              <a:t>Dissertation Proposal -  The Title</a:t>
            </a:r>
          </a:p>
        </p:txBody>
      </p:sp>
      <p:graphicFrame>
        <p:nvGraphicFramePr>
          <p:cNvPr id="4" name="Content Placeholder 3">
            <a:extLst>
              <a:ext uri="{FF2B5EF4-FFF2-40B4-BE49-F238E27FC236}">
                <a16:creationId xmlns:a16="http://schemas.microsoft.com/office/drawing/2014/main" id="{9650B294-2E3E-4506-8BE5-6A4D272BF9FB}"/>
              </a:ext>
            </a:extLst>
          </p:cNvPr>
          <p:cNvGraphicFramePr>
            <a:graphicFrameLocks noGrp="1"/>
          </p:cNvGraphicFramePr>
          <p:nvPr>
            <p:ph idx="1"/>
            <p:extLst>
              <p:ext uri="{D42A27DB-BD31-4B8C-83A1-F6EECF244321}">
                <p14:modId xmlns:p14="http://schemas.microsoft.com/office/powerpoint/2010/main" val="1981962658"/>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40998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13570-E7FE-C042-CEEA-849746502BBC}"/>
              </a:ext>
            </a:extLst>
          </p:cNvPr>
          <p:cNvSpPr>
            <a:spLocks noGrp="1"/>
          </p:cNvSpPr>
          <p:nvPr>
            <p:ph type="title"/>
          </p:nvPr>
        </p:nvSpPr>
        <p:spPr>
          <a:solidFill>
            <a:srgbClr val="002060"/>
          </a:solidFill>
        </p:spPr>
        <p:txBody>
          <a:bodyPr/>
          <a:lstStyle/>
          <a:p>
            <a:r>
              <a:rPr lang="en-GB" dirty="0">
                <a:solidFill>
                  <a:schemeClr val="bg1"/>
                </a:solidFill>
              </a:rPr>
              <a:t>What your research title should be…</a:t>
            </a:r>
          </a:p>
        </p:txBody>
      </p:sp>
      <p:sp>
        <p:nvSpPr>
          <p:cNvPr id="3" name="Content Placeholder 2">
            <a:extLst>
              <a:ext uri="{FF2B5EF4-FFF2-40B4-BE49-F238E27FC236}">
                <a16:creationId xmlns:a16="http://schemas.microsoft.com/office/drawing/2014/main" id="{87E2CDF0-3E2E-E753-9B1C-FD09740CCDEE}"/>
              </a:ext>
            </a:extLst>
          </p:cNvPr>
          <p:cNvSpPr>
            <a:spLocks noGrp="1"/>
          </p:cNvSpPr>
          <p:nvPr>
            <p:ph sz="half" idx="1"/>
          </p:nvPr>
        </p:nvSpPr>
        <p:spPr>
          <a:xfrm>
            <a:off x="609600" y="1600201"/>
            <a:ext cx="2609088" cy="3447287"/>
          </a:xfrm>
        </p:spPr>
        <p:txBody>
          <a:bodyPr/>
          <a:lstStyle/>
          <a:p>
            <a:endParaRPr lang="en-GB" dirty="0"/>
          </a:p>
          <a:p>
            <a:r>
              <a:rPr lang="en-GB" b="1" dirty="0">
                <a:solidFill>
                  <a:srgbClr val="0070C0"/>
                </a:solidFill>
              </a:rPr>
              <a:t>Clear</a:t>
            </a:r>
          </a:p>
          <a:p>
            <a:r>
              <a:rPr lang="en-GB" b="1" dirty="0">
                <a:solidFill>
                  <a:srgbClr val="0070C0"/>
                </a:solidFill>
              </a:rPr>
              <a:t>Focused</a:t>
            </a:r>
          </a:p>
          <a:p>
            <a:r>
              <a:rPr lang="en-GB" b="1" dirty="0">
                <a:solidFill>
                  <a:srgbClr val="0070C0"/>
                </a:solidFill>
              </a:rPr>
              <a:t>Concise</a:t>
            </a:r>
          </a:p>
          <a:p>
            <a:r>
              <a:rPr lang="en-GB" b="1" dirty="0">
                <a:solidFill>
                  <a:srgbClr val="0070C0"/>
                </a:solidFill>
              </a:rPr>
              <a:t>Complex</a:t>
            </a:r>
          </a:p>
          <a:p>
            <a:r>
              <a:rPr lang="en-GB" b="1" dirty="0">
                <a:solidFill>
                  <a:srgbClr val="0070C0"/>
                </a:solidFill>
              </a:rPr>
              <a:t>Arguable</a:t>
            </a:r>
          </a:p>
        </p:txBody>
      </p:sp>
      <p:sp>
        <p:nvSpPr>
          <p:cNvPr id="4" name="Content Placeholder 3">
            <a:extLst>
              <a:ext uri="{FF2B5EF4-FFF2-40B4-BE49-F238E27FC236}">
                <a16:creationId xmlns:a16="http://schemas.microsoft.com/office/drawing/2014/main" id="{A051F641-840A-03A7-7A7B-2C0A24851FCB}"/>
              </a:ext>
            </a:extLst>
          </p:cNvPr>
          <p:cNvSpPr>
            <a:spLocks noGrp="1"/>
          </p:cNvSpPr>
          <p:nvPr>
            <p:ph sz="half" idx="2"/>
          </p:nvPr>
        </p:nvSpPr>
        <p:spPr/>
        <p:txBody>
          <a:bodyPr/>
          <a:lstStyle/>
          <a:p>
            <a:pPr marL="0" indent="0">
              <a:buNone/>
            </a:pPr>
            <a:r>
              <a:rPr lang="en-GB" dirty="0"/>
              <a:t>Help you focus your research by providing a pathway through the research and writing process.</a:t>
            </a:r>
          </a:p>
          <a:p>
            <a:pPr marL="0" indent="0">
              <a:buNone/>
            </a:pPr>
            <a:endParaRPr lang="en-GB" dirty="0"/>
          </a:p>
          <a:p>
            <a:pPr marL="0" indent="0">
              <a:buNone/>
            </a:pPr>
            <a:r>
              <a:rPr lang="en-GB" dirty="0"/>
              <a:t>Avoid the ‘all about’ dissertation – work towards supporting a specific arguable piece of research.</a:t>
            </a:r>
          </a:p>
        </p:txBody>
      </p:sp>
      <p:pic>
        <p:nvPicPr>
          <p:cNvPr id="5" name="Picture 4">
            <a:extLst>
              <a:ext uri="{FF2B5EF4-FFF2-40B4-BE49-F238E27FC236}">
                <a16:creationId xmlns:a16="http://schemas.microsoft.com/office/drawing/2014/main" id="{7BCBE4CC-B9CD-DA6A-64D1-E4057BCEE574}"/>
              </a:ext>
            </a:extLst>
          </p:cNvPr>
          <p:cNvPicPr>
            <a:picLocks noChangeAspect="1"/>
          </p:cNvPicPr>
          <p:nvPr/>
        </p:nvPicPr>
        <p:blipFill>
          <a:blip r:embed="rId3"/>
          <a:stretch>
            <a:fillRect/>
          </a:stretch>
        </p:blipFill>
        <p:spPr>
          <a:xfrm>
            <a:off x="2948178" y="2523744"/>
            <a:ext cx="2857500" cy="1600200"/>
          </a:xfrm>
          <a:prstGeom prst="rect">
            <a:avLst/>
          </a:prstGeom>
        </p:spPr>
      </p:pic>
    </p:spTree>
    <p:extLst>
      <p:ext uri="{BB962C8B-B14F-4D97-AF65-F5344CB8AC3E}">
        <p14:creationId xmlns:p14="http://schemas.microsoft.com/office/powerpoint/2010/main" val="2253652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4">
                                            <p:txEl>
                                              <p:pRg st="0" end="0"/>
                                            </p:txEl>
                                          </p:spTgt>
                                        </p:tgtEl>
                                        <p:attrNameLst>
                                          <p:attrName>style.visibility</p:attrName>
                                        </p:attrNameLst>
                                      </p:cBhvr>
                                      <p:to>
                                        <p:strVal val="visible"/>
                                      </p:to>
                                    </p:set>
                                    <p:animEffect transition="in" filter="fade">
                                      <p:cBhvr>
                                        <p:cTn id="34" dur="1000"/>
                                        <p:tgtEl>
                                          <p:spTgt spid="4">
                                            <p:txEl>
                                              <p:pRg st="0" end="0"/>
                                            </p:txEl>
                                          </p:spTgt>
                                        </p:tgtEl>
                                      </p:cBhvr>
                                    </p:animEffect>
                                    <p:anim calcmode="lin" valueType="num">
                                      <p:cBhvr>
                                        <p:cTn id="3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4">
                                            <p:txEl>
                                              <p:pRg st="2" end="2"/>
                                            </p:txEl>
                                          </p:spTgt>
                                        </p:tgtEl>
                                        <p:attrNameLst>
                                          <p:attrName>style.visibility</p:attrName>
                                        </p:attrNameLst>
                                      </p:cBhvr>
                                      <p:to>
                                        <p:strVal val="visible"/>
                                      </p:to>
                                    </p:set>
                                    <p:animEffect transition="in" filter="fade">
                                      <p:cBhvr>
                                        <p:cTn id="41" dur="1000"/>
                                        <p:tgtEl>
                                          <p:spTgt spid="4">
                                            <p:txEl>
                                              <p:pRg st="2" end="2"/>
                                            </p:txEl>
                                          </p:spTgt>
                                        </p:tgtEl>
                                      </p:cBhvr>
                                    </p:animEffect>
                                    <p:anim calcmode="lin" valueType="num">
                                      <p:cBhvr>
                                        <p:cTn id="4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E6B55-7F1E-4EFA-AFDE-1C9577B051A4}"/>
              </a:ext>
            </a:extLst>
          </p:cNvPr>
          <p:cNvSpPr>
            <a:spLocks noGrp="1"/>
          </p:cNvSpPr>
          <p:nvPr>
            <p:ph type="title"/>
          </p:nvPr>
        </p:nvSpPr>
        <p:spPr>
          <a:solidFill>
            <a:srgbClr val="002060"/>
          </a:solidFill>
        </p:spPr>
        <p:txBody>
          <a:bodyPr/>
          <a:lstStyle/>
          <a:p>
            <a:r>
              <a:rPr lang="en-GB" dirty="0">
                <a:solidFill>
                  <a:schemeClr val="bg1"/>
                </a:solidFill>
              </a:rPr>
              <a:t>Examples</a:t>
            </a:r>
          </a:p>
        </p:txBody>
      </p:sp>
      <p:sp>
        <p:nvSpPr>
          <p:cNvPr id="4" name="Content Placeholder 3">
            <a:extLst>
              <a:ext uri="{FF2B5EF4-FFF2-40B4-BE49-F238E27FC236}">
                <a16:creationId xmlns:a16="http://schemas.microsoft.com/office/drawing/2014/main" id="{21E2F9B6-7041-4946-972D-6413C6661143}"/>
              </a:ext>
            </a:extLst>
          </p:cNvPr>
          <p:cNvSpPr>
            <a:spLocks noGrp="1"/>
          </p:cNvSpPr>
          <p:nvPr>
            <p:ph sz="half" idx="1"/>
          </p:nvPr>
        </p:nvSpPr>
        <p:spPr/>
        <p:txBody>
          <a:bodyPr>
            <a:normAutofit fontScale="92500" lnSpcReduction="10000"/>
          </a:bodyPr>
          <a:lstStyle/>
          <a:p>
            <a:pPr marL="514350" indent="-514350">
              <a:buFont typeface="+mj-lt"/>
              <a:buAutoNum type="arabicPeriod"/>
            </a:pPr>
            <a:r>
              <a:rPr lang="en-GB" dirty="0"/>
              <a:t>Domestic Abuse – </a:t>
            </a:r>
            <a:r>
              <a:rPr lang="en-GB" dirty="0">
                <a:solidFill>
                  <a:srgbClr val="FF0000"/>
                </a:solidFill>
              </a:rPr>
              <a:t>General subject</a:t>
            </a:r>
          </a:p>
          <a:p>
            <a:pPr marL="514350" indent="-514350">
              <a:buFont typeface="+mj-lt"/>
              <a:buAutoNum type="arabicPeriod"/>
            </a:pPr>
            <a:r>
              <a:rPr lang="en-GB" dirty="0"/>
              <a:t>Female offenders and characteristics – </a:t>
            </a:r>
            <a:r>
              <a:rPr lang="en-GB" dirty="0">
                <a:solidFill>
                  <a:srgbClr val="FF0000"/>
                </a:solidFill>
              </a:rPr>
              <a:t>Focus area</a:t>
            </a:r>
          </a:p>
          <a:p>
            <a:pPr marL="514350" indent="-514350">
              <a:buFont typeface="+mj-lt"/>
              <a:buAutoNum type="arabicPeriod"/>
            </a:pPr>
            <a:endParaRPr lang="en-GB" dirty="0"/>
          </a:p>
          <a:p>
            <a:pPr marL="514350" indent="-514350">
              <a:buFont typeface="+mj-lt"/>
              <a:buAutoNum type="arabicPeriod"/>
            </a:pPr>
            <a:r>
              <a:rPr lang="en-GB" dirty="0"/>
              <a:t>A critical analysis of the prevalence of female perpetrated domestic abuse and the key characteristics surrounding it - </a:t>
            </a:r>
            <a:r>
              <a:rPr lang="en-GB" dirty="0">
                <a:solidFill>
                  <a:srgbClr val="FF0000"/>
                </a:solidFill>
              </a:rPr>
              <a:t>Title</a:t>
            </a:r>
          </a:p>
        </p:txBody>
      </p:sp>
      <p:sp>
        <p:nvSpPr>
          <p:cNvPr id="5" name="Content Placeholder 4">
            <a:extLst>
              <a:ext uri="{FF2B5EF4-FFF2-40B4-BE49-F238E27FC236}">
                <a16:creationId xmlns:a16="http://schemas.microsoft.com/office/drawing/2014/main" id="{AD23F09D-037D-4E38-96A6-B765851FB03D}"/>
              </a:ext>
            </a:extLst>
          </p:cNvPr>
          <p:cNvSpPr>
            <a:spLocks noGrp="1"/>
          </p:cNvSpPr>
          <p:nvPr>
            <p:ph sz="half" idx="2"/>
          </p:nvPr>
        </p:nvSpPr>
        <p:spPr/>
        <p:txBody>
          <a:bodyPr>
            <a:normAutofit fontScale="92500" lnSpcReduction="10000"/>
          </a:bodyPr>
          <a:lstStyle/>
          <a:p>
            <a:pPr marL="514350" indent="-514350">
              <a:buFont typeface="+mj-lt"/>
              <a:buAutoNum type="arabicPeriod"/>
            </a:pPr>
            <a:r>
              <a:rPr lang="en-GB" dirty="0"/>
              <a:t>Match fixing – </a:t>
            </a:r>
            <a:r>
              <a:rPr lang="en-GB" dirty="0">
                <a:solidFill>
                  <a:srgbClr val="FF0000"/>
                </a:solidFill>
              </a:rPr>
              <a:t>General subject</a:t>
            </a:r>
          </a:p>
          <a:p>
            <a:pPr marL="514350" indent="-514350">
              <a:buFont typeface="+mj-lt"/>
              <a:buAutoNum type="arabicPeriod"/>
            </a:pPr>
            <a:r>
              <a:rPr lang="en-GB" dirty="0"/>
              <a:t>Methods of preventing it; do they work – </a:t>
            </a:r>
            <a:r>
              <a:rPr lang="en-GB" dirty="0">
                <a:solidFill>
                  <a:srgbClr val="FF0000"/>
                </a:solidFill>
              </a:rPr>
              <a:t>Focus area</a:t>
            </a:r>
          </a:p>
          <a:p>
            <a:pPr marL="514350" indent="-514350">
              <a:buFont typeface="+mj-lt"/>
              <a:buAutoNum type="arabicPeriod"/>
            </a:pPr>
            <a:endParaRPr lang="en-GB" dirty="0">
              <a:solidFill>
                <a:srgbClr val="FF0000"/>
              </a:solidFill>
            </a:endParaRPr>
          </a:p>
          <a:p>
            <a:pPr marL="514350" indent="-514350">
              <a:buFont typeface="+mj-lt"/>
              <a:buAutoNum type="arabicPeriod"/>
            </a:pPr>
            <a:endParaRPr lang="en-GB" dirty="0">
              <a:solidFill>
                <a:srgbClr val="FF0000"/>
              </a:solidFill>
            </a:endParaRPr>
          </a:p>
          <a:p>
            <a:pPr marL="514350" indent="-514350">
              <a:buFont typeface="+mj-lt"/>
              <a:buAutoNum type="arabicPeriod"/>
            </a:pPr>
            <a:r>
              <a:rPr lang="en-GB" dirty="0"/>
              <a:t>How effective are the current methods to stop match fixing within UK Football Associations - </a:t>
            </a:r>
            <a:r>
              <a:rPr lang="en-GB" dirty="0">
                <a:solidFill>
                  <a:srgbClr val="FF0000"/>
                </a:solidFill>
              </a:rPr>
              <a:t>Title</a:t>
            </a:r>
          </a:p>
        </p:txBody>
      </p:sp>
    </p:spTree>
    <p:extLst>
      <p:ext uri="{BB962C8B-B14F-4D97-AF65-F5344CB8AC3E}">
        <p14:creationId xmlns:p14="http://schemas.microsoft.com/office/powerpoint/2010/main" val="557783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1000"/>
                                        <p:tgtEl>
                                          <p:spTgt spid="4">
                                            <p:txEl>
                                              <p:pRg st="3" end="3"/>
                                            </p:txEl>
                                          </p:spTgt>
                                        </p:tgtEl>
                                      </p:cBhvr>
                                    </p:animEffect>
                                    <p:anim calcmode="lin" valueType="num">
                                      <p:cBhvr>
                                        <p:cTn id="2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0" end="0"/>
                                            </p:txEl>
                                          </p:spTgt>
                                        </p:tgtEl>
                                        <p:attrNameLst>
                                          <p:attrName>style.visibility</p:attrName>
                                        </p:attrNameLst>
                                      </p:cBhvr>
                                      <p:to>
                                        <p:strVal val="visible"/>
                                      </p:to>
                                    </p:set>
                                    <p:animEffect transition="in" filter="fade">
                                      <p:cBhvr>
                                        <p:cTn id="28" dur="1000"/>
                                        <p:tgtEl>
                                          <p:spTgt spid="5">
                                            <p:txEl>
                                              <p:pRg st="0" end="0"/>
                                            </p:txEl>
                                          </p:spTgt>
                                        </p:tgtEl>
                                      </p:cBhvr>
                                    </p:animEffect>
                                    <p:anim calcmode="lin" valueType="num">
                                      <p:cBhvr>
                                        <p:cTn id="29"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animEffect transition="in" filter="fade">
                                      <p:cBhvr>
                                        <p:cTn id="35" dur="1000"/>
                                        <p:tgtEl>
                                          <p:spTgt spid="5">
                                            <p:txEl>
                                              <p:pRg st="1" end="1"/>
                                            </p:txEl>
                                          </p:spTgt>
                                        </p:tgtEl>
                                      </p:cBhvr>
                                    </p:animEffect>
                                    <p:anim calcmode="lin" valueType="num">
                                      <p:cBhvr>
                                        <p:cTn id="36"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4" end="4"/>
                                            </p:txEl>
                                          </p:spTgt>
                                        </p:tgtEl>
                                        <p:attrNameLst>
                                          <p:attrName>style.visibility</p:attrName>
                                        </p:attrNameLst>
                                      </p:cBhvr>
                                      <p:to>
                                        <p:strVal val="visible"/>
                                      </p:to>
                                    </p:set>
                                    <p:animEffect transition="in" filter="fade">
                                      <p:cBhvr>
                                        <p:cTn id="42" dur="1000"/>
                                        <p:tgtEl>
                                          <p:spTgt spid="5">
                                            <p:txEl>
                                              <p:pRg st="4" end="4"/>
                                            </p:txEl>
                                          </p:spTgt>
                                        </p:tgtEl>
                                      </p:cBhvr>
                                    </p:animEffect>
                                    <p:anim calcmode="lin" valueType="num">
                                      <p:cBhvr>
                                        <p:cTn id="43"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80CF8-4806-3D37-7695-1FFDC88DA95E}"/>
              </a:ext>
            </a:extLst>
          </p:cNvPr>
          <p:cNvSpPr>
            <a:spLocks noGrp="1"/>
          </p:cNvSpPr>
          <p:nvPr>
            <p:ph type="title" idx="4294967295"/>
          </p:nvPr>
        </p:nvSpPr>
        <p:spPr>
          <a:xfrm>
            <a:off x="475488" y="187931"/>
            <a:ext cx="10972800" cy="1143000"/>
          </a:xfrm>
          <a:solidFill>
            <a:srgbClr val="002060"/>
          </a:solidFill>
        </p:spPr>
        <p:txBody>
          <a:bodyPr/>
          <a:lstStyle/>
          <a:p>
            <a:r>
              <a:rPr lang="en-GB" dirty="0">
                <a:solidFill>
                  <a:schemeClr val="bg1"/>
                </a:solidFill>
              </a:rPr>
              <a:t>Research questions</a:t>
            </a:r>
          </a:p>
        </p:txBody>
      </p:sp>
      <p:sp>
        <p:nvSpPr>
          <p:cNvPr id="4" name="Rectangle 3">
            <a:extLst>
              <a:ext uri="{FF2B5EF4-FFF2-40B4-BE49-F238E27FC236}">
                <a16:creationId xmlns:a16="http://schemas.microsoft.com/office/drawing/2014/main" id="{F5A597E2-5CBF-4E13-245F-4E923ED6AFE6}"/>
              </a:ext>
            </a:extLst>
          </p:cNvPr>
          <p:cNvSpPr/>
          <p:nvPr/>
        </p:nvSpPr>
        <p:spPr>
          <a:xfrm>
            <a:off x="658368" y="2030287"/>
            <a:ext cx="2743200" cy="17919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How should social networking sites address the harm they cause?</a:t>
            </a:r>
          </a:p>
        </p:txBody>
      </p:sp>
      <p:sp>
        <p:nvSpPr>
          <p:cNvPr id="5" name="Rectangle 4">
            <a:extLst>
              <a:ext uri="{FF2B5EF4-FFF2-40B4-BE49-F238E27FC236}">
                <a16:creationId xmlns:a16="http://schemas.microsoft.com/office/drawing/2014/main" id="{2BE53156-CC40-7223-FE99-EB499395EF2B}"/>
              </a:ext>
            </a:extLst>
          </p:cNvPr>
          <p:cNvSpPr/>
          <p:nvPr/>
        </p:nvSpPr>
        <p:spPr>
          <a:xfrm>
            <a:off x="3858768" y="1458787"/>
            <a:ext cx="1792224" cy="1143000"/>
          </a:xfrm>
          <a:prstGeom prst="rect">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which social media sites?</a:t>
            </a:r>
          </a:p>
        </p:txBody>
      </p:sp>
      <p:sp>
        <p:nvSpPr>
          <p:cNvPr id="6" name="Rectangle 5">
            <a:extLst>
              <a:ext uri="{FF2B5EF4-FFF2-40B4-BE49-F238E27FC236}">
                <a16:creationId xmlns:a16="http://schemas.microsoft.com/office/drawing/2014/main" id="{CD0821C6-05DC-F485-72AE-3053D0D5088E}"/>
              </a:ext>
            </a:extLst>
          </p:cNvPr>
          <p:cNvSpPr/>
          <p:nvPr/>
        </p:nvSpPr>
        <p:spPr>
          <a:xfrm>
            <a:off x="3858768" y="2857500"/>
            <a:ext cx="1792224" cy="1143000"/>
          </a:xfrm>
          <a:prstGeom prst="rect">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Assumes  that harm is proven and or accepted</a:t>
            </a:r>
          </a:p>
        </p:txBody>
      </p:sp>
      <p:sp>
        <p:nvSpPr>
          <p:cNvPr id="7" name="Rectangle 6">
            <a:extLst>
              <a:ext uri="{FF2B5EF4-FFF2-40B4-BE49-F238E27FC236}">
                <a16:creationId xmlns:a16="http://schemas.microsoft.com/office/drawing/2014/main" id="{A8C3443C-3F0B-59C2-A37B-84A0BBB1EA21}"/>
              </a:ext>
            </a:extLst>
          </p:cNvPr>
          <p:cNvSpPr/>
          <p:nvPr/>
        </p:nvSpPr>
        <p:spPr>
          <a:xfrm>
            <a:off x="6096000" y="2857500"/>
            <a:ext cx="1792224" cy="1142999"/>
          </a:xfrm>
          <a:prstGeom prst="rect">
            <a:avLst/>
          </a:prstGeom>
          <a:solidFill>
            <a:schemeClr val="accent4">
              <a:lumMod val="40000"/>
              <a:lumOff val="6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What type of harm?</a:t>
            </a:r>
          </a:p>
        </p:txBody>
      </p:sp>
      <p:sp>
        <p:nvSpPr>
          <p:cNvPr id="8" name="Rectangle 7">
            <a:extLst>
              <a:ext uri="{FF2B5EF4-FFF2-40B4-BE49-F238E27FC236}">
                <a16:creationId xmlns:a16="http://schemas.microsoft.com/office/drawing/2014/main" id="{B1C22CFD-B2C3-C9F3-2296-E12D65CD4EF7}"/>
              </a:ext>
            </a:extLst>
          </p:cNvPr>
          <p:cNvSpPr/>
          <p:nvPr/>
        </p:nvSpPr>
        <p:spPr>
          <a:xfrm>
            <a:off x="3858768" y="4256213"/>
            <a:ext cx="1792224" cy="1143000"/>
          </a:xfrm>
          <a:prstGeom prst="rect">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To whom?</a:t>
            </a:r>
          </a:p>
        </p:txBody>
      </p:sp>
      <p:sp>
        <p:nvSpPr>
          <p:cNvPr id="9" name="Rectangle 8">
            <a:extLst>
              <a:ext uri="{FF2B5EF4-FFF2-40B4-BE49-F238E27FC236}">
                <a16:creationId xmlns:a16="http://schemas.microsoft.com/office/drawing/2014/main" id="{9A08B279-7597-F9E5-BD63-7FA9E5BE14CE}"/>
              </a:ext>
            </a:extLst>
          </p:cNvPr>
          <p:cNvSpPr/>
          <p:nvPr/>
        </p:nvSpPr>
        <p:spPr>
          <a:xfrm>
            <a:off x="6096000" y="4256212"/>
            <a:ext cx="1792224" cy="1142999"/>
          </a:xfrm>
          <a:prstGeom prst="rect">
            <a:avLst/>
          </a:prstGeom>
          <a:solidFill>
            <a:schemeClr val="accent4">
              <a:lumMod val="40000"/>
              <a:lumOff val="6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Age/gender</a:t>
            </a:r>
          </a:p>
        </p:txBody>
      </p:sp>
      <p:sp>
        <p:nvSpPr>
          <p:cNvPr id="10" name="Rectangle 9">
            <a:extLst>
              <a:ext uri="{FF2B5EF4-FFF2-40B4-BE49-F238E27FC236}">
                <a16:creationId xmlns:a16="http://schemas.microsoft.com/office/drawing/2014/main" id="{C57F2D9A-1958-B667-43FF-DE98020886FE}"/>
              </a:ext>
            </a:extLst>
          </p:cNvPr>
          <p:cNvSpPr/>
          <p:nvPr/>
        </p:nvSpPr>
        <p:spPr>
          <a:xfrm>
            <a:off x="9064752" y="2030287"/>
            <a:ext cx="2468880" cy="29989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RESULT:</a:t>
            </a:r>
          </a:p>
          <a:p>
            <a:pPr algn="ctr"/>
            <a:r>
              <a:rPr lang="en-GB" dirty="0">
                <a:solidFill>
                  <a:schemeClr val="tx1"/>
                </a:solidFill>
              </a:rPr>
              <a:t>What action should social network sites like </a:t>
            </a:r>
            <a:r>
              <a:rPr lang="en-GB" dirty="0" err="1">
                <a:solidFill>
                  <a:schemeClr val="tx1"/>
                </a:solidFill>
              </a:rPr>
              <a:t>facebook</a:t>
            </a:r>
            <a:r>
              <a:rPr lang="en-GB" dirty="0">
                <a:solidFill>
                  <a:schemeClr val="tx1"/>
                </a:solidFill>
              </a:rPr>
              <a:t> and </a:t>
            </a:r>
            <a:r>
              <a:rPr lang="en-GB" dirty="0" err="1">
                <a:solidFill>
                  <a:schemeClr val="tx1"/>
                </a:solidFill>
              </a:rPr>
              <a:t>MYSpace</a:t>
            </a:r>
            <a:r>
              <a:rPr lang="en-GB" dirty="0">
                <a:solidFill>
                  <a:schemeClr val="tx1"/>
                </a:solidFill>
              </a:rPr>
              <a:t> take to protect users’ personal information and privacy?</a:t>
            </a:r>
          </a:p>
        </p:txBody>
      </p:sp>
    </p:spTree>
    <p:extLst>
      <p:ext uri="{BB962C8B-B14F-4D97-AF65-F5344CB8AC3E}">
        <p14:creationId xmlns:p14="http://schemas.microsoft.com/office/powerpoint/2010/main" val="75760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03323-C1C0-FD9D-A37D-088600E5B78E}"/>
              </a:ext>
            </a:extLst>
          </p:cNvPr>
          <p:cNvSpPr>
            <a:spLocks noGrp="1"/>
          </p:cNvSpPr>
          <p:nvPr>
            <p:ph type="title"/>
          </p:nvPr>
        </p:nvSpPr>
        <p:spPr>
          <a:solidFill>
            <a:srgbClr val="002060"/>
          </a:solidFill>
        </p:spPr>
        <p:txBody>
          <a:bodyPr/>
          <a:lstStyle/>
          <a:p>
            <a:r>
              <a:rPr lang="en-GB" dirty="0">
                <a:solidFill>
                  <a:schemeClr val="bg1"/>
                </a:solidFill>
              </a:rPr>
              <a:t>Examples:</a:t>
            </a:r>
          </a:p>
        </p:txBody>
      </p:sp>
      <p:sp>
        <p:nvSpPr>
          <p:cNvPr id="3" name="Content Placeholder 2">
            <a:extLst>
              <a:ext uri="{FF2B5EF4-FFF2-40B4-BE49-F238E27FC236}">
                <a16:creationId xmlns:a16="http://schemas.microsoft.com/office/drawing/2014/main" id="{4CC2D967-56FB-34CE-EB72-9FAB2E78191A}"/>
              </a:ext>
            </a:extLst>
          </p:cNvPr>
          <p:cNvSpPr>
            <a:spLocks noGrp="1"/>
          </p:cNvSpPr>
          <p:nvPr>
            <p:ph idx="1"/>
          </p:nvPr>
        </p:nvSpPr>
        <p:spPr/>
        <p:txBody>
          <a:bodyPr>
            <a:normAutofit fontScale="70000" lnSpcReduction="20000"/>
          </a:bodyPr>
          <a:lstStyle/>
          <a:p>
            <a:pPr marL="514350" indent="-514350">
              <a:buAutoNum type="arabicPeriod"/>
            </a:pPr>
            <a:r>
              <a:rPr lang="en-GB" dirty="0"/>
              <a:t>How can road deaths resulting from drug/drunk driving be prevented?</a:t>
            </a:r>
          </a:p>
          <a:p>
            <a:pPr marL="514350" indent="-514350">
              <a:buAutoNum type="arabicPeriod"/>
            </a:pPr>
            <a:r>
              <a:rPr lang="en-GB" b="1" i="1" dirty="0">
                <a:solidFill>
                  <a:schemeClr val="accent4">
                    <a:lumMod val="75000"/>
                  </a:schemeClr>
                </a:solidFill>
              </a:rPr>
              <a:t>What effect do different legal approaches have on the number of deaths that result from drink/drug driving within Wales/SWP/rural communities </a:t>
            </a:r>
          </a:p>
          <a:p>
            <a:pPr marL="514350" indent="-514350">
              <a:buAutoNum type="arabicPeriod"/>
            </a:pPr>
            <a:endParaRPr lang="en-GB" i="1" dirty="0">
              <a:solidFill>
                <a:schemeClr val="accent4">
                  <a:lumMod val="75000"/>
                </a:schemeClr>
              </a:solidFill>
            </a:endParaRPr>
          </a:p>
          <a:p>
            <a:pPr marL="0" indent="0">
              <a:buNone/>
            </a:pPr>
            <a:r>
              <a:rPr lang="en-GB" dirty="0"/>
              <a:t>3. What are the effects on police recruitment from the need to hold a degree?</a:t>
            </a:r>
          </a:p>
          <a:p>
            <a:pPr marL="0" indent="0">
              <a:buNone/>
            </a:pPr>
            <a:r>
              <a:rPr lang="en-GB" b="1" i="1" dirty="0">
                <a:solidFill>
                  <a:schemeClr val="accent4">
                    <a:lumMod val="75000"/>
                  </a:schemeClr>
                </a:solidFill>
              </a:rPr>
              <a:t>4. What is/are the most significant effect/s of the current police recruitment criteria on the number of persons recruited from rural Welsh communities.</a:t>
            </a:r>
          </a:p>
          <a:p>
            <a:pPr marL="0" indent="0">
              <a:buNone/>
            </a:pPr>
            <a:endParaRPr lang="en-GB" dirty="0"/>
          </a:p>
          <a:p>
            <a:pPr marL="0" indent="0">
              <a:buNone/>
            </a:pPr>
            <a:r>
              <a:rPr lang="en-GB" dirty="0"/>
              <a:t>5. What should the police do about low numbers of hate crime reporting?</a:t>
            </a:r>
            <a:r>
              <a:rPr lang="en-GB" b="1" dirty="0"/>
              <a:t> </a:t>
            </a:r>
          </a:p>
          <a:p>
            <a:pPr marL="0" indent="0">
              <a:buNone/>
            </a:pPr>
            <a:r>
              <a:rPr lang="en-GB" b="1" i="1" dirty="0">
                <a:solidFill>
                  <a:schemeClr val="accent4">
                    <a:lumMod val="75000"/>
                  </a:schemeClr>
                </a:solidFill>
              </a:rPr>
              <a:t>6. What are the most effective communication strategies for increasing the number of reported hate crime incidents in DPP/SWP/Wales/ rural communities</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514350" indent="-514350">
              <a:buAutoNum type="arabicPeriod"/>
            </a:pPr>
            <a:endParaRPr lang="en-GB" dirty="0"/>
          </a:p>
          <a:p>
            <a:pPr marL="514350" indent="-514350">
              <a:buAutoNum type="arabicPeriod"/>
            </a:pPr>
            <a:endParaRPr lang="en-GB" dirty="0"/>
          </a:p>
        </p:txBody>
      </p:sp>
    </p:spTree>
    <p:extLst>
      <p:ext uri="{BB962C8B-B14F-4D97-AF65-F5344CB8AC3E}">
        <p14:creationId xmlns:p14="http://schemas.microsoft.com/office/powerpoint/2010/main" val="367833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000"/>
                                        <p:tgtEl>
                                          <p:spTgt spid="3">
                                            <p:txEl>
                                              <p:pRg st="6" end="6"/>
                                            </p:txEl>
                                          </p:spTgt>
                                        </p:tgtEl>
                                      </p:cBhvr>
                                    </p:animEffect>
                                    <p:anim calcmode="lin" valueType="num">
                                      <p:cBhvr>
                                        <p:cTn id="3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1B55B-8817-4DE4-A8E6-7EAA0FCC3A26}"/>
              </a:ext>
            </a:extLst>
          </p:cNvPr>
          <p:cNvSpPr>
            <a:spLocks noGrp="1"/>
          </p:cNvSpPr>
          <p:nvPr>
            <p:ph type="title"/>
          </p:nvPr>
        </p:nvSpPr>
        <p:spPr>
          <a:solidFill>
            <a:srgbClr val="002060"/>
          </a:solidFill>
        </p:spPr>
        <p:txBody>
          <a:bodyPr>
            <a:normAutofit fontScale="90000"/>
          </a:bodyPr>
          <a:lstStyle/>
          <a:p>
            <a:r>
              <a:rPr lang="en-GB" dirty="0">
                <a:solidFill>
                  <a:schemeClr val="bg1"/>
                </a:solidFill>
              </a:rPr>
              <a:t>Dissertation proposal – background information</a:t>
            </a:r>
          </a:p>
        </p:txBody>
      </p:sp>
      <p:sp>
        <p:nvSpPr>
          <p:cNvPr id="3" name="Content Placeholder 2">
            <a:extLst>
              <a:ext uri="{FF2B5EF4-FFF2-40B4-BE49-F238E27FC236}">
                <a16:creationId xmlns:a16="http://schemas.microsoft.com/office/drawing/2014/main" id="{9BBE5994-72EE-474C-B8B9-42BF41220F2A}"/>
              </a:ext>
            </a:extLst>
          </p:cNvPr>
          <p:cNvSpPr>
            <a:spLocks noGrp="1"/>
          </p:cNvSpPr>
          <p:nvPr>
            <p:ph sz="half" idx="1"/>
          </p:nvPr>
        </p:nvSpPr>
        <p:spPr/>
        <p:txBody>
          <a:bodyPr>
            <a:normAutofit fontScale="92500" lnSpcReduction="10000"/>
          </a:bodyPr>
          <a:lstStyle/>
          <a:p>
            <a:r>
              <a:rPr lang="en-GB" dirty="0"/>
              <a:t>Background reading – support why you want to research your chosen area</a:t>
            </a:r>
          </a:p>
          <a:p>
            <a:r>
              <a:rPr lang="en-GB" dirty="0"/>
              <a:t>Not a comprehensive review of literature on your topic.</a:t>
            </a:r>
          </a:p>
          <a:p>
            <a:r>
              <a:rPr lang="en-GB" dirty="0"/>
              <a:t>Be brief ; be focused</a:t>
            </a:r>
          </a:p>
          <a:p>
            <a:r>
              <a:rPr lang="en-GB" dirty="0"/>
              <a:t>Basic background information supported by literature/sources to justify your proposal</a:t>
            </a:r>
          </a:p>
          <a:p>
            <a:r>
              <a:rPr lang="en-GB" dirty="0"/>
              <a:t>Use Harvard!</a:t>
            </a:r>
          </a:p>
        </p:txBody>
      </p:sp>
      <p:graphicFrame>
        <p:nvGraphicFramePr>
          <p:cNvPr id="5" name="Content Placeholder 4">
            <a:extLst>
              <a:ext uri="{FF2B5EF4-FFF2-40B4-BE49-F238E27FC236}">
                <a16:creationId xmlns:a16="http://schemas.microsoft.com/office/drawing/2014/main" id="{AC465FB0-964F-42E4-9024-B77D1D29F8A2}"/>
              </a:ext>
            </a:extLst>
          </p:cNvPr>
          <p:cNvGraphicFramePr>
            <a:graphicFrameLocks noGrp="1"/>
          </p:cNvGraphicFramePr>
          <p:nvPr>
            <p:ph sz="half" idx="2"/>
            <p:extLst>
              <p:ext uri="{D42A27DB-BD31-4B8C-83A1-F6EECF244321}">
                <p14:modId xmlns:p14="http://schemas.microsoft.com/office/powerpoint/2010/main" val="2267594725"/>
              </p:ext>
            </p:extLst>
          </p:nvPr>
        </p:nvGraphicFramePr>
        <p:xfrm>
          <a:off x="6197600" y="1600200"/>
          <a:ext cx="5384800" cy="3989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68820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
                                          </p:val>
                                        </p:tav>
                                        <p:tav tm="100000">
                                          <p:val>
                                            <p:strVal val="#ppt_x"/>
                                          </p:val>
                                        </p:tav>
                                      </p:tavLst>
                                    </p:anim>
                                    <p:anim calcmode="lin" valueType="num">
                                      <p:cBhvr>
                                        <p:cTn id="4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5"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E1890-ED86-4BBA-8739-DD77F77F6B68}"/>
              </a:ext>
            </a:extLst>
          </p:cNvPr>
          <p:cNvSpPr>
            <a:spLocks noGrp="1"/>
          </p:cNvSpPr>
          <p:nvPr>
            <p:ph type="title"/>
          </p:nvPr>
        </p:nvSpPr>
        <p:spPr>
          <a:solidFill>
            <a:srgbClr val="002060"/>
          </a:solidFill>
        </p:spPr>
        <p:txBody>
          <a:bodyPr/>
          <a:lstStyle/>
          <a:p>
            <a:r>
              <a:rPr lang="en-GB" dirty="0">
                <a:solidFill>
                  <a:schemeClr val="bg1"/>
                </a:solidFill>
              </a:rPr>
              <a:t>Dissertation Proposal – Research Aim</a:t>
            </a:r>
          </a:p>
        </p:txBody>
      </p:sp>
      <p:sp>
        <p:nvSpPr>
          <p:cNvPr id="3" name="Content Placeholder 2">
            <a:extLst>
              <a:ext uri="{FF2B5EF4-FFF2-40B4-BE49-F238E27FC236}">
                <a16:creationId xmlns:a16="http://schemas.microsoft.com/office/drawing/2014/main" id="{A5D5D58A-565B-49BE-A7C4-FDE88E2B6659}"/>
              </a:ext>
            </a:extLst>
          </p:cNvPr>
          <p:cNvSpPr>
            <a:spLocks noGrp="1"/>
          </p:cNvSpPr>
          <p:nvPr>
            <p:ph sz="half" idx="1"/>
          </p:nvPr>
        </p:nvSpPr>
        <p:spPr/>
        <p:txBody>
          <a:bodyPr/>
          <a:lstStyle/>
          <a:p>
            <a:r>
              <a:rPr lang="en-GB" dirty="0"/>
              <a:t>General statement which originates from your research area </a:t>
            </a:r>
          </a:p>
          <a:p>
            <a:r>
              <a:rPr lang="en-GB" dirty="0"/>
              <a:t>Describes your intentions and what you hope to achieve</a:t>
            </a:r>
          </a:p>
          <a:p>
            <a:r>
              <a:rPr lang="en-GB" dirty="0"/>
              <a:t>Answer the ‘why’, ‘what’ &amp; ‘how’ of your research question</a:t>
            </a:r>
          </a:p>
          <a:p>
            <a:pPr marL="0" indent="0">
              <a:buNone/>
            </a:pPr>
            <a:endParaRPr lang="en-GB" dirty="0"/>
          </a:p>
        </p:txBody>
      </p:sp>
      <p:graphicFrame>
        <p:nvGraphicFramePr>
          <p:cNvPr id="5" name="Content Placeholder 4">
            <a:extLst>
              <a:ext uri="{FF2B5EF4-FFF2-40B4-BE49-F238E27FC236}">
                <a16:creationId xmlns:a16="http://schemas.microsoft.com/office/drawing/2014/main" id="{A94FFD90-7893-492C-B7AE-D898A1DA3F8A}"/>
              </a:ext>
            </a:extLst>
          </p:cNvPr>
          <p:cNvGraphicFramePr>
            <a:graphicFrameLocks noGrp="1"/>
          </p:cNvGraphicFramePr>
          <p:nvPr>
            <p:ph sz="half" idx="2"/>
            <p:extLst>
              <p:ext uri="{D42A27DB-BD31-4B8C-83A1-F6EECF244321}">
                <p14:modId xmlns:p14="http://schemas.microsoft.com/office/powerpoint/2010/main" val="3824210468"/>
              </p:ext>
            </p:extLst>
          </p:nvPr>
        </p:nvGraphicFramePr>
        <p:xfrm>
          <a:off x="6197600" y="1600200"/>
          <a:ext cx="5384800" cy="3989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0848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5"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3BC04-9929-48AD-BB96-B0AD226BDCAC}"/>
              </a:ext>
            </a:extLst>
          </p:cNvPr>
          <p:cNvSpPr>
            <a:spLocks noGrp="1"/>
          </p:cNvSpPr>
          <p:nvPr>
            <p:ph type="title"/>
          </p:nvPr>
        </p:nvSpPr>
        <p:spPr>
          <a:solidFill>
            <a:srgbClr val="002060"/>
          </a:solidFill>
        </p:spPr>
        <p:txBody>
          <a:bodyPr/>
          <a:lstStyle/>
          <a:p>
            <a:r>
              <a:rPr lang="en-GB" dirty="0">
                <a:solidFill>
                  <a:schemeClr val="bg1"/>
                </a:solidFill>
              </a:rPr>
              <a:t>Research proposal – Research Objectives</a:t>
            </a:r>
          </a:p>
        </p:txBody>
      </p:sp>
      <p:sp>
        <p:nvSpPr>
          <p:cNvPr id="4" name="Content Placeholder 3">
            <a:extLst>
              <a:ext uri="{FF2B5EF4-FFF2-40B4-BE49-F238E27FC236}">
                <a16:creationId xmlns:a16="http://schemas.microsoft.com/office/drawing/2014/main" id="{AEE72B4F-FDE8-4910-8443-E55F798EDD77}"/>
              </a:ext>
            </a:extLst>
          </p:cNvPr>
          <p:cNvSpPr>
            <a:spLocks noGrp="1"/>
          </p:cNvSpPr>
          <p:nvPr>
            <p:ph sz="half" idx="1"/>
          </p:nvPr>
        </p:nvSpPr>
        <p:spPr/>
        <p:txBody>
          <a:bodyPr>
            <a:normAutofit fontScale="92500"/>
          </a:bodyPr>
          <a:lstStyle/>
          <a:p>
            <a:r>
              <a:rPr lang="en-GB" dirty="0"/>
              <a:t>To address your ‘Research aim’</a:t>
            </a:r>
          </a:p>
          <a:p>
            <a:r>
              <a:rPr lang="en-GB" dirty="0"/>
              <a:t>Consider ‘key words’ – influence depth of study to be carried out</a:t>
            </a:r>
          </a:p>
          <a:p>
            <a:r>
              <a:rPr lang="en-GB" dirty="0"/>
              <a:t>‘Key words’ = Nouns used to indicate the type of study activity linked with the objective</a:t>
            </a:r>
          </a:p>
          <a:p>
            <a:r>
              <a:rPr lang="en-GB" dirty="0"/>
              <a:t>4/5 maximum </a:t>
            </a:r>
          </a:p>
          <a:p>
            <a:r>
              <a:rPr lang="en-GB" dirty="0"/>
              <a:t>Use them to keep you focused in your research</a:t>
            </a:r>
          </a:p>
        </p:txBody>
      </p:sp>
      <p:graphicFrame>
        <p:nvGraphicFramePr>
          <p:cNvPr id="6" name="Content Placeholder 5">
            <a:extLst>
              <a:ext uri="{FF2B5EF4-FFF2-40B4-BE49-F238E27FC236}">
                <a16:creationId xmlns:a16="http://schemas.microsoft.com/office/drawing/2014/main" id="{98FC9418-E6AD-4DB5-8F3E-7FD9CBFA3F89}"/>
              </a:ext>
            </a:extLst>
          </p:cNvPr>
          <p:cNvGraphicFramePr>
            <a:graphicFrameLocks noGrp="1"/>
          </p:cNvGraphicFramePr>
          <p:nvPr>
            <p:ph sz="half" idx="2"/>
            <p:extLst>
              <p:ext uri="{D42A27DB-BD31-4B8C-83A1-F6EECF244321}">
                <p14:modId xmlns:p14="http://schemas.microsoft.com/office/powerpoint/2010/main" val="4071944535"/>
              </p:ext>
            </p:extLst>
          </p:nvPr>
        </p:nvGraphicFramePr>
        <p:xfrm>
          <a:off x="6197600" y="1600200"/>
          <a:ext cx="5384800" cy="3989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31099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Graphic spid="6"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BAE7D-6D17-06ED-EF08-9A7247A06C39}"/>
              </a:ext>
            </a:extLst>
          </p:cNvPr>
          <p:cNvSpPr>
            <a:spLocks noGrp="1"/>
          </p:cNvSpPr>
          <p:nvPr>
            <p:ph type="title"/>
          </p:nvPr>
        </p:nvSpPr>
        <p:spPr>
          <a:solidFill>
            <a:srgbClr val="002060"/>
          </a:solidFill>
        </p:spPr>
        <p:txBody>
          <a:bodyPr/>
          <a:lstStyle/>
          <a:p>
            <a:r>
              <a:rPr lang="en-GB" dirty="0">
                <a:solidFill>
                  <a:schemeClr val="bg1"/>
                </a:solidFill>
              </a:rPr>
              <a:t>Difference between Aims &amp; Objectives</a:t>
            </a:r>
          </a:p>
        </p:txBody>
      </p:sp>
      <p:graphicFrame>
        <p:nvGraphicFramePr>
          <p:cNvPr id="4" name="Diagram 3">
            <a:extLst>
              <a:ext uri="{FF2B5EF4-FFF2-40B4-BE49-F238E27FC236}">
                <a16:creationId xmlns:a16="http://schemas.microsoft.com/office/drawing/2014/main" id="{B2A1C671-3A1D-26F5-BC4C-4EB1B27A2176}"/>
              </a:ext>
            </a:extLst>
          </p:cNvPr>
          <p:cNvGraphicFramePr/>
          <p:nvPr>
            <p:extLst>
              <p:ext uri="{D42A27DB-BD31-4B8C-83A1-F6EECF244321}">
                <p14:modId xmlns:p14="http://schemas.microsoft.com/office/powerpoint/2010/main" val="3086181636"/>
              </p:ext>
            </p:extLst>
          </p:nvPr>
        </p:nvGraphicFramePr>
        <p:xfrm>
          <a:off x="2394527" y="1579419"/>
          <a:ext cx="7402945" cy="42887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09715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1C00D-4DC3-4C32-A1CF-011B38984BCF}"/>
              </a:ext>
            </a:extLst>
          </p:cNvPr>
          <p:cNvSpPr>
            <a:spLocks noGrp="1"/>
          </p:cNvSpPr>
          <p:nvPr>
            <p:ph type="title"/>
          </p:nvPr>
        </p:nvSpPr>
        <p:spPr>
          <a:solidFill>
            <a:srgbClr val="002060"/>
          </a:solidFill>
        </p:spPr>
        <p:txBody>
          <a:bodyPr/>
          <a:lstStyle/>
          <a:p>
            <a:r>
              <a:rPr lang="en-GB" dirty="0">
                <a:solidFill>
                  <a:schemeClr val="bg1"/>
                </a:solidFill>
              </a:rPr>
              <a:t>Aim &amp; Objectives - Example</a:t>
            </a:r>
          </a:p>
        </p:txBody>
      </p:sp>
      <p:sp>
        <p:nvSpPr>
          <p:cNvPr id="6" name="Content Placeholder 5">
            <a:extLst>
              <a:ext uri="{FF2B5EF4-FFF2-40B4-BE49-F238E27FC236}">
                <a16:creationId xmlns:a16="http://schemas.microsoft.com/office/drawing/2014/main" id="{3B7DC3DB-946C-420D-A9BA-CCE146A16CFA}"/>
              </a:ext>
            </a:extLst>
          </p:cNvPr>
          <p:cNvSpPr>
            <a:spLocks noGrp="1"/>
          </p:cNvSpPr>
          <p:nvPr>
            <p:ph sz="half" idx="1"/>
          </p:nvPr>
        </p:nvSpPr>
        <p:spPr/>
        <p:txBody>
          <a:bodyPr>
            <a:normAutofit fontScale="55000" lnSpcReduction="20000"/>
          </a:bodyPr>
          <a:lstStyle/>
          <a:p>
            <a:pPr marL="0" indent="0" algn="ctr">
              <a:buNone/>
            </a:pPr>
            <a:r>
              <a:rPr lang="en-GB" sz="3600" b="1" dirty="0">
                <a:effectLst/>
                <a:latin typeface="Arial" panose="020B0604020202020204" pitchFamily="34" charset="0"/>
                <a:ea typeface="Arial" panose="020B0604020202020204" pitchFamily="34" charset="0"/>
              </a:rPr>
              <a:t>Aim</a:t>
            </a:r>
          </a:p>
          <a:p>
            <a:pPr marL="0" indent="0">
              <a:buNone/>
            </a:pPr>
            <a:endParaRPr lang="en-GB" sz="3300" dirty="0">
              <a:latin typeface="Arial" panose="020B0604020202020204" pitchFamily="34" charset="0"/>
              <a:ea typeface="Arial" panose="020B0604020202020204" pitchFamily="34" charset="0"/>
            </a:endParaRPr>
          </a:p>
          <a:p>
            <a:pPr marL="0" indent="0">
              <a:buNone/>
            </a:pPr>
            <a:r>
              <a:rPr lang="en-GB" sz="3300" dirty="0">
                <a:effectLst/>
                <a:latin typeface="Arial" panose="020B0604020202020204" pitchFamily="34" charset="0"/>
                <a:ea typeface="Arial" panose="020B0604020202020204" pitchFamily="34" charset="0"/>
              </a:rPr>
              <a:t>A key aim within this study is to research and identify the core characteristics surrounding domestic abuse perpetrated by females and the reasons in which they commit such abuse. Moreover, a critical element of this study is to investigate why domestic abuse against male victims goes largely unreported in the UK and the role society plays in the underdeveloped understanding of the crime itself. </a:t>
            </a:r>
          </a:p>
          <a:p>
            <a:pPr marL="0" indent="0">
              <a:buNone/>
            </a:pPr>
            <a:endParaRPr lang="en-GB" dirty="0"/>
          </a:p>
        </p:txBody>
      </p:sp>
      <p:sp>
        <p:nvSpPr>
          <p:cNvPr id="9" name="Content Placeholder 8">
            <a:extLst>
              <a:ext uri="{FF2B5EF4-FFF2-40B4-BE49-F238E27FC236}">
                <a16:creationId xmlns:a16="http://schemas.microsoft.com/office/drawing/2014/main" id="{28BFC7F1-2B7A-4828-AE60-4A1C9E851CC8}"/>
              </a:ext>
            </a:extLst>
          </p:cNvPr>
          <p:cNvSpPr>
            <a:spLocks noGrp="1"/>
          </p:cNvSpPr>
          <p:nvPr>
            <p:ph sz="half" idx="2"/>
          </p:nvPr>
        </p:nvSpPr>
        <p:spPr/>
        <p:txBody>
          <a:bodyPr>
            <a:normAutofit fontScale="55000" lnSpcReduction="20000"/>
          </a:bodyPr>
          <a:lstStyle/>
          <a:p>
            <a:pPr marL="0" indent="0" algn="ctr">
              <a:buNone/>
            </a:pPr>
            <a:r>
              <a:rPr lang="en-GB" b="1" dirty="0"/>
              <a:t>Objectives</a:t>
            </a:r>
          </a:p>
          <a:p>
            <a:pPr marL="342900" lvl="0" indent="-342900">
              <a:lnSpc>
                <a:spcPct val="200000"/>
              </a:lnSpc>
              <a:spcBef>
                <a:spcPts val="1200"/>
              </a:spcBef>
              <a:spcAft>
                <a:spcPts val="1000"/>
              </a:spcAft>
              <a:buFont typeface="Arial" panose="020B0604020202020204" pitchFamily="34" charset="0"/>
              <a:buChar char="●"/>
            </a:pPr>
            <a:r>
              <a:rPr lang="en-GB" sz="2200" b="1" u="none" strike="noStrike" dirty="0">
                <a:solidFill>
                  <a:srgbClr val="0070C0"/>
                </a:solidFill>
                <a:effectLst/>
                <a:latin typeface="Arial" panose="020B0604020202020204" pitchFamily="34" charset="0"/>
                <a:ea typeface="Arial" panose="020B0604020202020204" pitchFamily="34" charset="0"/>
              </a:rPr>
              <a:t>Distinguish</a:t>
            </a:r>
            <a:r>
              <a:rPr lang="en-GB" sz="2200" u="none" strike="noStrike" dirty="0">
                <a:effectLst/>
                <a:latin typeface="Arial" panose="020B0604020202020204" pitchFamily="34" charset="0"/>
                <a:ea typeface="Arial" panose="020B0604020202020204" pitchFamily="34" charset="0"/>
              </a:rPr>
              <a:t> core problems relating to the initial reporting to the police of female perpetrated domestic abuse and the prosecution of such crimes. </a:t>
            </a:r>
          </a:p>
          <a:p>
            <a:pPr marL="342900" lvl="0" indent="-342900">
              <a:lnSpc>
                <a:spcPct val="200000"/>
              </a:lnSpc>
              <a:spcAft>
                <a:spcPts val="1000"/>
              </a:spcAft>
              <a:buFont typeface="Arial" panose="020B0604020202020204" pitchFamily="34" charset="0"/>
              <a:buChar char="●"/>
            </a:pPr>
            <a:r>
              <a:rPr lang="en-GB" sz="2200" b="1" u="none" strike="noStrike" dirty="0">
                <a:solidFill>
                  <a:srgbClr val="0070C0"/>
                </a:solidFill>
                <a:effectLst/>
                <a:latin typeface="Arial" panose="020B0604020202020204" pitchFamily="34" charset="0"/>
                <a:ea typeface="Arial" panose="020B0604020202020204" pitchFamily="34" charset="0"/>
              </a:rPr>
              <a:t>Examine</a:t>
            </a:r>
            <a:r>
              <a:rPr lang="en-GB" sz="2200" u="none" strike="noStrike" dirty="0">
                <a:effectLst/>
                <a:latin typeface="Arial" panose="020B0604020202020204" pitchFamily="34" charset="0"/>
                <a:ea typeface="Arial" panose="020B0604020202020204" pitchFamily="34" charset="0"/>
              </a:rPr>
              <a:t> the role society plays in the development of stereotypes and ideologies that surround abuse against male victims. </a:t>
            </a:r>
          </a:p>
          <a:p>
            <a:pPr marL="342900" lvl="0" indent="-342900">
              <a:lnSpc>
                <a:spcPct val="200000"/>
              </a:lnSpc>
              <a:spcBef>
                <a:spcPts val="1200"/>
              </a:spcBef>
              <a:spcAft>
                <a:spcPts val="1000"/>
              </a:spcAft>
              <a:buFont typeface="Arial" panose="020B0604020202020204" pitchFamily="34" charset="0"/>
              <a:buChar char="●"/>
            </a:pPr>
            <a:r>
              <a:rPr lang="en-GB" sz="2200" b="1" u="none" strike="noStrike" dirty="0">
                <a:solidFill>
                  <a:srgbClr val="0070C0"/>
                </a:solidFill>
                <a:effectLst/>
                <a:latin typeface="Arial" panose="020B0604020202020204" pitchFamily="34" charset="0"/>
                <a:ea typeface="Arial" panose="020B0604020202020204" pitchFamily="34" charset="0"/>
              </a:rPr>
              <a:t>Analyse</a:t>
            </a:r>
            <a:r>
              <a:rPr lang="en-GB" sz="2200" u="none" strike="noStrike" dirty="0">
                <a:solidFill>
                  <a:srgbClr val="0070C0"/>
                </a:solidFill>
                <a:effectLst/>
                <a:latin typeface="Arial" panose="020B0604020202020204" pitchFamily="34" charset="0"/>
                <a:ea typeface="Arial" panose="020B0604020202020204" pitchFamily="34" charset="0"/>
              </a:rPr>
              <a:t> </a:t>
            </a:r>
            <a:r>
              <a:rPr lang="en-GB" sz="2200" i="1" u="none" strike="noStrike" dirty="0">
                <a:effectLst/>
                <a:latin typeface="Arial" panose="020B0604020202020204" pitchFamily="34" charset="0"/>
                <a:ea typeface="Arial" panose="020B0604020202020204" pitchFamily="34" charset="0"/>
              </a:rPr>
              <a:t>why</a:t>
            </a:r>
            <a:r>
              <a:rPr lang="en-GB" sz="2200" u="none" strike="noStrike" dirty="0">
                <a:effectLst/>
                <a:latin typeface="Arial" panose="020B0604020202020204" pitchFamily="34" charset="0"/>
                <a:ea typeface="Arial" panose="020B0604020202020204" pitchFamily="34" charset="0"/>
              </a:rPr>
              <a:t> females commit domestic abuse against their male partners and distinguish the common characteristics of female abusers by evaluating research material in the form of books, journals, articles, and websites. </a:t>
            </a:r>
          </a:p>
          <a:p>
            <a:pPr marL="0" indent="0">
              <a:buNone/>
            </a:pPr>
            <a:endParaRPr lang="en-GB" dirty="0"/>
          </a:p>
        </p:txBody>
      </p:sp>
    </p:spTree>
    <p:extLst>
      <p:ext uri="{BB962C8B-B14F-4D97-AF65-F5344CB8AC3E}">
        <p14:creationId xmlns:p14="http://schemas.microsoft.com/office/powerpoint/2010/main" val="4033827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Effect transition="in" filter="fade">
                                      <p:cBhvr>
                                        <p:cTn id="21" dur="1000"/>
                                        <p:tgtEl>
                                          <p:spTgt spid="9">
                                            <p:txEl>
                                              <p:pRg st="0" end="0"/>
                                            </p:txEl>
                                          </p:spTgt>
                                        </p:tgtEl>
                                      </p:cBhvr>
                                    </p:animEffect>
                                    <p:anim calcmode="lin" valueType="num">
                                      <p:cBhvr>
                                        <p:cTn id="22"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xEl>
                                              <p:pRg st="1" end="1"/>
                                            </p:txEl>
                                          </p:spTgt>
                                        </p:tgtEl>
                                        <p:attrNameLst>
                                          <p:attrName>style.visibility</p:attrName>
                                        </p:attrNameLst>
                                      </p:cBhvr>
                                      <p:to>
                                        <p:strVal val="visible"/>
                                      </p:to>
                                    </p:set>
                                    <p:animEffect transition="in" filter="fade">
                                      <p:cBhvr>
                                        <p:cTn id="28" dur="1000"/>
                                        <p:tgtEl>
                                          <p:spTgt spid="9">
                                            <p:txEl>
                                              <p:pRg st="1" end="1"/>
                                            </p:txEl>
                                          </p:spTgt>
                                        </p:tgtEl>
                                      </p:cBhvr>
                                    </p:animEffect>
                                    <p:anim calcmode="lin" valueType="num">
                                      <p:cBhvr>
                                        <p:cTn id="29"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xEl>
                                              <p:pRg st="2" end="2"/>
                                            </p:txEl>
                                          </p:spTgt>
                                        </p:tgtEl>
                                        <p:attrNameLst>
                                          <p:attrName>style.visibility</p:attrName>
                                        </p:attrNameLst>
                                      </p:cBhvr>
                                      <p:to>
                                        <p:strVal val="visible"/>
                                      </p:to>
                                    </p:set>
                                    <p:animEffect transition="in" filter="fade">
                                      <p:cBhvr>
                                        <p:cTn id="35" dur="1000"/>
                                        <p:tgtEl>
                                          <p:spTgt spid="9">
                                            <p:txEl>
                                              <p:pRg st="2" end="2"/>
                                            </p:txEl>
                                          </p:spTgt>
                                        </p:tgtEl>
                                      </p:cBhvr>
                                    </p:animEffect>
                                    <p:anim calcmode="lin" valueType="num">
                                      <p:cBhvr>
                                        <p:cTn id="36"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xEl>
                                              <p:pRg st="3" end="3"/>
                                            </p:txEl>
                                          </p:spTgt>
                                        </p:tgtEl>
                                        <p:attrNameLst>
                                          <p:attrName>style.visibility</p:attrName>
                                        </p:attrNameLst>
                                      </p:cBhvr>
                                      <p:to>
                                        <p:strVal val="visible"/>
                                      </p:to>
                                    </p:set>
                                    <p:animEffect transition="in" filter="fade">
                                      <p:cBhvr>
                                        <p:cTn id="42" dur="1000"/>
                                        <p:tgtEl>
                                          <p:spTgt spid="9">
                                            <p:txEl>
                                              <p:pRg st="3" end="3"/>
                                            </p:txEl>
                                          </p:spTgt>
                                        </p:tgtEl>
                                      </p:cBhvr>
                                    </p:animEffect>
                                    <p:anim calcmode="lin" valueType="num">
                                      <p:cBhvr>
                                        <p:cTn id="43"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9"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B4967-D1CA-4510-8E9C-ABF2B69234E5}"/>
              </a:ext>
            </a:extLst>
          </p:cNvPr>
          <p:cNvSpPr>
            <a:spLocks noGrp="1"/>
          </p:cNvSpPr>
          <p:nvPr>
            <p:ph type="title"/>
          </p:nvPr>
        </p:nvSpPr>
        <p:spPr>
          <a:solidFill>
            <a:srgbClr val="002060"/>
          </a:solidFill>
        </p:spPr>
        <p:txBody>
          <a:bodyPr/>
          <a:lstStyle/>
          <a:p>
            <a:r>
              <a:rPr lang="en-GB" dirty="0">
                <a:solidFill>
                  <a:schemeClr val="bg1"/>
                </a:solidFill>
              </a:rPr>
              <a:t>Top tip - Objectives</a:t>
            </a:r>
          </a:p>
        </p:txBody>
      </p:sp>
      <p:sp>
        <p:nvSpPr>
          <p:cNvPr id="3" name="Content Placeholder 2">
            <a:extLst>
              <a:ext uri="{FF2B5EF4-FFF2-40B4-BE49-F238E27FC236}">
                <a16:creationId xmlns:a16="http://schemas.microsoft.com/office/drawing/2014/main" id="{447F5C70-50DF-445C-B6BE-6DE7D5921390}"/>
              </a:ext>
            </a:extLst>
          </p:cNvPr>
          <p:cNvSpPr>
            <a:spLocks noGrp="1"/>
          </p:cNvSpPr>
          <p:nvPr>
            <p:ph sz="half" idx="1"/>
          </p:nvPr>
        </p:nvSpPr>
        <p:spPr/>
        <p:txBody>
          <a:bodyPr>
            <a:normAutofit lnSpcReduction="10000"/>
          </a:bodyPr>
          <a:lstStyle/>
          <a:p>
            <a:r>
              <a:rPr lang="en-GB" dirty="0"/>
              <a:t>1</a:t>
            </a:r>
            <a:r>
              <a:rPr lang="en-GB" baseline="30000" dirty="0"/>
              <a:t>st</a:t>
            </a:r>
            <a:r>
              <a:rPr lang="en-GB" dirty="0"/>
              <a:t> objective – simple key word e.g. </a:t>
            </a:r>
            <a:r>
              <a:rPr lang="en-GB" i="1" dirty="0"/>
              <a:t>Identify, classify, outline</a:t>
            </a:r>
          </a:p>
          <a:p>
            <a:r>
              <a:rPr lang="en-GB" dirty="0"/>
              <a:t>To give background to your research area</a:t>
            </a:r>
          </a:p>
          <a:p>
            <a:r>
              <a:rPr lang="en-GB" dirty="0"/>
              <a:t>Other objectives – keywords to suggest in-depth research e.g. </a:t>
            </a:r>
            <a:r>
              <a:rPr lang="en-GB" i="1" dirty="0"/>
              <a:t>explore, evaluate, assess critically, analyse, examine, determine</a:t>
            </a:r>
          </a:p>
          <a:p>
            <a:pPr marL="0" indent="0">
              <a:buNone/>
            </a:pPr>
            <a:endParaRPr lang="en-GB" dirty="0"/>
          </a:p>
        </p:txBody>
      </p:sp>
      <p:sp>
        <p:nvSpPr>
          <p:cNvPr id="4" name="Content Placeholder 3">
            <a:extLst>
              <a:ext uri="{FF2B5EF4-FFF2-40B4-BE49-F238E27FC236}">
                <a16:creationId xmlns:a16="http://schemas.microsoft.com/office/drawing/2014/main" id="{C31C3595-0812-4EC2-B19E-8C09E1E4B0A5}"/>
              </a:ext>
            </a:extLst>
          </p:cNvPr>
          <p:cNvSpPr>
            <a:spLocks noGrp="1"/>
          </p:cNvSpPr>
          <p:nvPr>
            <p:ph sz="half" idx="2"/>
          </p:nvPr>
        </p:nvSpPr>
        <p:spPr/>
        <p:txBody>
          <a:bodyPr>
            <a:normAutofit lnSpcReduction="10000"/>
          </a:bodyPr>
          <a:lstStyle/>
          <a:p>
            <a:r>
              <a:rPr lang="en-GB" dirty="0"/>
              <a:t>Final objective – keyword that links easily to a concluding activity e.g. </a:t>
            </a:r>
            <a:r>
              <a:rPr lang="en-GB" i="1" dirty="0"/>
              <a:t>formulate, produce, develop, recommend, propose etc.</a:t>
            </a:r>
          </a:p>
        </p:txBody>
      </p:sp>
      <p:graphicFrame>
        <p:nvGraphicFramePr>
          <p:cNvPr id="5" name="Diagram 4">
            <a:extLst>
              <a:ext uri="{FF2B5EF4-FFF2-40B4-BE49-F238E27FC236}">
                <a16:creationId xmlns:a16="http://schemas.microsoft.com/office/drawing/2014/main" id="{E03B87E3-BE22-7041-2BEC-6B04751F581A}"/>
              </a:ext>
            </a:extLst>
          </p:cNvPr>
          <p:cNvGraphicFramePr/>
          <p:nvPr>
            <p:extLst>
              <p:ext uri="{D42A27DB-BD31-4B8C-83A1-F6EECF244321}">
                <p14:modId xmlns:p14="http://schemas.microsoft.com/office/powerpoint/2010/main" val="1387425049"/>
              </p:ext>
            </p:extLst>
          </p:nvPr>
        </p:nvGraphicFramePr>
        <p:xfrm>
          <a:off x="7920182" y="3603337"/>
          <a:ext cx="2570018" cy="20177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18992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fade">
                                      <p:cBhvr>
                                        <p:cTn id="28" dur="1000"/>
                                        <p:tgtEl>
                                          <p:spTgt spid="4">
                                            <p:txEl>
                                              <p:pRg st="0" end="0"/>
                                            </p:txEl>
                                          </p:spTgt>
                                        </p:tgtEl>
                                      </p:cBhvr>
                                    </p:animEffect>
                                    <p:anim calcmode="lin" valueType="num">
                                      <p:cBhvr>
                                        <p:cTn id="2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2798D-034F-4FEB-8227-305915E51A49}"/>
              </a:ext>
            </a:extLst>
          </p:cNvPr>
          <p:cNvSpPr>
            <a:spLocks noGrp="1"/>
          </p:cNvSpPr>
          <p:nvPr>
            <p:ph type="title"/>
          </p:nvPr>
        </p:nvSpPr>
        <p:spPr>
          <a:solidFill>
            <a:srgbClr val="002060"/>
          </a:solidFill>
        </p:spPr>
        <p:txBody>
          <a:bodyPr/>
          <a:lstStyle/>
          <a:p>
            <a:r>
              <a:rPr lang="en-GB" dirty="0">
                <a:solidFill>
                  <a:schemeClr val="bg1"/>
                </a:solidFill>
              </a:rPr>
              <a:t>Dissertation proposal – Research methods</a:t>
            </a:r>
          </a:p>
        </p:txBody>
      </p:sp>
      <p:sp>
        <p:nvSpPr>
          <p:cNvPr id="3" name="Content Placeholder 2">
            <a:extLst>
              <a:ext uri="{FF2B5EF4-FFF2-40B4-BE49-F238E27FC236}">
                <a16:creationId xmlns:a16="http://schemas.microsoft.com/office/drawing/2014/main" id="{7EFB4933-C53D-4CFA-B1E8-D5A0DDAAE1DE}"/>
              </a:ext>
            </a:extLst>
          </p:cNvPr>
          <p:cNvSpPr>
            <a:spLocks noGrp="1"/>
          </p:cNvSpPr>
          <p:nvPr>
            <p:ph sz="half" idx="1"/>
          </p:nvPr>
        </p:nvSpPr>
        <p:spPr/>
        <p:txBody>
          <a:bodyPr/>
          <a:lstStyle/>
          <a:p>
            <a:r>
              <a:rPr lang="en-GB" dirty="0"/>
              <a:t>Research methods = How you intend to do your research</a:t>
            </a:r>
          </a:p>
          <a:p>
            <a:r>
              <a:rPr lang="en-GB" dirty="0"/>
              <a:t>For proposal need to outline </a:t>
            </a:r>
            <a:r>
              <a:rPr lang="en-GB" u="sng" dirty="0"/>
              <a:t>briefly.</a:t>
            </a:r>
          </a:p>
          <a:p>
            <a:endParaRPr lang="en-GB" dirty="0"/>
          </a:p>
          <a:p>
            <a:pPr marL="0" indent="0">
              <a:buNone/>
            </a:pPr>
            <a:endParaRPr lang="en-GB" dirty="0"/>
          </a:p>
          <a:p>
            <a:endParaRPr lang="en-GB" dirty="0"/>
          </a:p>
        </p:txBody>
      </p:sp>
      <p:graphicFrame>
        <p:nvGraphicFramePr>
          <p:cNvPr id="5" name="Content Placeholder 4">
            <a:extLst>
              <a:ext uri="{FF2B5EF4-FFF2-40B4-BE49-F238E27FC236}">
                <a16:creationId xmlns:a16="http://schemas.microsoft.com/office/drawing/2014/main" id="{88596350-700B-409D-BEBB-24F68EFC0DCF}"/>
              </a:ext>
            </a:extLst>
          </p:cNvPr>
          <p:cNvGraphicFramePr>
            <a:graphicFrameLocks noGrp="1"/>
          </p:cNvGraphicFramePr>
          <p:nvPr>
            <p:ph sz="half" idx="2"/>
            <p:extLst>
              <p:ext uri="{D42A27DB-BD31-4B8C-83A1-F6EECF244321}">
                <p14:modId xmlns:p14="http://schemas.microsoft.com/office/powerpoint/2010/main" val="227496917"/>
              </p:ext>
            </p:extLst>
          </p:nvPr>
        </p:nvGraphicFramePr>
        <p:xfrm>
          <a:off x="6197600" y="1600200"/>
          <a:ext cx="5384800" cy="3989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57515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Graphic spid="5"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D4535-8C3C-4135-8162-7DE110558335}"/>
              </a:ext>
            </a:extLst>
          </p:cNvPr>
          <p:cNvSpPr>
            <a:spLocks noGrp="1"/>
          </p:cNvSpPr>
          <p:nvPr>
            <p:ph type="title"/>
          </p:nvPr>
        </p:nvSpPr>
        <p:spPr>
          <a:solidFill>
            <a:srgbClr val="002060"/>
          </a:solidFill>
        </p:spPr>
        <p:txBody>
          <a:bodyPr/>
          <a:lstStyle/>
          <a:p>
            <a:r>
              <a:rPr lang="en-GB" dirty="0">
                <a:solidFill>
                  <a:schemeClr val="bg1"/>
                </a:solidFill>
              </a:rPr>
              <a:t>Dissertation proposal - Timeline</a:t>
            </a:r>
          </a:p>
        </p:txBody>
      </p:sp>
      <p:sp>
        <p:nvSpPr>
          <p:cNvPr id="3" name="Content Placeholder 2">
            <a:extLst>
              <a:ext uri="{FF2B5EF4-FFF2-40B4-BE49-F238E27FC236}">
                <a16:creationId xmlns:a16="http://schemas.microsoft.com/office/drawing/2014/main" id="{32D8FF98-98FB-4512-9D85-79F2F46D2900}"/>
              </a:ext>
            </a:extLst>
          </p:cNvPr>
          <p:cNvSpPr>
            <a:spLocks noGrp="1"/>
          </p:cNvSpPr>
          <p:nvPr>
            <p:ph idx="1"/>
          </p:nvPr>
        </p:nvSpPr>
        <p:spPr/>
        <p:txBody>
          <a:bodyPr>
            <a:normAutofit fontScale="92500" lnSpcReduction="10000"/>
          </a:bodyPr>
          <a:lstStyle/>
          <a:p>
            <a:r>
              <a:rPr lang="en-GB" dirty="0"/>
              <a:t>Estimate of how long you believe each stage of your research will take</a:t>
            </a:r>
          </a:p>
          <a:p>
            <a:r>
              <a:rPr lang="en-GB" dirty="0"/>
              <a:t>Look at the timeline provided – spread out between Feb and November.</a:t>
            </a:r>
          </a:p>
          <a:p>
            <a:r>
              <a:rPr lang="en-GB" dirty="0"/>
              <a:t>Idea of time to give to each stage</a:t>
            </a:r>
          </a:p>
          <a:p>
            <a:r>
              <a:rPr lang="en-GB" dirty="0"/>
              <a:t>Key submission dates</a:t>
            </a:r>
          </a:p>
          <a:p>
            <a:r>
              <a:rPr lang="en-GB" dirty="0"/>
              <a:t>Overlaps</a:t>
            </a:r>
          </a:p>
          <a:p>
            <a:r>
              <a:rPr lang="en-GB" dirty="0"/>
              <a:t>Not too detailed – can de-motivate you</a:t>
            </a:r>
          </a:p>
        </p:txBody>
      </p:sp>
      <p:pic>
        <p:nvPicPr>
          <p:cNvPr id="4" name="Picture 3">
            <a:extLst>
              <a:ext uri="{FF2B5EF4-FFF2-40B4-BE49-F238E27FC236}">
                <a16:creationId xmlns:a16="http://schemas.microsoft.com/office/drawing/2014/main" id="{89166F7A-DDFF-9AB9-3E8E-66F0DB81685B}"/>
              </a:ext>
            </a:extLst>
          </p:cNvPr>
          <p:cNvPicPr>
            <a:picLocks noChangeAspect="1"/>
          </p:cNvPicPr>
          <p:nvPr/>
        </p:nvPicPr>
        <p:blipFill>
          <a:blip r:embed="rId3"/>
          <a:stretch>
            <a:fillRect/>
          </a:stretch>
        </p:blipFill>
        <p:spPr>
          <a:xfrm>
            <a:off x="8072605" y="3429000"/>
            <a:ext cx="3509795" cy="1983797"/>
          </a:xfrm>
          <a:prstGeom prst="rect">
            <a:avLst/>
          </a:prstGeom>
        </p:spPr>
      </p:pic>
    </p:spTree>
    <p:extLst>
      <p:ext uri="{BB962C8B-B14F-4D97-AF65-F5344CB8AC3E}">
        <p14:creationId xmlns:p14="http://schemas.microsoft.com/office/powerpoint/2010/main" val="27845681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B1320-B5AA-4A22-9AC2-F9A5931AF8C9}"/>
              </a:ext>
            </a:extLst>
          </p:cNvPr>
          <p:cNvSpPr>
            <a:spLocks noGrp="1"/>
          </p:cNvSpPr>
          <p:nvPr>
            <p:ph type="title"/>
          </p:nvPr>
        </p:nvSpPr>
        <p:spPr>
          <a:solidFill>
            <a:srgbClr val="002060"/>
          </a:solidFill>
        </p:spPr>
        <p:txBody>
          <a:bodyPr/>
          <a:lstStyle/>
          <a:p>
            <a:r>
              <a:rPr lang="en-GB" dirty="0">
                <a:solidFill>
                  <a:schemeClr val="bg1"/>
                </a:solidFill>
              </a:rPr>
              <a:t>Dissertation Proposal - </a:t>
            </a:r>
            <a:r>
              <a:rPr lang="en-GB" i="1" dirty="0">
                <a:solidFill>
                  <a:schemeClr val="bg1"/>
                </a:solidFill>
              </a:rPr>
              <a:t>Ethics</a:t>
            </a:r>
          </a:p>
        </p:txBody>
      </p:sp>
      <p:sp>
        <p:nvSpPr>
          <p:cNvPr id="3" name="Content Placeholder 2">
            <a:extLst>
              <a:ext uri="{FF2B5EF4-FFF2-40B4-BE49-F238E27FC236}">
                <a16:creationId xmlns:a16="http://schemas.microsoft.com/office/drawing/2014/main" id="{50CE92DF-E5A3-4BA2-A9EA-40ADAAE69AFA}"/>
              </a:ext>
            </a:extLst>
          </p:cNvPr>
          <p:cNvSpPr>
            <a:spLocks noGrp="1"/>
          </p:cNvSpPr>
          <p:nvPr>
            <p:ph sz="half" idx="1"/>
          </p:nvPr>
        </p:nvSpPr>
        <p:spPr/>
        <p:txBody>
          <a:bodyPr/>
          <a:lstStyle/>
          <a:p>
            <a:r>
              <a:rPr lang="en-GB" b="1" i="1" dirty="0">
                <a:solidFill>
                  <a:srgbClr val="0070C0"/>
                </a:solidFill>
              </a:rPr>
              <a:t>Ethics</a:t>
            </a:r>
            <a:r>
              <a:rPr lang="en-GB" dirty="0"/>
              <a:t> is a code of conduct on how we ought to lead our lives</a:t>
            </a:r>
          </a:p>
          <a:p>
            <a:r>
              <a:rPr lang="en-GB" dirty="0"/>
              <a:t>Written in Laws </a:t>
            </a:r>
          </a:p>
          <a:p>
            <a:r>
              <a:rPr lang="en-GB" dirty="0"/>
              <a:t>Unwritten in our philosophical and social beliefs – appear in everyday behaviour</a:t>
            </a:r>
          </a:p>
          <a:p>
            <a:r>
              <a:rPr lang="en-GB" dirty="0"/>
              <a:t>Popular concept that now impacts on many areas of life</a:t>
            </a:r>
          </a:p>
        </p:txBody>
      </p:sp>
      <p:sp>
        <p:nvSpPr>
          <p:cNvPr id="4" name="Content Placeholder 3">
            <a:extLst>
              <a:ext uri="{FF2B5EF4-FFF2-40B4-BE49-F238E27FC236}">
                <a16:creationId xmlns:a16="http://schemas.microsoft.com/office/drawing/2014/main" id="{737E03F3-F674-490E-A924-CC22C68D4B5C}"/>
              </a:ext>
            </a:extLst>
          </p:cNvPr>
          <p:cNvSpPr>
            <a:spLocks noGrp="1"/>
          </p:cNvSpPr>
          <p:nvPr>
            <p:ph sz="half" idx="2"/>
          </p:nvPr>
        </p:nvSpPr>
        <p:spPr/>
        <p:txBody>
          <a:bodyPr/>
          <a:lstStyle/>
          <a:p>
            <a:pPr marL="0" indent="0" algn="ctr">
              <a:buNone/>
            </a:pPr>
            <a:r>
              <a:rPr lang="en-GB" b="1" dirty="0">
                <a:solidFill>
                  <a:srgbClr val="0070C0"/>
                </a:solidFill>
              </a:rPr>
              <a:t>Research Ethics</a:t>
            </a:r>
            <a:r>
              <a:rPr lang="en-GB" dirty="0"/>
              <a:t>:</a:t>
            </a:r>
          </a:p>
          <a:p>
            <a:pPr marL="0" indent="0">
              <a:buNone/>
            </a:pPr>
            <a:r>
              <a:rPr lang="en-GB" dirty="0"/>
              <a:t>‘</a:t>
            </a:r>
            <a:r>
              <a:rPr lang="en-GB" sz="2400" dirty="0"/>
              <a:t>Application of a code of conduct when human participants are the focus of empirical research</a:t>
            </a:r>
            <a:r>
              <a:rPr lang="en-GB" dirty="0"/>
              <a:t>’ </a:t>
            </a:r>
            <a:r>
              <a:rPr lang="en-GB" sz="1200" i="1" dirty="0"/>
              <a:t>(</a:t>
            </a:r>
            <a:r>
              <a:rPr lang="en-GB" sz="1200" i="1" dirty="0" err="1"/>
              <a:t>Biggam</a:t>
            </a:r>
            <a:r>
              <a:rPr lang="en-GB" sz="1200" i="1" dirty="0"/>
              <a:t>, 2015. p.73)</a:t>
            </a:r>
          </a:p>
          <a:p>
            <a:pPr marL="0" indent="0">
              <a:buNone/>
            </a:pPr>
            <a:endParaRPr lang="en-GB" sz="2400" i="1" dirty="0"/>
          </a:p>
          <a:p>
            <a:r>
              <a:rPr lang="en-GB" sz="2400" dirty="0"/>
              <a:t>Design of empirical research : Research Ethics!</a:t>
            </a:r>
          </a:p>
          <a:p>
            <a:r>
              <a:rPr lang="en-GB" sz="2400" i="1" dirty="0"/>
              <a:t>Ethics form – All to complete</a:t>
            </a:r>
            <a:endParaRPr lang="en-GB" sz="1200" i="1" dirty="0"/>
          </a:p>
          <a:p>
            <a:pPr marL="0" indent="0">
              <a:buNone/>
            </a:pPr>
            <a:endParaRPr lang="en-GB" sz="1200" dirty="0"/>
          </a:p>
          <a:p>
            <a:pPr marL="0" indent="0">
              <a:buNone/>
            </a:pPr>
            <a:endParaRPr lang="en-GB" dirty="0"/>
          </a:p>
        </p:txBody>
      </p:sp>
    </p:spTree>
    <p:extLst>
      <p:ext uri="{BB962C8B-B14F-4D97-AF65-F5344CB8AC3E}">
        <p14:creationId xmlns:p14="http://schemas.microsoft.com/office/powerpoint/2010/main" val="94395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0" end="0"/>
                                            </p:txEl>
                                          </p:spTgt>
                                        </p:tgtEl>
                                        <p:attrNameLst>
                                          <p:attrName>style.visibility</p:attrName>
                                        </p:attrNameLst>
                                      </p:cBhvr>
                                      <p:to>
                                        <p:strVal val="visible"/>
                                      </p:to>
                                    </p:set>
                                    <p:animEffect transition="in" filter="fade">
                                      <p:cBhvr>
                                        <p:cTn id="35" dur="1000"/>
                                        <p:tgtEl>
                                          <p:spTgt spid="4">
                                            <p:txEl>
                                              <p:pRg st="0" end="0"/>
                                            </p:txEl>
                                          </p:spTgt>
                                        </p:tgtEl>
                                      </p:cBhvr>
                                    </p:animEffect>
                                    <p:anim calcmode="lin" valueType="num">
                                      <p:cBhvr>
                                        <p:cTn id="36"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1" end="1"/>
                                            </p:txEl>
                                          </p:spTgt>
                                        </p:tgtEl>
                                        <p:attrNameLst>
                                          <p:attrName>style.visibility</p:attrName>
                                        </p:attrNameLst>
                                      </p:cBhvr>
                                      <p:to>
                                        <p:strVal val="visible"/>
                                      </p:to>
                                    </p:set>
                                    <p:animEffect transition="in" filter="fade">
                                      <p:cBhvr>
                                        <p:cTn id="42" dur="1000"/>
                                        <p:tgtEl>
                                          <p:spTgt spid="4">
                                            <p:txEl>
                                              <p:pRg st="1" end="1"/>
                                            </p:txEl>
                                          </p:spTgt>
                                        </p:tgtEl>
                                      </p:cBhvr>
                                    </p:animEffect>
                                    <p:anim calcmode="lin" valueType="num">
                                      <p:cBhvr>
                                        <p:cTn id="4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3" end="3"/>
                                            </p:txEl>
                                          </p:spTgt>
                                        </p:tgtEl>
                                        <p:attrNameLst>
                                          <p:attrName>style.visibility</p:attrName>
                                        </p:attrNameLst>
                                      </p:cBhvr>
                                      <p:to>
                                        <p:strVal val="visible"/>
                                      </p:to>
                                    </p:set>
                                    <p:animEffect transition="in" filter="fade">
                                      <p:cBhvr>
                                        <p:cTn id="49" dur="1000"/>
                                        <p:tgtEl>
                                          <p:spTgt spid="4">
                                            <p:txEl>
                                              <p:pRg st="3" end="3"/>
                                            </p:txEl>
                                          </p:spTgt>
                                        </p:tgtEl>
                                      </p:cBhvr>
                                    </p:animEffect>
                                    <p:anim calcmode="lin" valueType="num">
                                      <p:cBhvr>
                                        <p:cTn id="5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txEl>
                                              <p:pRg st="4" end="4"/>
                                            </p:txEl>
                                          </p:spTgt>
                                        </p:tgtEl>
                                        <p:attrNameLst>
                                          <p:attrName>style.visibility</p:attrName>
                                        </p:attrNameLst>
                                      </p:cBhvr>
                                      <p:to>
                                        <p:strVal val="visible"/>
                                      </p:to>
                                    </p:set>
                                    <p:animEffect transition="in" filter="fade">
                                      <p:cBhvr>
                                        <p:cTn id="56" dur="1000"/>
                                        <p:tgtEl>
                                          <p:spTgt spid="4">
                                            <p:txEl>
                                              <p:pRg st="4" end="4"/>
                                            </p:txEl>
                                          </p:spTgt>
                                        </p:tgtEl>
                                      </p:cBhvr>
                                    </p:animEffect>
                                    <p:anim calcmode="lin" valueType="num">
                                      <p:cBhvr>
                                        <p:cTn id="57"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1B9E8-509A-4A06-8284-644950E6FE5B}"/>
              </a:ext>
            </a:extLst>
          </p:cNvPr>
          <p:cNvSpPr>
            <a:spLocks noGrp="1"/>
          </p:cNvSpPr>
          <p:nvPr>
            <p:ph type="title"/>
          </p:nvPr>
        </p:nvSpPr>
        <p:spPr>
          <a:solidFill>
            <a:srgbClr val="002060"/>
          </a:solidFill>
        </p:spPr>
        <p:txBody>
          <a:bodyPr/>
          <a:lstStyle/>
          <a:p>
            <a:r>
              <a:rPr lang="en-GB" dirty="0">
                <a:solidFill>
                  <a:schemeClr val="bg1"/>
                </a:solidFill>
              </a:rPr>
              <a:t>Research Ethics – Core Principles</a:t>
            </a:r>
          </a:p>
        </p:txBody>
      </p:sp>
      <p:graphicFrame>
        <p:nvGraphicFramePr>
          <p:cNvPr id="4" name="Content Placeholder 3">
            <a:extLst>
              <a:ext uri="{FF2B5EF4-FFF2-40B4-BE49-F238E27FC236}">
                <a16:creationId xmlns:a16="http://schemas.microsoft.com/office/drawing/2014/main" id="{45B99E02-F833-4615-99E5-60B7F4EC2FE3}"/>
              </a:ext>
            </a:extLst>
          </p:cNvPr>
          <p:cNvGraphicFramePr>
            <a:graphicFrameLocks noGrp="1"/>
          </p:cNvGraphicFramePr>
          <p:nvPr>
            <p:ph idx="1"/>
            <p:extLst>
              <p:ext uri="{D42A27DB-BD31-4B8C-83A1-F6EECF244321}">
                <p14:modId xmlns:p14="http://schemas.microsoft.com/office/powerpoint/2010/main" val="1200545680"/>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4700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0B55E-78F5-4700-951C-085B975A261E}"/>
              </a:ext>
            </a:extLst>
          </p:cNvPr>
          <p:cNvSpPr>
            <a:spLocks noGrp="1"/>
          </p:cNvSpPr>
          <p:nvPr>
            <p:ph type="title"/>
          </p:nvPr>
        </p:nvSpPr>
        <p:spPr>
          <a:solidFill>
            <a:srgbClr val="002060"/>
          </a:solidFill>
        </p:spPr>
        <p:txBody>
          <a:bodyPr/>
          <a:lstStyle/>
          <a:p>
            <a:r>
              <a:rPr lang="en-GB" dirty="0">
                <a:solidFill>
                  <a:schemeClr val="bg1"/>
                </a:solidFill>
              </a:rPr>
              <a:t>Ethics Form</a:t>
            </a:r>
          </a:p>
        </p:txBody>
      </p:sp>
      <p:sp>
        <p:nvSpPr>
          <p:cNvPr id="3" name="Content Placeholder 2">
            <a:extLst>
              <a:ext uri="{FF2B5EF4-FFF2-40B4-BE49-F238E27FC236}">
                <a16:creationId xmlns:a16="http://schemas.microsoft.com/office/drawing/2014/main" id="{56752962-EA31-40E2-AA60-172A7C2A3FEE}"/>
              </a:ext>
            </a:extLst>
          </p:cNvPr>
          <p:cNvSpPr>
            <a:spLocks noGrp="1"/>
          </p:cNvSpPr>
          <p:nvPr>
            <p:ph sz="half" idx="1"/>
          </p:nvPr>
        </p:nvSpPr>
        <p:spPr/>
        <p:txBody>
          <a:bodyPr>
            <a:normAutofit lnSpcReduction="10000"/>
          </a:bodyPr>
          <a:lstStyle/>
          <a:p>
            <a:r>
              <a:rPr lang="en-GB" dirty="0"/>
              <a:t>Must be completed for all dissertations – template on Moodle</a:t>
            </a:r>
          </a:p>
          <a:p>
            <a:r>
              <a:rPr lang="en-GB" dirty="0"/>
              <a:t>Approval granted asap</a:t>
            </a:r>
          </a:p>
          <a:p>
            <a:r>
              <a:rPr lang="en-GB" dirty="0"/>
              <a:t>Ethics panel – if necessary</a:t>
            </a:r>
          </a:p>
          <a:p>
            <a:r>
              <a:rPr lang="en-GB" dirty="0"/>
              <a:t>Vulnerable adults/children; offenders</a:t>
            </a:r>
          </a:p>
          <a:p>
            <a:r>
              <a:rPr lang="en-GB" dirty="0"/>
              <a:t>Consent from Forces if necessary</a:t>
            </a:r>
          </a:p>
        </p:txBody>
      </p:sp>
      <p:pic>
        <p:nvPicPr>
          <p:cNvPr id="5" name="Content Placeholder 4" descr="Table&#10;&#10;Description automatically generated">
            <a:extLst>
              <a:ext uri="{FF2B5EF4-FFF2-40B4-BE49-F238E27FC236}">
                <a16:creationId xmlns:a16="http://schemas.microsoft.com/office/drawing/2014/main" id="{84706393-7037-4E69-9A21-E3570FF12708}"/>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277447" y="1600200"/>
            <a:ext cx="3225106" cy="3989388"/>
          </a:xfrm>
          <a:prstGeom prst="rect">
            <a:avLst/>
          </a:prstGeom>
        </p:spPr>
      </p:pic>
    </p:spTree>
    <p:extLst>
      <p:ext uri="{BB962C8B-B14F-4D97-AF65-F5344CB8AC3E}">
        <p14:creationId xmlns:p14="http://schemas.microsoft.com/office/powerpoint/2010/main" val="176734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447C4-9AF9-4C14-AD14-36DAB2068D16}"/>
              </a:ext>
            </a:extLst>
          </p:cNvPr>
          <p:cNvSpPr>
            <a:spLocks noGrp="1"/>
          </p:cNvSpPr>
          <p:nvPr>
            <p:ph type="title"/>
          </p:nvPr>
        </p:nvSpPr>
        <p:spPr>
          <a:solidFill>
            <a:srgbClr val="002060"/>
          </a:solidFill>
        </p:spPr>
        <p:txBody>
          <a:bodyPr/>
          <a:lstStyle/>
          <a:p>
            <a:r>
              <a:rPr lang="en-GB" dirty="0">
                <a:solidFill>
                  <a:schemeClr val="bg1"/>
                </a:solidFill>
              </a:rPr>
              <a:t>Dissertation Proposal - Submission</a:t>
            </a:r>
          </a:p>
        </p:txBody>
      </p:sp>
      <p:sp>
        <p:nvSpPr>
          <p:cNvPr id="3" name="Content Placeholder 2">
            <a:extLst>
              <a:ext uri="{FF2B5EF4-FFF2-40B4-BE49-F238E27FC236}">
                <a16:creationId xmlns:a16="http://schemas.microsoft.com/office/drawing/2014/main" id="{EB20C446-0C68-412E-B706-BD85068DE46A}"/>
              </a:ext>
            </a:extLst>
          </p:cNvPr>
          <p:cNvSpPr>
            <a:spLocks noGrp="1"/>
          </p:cNvSpPr>
          <p:nvPr>
            <p:ph idx="1"/>
          </p:nvPr>
        </p:nvSpPr>
        <p:spPr/>
        <p:txBody>
          <a:bodyPr vert="horz" lIns="91440" tIns="45720" rIns="91440" bIns="45720" rtlCol="0" anchor="t">
            <a:normAutofit/>
          </a:bodyPr>
          <a:lstStyle/>
          <a:p>
            <a:r>
              <a:rPr lang="en-GB" sz="2800" b="1" dirty="0"/>
              <a:t>Dissertation Proposal to be submitted by 6/11/26</a:t>
            </a:r>
          </a:p>
          <a:p>
            <a:pPr marL="0" indent="0" algn="ctr">
              <a:buNone/>
            </a:pPr>
            <a:endParaRPr lang="en-GB" sz="2800" dirty="0"/>
          </a:p>
          <a:p>
            <a:r>
              <a:rPr lang="en-GB" sz="2800" b="1" dirty="0"/>
              <a:t>Ethics form to be submitted by 6/11/26</a:t>
            </a:r>
          </a:p>
          <a:p>
            <a:pPr marL="0" indent="0" algn="ctr">
              <a:buNone/>
            </a:pPr>
            <a:endParaRPr lang="en-GB" sz="2800" dirty="0"/>
          </a:p>
          <a:p>
            <a:pPr marL="0" indent="0" algn="ctr">
              <a:buNone/>
            </a:pPr>
            <a:endParaRPr lang="en-GB" sz="2800" dirty="0"/>
          </a:p>
          <a:p>
            <a:pPr marL="0" indent="0">
              <a:buNone/>
            </a:pPr>
            <a:endParaRPr lang="en-GB" dirty="0"/>
          </a:p>
          <a:p>
            <a:endParaRPr lang="en-GB" dirty="0"/>
          </a:p>
        </p:txBody>
      </p:sp>
    </p:spTree>
    <p:extLst>
      <p:ext uri="{BB962C8B-B14F-4D97-AF65-F5344CB8AC3E}">
        <p14:creationId xmlns:p14="http://schemas.microsoft.com/office/powerpoint/2010/main" val="25169923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a:solidFill>
            <a:srgbClr val="002060"/>
          </a:solidFill>
        </p:spPr>
        <p:txBody>
          <a:bodyPr/>
          <a:lstStyle/>
          <a:p>
            <a:r>
              <a:rPr lang="en-GB" b="1" dirty="0" err="1">
                <a:solidFill>
                  <a:schemeClr val="bg1"/>
                </a:solidFill>
              </a:rPr>
              <a:t>Cwestyniau</a:t>
            </a:r>
            <a:r>
              <a:rPr lang="en-GB" b="1" dirty="0">
                <a:solidFill>
                  <a:schemeClr val="bg1"/>
                </a:solidFill>
              </a:rPr>
              <a:t>/Questions?</a:t>
            </a:r>
          </a:p>
        </p:txBody>
      </p:sp>
      <p:pic>
        <p:nvPicPr>
          <p:cNvPr id="4" name="Content Placeholder 3">
            <a:extLst>
              <a:ext uri="{FF2B5EF4-FFF2-40B4-BE49-F238E27FC236}">
                <a16:creationId xmlns:a16="http://schemas.microsoft.com/office/drawing/2014/main" id="{A5F4C11E-FFFB-4BEA-89BE-4FA20D4DAFF6}"/>
              </a:ext>
            </a:extLst>
          </p:cNvPr>
          <p:cNvPicPr>
            <a:picLocks noGrp="1" noChangeAspect="1"/>
          </p:cNvPicPr>
          <p:nvPr>
            <p:ph idx="1"/>
          </p:nvPr>
        </p:nvPicPr>
        <p:blipFill>
          <a:blip r:embed="rId3"/>
          <a:stretch>
            <a:fillRect/>
          </a:stretch>
        </p:blipFill>
        <p:spPr>
          <a:xfrm>
            <a:off x="3651077" y="1733308"/>
            <a:ext cx="4889846" cy="3114884"/>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2797</Words>
  <Application>Microsoft Office PowerPoint</Application>
  <PresentationFormat>Widescreen</PresentationFormat>
  <Paragraphs>317</Paragraphs>
  <Slides>23</Slides>
  <Notes>23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Myriad Pro</vt:lpstr>
      <vt:lpstr>Arial</vt:lpstr>
      <vt:lpstr>Calibri</vt:lpstr>
      <vt:lpstr>Theme1.thmx first page pp</vt:lpstr>
      <vt:lpstr>PowerPoint Presentation</vt:lpstr>
      <vt:lpstr>Learning outcomes</vt:lpstr>
      <vt:lpstr>The Proposal Template</vt:lpstr>
      <vt:lpstr>The Proposal Document</vt:lpstr>
      <vt:lpstr>Why write a proposal ?</vt:lpstr>
      <vt:lpstr>Dissertation Proposal -  The Title</vt:lpstr>
      <vt:lpstr>What your research title should be…</vt:lpstr>
      <vt:lpstr>Examples</vt:lpstr>
      <vt:lpstr>Research questions</vt:lpstr>
      <vt:lpstr>Examples:</vt:lpstr>
      <vt:lpstr>Dissertation proposal – background information</vt:lpstr>
      <vt:lpstr>Dissertation Proposal – Research Aim</vt:lpstr>
      <vt:lpstr>Research proposal – Research Objectives</vt:lpstr>
      <vt:lpstr>Difference between Aims &amp; Objectives</vt:lpstr>
      <vt:lpstr>Aim &amp; Objectives - Example</vt:lpstr>
      <vt:lpstr>Top tip - Objectives</vt:lpstr>
      <vt:lpstr>Dissertation proposal – Research methods</vt:lpstr>
      <vt:lpstr>Dissertation proposal - Timeline</vt:lpstr>
      <vt:lpstr>Dissertation Proposal - Ethics</vt:lpstr>
      <vt:lpstr>Research Ethics – Core Principles</vt:lpstr>
      <vt:lpstr>Ethics Form</vt:lpstr>
      <vt:lpstr>Dissertation Proposal - Submission</vt:lpstr>
      <vt:lpstr>Cwestyniau/Questions?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Nerys Musgrove</cp:lastModifiedBy>
  <cp:revision>48</cp:revision>
  <cp:lastPrinted>2022-03-01T12:52:44Z</cp:lastPrinted>
  <dcterms:created xsi:type="dcterms:W3CDTF">2021-10-13T07:56:41Z</dcterms:created>
  <dcterms:modified xsi:type="dcterms:W3CDTF">2026-09-29T08:11:19Z</dcterms:modified>
</cp:coreProperties>
</file>