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7" r:id="rId4"/>
    <p:sldId id="270" r:id="rId5"/>
    <p:sldId id="266" r:id="rId6"/>
    <p:sldId id="268" r:id="rId7"/>
    <p:sldId id="272" r:id="rId8"/>
    <p:sldId id="269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71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BBA729-E7DA-0F48-9A6F-4CC59013DF1F}" v="370" dt="2021-03-09T09:57:29.258"/>
    <p1510:client id="{9C76975A-3576-9A92-713C-9EFA53B8B19F}" v="1" dt="2021-03-09T08:55:24.1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S::g.forster@uwtsd.ac.uk::8c02c943-4b4b-4de2-a38e-320edf235171" providerId="AD" clId="Web-{9C76975A-3576-9A92-713C-9EFA53B8B19F}"/>
    <pc:docChg chg="addSld">
      <pc:chgData name="Geraint Forster" userId="S::g.forster@uwtsd.ac.uk::8c02c943-4b4b-4de2-a38e-320edf235171" providerId="AD" clId="Web-{9C76975A-3576-9A92-713C-9EFA53B8B19F}" dt="2021-03-09T08:55:24.186" v="0"/>
      <pc:docMkLst>
        <pc:docMk/>
      </pc:docMkLst>
      <pc:sldChg chg="new">
        <pc:chgData name="Geraint Forster" userId="S::g.forster@uwtsd.ac.uk::8c02c943-4b4b-4de2-a38e-320edf235171" providerId="AD" clId="Web-{9C76975A-3576-9A92-713C-9EFA53B8B19F}" dt="2021-03-09T08:55:24.186" v="0"/>
        <pc:sldMkLst>
          <pc:docMk/>
          <pc:sldMk cId="2419678676" sldId="267"/>
        </pc:sldMkLst>
      </pc:sldChg>
    </pc:docChg>
  </pc:docChgLst>
  <pc:docChgLst>
    <pc:chgData name="Geraint Forster" userId="8c02c943-4b4b-4de2-a38e-320edf235171" providerId="ADAL" clId="{04BBA729-E7DA-0F48-9A6F-4CC59013DF1F}"/>
    <pc:docChg chg="undo custSel addSld modSld sldOrd">
      <pc:chgData name="Geraint Forster" userId="8c02c943-4b4b-4de2-a38e-320edf235171" providerId="ADAL" clId="{04BBA729-E7DA-0F48-9A6F-4CC59013DF1F}" dt="2021-03-09T09:57:29.255" v="375"/>
      <pc:docMkLst>
        <pc:docMk/>
      </pc:docMkLst>
      <pc:sldChg chg="addSp modSp mod setBg addAnim">
        <pc:chgData name="Geraint Forster" userId="8c02c943-4b4b-4de2-a38e-320edf235171" providerId="ADAL" clId="{04BBA729-E7DA-0F48-9A6F-4CC59013DF1F}" dt="2021-03-09T09:30:25.459" v="372"/>
        <pc:sldMkLst>
          <pc:docMk/>
          <pc:sldMk cId="2127461834" sldId="256"/>
        </pc:sldMkLst>
        <pc:spChg chg="mod">
          <ac:chgData name="Geraint Forster" userId="8c02c943-4b4b-4de2-a38e-320edf235171" providerId="ADAL" clId="{04BBA729-E7DA-0F48-9A6F-4CC59013DF1F}" dt="2021-03-09T09:30:25.456" v="371" actId="26606"/>
          <ac:spMkLst>
            <pc:docMk/>
            <pc:sldMk cId="2127461834" sldId="256"/>
            <ac:spMk id="2" creationId="{47E1E2BB-AA76-E447-98A8-C797611417B1}"/>
          </ac:spMkLst>
        </pc:spChg>
        <pc:spChg chg="mod">
          <ac:chgData name="Geraint Forster" userId="8c02c943-4b4b-4de2-a38e-320edf235171" providerId="ADAL" clId="{04BBA729-E7DA-0F48-9A6F-4CC59013DF1F}" dt="2021-03-09T09:30:25.456" v="371" actId="26606"/>
          <ac:spMkLst>
            <pc:docMk/>
            <pc:sldMk cId="2127461834" sldId="256"/>
            <ac:spMk id="3" creationId="{F438D671-7734-8E46-9880-92C2B86B02FB}"/>
          </ac:spMkLst>
        </pc:spChg>
        <pc:spChg chg="add">
          <ac:chgData name="Geraint Forster" userId="8c02c943-4b4b-4de2-a38e-320edf235171" providerId="ADAL" clId="{04BBA729-E7DA-0F48-9A6F-4CC59013DF1F}" dt="2021-03-09T09:30:25.456" v="371" actId="26606"/>
          <ac:spMkLst>
            <pc:docMk/>
            <pc:sldMk cId="2127461834" sldId="256"/>
            <ac:spMk id="8" creationId="{D278ADA9-6383-4BDD-80D2-8899A402687B}"/>
          </ac:spMkLst>
        </pc:spChg>
        <pc:spChg chg="add">
          <ac:chgData name="Geraint Forster" userId="8c02c943-4b4b-4de2-a38e-320edf235171" providerId="ADAL" clId="{04BBA729-E7DA-0F48-9A6F-4CC59013DF1F}" dt="2021-03-09T09:30:25.456" v="371" actId="26606"/>
          <ac:spMkLst>
            <pc:docMk/>
            <pc:sldMk cId="2127461834" sldId="256"/>
            <ac:spMk id="10" creationId="{484B7147-B0F6-40ED-B5A2-FF72BC8198B6}"/>
          </ac:spMkLst>
        </pc:spChg>
        <pc:spChg chg="add">
          <ac:chgData name="Geraint Forster" userId="8c02c943-4b4b-4de2-a38e-320edf235171" providerId="ADAL" clId="{04BBA729-E7DA-0F48-9A6F-4CC59013DF1F}" dt="2021-03-09T09:30:25.456" v="371" actId="26606"/>
          <ac:spMkLst>
            <pc:docMk/>
            <pc:sldMk cId="2127461834" sldId="256"/>
            <ac:spMk id="12" creationId="{B36D2DE0-0628-4A9A-A59D-7BA8B5EB3022}"/>
          </ac:spMkLst>
        </pc:spChg>
        <pc:spChg chg="add">
          <ac:chgData name="Geraint Forster" userId="8c02c943-4b4b-4de2-a38e-320edf235171" providerId="ADAL" clId="{04BBA729-E7DA-0F48-9A6F-4CC59013DF1F}" dt="2021-03-09T09:30:25.456" v="371" actId="26606"/>
          <ac:spMkLst>
            <pc:docMk/>
            <pc:sldMk cId="2127461834" sldId="256"/>
            <ac:spMk id="14" creationId="{48E405C9-94BE-41DA-928C-DEC9A8550E9F}"/>
          </ac:spMkLst>
        </pc:spChg>
        <pc:spChg chg="add">
          <ac:chgData name="Geraint Forster" userId="8c02c943-4b4b-4de2-a38e-320edf235171" providerId="ADAL" clId="{04BBA729-E7DA-0F48-9A6F-4CC59013DF1F}" dt="2021-03-09T09:30:25.456" v="371" actId="26606"/>
          <ac:spMkLst>
            <pc:docMk/>
            <pc:sldMk cId="2127461834" sldId="256"/>
            <ac:spMk id="16" creationId="{D2091A72-D5BB-42AC-8FD3-F7747D90861E}"/>
          </ac:spMkLst>
        </pc:spChg>
        <pc:spChg chg="add">
          <ac:chgData name="Geraint Forster" userId="8c02c943-4b4b-4de2-a38e-320edf235171" providerId="ADAL" clId="{04BBA729-E7DA-0F48-9A6F-4CC59013DF1F}" dt="2021-03-09T09:30:25.456" v="371" actId="26606"/>
          <ac:spMkLst>
            <pc:docMk/>
            <pc:sldMk cId="2127461834" sldId="256"/>
            <ac:spMk id="18" creationId="{6ED12BFC-A737-46AF-8411-481112D54B0C}"/>
          </ac:spMkLst>
        </pc:spChg>
      </pc:sldChg>
      <pc:sldChg chg="addSp delSp modSp new mod setBg chgLayout">
        <pc:chgData name="Geraint Forster" userId="8c02c943-4b4b-4de2-a38e-320edf235171" providerId="ADAL" clId="{04BBA729-E7DA-0F48-9A6F-4CC59013DF1F}" dt="2021-03-09T08:53:28.597" v="5" actId="26606"/>
        <pc:sldMkLst>
          <pc:docMk/>
          <pc:sldMk cId="3194197877" sldId="265"/>
        </pc:sldMkLst>
        <pc:spChg chg="del">
          <ac:chgData name="Geraint Forster" userId="8c02c943-4b4b-4de2-a38e-320edf235171" providerId="ADAL" clId="{04BBA729-E7DA-0F48-9A6F-4CC59013DF1F}" dt="2021-03-09T08:52:21.087" v="2" actId="700"/>
          <ac:spMkLst>
            <pc:docMk/>
            <pc:sldMk cId="3194197877" sldId="265"/>
            <ac:spMk id="2" creationId="{86E0A935-7F08-6349-8E52-6F64B2200DFA}"/>
          </ac:spMkLst>
        </pc:spChg>
        <pc:spChg chg="del">
          <ac:chgData name="Geraint Forster" userId="8c02c943-4b4b-4de2-a38e-320edf235171" providerId="ADAL" clId="{04BBA729-E7DA-0F48-9A6F-4CC59013DF1F}" dt="2021-03-09T08:52:21.087" v="2" actId="700"/>
          <ac:spMkLst>
            <pc:docMk/>
            <pc:sldMk cId="3194197877" sldId="265"/>
            <ac:spMk id="3" creationId="{2E5F43FD-236C-EC41-B79A-E38B715EA5F1}"/>
          </ac:spMkLst>
        </pc:spChg>
        <pc:spChg chg="add mod ord">
          <ac:chgData name="Geraint Forster" userId="8c02c943-4b4b-4de2-a38e-320edf235171" providerId="ADAL" clId="{04BBA729-E7DA-0F48-9A6F-4CC59013DF1F}" dt="2021-03-09T08:53:28.597" v="5" actId="26606"/>
          <ac:spMkLst>
            <pc:docMk/>
            <pc:sldMk cId="3194197877" sldId="265"/>
            <ac:spMk id="4" creationId="{2A75F1FA-2F53-4D4B-B8E1-F53811BA2603}"/>
          </ac:spMkLst>
        </pc:spChg>
        <pc:spChg chg="add del mod ord">
          <ac:chgData name="Geraint Forster" userId="8c02c943-4b4b-4de2-a38e-320edf235171" providerId="ADAL" clId="{04BBA729-E7DA-0F48-9A6F-4CC59013DF1F}" dt="2021-03-09T08:53:28.597" v="5" actId="26606"/>
          <ac:spMkLst>
            <pc:docMk/>
            <pc:sldMk cId="3194197877" sldId="265"/>
            <ac:spMk id="5" creationId="{5C66A059-16F1-E141-9DA6-9E50C72D4A03}"/>
          </ac:spMkLst>
        </pc:spChg>
        <pc:spChg chg="add">
          <ac:chgData name="Geraint Forster" userId="8c02c943-4b4b-4de2-a38e-320edf235171" providerId="ADAL" clId="{04BBA729-E7DA-0F48-9A6F-4CC59013DF1F}" dt="2021-03-09T08:53:28.597" v="5" actId="26606"/>
          <ac:spMkLst>
            <pc:docMk/>
            <pc:sldMk cId="3194197877" sldId="265"/>
            <ac:spMk id="11" creationId="{7DD77B92-CB36-4B20-A59A-59625E0F08AB}"/>
          </ac:spMkLst>
        </pc:spChg>
        <pc:spChg chg="add">
          <ac:chgData name="Geraint Forster" userId="8c02c943-4b4b-4de2-a38e-320edf235171" providerId="ADAL" clId="{04BBA729-E7DA-0F48-9A6F-4CC59013DF1F}" dt="2021-03-09T08:53:28.597" v="5" actId="26606"/>
          <ac:spMkLst>
            <pc:docMk/>
            <pc:sldMk cId="3194197877" sldId="265"/>
            <ac:spMk id="17" creationId="{2C1BBA94-3F40-40AA-8BB9-E69E25E537C1}"/>
          </ac:spMkLst>
        </pc:spChg>
        <pc:grpChg chg="add">
          <ac:chgData name="Geraint Forster" userId="8c02c943-4b4b-4de2-a38e-320edf235171" providerId="ADAL" clId="{04BBA729-E7DA-0F48-9A6F-4CC59013DF1F}" dt="2021-03-09T08:53:28.597" v="5" actId="26606"/>
          <ac:grpSpMkLst>
            <pc:docMk/>
            <pc:sldMk cId="3194197877" sldId="265"/>
            <ac:grpSpMk id="13" creationId="{B14B560F-9DD7-4302-A60B-EBD3EF59B073}"/>
          </ac:grpSpMkLst>
        </pc:grpChg>
        <pc:graphicFrameChg chg="add">
          <ac:chgData name="Geraint Forster" userId="8c02c943-4b4b-4de2-a38e-320edf235171" providerId="ADAL" clId="{04BBA729-E7DA-0F48-9A6F-4CC59013DF1F}" dt="2021-03-09T08:53:28.597" v="5" actId="26606"/>
          <ac:graphicFrameMkLst>
            <pc:docMk/>
            <pc:sldMk cId="3194197877" sldId="265"/>
            <ac:graphicFrameMk id="7" creationId="{5951855A-7BDC-4DDA-AB9B-F01865F89FE0}"/>
          </ac:graphicFrameMkLst>
        </pc:graphicFrameChg>
      </pc:sldChg>
      <pc:sldChg chg="addSp delSp modSp new mod ord setBg">
        <pc:chgData name="Geraint Forster" userId="8c02c943-4b4b-4de2-a38e-320edf235171" providerId="ADAL" clId="{04BBA729-E7DA-0F48-9A6F-4CC59013DF1F}" dt="2021-03-09T09:01:12.523" v="186" actId="26606"/>
        <pc:sldMkLst>
          <pc:docMk/>
          <pc:sldMk cId="620667715" sldId="266"/>
        </pc:sldMkLst>
        <pc:spChg chg="mod">
          <ac:chgData name="Geraint Forster" userId="8c02c943-4b4b-4de2-a38e-320edf235171" providerId="ADAL" clId="{04BBA729-E7DA-0F48-9A6F-4CC59013DF1F}" dt="2021-03-09T09:01:12.523" v="186" actId="26606"/>
          <ac:spMkLst>
            <pc:docMk/>
            <pc:sldMk cId="620667715" sldId="266"/>
            <ac:spMk id="2" creationId="{B2D834CA-EB93-F44B-978D-320858575857}"/>
          </ac:spMkLst>
        </pc:spChg>
        <pc:spChg chg="add del mod">
          <ac:chgData name="Geraint Forster" userId="8c02c943-4b4b-4de2-a38e-320edf235171" providerId="ADAL" clId="{04BBA729-E7DA-0F48-9A6F-4CC59013DF1F}" dt="2021-03-09T09:01:12.523" v="186" actId="26606"/>
          <ac:spMkLst>
            <pc:docMk/>
            <pc:sldMk cId="620667715" sldId="266"/>
            <ac:spMk id="3" creationId="{D943F742-840C-9646-8756-B0206C8F0F8E}"/>
          </ac:spMkLst>
        </pc:spChg>
        <pc:spChg chg="add">
          <ac:chgData name="Geraint Forster" userId="8c02c943-4b4b-4de2-a38e-320edf235171" providerId="ADAL" clId="{04BBA729-E7DA-0F48-9A6F-4CC59013DF1F}" dt="2021-03-09T09:01:12.523" v="186" actId="26606"/>
          <ac:spMkLst>
            <pc:docMk/>
            <pc:sldMk cId="620667715" sldId="266"/>
            <ac:spMk id="8" creationId="{907EF6B7-1338-4443-8C46-6A318D952DFD}"/>
          </ac:spMkLst>
        </pc:spChg>
        <pc:spChg chg="add del">
          <ac:chgData name="Geraint Forster" userId="8c02c943-4b4b-4de2-a38e-320edf235171" providerId="ADAL" clId="{04BBA729-E7DA-0F48-9A6F-4CC59013DF1F}" dt="2021-03-09T09:00:57.676" v="181" actId="26606"/>
          <ac:spMkLst>
            <pc:docMk/>
            <pc:sldMk cId="620667715" sldId="266"/>
            <ac:spMk id="9" creationId="{7301F447-EEF7-48F5-AF73-7566EE7F64AD}"/>
          </ac:spMkLst>
        </pc:spChg>
        <pc:spChg chg="add">
          <ac:chgData name="Geraint Forster" userId="8c02c943-4b4b-4de2-a38e-320edf235171" providerId="ADAL" clId="{04BBA729-E7DA-0F48-9A6F-4CC59013DF1F}" dt="2021-03-09T09:01:12.523" v="186" actId="26606"/>
          <ac:spMkLst>
            <pc:docMk/>
            <pc:sldMk cId="620667715" sldId="266"/>
            <ac:spMk id="10" creationId="{DAAE4CDD-124C-4DCF-9584-B6033B545DD5}"/>
          </ac:spMkLst>
        </pc:spChg>
        <pc:spChg chg="add del">
          <ac:chgData name="Geraint Forster" userId="8c02c943-4b4b-4de2-a38e-320edf235171" providerId="ADAL" clId="{04BBA729-E7DA-0F48-9A6F-4CC59013DF1F}" dt="2021-03-09T09:00:57.676" v="181" actId="26606"/>
          <ac:spMkLst>
            <pc:docMk/>
            <pc:sldMk cId="620667715" sldId="266"/>
            <ac:spMk id="11" creationId="{F7117410-A2A4-4085-9ADC-46744551DBDE}"/>
          </ac:spMkLst>
        </pc:spChg>
        <pc:spChg chg="add">
          <ac:chgData name="Geraint Forster" userId="8c02c943-4b4b-4de2-a38e-320edf235171" providerId="ADAL" clId="{04BBA729-E7DA-0F48-9A6F-4CC59013DF1F}" dt="2021-03-09T09:01:12.523" v="186" actId="26606"/>
          <ac:spMkLst>
            <pc:docMk/>
            <pc:sldMk cId="620667715" sldId="266"/>
            <ac:spMk id="12" creationId="{081E4A58-353D-44AE-B2FC-2A74E2E400F7}"/>
          </ac:spMkLst>
        </pc:spChg>
        <pc:spChg chg="add del">
          <ac:chgData name="Geraint Forster" userId="8c02c943-4b4b-4de2-a38e-320edf235171" providerId="ADAL" clId="{04BBA729-E7DA-0F48-9A6F-4CC59013DF1F}" dt="2021-03-09T09:00:57.676" v="181" actId="26606"/>
          <ac:spMkLst>
            <pc:docMk/>
            <pc:sldMk cId="620667715" sldId="266"/>
            <ac:spMk id="13" creationId="{99F74EB5-E547-4FB4-95F5-BCC788F3C4A0}"/>
          </ac:spMkLst>
        </pc:spChg>
        <pc:spChg chg="add del">
          <ac:chgData name="Geraint Forster" userId="8c02c943-4b4b-4de2-a38e-320edf235171" providerId="ADAL" clId="{04BBA729-E7DA-0F48-9A6F-4CC59013DF1F}" dt="2021-03-09T09:01:07.182" v="183" actId="26606"/>
          <ac:spMkLst>
            <pc:docMk/>
            <pc:sldMk cId="620667715" sldId="266"/>
            <ac:spMk id="15" creationId="{5D84EFE8-C53A-44C4-B289-D1B42CF690B8}"/>
          </ac:spMkLst>
        </pc:spChg>
        <pc:spChg chg="add del">
          <ac:chgData name="Geraint Forster" userId="8c02c943-4b4b-4de2-a38e-320edf235171" providerId="ADAL" clId="{04BBA729-E7DA-0F48-9A6F-4CC59013DF1F}" dt="2021-03-09T09:01:12.512" v="185" actId="26606"/>
          <ac:spMkLst>
            <pc:docMk/>
            <pc:sldMk cId="620667715" sldId="266"/>
            <ac:spMk id="18" creationId="{68575C10-8187-4AC4-AD72-C754EAFD2867}"/>
          </ac:spMkLst>
        </pc:spChg>
        <pc:spChg chg="add">
          <ac:chgData name="Geraint Forster" userId="8c02c943-4b4b-4de2-a38e-320edf235171" providerId="ADAL" clId="{04BBA729-E7DA-0F48-9A6F-4CC59013DF1F}" dt="2021-03-09T09:01:12.523" v="186" actId="26606"/>
          <ac:spMkLst>
            <pc:docMk/>
            <pc:sldMk cId="620667715" sldId="266"/>
            <ac:spMk id="22" creationId="{D943F742-840C-9646-8756-B0206C8F0F8E}"/>
          </ac:spMkLst>
        </pc:spChg>
        <pc:graphicFrameChg chg="add del">
          <ac:chgData name="Geraint Forster" userId="8c02c943-4b4b-4de2-a38e-320edf235171" providerId="ADAL" clId="{04BBA729-E7DA-0F48-9A6F-4CC59013DF1F}" dt="2021-03-09T09:00:57.676" v="181" actId="26606"/>
          <ac:graphicFrameMkLst>
            <pc:docMk/>
            <pc:sldMk cId="620667715" sldId="266"/>
            <ac:graphicFrameMk id="5" creationId="{27F9A351-E777-4BB0-B3A4-C02C37AE5B31}"/>
          </ac:graphicFrameMkLst>
        </pc:graphicFrameChg>
        <pc:graphicFrameChg chg="add del">
          <ac:chgData name="Geraint Forster" userId="8c02c943-4b4b-4de2-a38e-320edf235171" providerId="ADAL" clId="{04BBA729-E7DA-0F48-9A6F-4CC59013DF1F}" dt="2021-03-09T09:01:07.182" v="183" actId="26606"/>
          <ac:graphicFrameMkLst>
            <pc:docMk/>
            <pc:sldMk cId="620667715" sldId="266"/>
            <ac:graphicFrameMk id="16" creationId="{35E09C5D-A004-42A4-AFF1-E557EC4E6CCD}"/>
          </ac:graphicFrameMkLst>
        </pc:graphicFrameChg>
        <pc:graphicFrameChg chg="add del">
          <ac:chgData name="Geraint Forster" userId="8c02c943-4b4b-4de2-a38e-320edf235171" providerId="ADAL" clId="{04BBA729-E7DA-0F48-9A6F-4CC59013DF1F}" dt="2021-03-09T09:01:12.512" v="185" actId="26606"/>
          <ac:graphicFrameMkLst>
            <pc:docMk/>
            <pc:sldMk cId="620667715" sldId="266"/>
            <ac:graphicFrameMk id="20" creationId="{2D98E456-1D5C-4240-A2B5-1BBE9990614C}"/>
          </ac:graphicFrameMkLst>
        </pc:graphicFrameChg>
        <pc:cxnChg chg="add del">
          <ac:chgData name="Geraint Forster" userId="8c02c943-4b4b-4de2-a38e-320edf235171" providerId="ADAL" clId="{04BBA729-E7DA-0F48-9A6F-4CC59013DF1F}" dt="2021-03-09T09:01:12.512" v="185" actId="26606"/>
          <ac:cxnSpMkLst>
            <pc:docMk/>
            <pc:sldMk cId="620667715" sldId="266"/>
            <ac:cxnSpMk id="19" creationId="{74E776C9-ED67-41B7-B3A3-4DF76EF3ACEE}"/>
          </ac:cxnSpMkLst>
        </pc:cxnChg>
      </pc:sldChg>
      <pc:sldChg chg="addSp delSp modSp mod setBg">
        <pc:chgData name="Geraint Forster" userId="8c02c943-4b4b-4de2-a38e-320edf235171" providerId="ADAL" clId="{04BBA729-E7DA-0F48-9A6F-4CC59013DF1F}" dt="2021-03-09T09:00:22.868" v="179" actId="255"/>
        <pc:sldMkLst>
          <pc:docMk/>
          <pc:sldMk cId="2419678676" sldId="267"/>
        </pc:sldMkLst>
        <pc:spChg chg="mod">
          <ac:chgData name="Geraint Forster" userId="8c02c943-4b4b-4de2-a38e-320edf235171" providerId="ADAL" clId="{04BBA729-E7DA-0F48-9A6F-4CC59013DF1F}" dt="2021-03-09T09:00:14.165" v="178" actId="26606"/>
          <ac:spMkLst>
            <pc:docMk/>
            <pc:sldMk cId="2419678676" sldId="267"/>
            <ac:spMk id="2" creationId="{4936060C-B7C8-4654-9424-AC1787118C5A}"/>
          </ac:spMkLst>
        </pc:spChg>
        <pc:spChg chg="mod">
          <ac:chgData name="Geraint Forster" userId="8c02c943-4b4b-4de2-a38e-320edf235171" providerId="ADAL" clId="{04BBA729-E7DA-0F48-9A6F-4CC59013DF1F}" dt="2021-03-09T09:00:22.868" v="179" actId="255"/>
          <ac:spMkLst>
            <pc:docMk/>
            <pc:sldMk cId="2419678676" sldId="267"/>
            <ac:spMk id="3" creationId="{41BA72F9-147B-4CA7-A569-5B58BE033A58}"/>
          </ac:spMkLst>
        </pc:spChg>
        <pc:spChg chg="add del">
          <ac:chgData name="Geraint Forster" userId="8c02c943-4b4b-4de2-a38e-320edf235171" providerId="ADAL" clId="{04BBA729-E7DA-0F48-9A6F-4CC59013DF1F}" dt="2021-03-09T09:00:14.165" v="178" actId="26606"/>
          <ac:spMkLst>
            <pc:docMk/>
            <pc:sldMk cId="2419678676" sldId="267"/>
            <ac:spMk id="10" creationId="{AFA67CD3-AB4E-4A7A-BEB8-53C445D8C44E}"/>
          </ac:spMkLst>
        </pc:spChg>
        <pc:spChg chg="add del">
          <ac:chgData name="Geraint Forster" userId="8c02c943-4b4b-4de2-a38e-320edf235171" providerId="ADAL" clId="{04BBA729-E7DA-0F48-9A6F-4CC59013DF1F}" dt="2021-03-09T09:00:14.165" v="178" actId="26606"/>
          <ac:spMkLst>
            <pc:docMk/>
            <pc:sldMk cId="2419678676" sldId="267"/>
            <ac:spMk id="14" creationId="{339C8D78-A644-462F-B674-F440635E5353}"/>
          </ac:spMkLst>
        </pc:spChg>
        <pc:spChg chg="add">
          <ac:chgData name="Geraint Forster" userId="8c02c943-4b4b-4de2-a38e-320edf235171" providerId="ADAL" clId="{04BBA729-E7DA-0F48-9A6F-4CC59013DF1F}" dt="2021-03-09T09:00:14.165" v="178" actId="26606"/>
          <ac:spMkLst>
            <pc:docMk/>
            <pc:sldMk cId="2419678676" sldId="267"/>
            <ac:spMk id="19" creationId="{3301E07F-4F79-4B58-8698-EF24DC1ECDBF}"/>
          </ac:spMkLst>
        </pc:spChg>
        <pc:spChg chg="add">
          <ac:chgData name="Geraint Forster" userId="8c02c943-4b4b-4de2-a38e-320edf235171" providerId="ADAL" clId="{04BBA729-E7DA-0F48-9A6F-4CC59013DF1F}" dt="2021-03-09T09:00:14.165" v="178" actId="26606"/>
          <ac:spMkLst>
            <pc:docMk/>
            <pc:sldMk cId="2419678676" sldId="267"/>
            <ac:spMk id="21" creationId="{E58B2195-5055-402F-A3E7-53FF0E4980C3}"/>
          </ac:spMkLst>
        </pc:spChg>
        <pc:spChg chg="add">
          <ac:chgData name="Geraint Forster" userId="8c02c943-4b4b-4de2-a38e-320edf235171" providerId="ADAL" clId="{04BBA729-E7DA-0F48-9A6F-4CC59013DF1F}" dt="2021-03-09T09:00:14.165" v="178" actId="26606"/>
          <ac:spMkLst>
            <pc:docMk/>
            <pc:sldMk cId="2419678676" sldId="267"/>
            <ac:spMk id="23" creationId="{9EE6F773-742A-491A-9A00-A2A150DF500A}"/>
          </ac:spMkLst>
        </pc:spChg>
        <pc:picChg chg="add mod ord">
          <ac:chgData name="Geraint Forster" userId="8c02c943-4b4b-4de2-a38e-320edf235171" providerId="ADAL" clId="{04BBA729-E7DA-0F48-9A6F-4CC59013DF1F}" dt="2021-03-09T09:00:14.165" v="178" actId="26606"/>
          <ac:picMkLst>
            <pc:docMk/>
            <pc:sldMk cId="2419678676" sldId="267"/>
            <ac:picMk id="7" creationId="{B2690119-3B84-4095-A21E-E657169303DF}"/>
          </ac:picMkLst>
        </pc:picChg>
        <pc:picChg chg="add del">
          <ac:chgData name="Geraint Forster" userId="8c02c943-4b4b-4de2-a38e-320edf235171" providerId="ADAL" clId="{04BBA729-E7DA-0F48-9A6F-4CC59013DF1F}" dt="2021-03-09T09:00:14.165" v="178" actId="26606"/>
          <ac:picMkLst>
            <pc:docMk/>
            <pc:sldMk cId="2419678676" sldId="267"/>
            <ac:picMk id="12" creationId="{07CF545F-9C2E-4446-97CD-AD92990C2B68}"/>
          </ac:picMkLst>
        </pc:picChg>
      </pc:sldChg>
      <pc:sldChg chg="addSp modSp new mod ord setBg">
        <pc:chgData name="Geraint Forster" userId="8c02c943-4b4b-4de2-a38e-320edf235171" providerId="ADAL" clId="{04BBA729-E7DA-0F48-9A6F-4CC59013DF1F}" dt="2021-03-09T09:01:32.107" v="187" actId="26606"/>
        <pc:sldMkLst>
          <pc:docMk/>
          <pc:sldMk cId="2801816802" sldId="268"/>
        </pc:sldMkLst>
        <pc:spChg chg="mod">
          <ac:chgData name="Geraint Forster" userId="8c02c943-4b4b-4de2-a38e-320edf235171" providerId="ADAL" clId="{04BBA729-E7DA-0F48-9A6F-4CC59013DF1F}" dt="2021-03-09T09:01:32.107" v="187" actId="26606"/>
          <ac:spMkLst>
            <pc:docMk/>
            <pc:sldMk cId="2801816802" sldId="268"/>
            <ac:spMk id="2" creationId="{A4B307F2-7856-9F44-B114-16440211A56C}"/>
          </ac:spMkLst>
        </pc:spChg>
        <pc:spChg chg="mod">
          <ac:chgData name="Geraint Forster" userId="8c02c943-4b4b-4de2-a38e-320edf235171" providerId="ADAL" clId="{04BBA729-E7DA-0F48-9A6F-4CC59013DF1F}" dt="2021-03-09T09:01:32.107" v="187" actId="26606"/>
          <ac:spMkLst>
            <pc:docMk/>
            <pc:sldMk cId="2801816802" sldId="268"/>
            <ac:spMk id="3" creationId="{BFBACD15-0488-3844-81A7-9450C9609442}"/>
          </ac:spMkLst>
        </pc:spChg>
        <pc:spChg chg="add">
          <ac:chgData name="Geraint Forster" userId="8c02c943-4b4b-4de2-a38e-320edf235171" providerId="ADAL" clId="{04BBA729-E7DA-0F48-9A6F-4CC59013DF1F}" dt="2021-03-09T09:01:32.107" v="187" actId="26606"/>
          <ac:spMkLst>
            <pc:docMk/>
            <pc:sldMk cId="2801816802" sldId="268"/>
            <ac:spMk id="8" creationId="{907EF6B7-1338-4443-8C46-6A318D952DFD}"/>
          </ac:spMkLst>
        </pc:spChg>
        <pc:spChg chg="add">
          <ac:chgData name="Geraint Forster" userId="8c02c943-4b4b-4de2-a38e-320edf235171" providerId="ADAL" clId="{04BBA729-E7DA-0F48-9A6F-4CC59013DF1F}" dt="2021-03-09T09:01:32.107" v="187" actId="26606"/>
          <ac:spMkLst>
            <pc:docMk/>
            <pc:sldMk cId="2801816802" sldId="268"/>
            <ac:spMk id="10" creationId="{DAAE4CDD-124C-4DCF-9584-B6033B545DD5}"/>
          </ac:spMkLst>
        </pc:spChg>
        <pc:spChg chg="add">
          <ac:chgData name="Geraint Forster" userId="8c02c943-4b4b-4de2-a38e-320edf235171" providerId="ADAL" clId="{04BBA729-E7DA-0F48-9A6F-4CC59013DF1F}" dt="2021-03-09T09:01:32.107" v="187" actId="26606"/>
          <ac:spMkLst>
            <pc:docMk/>
            <pc:sldMk cId="2801816802" sldId="268"/>
            <ac:spMk id="12" creationId="{081E4A58-353D-44AE-B2FC-2A74E2E400F7}"/>
          </ac:spMkLst>
        </pc:spChg>
      </pc:sldChg>
      <pc:sldChg chg="addSp delSp modSp new mod setBg">
        <pc:chgData name="Geraint Forster" userId="8c02c943-4b4b-4de2-a38e-320edf235171" providerId="ADAL" clId="{04BBA729-E7DA-0F48-9A6F-4CC59013DF1F}" dt="2021-03-09T09:02:04.273" v="211" actId="26606"/>
        <pc:sldMkLst>
          <pc:docMk/>
          <pc:sldMk cId="2160185054" sldId="269"/>
        </pc:sldMkLst>
        <pc:spChg chg="mod">
          <ac:chgData name="Geraint Forster" userId="8c02c943-4b4b-4de2-a38e-320edf235171" providerId="ADAL" clId="{04BBA729-E7DA-0F48-9A6F-4CC59013DF1F}" dt="2021-03-09T09:02:04.273" v="211" actId="26606"/>
          <ac:spMkLst>
            <pc:docMk/>
            <pc:sldMk cId="2160185054" sldId="269"/>
            <ac:spMk id="2" creationId="{7F39ED51-30D2-1E4B-8CB0-39BD59AC7930}"/>
          </ac:spMkLst>
        </pc:spChg>
        <pc:spChg chg="del">
          <ac:chgData name="Geraint Forster" userId="8c02c943-4b4b-4de2-a38e-320edf235171" providerId="ADAL" clId="{04BBA729-E7DA-0F48-9A6F-4CC59013DF1F}" dt="2021-03-09T09:02:04.273" v="211" actId="26606"/>
          <ac:spMkLst>
            <pc:docMk/>
            <pc:sldMk cId="2160185054" sldId="269"/>
            <ac:spMk id="3" creationId="{0B15EC0E-8F0B-B248-BBAF-29F92872F8ED}"/>
          </ac:spMkLst>
        </pc:spChg>
        <pc:spChg chg="add">
          <ac:chgData name="Geraint Forster" userId="8c02c943-4b4b-4de2-a38e-320edf235171" providerId="ADAL" clId="{04BBA729-E7DA-0F48-9A6F-4CC59013DF1F}" dt="2021-03-09T09:02:04.273" v="211" actId="26606"/>
          <ac:spMkLst>
            <pc:docMk/>
            <pc:sldMk cId="2160185054" sldId="269"/>
            <ac:spMk id="8" creationId="{D278ADA9-6383-4BDD-80D2-8899A402687B}"/>
          </ac:spMkLst>
        </pc:spChg>
        <pc:spChg chg="add">
          <ac:chgData name="Geraint Forster" userId="8c02c943-4b4b-4de2-a38e-320edf235171" providerId="ADAL" clId="{04BBA729-E7DA-0F48-9A6F-4CC59013DF1F}" dt="2021-03-09T09:02:04.273" v="211" actId="26606"/>
          <ac:spMkLst>
            <pc:docMk/>
            <pc:sldMk cId="2160185054" sldId="269"/>
            <ac:spMk id="10" creationId="{484B7147-B0F6-40ED-B5A2-FF72BC8198B6}"/>
          </ac:spMkLst>
        </pc:spChg>
        <pc:spChg chg="add">
          <ac:chgData name="Geraint Forster" userId="8c02c943-4b4b-4de2-a38e-320edf235171" providerId="ADAL" clId="{04BBA729-E7DA-0F48-9A6F-4CC59013DF1F}" dt="2021-03-09T09:02:04.273" v="211" actId="26606"/>
          <ac:spMkLst>
            <pc:docMk/>
            <pc:sldMk cId="2160185054" sldId="269"/>
            <ac:spMk id="12" creationId="{B36D2DE0-0628-4A9A-A59D-7BA8B5EB3022}"/>
          </ac:spMkLst>
        </pc:spChg>
        <pc:spChg chg="add">
          <ac:chgData name="Geraint Forster" userId="8c02c943-4b4b-4de2-a38e-320edf235171" providerId="ADAL" clId="{04BBA729-E7DA-0F48-9A6F-4CC59013DF1F}" dt="2021-03-09T09:02:04.273" v="211" actId="26606"/>
          <ac:spMkLst>
            <pc:docMk/>
            <pc:sldMk cId="2160185054" sldId="269"/>
            <ac:spMk id="14" creationId="{48E405C9-94BE-41DA-928C-DEC9A8550E9F}"/>
          </ac:spMkLst>
        </pc:spChg>
        <pc:spChg chg="add">
          <ac:chgData name="Geraint Forster" userId="8c02c943-4b4b-4de2-a38e-320edf235171" providerId="ADAL" clId="{04BBA729-E7DA-0F48-9A6F-4CC59013DF1F}" dt="2021-03-09T09:02:04.273" v="211" actId="26606"/>
          <ac:spMkLst>
            <pc:docMk/>
            <pc:sldMk cId="2160185054" sldId="269"/>
            <ac:spMk id="16" creationId="{D2091A72-D5BB-42AC-8FD3-F7747D90861E}"/>
          </ac:spMkLst>
        </pc:spChg>
        <pc:spChg chg="add">
          <ac:chgData name="Geraint Forster" userId="8c02c943-4b4b-4de2-a38e-320edf235171" providerId="ADAL" clId="{04BBA729-E7DA-0F48-9A6F-4CC59013DF1F}" dt="2021-03-09T09:02:04.273" v="211" actId="26606"/>
          <ac:spMkLst>
            <pc:docMk/>
            <pc:sldMk cId="2160185054" sldId="269"/>
            <ac:spMk id="18" creationId="{6ED12BFC-A737-46AF-8411-481112D54B0C}"/>
          </ac:spMkLst>
        </pc:spChg>
      </pc:sldChg>
      <pc:sldChg chg="addSp delSp modSp new mod setBg">
        <pc:chgData name="Geraint Forster" userId="8c02c943-4b4b-4de2-a38e-320edf235171" providerId="ADAL" clId="{04BBA729-E7DA-0F48-9A6F-4CC59013DF1F}" dt="2021-03-09T09:02:55.940" v="338" actId="26606"/>
        <pc:sldMkLst>
          <pc:docMk/>
          <pc:sldMk cId="3731172102" sldId="270"/>
        </pc:sldMkLst>
        <pc:spChg chg="mod">
          <ac:chgData name="Geraint Forster" userId="8c02c943-4b4b-4de2-a38e-320edf235171" providerId="ADAL" clId="{04BBA729-E7DA-0F48-9A6F-4CC59013DF1F}" dt="2021-03-09T09:02:55.940" v="338" actId="26606"/>
          <ac:spMkLst>
            <pc:docMk/>
            <pc:sldMk cId="3731172102" sldId="270"/>
            <ac:spMk id="2" creationId="{1BB737AC-45EF-674B-9073-5AF70F1D638B}"/>
          </ac:spMkLst>
        </pc:spChg>
        <pc:spChg chg="del">
          <ac:chgData name="Geraint Forster" userId="8c02c943-4b4b-4de2-a38e-320edf235171" providerId="ADAL" clId="{04BBA729-E7DA-0F48-9A6F-4CC59013DF1F}" dt="2021-03-09T09:02:55.940" v="338" actId="26606"/>
          <ac:spMkLst>
            <pc:docMk/>
            <pc:sldMk cId="3731172102" sldId="270"/>
            <ac:spMk id="3" creationId="{D9E97DEA-7083-EA4A-8066-F92E553E52FB}"/>
          </ac:spMkLst>
        </pc:spChg>
        <pc:spChg chg="add">
          <ac:chgData name="Geraint Forster" userId="8c02c943-4b4b-4de2-a38e-320edf235171" providerId="ADAL" clId="{04BBA729-E7DA-0F48-9A6F-4CC59013DF1F}" dt="2021-03-09T09:02:55.940" v="338" actId="26606"/>
          <ac:spMkLst>
            <pc:docMk/>
            <pc:sldMk cId="3731172102" sldId="270"/>
            <ac:spMk id="8" creationId="{4E1BEB12-92AF-4445-98AD-4C7756E7C93B}"/>
          </ac:spMkLst>
        </pc:spChg>
        <pc:spChg chg="add">
          <ac:chgData name="Geraint Forster" userId="8c02c943-4b4b-4de2-a38e-320edf235171" providerId="ADAL" clId="{04BBA729-E7DA-0F48-9A6F-4CC59013DF1F}" dt="2021-03-09T09:02:55.940" v="338" actId="26606"/>
          <ac:spMkLst>
            <pc:docMk/>
            <pc:sldMk cId="3731172102" sldId="270"/>
            <ac:spMk id="10" creationId="{D0522C2C-7B5C-48A7-A969-03941E5D2E76}"/>
          </ac:spMkLst>
        </pc:spChg>
        <pc:spChg chg="add">
          <ac:chgData name="Geraint Forster" userId="8c02c943-4b4b-4de2-a38e-320edf235171" providerId="ADAL" clId="{04BBA729-E7DA-0F48-9A6F-4CC59013DF1F}" dt="2021-03-09T09:02:55.940" v="338" actId="26606"/>
          <ac:spMkLst>
            <pc:docMk/>
            <pc:sldMk cId="3731172102" sldId="270"/>
            <ac:spMk id="12" creationId="{9C682A1A-5B2D-4111-BBD6-620165633E5B}"/>
          </ac:spMkLst>
        </pc:spChg>
        <pc:spChg chg="add">
          <ac:chgData name="Geraint Forster" userId="8c02c943-4b4b-4de2-a38e-320edf235171" providerId="ADAL" clId="{04BBA729-E7DA-0F48-9A6F-4CC59013DF1F}" dt="2021-03-09T09:02:55.940" v="338" actId="26606"/>
          <ac:spMkLst>
            <pc:docMk/>
            <pc:sldMk cId="3731172102" sldId="270"/>
            <ac:spMk id="14" creationId="{D6EE29F2-D77F-4BD0-A20B-334D316A1C9D}"/>
          </ac:spMkLst>
        </pc:spChg>
        <pc:spChg chg="add">
          <ac:chgData name="Geraint Forster" userId="8c02c943-4b4b-4de2-a38e-320edf235171" providerId="ADAL" clId="{04BBA729-E7DA-0F48-9A6F-4CC59013DF1F}" dt="2021-03-09T09:02:55.940" v="338" actId="26606"/>
          <ac:spMkLst>
            <pc:docMk/>
            <pc:sldMk cId="3731172102" sldId="270"/>
            <ac:spMk id="16" creationId="{22D09ED2-868F-42C6-866E-F92E0CEF314F}"/>
          </ac:spMkLst>
        </pc:spChg>
      </pc:sldChg>
      <pc:sldChg chg="modSp new mod">
        <pc:chgData name="Geraint Forster" userId="8c02c943-4b4b-4de2-a38e-320edf235171" providerId="ADAL" clId="{04BBA729-E7DA-0F48-9A6F-4CC59013DF1F}" dt="2021-03-09T09:07:21.696" v="370" actId="20577"/>
        <pc:sldMkLst>
          <pc:docMk/>
          <pc:sldMk cId="812393650" sldId="271"/>
        </pc:sldMkLst>
        <pc:spChg chg="mod">
          <ac:chgData name="Geraint Forster" userId="8c02c943-4b4b-4de2-a38e-320edf235171" providerId="ADAL" clId="{04BBA729-E7DA-0F48-9A6F-4CC59013DF1F}" dt="2021-03-09T09:07:21.696" v="370" actId="20577"/>
          <ac:spMkLst>
            <pc:docMk/>
            <pc:sldMk cId="812393650" sldId="271"/>
            <ac:spMk id="2" creationId="{333CF559-86E4-AC43-B41B-BCC99C300DBE}"/>
          </ac:spMkLst>
        </pc:spChg>
        <pc:spChg chg="mod">
          <ac:chgData name="Geraint Forster" userId="8c02c943-4b4b-4de2-a38e-320edf235171" providerId="ADAL" clId="{04BBA729-E7DA-0F48-9A6F-4CC59013DF1F}" dt="2021-03-09T09:07:09.025" v="364" actId="15"/>
          <ac:spMkLst>
            <pc:docMk/>
            <pc:sldMk cId="812393650" sldId="271"/>
            <ac:spMk id="3" creationId="{84D10799-2A65-BB47-A6B1-1B93E839EB8C}"/>
          </ac:spMkLst>
        </pc:spChg>
      </pc:sldChg>
      <pc:sldChg chg="delSp add setBg delDesignElem">
        <pc:chgData name="Geraint Forster" userId="8c02c943-4b4b-4de2-a38e-320edf235171" providerId="ADAL" clId="{04BBA729-E7DA-0F48-9A6F-4CC59013DF1F}" dt="2021-03-09T09:55:31.959" v="374"/>
        <pc:sldMkLst>
          <pc:docMk/>
          <pc:sldMk cId="3790398390" sldId="272"/>
        </pc:sldMkLst>
        <pc:spChg chg="del">
          <ac:chgData name="Geraint Forster" userId="8c02c943-4b4b-4de2-a38e-320edf235171" providerId="ADAL" clId="{04BBA729-E7DA-0F48-9A6F-4CC59013DF1F}" dt="2021-03-09T09:55:31.959" v="374"/>
          <ac:spMkLst>
            <pc:docMk/>
            <pc:sldMk cId="3790398390" sldId="272"/>
            <ac:spMk id="11" creationId="{7DD77B92-CB36-4B20-A59A-59625E0F08AB}"/>
          </ac:spMkLst>
        </pc:spChg>
        <pc:spChg chg="del">
          <ac:chgData name="Geraint Forster" userId="8c02c943-4b4b-4de2-a38e-320edf235171" providerId="ADAL" clId="{04BBA729-E7DA-0F48-9A6F-4CC59013DF1F}" dt="2021-03-09T09:55:31.959" v="374"/>
          <ac:spMkLst>
            <pc:docMk/>
            <pc:sldMk cId="3790398390" sldId="272"/>
            <ac:spMk id="17" creationId="{2C1BBA94-3F40-40AA-8BB9-E69E25E537C1}"/>
          </ac:spMkLst>
        </pc:spChg>
        <pc:grpChg chg="del">
          <ac:chgData name="Geraint Forster" userId="8c02c943-4b4b-4de2-a38e-320edf235171" providerId="ADAL" clId="{04BBA729-E7DA-0F48-9A6F-4CC59013DF1F}" dt="2021-03-09T09:55:31.959" v="374"/>
          <ac:grpSpMkLst>
            <pc:docMk/>
            <pc:sldMk cId="3790398390" sldId="272"/>
            <ac:grpSpMk id="13" creationId="{B14B560F-9DD7-4302-A60B-EBD3EF59B073}"/>
          </ac:grpSpMkLst>
        </pc:grpChg>
      </pc:sldChg>
      <pc:sldChg chg="add">
        <pc:chgData name="Geraint Forster" userId="8c02c943-4b4b-4de2-a38e-320edf235171" providerId="ADAL" clId="{04BBA729-E7DA-0F48-9A6F-4CC59013DF1F}" dt="2021-03-09T09:57:29.255" v="375"/>
        <pc:sldMkLst>
          <pc:docMk/>
          <pc:sldMk cId="2319852134" sldId="27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B34EEF-E532-4955-8B03-0337756F7AED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824FD9D-1195-4939-A63C-B21A015037A2}">
      <dgm:prSet/>
      <dgm:spPr/>
      <dgm:t>
        <a:bodyPr/>
        <a:lstStyle/>
        <a:p>
          <a:r>
            <a:rPr lang="en-US"/>
            <a:t>Look</a:t>
          </a:r>
        </a:p>
      </dgm:t>
    </dgm:pt>
    <dgm:pt modelId="{8C9719A8-ABB3-47D6-93F0-DE459E71BF6D}" type="parTrans" cxnId="{EC7F81D9-91F8-4583-9B86-BFA92450A418}">
      <dgm:prSet/>
      <dgm:spPr/>
      <dgm:t>
        <a:bodyPr/>
        <a:lstStyle/>
        <a:p>
          <a:endParaRPr lang="en-US"/>
        </a:p>
      </dgm:t>
    </dgm:pt>
    <dgm:pt modelId="{F9AC2EC5-8230-4F81-841C-C1472B903F12}" type="sibTrans" cxnId="{EC7F81D9-91F8-4583-9B86-BFA92450A418}">
      <dgm:prSet/>
      <dgm:spPr/>
      <dgm:t>
        <a:bodyPr/>
        <a:lstStyle/>
        <a:p>
          <a:endParaRPr lang="en-US"/>
        </a:p>
      </dgm:t>
    </dgm:pt>
    <dgm:pt modelId="{9201145B-7085-4354-9806-D01F4A587F4C}">
      <dgm:prSet/>
      <dgm:spPr/>
      <dgm:t>
        <a:bodyPr/>
        <a:lstStyle/>
        <a:p>
          <a:r>
            <a:rPr lang="en-US"/>
            <a:t>Look for any hazards (e.g. slips, falls, trips)</a:t>
          </a:r>
        </a:p>
      </dgm:t>
    </dgm:pt>
    <dgm:pt modelId="{F2975E5E-17AB-4C8D-A468-68A9C89A7A64}" type="parTrans" cxnId="{BF46F75D-0D71-4DD5-8D80-008FDC166B76}">
      <dgm:prSet/>
      <dgm:spPr/>
      <dgm:t>
        <a:bodyPr/>
        <a:lstStyle/>
        <a:p>
          <a:endParaRPr lang="en-US"/>
        </a:p>
      </dgm:t>
    </dgm:pt>
    <dgm:pt modelId="{B60F11CE-DC50-4A1D-B491-7CF2806FAFBA}" type="sibTrans" cxnId="{BF46F75D-0D71-4DD5-8D80-008FDC166B76}">
      <dgm:prSet/>
      <dgm:spPr/>
      <dgm:t>
        <a:bodyPr/>
        <a:lstStyle/>
        <a:p>
          <a:endParaRPr lang="en-US"/>
        </a:p>
      </dgm:t>
    </dgm:pt>
    <dgm:pt modelId="{38161842-01D3-40C3-9CB7-AC9CD5F1BBA8}">
      <dgm:prSet/>
      <dgm:spPr/>
      <dgm:t>
        <a:bodyPr/>
        <a:lstStyle/>
        <a:p>
          <a:r>
            <a:rPr lang="en-US"/>
            <a:t>Decide</a:t>
          </a:r>
        </a:p>
      </dgm:t>
    </dgm:pt>
    <dgm:pt modelId="{C0A91AD3-7228-4C4B-B6A1-D9457630EACD}" type="parTrans" cxnId="{2E3A0927-A775-466C-B761-CEE032D162B4}">
      <dgm:prSet/>
      <dgm:spPr/>
      <dgm:t>
        <a:bodyPr/>
        <a:lstStyle/>
        <a:p>
          <a:endParaRPr lang="en-US"/>
        </a:p>
      </dgm:t>
    </dgm:pt>
    <dgm:pt modelId="{B3ADDBC0-1EE5-4899-A0E6-0952F35492AF}" type="sibTrans" cxnId="{2E3A0927-A775-466C-B761-CEE032D162B4}">
      <dgm:prSet/>
      <dgm:spPr/>
      <dgm:t>
        <a:bodyPr/>
        <a:lstStyle/>
        <a:p>
          <a:endParaRPr lang="en-US"/>
        </a:p>
      </dgm:t>
    </dgm:pt>
    <dgm:pt modelId="{9F3EC36A-14D0-4CEF-8BB3-071A1B57751D}">
      <dgm:prSet/>
      <dgm:spPr/>
      <dgm:t>
        <a:bodyPr/>
        <a:lstStyle/>
        <a:p>
          <a:r>
            <a:rPr lang="en-US"/>
            <a:t>Decide who might be harmed and how</a:t>
          </a:r>
        </a:p>
      </dgm:t>
    </dgm:pt>
    <dgm:pt modelId="{031F18DC-15C3-4424-B5D5-E9791B075F8A}" type="parTrans" cxnId="{3820D1E8-74CC-455F-A133-710ABB7778A3}">
      <dgm:prSet/>
      <dgm:spPr/>
      <dgm:t>
        <a:bodyPr/>
        <a:lstStyle/>
        <a:p>
          <a:endParaRPr lang="en-US"/>
        </a:p>
      </dgm:t>
    </dgm:pt>
    <dgm:pt modelId="{96064443-4E17-47FF-BF37-71EA0A2D8512}" type="sibTrans" cxnId="{3820D1E8-74CC-455F-A133-710ABB7778A3}">
      <dgm:prSet/>
      <dgm:spPr/>
      <dgm:t>
        <a:bodyPr/>
        <a:lstStyle/>
        <a:p>
          <a:endParaRPr lang="en-US"/>
        </a:p>
      </dgm:t>
    </dgm:pt>
    <dgm:pt modelId="{570A324D-1785-491A-98DA-BF05CC06A7F2}">
      <dgm:prSet/>
      <dgm:spPr/>
      <dgm:t>
        <a:bodyPr/>
        <a:lstStyle/>
        <a:p>
          <a:r>
            <a:rPr lang="en-US"/>
            <a:t>Evaluate</a:t>
          </a:r>
        </a:p>
      </dgm:t>
    </dgm:pt>
    <dgm:pt modelId="{C32F396D-5369-42C7-AC88-8E7BA4FD436D}" type="parTrans" cxnId="{7FA01DDD-0737-4CDA-B85C-06A8094D2AEF}">
      <dgm:prSet/>
      <dgm:spPr/>
      <dgm:t>
        <a:bodyPr/>
        <a:lstStyle/>
        <a:p>
          <a:endParaRPr lang="en-US"/>
        </a:p>
      </dgm:t>
    </dgm:pt>
    <dgm:pt modelId="{57987C8C-04CD-4E80-9DAC-C316F5D67019}" type="sibTrans" cxnId="{7FA01DDD-0737-4CDA-B85C-06A8094D2AEF}">
      <dgm:prSet/>
      <dgm:spPr/>
      <dgm:t>
        <a:bodyPr/>
        <a:lstStyle/>
        <a:p>
          <a:endParaRPr lang="en-US"/>
        </a:p>
      </dgm:t>
    </dgm:pt>
    <dgm:pt modelId="{67707A88-E8C4-4B36-B069-F1F578C8DCFD}">
      <dgm:prSet/>
      <dgm:spPr/>
      <dgm:t>
        <a:bodyPr/>
        <a:lstStyle/>
        <a:p>
          <a:r>
            <a:rPr lang="en-US"/>
            <a:t>Evaluate the risks and decide whether existing precautions are adequate or whether more needs to be done</a:t>
          </a:r>
        </a:p>
      </dgm:t>
    </dgm:pt>
    <dgm:pt modelId="{294E0473-AFF6-4084-997F-5347C6DF802A}" type="parTrans" cxnId="{CAD548B3-1804-4FEB-9E1C-FEBE456B9673}">
      <dgm:prSet/>
      <dgm:spPr/>
      <dgm:t>
        <a:bodyPr/>
        <a:lstStyle/>
        <a:p>
          <a:endParaRPr lang="en-US"/>
        </a:p>
      </dgm:t>
    </dgm:pt>
    <dgm:pt modelId="{9D712DBE-862A-4B7B-A9BC-6120D93FE65E}" type="sibTrans" cxnId="{CAD548B3-1804-4FEB-9E1C-FEBE456B9673}">
      <dgm:prSet/>
      <dgm:spPr/>
      <dgm:t>
        <a:bodyPr/>
        <a:lstStyle/>
        <a:p>
          <a:endParaRPr lang="en-US"/>
        </a:p>
      </dgm:t>
    </dgm:pt>
    <dgm:pt modelId="{E4B413C8-24EB-45FD-A3B8-411CBDB51B7F}">
      <dgm:prSet/>
      <dgm:spPr/>
      <dgm:t>
        <a:bodyPr/>
        <a:lstStyle/>
        <a:p>
          <a:r>
            <a:rPr lang="en-US"/>
            <a:t>Record</a:t>
          </a:r>
        </a:p>
      </dgm:t>
    </dgm:pt>
    <dgm:pt modelId="{BF34DD7E-B1DE-43AC-BB4C-20DBF537C232}" type="parTrans" cxnId="{916970D0-407C-4120-BE5F-26C44425ADFB}">
      <dgm:prSet/>
      <dgm:spPr/>
      <dgm:t>
        <a:bodyPr/>
        <a:lstStyle/>
        <a:p>
          <a:endParaRPr lang="en-US"/>
        </a:p>
      </dgm:t>
    </dgm:pt>
    <dgm:pt modelId="{CC3748FA-840E-4F61-8F52-262E0C4E0C73}" type="sibTrans" cxnId="{916970D0-407C-4120-BE5F-26C44425ADFB}">
      <dgm:prSet/>
      <dgm:spPr/>
      <dgm:t>
        <a:bodyPr/>
        <a:lstStyle/>
        <a:p>
          <a:endParaRPr lang="en-US"/>
        </a:p>
      </dgm:t>
    </dgm:pt>
    <dgm:pt modelId="{6B546DDB-E45C-433D-8EEE-451DB87EB122}">
      <dgm:prSet/>
      <dgm:spPr/>
      <dgm:t>
        <a:bodyPr/>
        <a:lstStyle/>
        <a:p>
          <a:r>
            <a:rPr lang="en-US"/>
            <a:t>Record the findings and implement any necessary changes</a:t>
          </a:r>
        </a:p>
      </dgm:t>
    </dgm:pt>
    <dgm:pt modelId="{599A4A6C-485E-4C0E-AE3D-584CED75F21A}" type="parTrans" cxnId="{8402B564-3D7B-4140-9F76-628D74AAD076}">
      <dgm:prSet/>
      <dgm:spPr/>
      <dgm:t>
        <a:bodyPr/>
        <a:lstStyle/>
        <a:p>
          <a:endParaRPr lang="en-US"/>
        </a:p>
      </dgm:t>
    </dgm:pt>
    <dgm:pt modelId="{85D32ACA-DD51-4298-AD8C-5BE8322063FD}" type="sibTrans" cxnId="{8402B564-3D7B-4140-9F76-628D74AAD076}">
      <dgm:prSet/>
      <dgm:spPr/>
      <dgm:t>
        <a:bodyPr/>
        <a:lstStyle/>
        <a:p>
          <a:endParaRPr lang="en-US"/>
        </a:p>
      </dgm:t>
    </dgm:pt>
    <dgm:pt modelId="{8943E94B-E9A1-4C6C-AF19-00F02FF1EC02}">
      <dgm:prSet/>
      <dgm:spPr/>
      <dgm:t>
        <a:bodyPr/>
        <a:lstStyle/>
        <a:p>
          <a:r>
            <a:rPr lang="en-US"/>
            <a:t>Review</a:t>
          </a:r>
        </a:p>
      </dgm:t>
    </dgm:pt>
    <dgm:pt modelId="{4D56FE5E-5581-483B-8661-38E2F9D36DE5}" type="parTrans" cxnId="{E2AE3E89-64F8-4AC9-BF0C-FA876C1311C0}">
      <dgm:prSet/>
      <dgm:spPr/>
      <dgm:t>
        <a:bodyPr/>
        <a:lstStyle/>
        <a:p>
          <a:endParaRPr lang="en-US"/>
        </a:p>
      </dgm:t>
    </dgm:pt>
    <dgm:pt modelId="{F168C642-ED61-4FD1-853A-E58C3127C100}" type="sibTrans" cxnId="{E2AE3E89-64F8-4AC9-BF0C-FA876C1311C0}">
      <dgm:prSet/>
      <dgm:spPr/>
      <dgm:t>
        <a:bodyPr/>
        <a:lstStyle/>
        <a:p>
          <a:endParaRPr lang="en-US"/>
        </a:p>
      </dgm:t>
    </dgm:pt>
    <dgm:pt modelId="{68170AB6-057D-4CD0-B7FC-5CCA0A35EBC2}">
      <dgm:prSet/>
      <dgm:spPr/>
      <dgm:t>
        <a:bodyPr/>
        <a:lstStyle/>
        <a:p>
          <a:r>
            <a:rPr lang="en-US"/>
            <a:t>Review the risk assessment and update as necessary</a:t>
          </a:r>
        </a:p>
      </dgm:t>
    </dgm:pt>
    <dgm:pt modelId="{2F73A11B-48FA-4A06-A435-6A3A16F588C6}" type="parTrans" cxnId="{D2BC3F09-8FCB-4A7D-8377-0B49254723EA}">
      <dgm:prSet/>
      <dgm:spPr/>
      <dgm:t>
        <a:bodyPr/>
        <a:lstStyle/>
        <a:p>
          <a:endParaRPr lang="en-US"/>
        </a:p>
      </dgm:t>
    </dgm:pt>
    <dgm:pt modelId="{58D6B0C8-60D9-4691-B549-A598E3E6973A}" type="sibTrans" cxnId="{D2BC3F09-8FCB-4A7D-8377-0B49254723EA}">
      <dgm:prSet/>
      <dgm:spPr/>
      <dgm:t>
        <a:bodyPr/>
        <a:lstStyle/>
        <a:p>
          <a:endParaRPr lang="en-US"/>
        </a:p>
      </dgm:t>
    </dgm:pt>
    <dgm:pt modelId="{97CAFCBE-1728-5A4E-A780-BCFBFD8D747F}" type="pres">
      <dgm:prSet presAssocID="{3EB34EEF-E532-4955-8B03-0337756F7AED}" presName="Name0" presStyleCnt="0">
        <dgm:presLayoutVars>
          <dgm:dir/>
          <dgm:animLvl val="lvl"/>
          <dgm:resizeHandles val="exact"/>
        </dgm:presLayoutVars>
      </dgm:prSet>
      <dgm:spPr/>
    </dgm:pt>
    <dgm:pt modelId="{A0596E97-E050-BF42-9B1D-8C67AE1DF4D3}" type="pres">
      <dgm:prSet presAssocID="{8943E94B-E9A1-4C6C-AF19-00F02FF1EC02}" presName="boxAndChildren" presStyleCnt="0"/>
      <dgm:spPr/>
    </dgm:pt>
    <dgm:pt modelId="{5C611E58-E9FE-D642-BB8C-7D70AD589183}" type="pres">
      <dgm:prSet presAssocID="{8943E94B-E9A1-4C6C-AF19-00F02FF1EC02}" presName="parentTextBox" presStyleLbl="alignNode1" presStyleIdx="0" presStyleCnt="5"/>
      <dgm:spPr/>
    </dgm:pt>
    <dgm:pt modelId="{0D1052B9-5CEC-8F4C-8F61-94788BBC5927}" type="pres">
      <dgm:prSet presAssocID="{8943E94B-E9A1-4C6C-AF19-00F02FF1EC02}" presName="descendantBox" presStyleLbl="bgAccFollowNode1" presStyleIdx="0" presStyleCnt="5"/>
      <dgm:spPr/>
    </dgm:pt>
    <dgm:pt modelId="{CA48A5AC-A568-DF40-9F6E-8DDE04CEF667}" type="pres">
      <dgm:prSet presAssocID="{CC3748FA-840E-4F61-8F52-262E0C4E0C73}" presName="sp" presStyleCnt="0"/>
      <dgm:spPr/>
    </dgm:pt>
    <dgm:pt modelId="{498B121B-4FBB-3746-9ECE-8E00CD45AC8E}" type="pres">
      <dgm:prSet presAssocID="{E4B413C8-24EB-45FD-A3B8-411CBDB51B7F}" presName="arrowAndChildren" presStyleCnt="0"/>
      <dgm:spPr/>
    </dgm:pt>
    <dgm:pt modelId="{1FD4E940-326C-F848-9AD8-A92C2BABD6D1}" type="pres">
      <dgm:prSet presAssocID="{E4B413C8-24EB-45FD-A3B8-411CBDB51B7F}" presName="parentTextArrow" presStyleLbl="node1" presStyleIdx="0" presStyleCnt="0"/>
      <dgm:spPr/>
    </dgm:pt>
    <dgm:pt modelId="{7B225716-6EF5-FD4B-80C3-25C9442AC9B1}" type="pres">
      <dgm:prSet presAssocID="{E4B413C8-24EB-45FD-A3B8-411CBDB51B7F}" presName="arrow" presStyleLbl="alignNode1" presStyleIdx="1" presStyleCnt="5"/>
      <dgm:spPr/>
    </dgm:pt>
    <dgm:pt modelId="{B2F0357C-A41A-1540-AE3A-AD3B08396B8B}" type="pres">
      <dgm:prSet presAssocID="{E4B413C8-24EB-45FD-A3B8-411CBDB51B7F}" presName="descendantArrow" presStyleLbl="bgAccFollowNode1" presStyleIdx="1" presStyleCnt="5"/>
      <dgm:spPr/>
    </dgm:pt>
    <dgm:pt modelId="{C0F5B1D2-0AA4-CE49-A850-8904BD97A88C}" type="pres">
      <dgm:prSet presAssocID="{57987C8C-04CD-4E80-9DAC-C316F5D67019}" presName="sp" presStyleCnt="0"/>
      <dgm:spPr/>
    </dgm:pt>
    <dgm:pt modelId="{BD32A69A-49BB-7F4D-9991-62F3833BD70A}" type="pres">
      <dgm:prSet presAssocID="{570A324D-1785-491A-98DA-BF05CC06A7F2}" presName="arrowAndChildren" presStyleCnt="0"/>
      <dgm:spPr/>
    </dgm:pt>
    <dgm:pt modelId="{ED08AB34-476A-8D44-9772-C48EF7D663F2}" type="pres">
      <dgm:prSet presAssocID="{570A324D-1785-491A-98DA-BF05CC06A7F2}" presName="parentTextArrow" presStyleLbl="node1" presStyleIdx="0" presStyleCnt="0"/>
      <dgm:spPr/>
    </dgm:pt>
    <dgm:pt modelId="{5BD15711-65BF-714D-99B2-56841B7B93A7}" type="pres">
      <dgm:prSet presAssocID="{570A324D-1785-491A-98DA-BF05CC06A7F2}" presName="arrow" presStyleLbl="alignNode1" presStyleIdx="2" presStyleCnt="5"/>
      <dgm:spPr/>
    </dgm:pt>
    <dgm:pt modelId="{CBCD6452-1AC3-2B4E-AC25-E94D1681814F}" type="pres">
      <dgm:prSet presAssocID="{570A324D-1785-491A-98DA-BF05CC06A7F2}" presName="descendantArrow" presStyleLbl="bgAccFollowNode1" presStyleIdx="2" presStyleCnt="5"/>
      <dgm:spPr/>
    </dgm:pt>
    <dgm:pt modelId="{26D9E907-F95B-C549-8512-35BDFED027DF}" type="pres">
      <dgm:prSet presAssocID="{B3ADDBC0-1EE5-4899-A0E6-0952F35492AF}" presName="sp" presStyleCnt="0"/>
      <dgm:spPr/>
    </dgm:pt>
    <dgm:pt modelId="{98B0D79D-4A25-394E-9316-D9C833F1D68F}" type="pres">
      <dgm:prSet presAssocID="{38161842-01D3-40C3-9CB7-AC9CD5F1BBA8}" presName="arrowAndChildren" presStyleCnt="0"/>
      <dgm:spPr/>
    </dgm:pt>
    <dgm:pt modelId="{E98CF275-D11E-2D46-AC84-7B63B5056C53}" type="pres">
      <dgm:prSet presAssocID="{38161842-01D3-40C3-9CB7-AC9CD5F1BBA8}" presName="parentTextArrow" presStyleLbl="node1" presStyleIdx="0" presStyleCnt="0"/>
      <dgm:spPr/>
    </dgm:pt>
    <dgm:pt modelId="{3348B7B5-E6F6-D24E-B698-4890370E7C75}" type="pres">
      <dgm:prSet presAssocID="{38161842-01D3-40C3-9CB7-AC9CD5F1BBA8}" presName="arrow" presStyleLbl="alignNode1" presStyleIdx="3" presStyleCnt="5"/>
      <dgm:spPr/>
    </dgm:pt>
    <dgm:pt modelId="{97271599-2154-154F-A094-10E220096C35}" type="pres">
      <dgm:prSet presAssocID="{38161842-01D3-40C3-9CB7-AC9CD5F1BBA8}" presName="descendantArrow" presStyleLbl="bgAccFollowNode1" presStyleIdx="3" presStyleCnt="5"/>
      <dgm:spPr/>
    </dgm:pt>
    <dgm:pt modelId="{52514BBD-7AC9-5A4D-BB43-76F2630FE559}" type="pres">
      <dgm:prSet presAssocID="{F9AC2EC5-8230-4F81-841C-C1472B903F12}" presName="sp" presStyleCnt="0"/>
      <dgm:spPr/>
    </dgm:pt>
    <dgm:pt modelId="{155963CE-9A69-8D40-BC88-C01F8B0DD988}" type="pres">
      <dgm:prSet presAssocID="{D824FD9D-1195-4939-A63C-B21A015037A2}" presName="arrowAndChildren" presStyleCnt="0"/>
      <dgm:spPr/>
    </dgm:pt>
    <dgm:pt modelId="{8CC25C75-CBA2-624D-B6EA-45BB3D1FBCBA}" type="pres">
      <dgm:prSet presAssocID="{D824FD9D-1195-4939-A63C-B21A015037A2}" presName="parentTextArrow" presStyleLbl="node1" presStyleIdx="0" presStyleCnt="0"/>
      <dgm:spPr/>
    </dgm:pt>
    <dgm:pt modelId="{02434E63-AA87-1846-B167-377098F81EC5}" type="pres">
      <dgm:prSet presAssocID="{D824FD9D-1195-4939-A63C-B21A015037A2}" presName="arrow" presStyleLbl="alignNode1" presStyleIdx="4" presStyleCnt="5"/>
      <dgm:spPr/>
    </dgm:pt>
    <dgm:pt modelId="{A3FAC6CC-1574-D04B-8353-1DEFFF1FEEE5}" type="pres">
      <dgm:prSet presAssocID="{D824FD9D-1195-4939-A63C-B21A015037A2}" presName="descendantArrow" presStyleLbl="bgAccFollowNode1" presStyleIdx="4" presStyleCnt="5"/>
      <dgm:spPr/>
    </dgm:pt>
  </dgm:ptLst>
  <dgm:cxnLst>
    <dgm:cxn modelId="{DBA36101-CC1E-4540-BEC0-B783BF6370F9}" type="presOf" srcId="{67707A88-E8C4-4B36-B069-F1F578C8DCFD}" destId="{CBCD6452-1AC3-2B4E-AC25-E94D1681814F}" srcOrd="0" destOrd="0" presId="urn:microsoft.com/office/officeart/2016/7/layout/VerticalDownArrowProcess"/>
    <dgm:cxn modelId="{D2BC3F09-8FCB-4A7D-8377-0B49254723EA}" srcId="{8943E94B-E9A1-4C6C-AF19-00F02FF1EC02}" destId="{68170AB6-057D-4CD0-B7FC-5CCA0A35EBC2}" srcOrd="0" destOrd="0" parTransId="{2F73A11B-48FA-4A06-A435-6A3A16F588C6}" sibTransId="{58D6B0C8-60D9-4691-B549-A598E3E6973A}"/>
    <dgm:cxn modelId="{97897111-C862-D744-AA28-96B28AFF7E0A}" type="presOf" srcId="{8943E94B-E9A1-4C6C-AF19-00F02FF1EC02}" destId="{5C611E58-E9FE-D642-BB8C-7D70AD589183}" srcOrd="0" destOrd="0" presId="urn:microsoft.com/office/officeart/2016/7/layout/VerticalDownArrowProcess"/>
    <dgm:cxn modelId="{B708BC16-8656-D648-89C9-A1014892B51E}" type="presOf" srcId="{6B546DDB-E45C-433D-8EEE-451DB87EB122}" destId="{B2F0357C-A41A-1540-AE3A-AD3B08396B8B}" srcOrd="0" destOrd="0" presId="urn:microsoft.com/office/officeart/2016/7/layout/VerticalDownArrowProcess"/>
    <dgm:cxn modelId="{70C75D17-C059-FE44-BA69-4DCF53CC9C7B}" type="presOf" srcId="{570A324D-1785-491A-98DA-BF05CC06A7F2}" destId="{5BD15711-65BF-714D-99B2-56841B7B93A7}" srcOrd="1" destOrd="0" presId="urn:microsoft.com/office/officeart/2016/7/layout/VerticalDownArrowProcess"/>
    <dgm:cxn modelId="{C362161B-E5C2-7346-9214-D70A170DC41C}" type="presOf" srcId="{38161842-01D3-40C3-9CB7-AC9CD5F1BBA8}" destId="{E98CF275-D11E-2D46-AC84-7B63B5056C53}" srcOrd="0" destOrd="0" presId="urn:microsoft.com/office/officeart/2016/7/layout/VerticalDownArrowProcess"/>
    <dgm:cxn modelId="{2E3A0927-A775-466C-B761-CEE032D162B4}" srcId="{3EB34EEF-E532-4955-8B03-0337756F7AED}" destId="{38161842-01D3-40C3-9CB7-AC9CD5F1BBA8}" srcOrd="1" destOrd="0" parTransId="{C0A91AD3-7228-4C4B-B6A1-D9457630EACD}" sibTransId="{B3ADDBC0-1EE5-4899-A0E6-0952F35492AF}"/>
    <dgm:cxn modelId="{D8099638-7644-7D42-80BE-C72C53C6EB8B}" type="presOf" srcId="{38161842-01D3-40C3-9CB7-AC9CD5F1BBA8}" destId="{3348B7B5-E6F6-D24E-B698-4890370E7C75}" srcOrd="1" destOrd="0" presId="urn:microsoft.com/office/officeart/2016/7/layout/VerticalDownArrowProcess"/>
    <dgm:cxn modelId="{BF46F75D-0D71-4DD5-8D80-008FDC166B76}" srcId="{D824FD9D-1195-4939-A63C-B21A015037A2}" destId="{9201145B-7085-4354-9806-D01F4A587F4C}" srcOrd="0" destOrd="0" parTransId="{F2975E5E-17AB-4C8D-A468-68A9C89A7A64}" sibTransId="{B60F11CE-DC50-4A1D-B491-7CF2806FAFBA}"/>
    <dgm:cxn modelId="{DBBBD05E-518A-2A49-B43E-3359294BF1F9}" type="presOf" srcId="{9201145B-7085-4354-9806-D01F4A587F4C}" destId="{A3FAC6CC-1574-D04B-8353-1DEFFF1FEEE5}" srcOrd="0" destOrd="0" presId="urn:microsoft.com/office/officeart/2016/7/layout/VerticalDownArrowProcess"/>
    <dgm:cxn modelId="{8402B564-3D7B-4140-9F76-628D74AAD076}" srcId="{E4B413C8-24EB-45FD-A3B8-411CBDB51B7F}" destId="{6B546DDB-E45C-433D-8EEE-451DB87EB122}" srcOrd="0" destOrd="0" parTransId="{599A4A6C-485E-4C0E-AE3D-584CED75F21A}" sibTransId="{85D32ACA-DD51-4298-AD8C-5BE8322063FD}"/>
    <dgm:cxn modelId="{F5DEB145-C851-CA4B-BF84-DD6C933D7DC6}" type="presOf" srcId="{E4B413C8-24EB-45FD-A3B8-411CBDB51B7F}" destId="{1FD4E940-326C-F848-9AD8-A92C2BABD6D1}" srcOrd="0" destOrd="0" presId="urn:microsoft.com/office/officeart/2016/7/layout/VerticalDownArrowProcess"/>
    <dgm:cxn modelId="{E2AE3E89-64F8-4AC9-BF0C-FA876C1311C0}" srcId="{3EB34EEF-E532-4955-8B03-0337756F7AED}" destId="{8943E94B-E9A1-4C6C-AF19-00F02FF1EC02}" srcOrd="4" destOrd="0" parTransId="{4D56FE5E-5581-483B-8661-38E2F9D36DE5}" sibTransId="{F168C642-ED61-4FD1-853A-E58C3127C100}"/>
    <dgm:cxn modelId="{2F3CAEAE-32A0-3941-9061-F6DBBEBA9A7E}" type="presOf" srcId="{E4B413C8-24EB-45FD-A3B8-411CBDB51B7F}" destId="{7B225716-6EF5-FD4B-80C3-25C9442AC9B1}" srcOrd="1" destOrd="0" presId="urn:microsoft.com/office/officeart/2016/7/layout/VerticalDownArrowProcess"/>
    <dgm:cxn modelId="{CAD548B3-1804-4FEB-9E1C-FEBE456B9673}" srcId="{570A324D-1785-491A-98DA-BF05CC06A7F2}" destId="{67707A88-E8C4-4B36-B069-F1F578C8DCFD}" srcOrd="0" destOrd="0" parTransId="{294E0473-AFF6-4084-997F-5347C6DF802A}" sibTransId="{9D712DBE-862A-4B7B-A9BC-6120D93FE65E}"/>
    <dgm:cxn modelId="{916970D0-407C-4120-BE5F-26C44425ADFB}" srcId="{3EB34EEF-E532-4955-8B03-0337756F7AED}" destId="{E4B413C8-24EB-45FD-A3B8-411CBDB51B7F}" srcOrd="3" destOrd="0" parTransId="{BF34DD7E-B1DE-43AC-BB4C-20DBF537C232}" sibTransId="{CC3748FA-840E-4F61-8F52-262E0C4E0C73}"/>
    <dgm:cxn modelId="{EC7F81D9-91F8-4583-9B86-BFA92450A418}" srcId="{3EB34EEF-E532-4955-8B03-0337756F7AED}" destId="{D824FD9D-1195-4939-A63C-B21A015037A2}" srcOrd="0" destOrd="0" parTransId="{8C9719A8-ABB3-47D6-93F0-DE459E71BF6D}" sibTransId="{F9AC2EC5-8230-4F81-841C-C1472B903F12}"/>
    <dgm:cxn modelId="{8757FFD9-AE6E-9941-AB11-B21A7DB38832}" type="presOf" srcId="{570A324D-1785-491A-98DA-BF05CC06A7F2}" destId="{ED08AB34-476A-8D44-9772-C48EF7D663F2}" srcOrd="0" destOrd="0" presId="urn:microsoft.com/office/officeart/2016/7/layout/VerticalDownArrowProcess"/>
    <dgm:cxn modelId="{26CA72DB-6875-5C4E-90D4-0AAA516F511C}" type="presOf" srcId="{68170AB6-057D-4CD0-B7FC-5CCA0A35EBC2}" destId="{0D1052B9-5CEC-8F4C-8F61-94788BBC5927}" srcOrd="0" destOrd="0" presId="urn:microsoft.com/office/officeart/2016/7/layout/VerticalDownArrowProcess"/>
    <dgm:cxn modelId="{7FA01DDD-0737-4CDA-B85C-06A8094D2AEF}" srcId="{3EB34EEF-E532-4955-8B03-0337756F7AED}" destId="{570A324D-1785-491A-98DA-BF05CC06A7F2}" srcOrd="2" destOrd="0" parTransId="{C32F396D-5369-42C7-AC88-8E7BA4FD436D}" sibTransId="{57987C8C-04CD-4E80-9DAC-C316F5D67019}"/>
    <dgm:cxn modelId="{9191B2E7-E57B-F14F-8D48-62620F1614F0}" type="presOf" srcId="{9F3EC36A-14D0-4CEF-8BB3-071A1B57751D}" destId="{97271599-2154-154F-A094-10E220096C35}" srcOrd="0" destOrd="0" presId="urn:microsoft.com/office/officeart/2016/7/layout/VerticalDownArrowProcess"/>
    <dgm:cxn modelId="{3820D1E8-74CC-455F-A133-710ABB7778A3}" srcId="{38161842-01D3-40C3-9CB7-AC9CD5F1BBA8}" destId="{9F3EC36A-14D0-4CEF-8BB3-071A1B57751D}" srcOrd="0" destOrd="0" parTransId="{031F18DC-15C3-4424-B5D5-E9791B075F8A}" sibTransId="{96064443-4E17-47FF-BF37-71EA0A2D8512}"/>
    <dgm:cxn modelId="{9B22DFE9-8077-FD46-A7D0-5B5C56D167B9}" type="presOf" srcId="{D824FD9D-1195-4939-A63C-B21A015037A2}" destId="{8CC25C75-CBA2-624D-B6EA-45BB3D1FBCBA}" srcOrd="0" destOrd="0" presId="urn:microsoft.com/office/officeart/2016/7/layout/VerticalDownArrowProcess"/>
    <dgm:cxn modelId="{3A8BB9F6-0990-0744-9D39-F89BAA755365}" type="presOf" srcId="{D824FD9D-1195-4939-A63C-B21A015037A2}" destId="{02434E63-AA87-1846-B167-377098F81EC5}" srcOrd="1" destOrd="0" presId="urn:microsoft.com/office/officeart/2016/7/layout/VerticalDownArrowProcess"/>
    <dgm:cxn modelId="{71FC6EFC-5EEE-A845-832D-26AED000509F}" type="presOf" srcId="{3EB34EEF-E532-4955-8B03-0337756F7AED}" destId="{97CAFCBE-1728-5A4E-A780-BCFBFD8D747F}" srcOrd="0" destOrd="0" presId="urn:microsoft.com/office/officeart/2016/7/layout/VerticalDownArrowProcess"/>
    <dgm:cxn modelId="{121B67A1-442B-3A41-AEA7-CDF4E5308EAF}" type="presParOf" srcId="{97CAFCBE-1728-5A4E-A780-BCFBFD8D747F}" destId="{A0596E97-E050-BF42-9B1D-8C67AE1DF4D3}" srcOrd="0" destOrd="0" presId="urn:microsoft.com/office/officeart/2016/7/layout/VerticalDownArrowProcess"/>
    <dgm:cxn modelId="{CFA4D5C4-C17B-DD4A-AF40-B2D09553F6FC}" type="presParOf" srcId="{A0596E97-E050-BF42-9B1D-8C67AE1DF4D3}" destId="{5C611E58-E9FE-D642-BB8C-7D70AD589183}" srcOrd="0" destOrd="0" presId="urn:microsoft.com/office/officeart/2016/7/layout/VerticalDownArrowProcess"/>
    <dgm:cxn modelId="{802D7930-C648-1A49-AA2C-A02683E4F4A1}" type="presParOf" srcId="{A0596E97-E050-BF42-9B1D-8C67AE1DF4D3}" destId="{0D1052B9-5CEC-8F4C-8F61-94788BBC5927}" srcOrd="1" destOrd="0" presId="urn:microsoft.com/office/officeart/2016/7/layout/VerticalDownArrowProcess"/>
    <dgm:cxn modelId="{F6CAF238-601F-CE4B-A57B-68FAD2BC3E5D}" type="presParOf" srcId="{97CAFCBE-1728-5A4E-A780-BCFBFD8D747F}" destId="{CA48A5AC-A568-DF40-9F6E-8DDE04CEF667}" srcOrd="1" destOrd="0" presId="urn:microsoft.com/office/officeart/2016/7/layout/VerticalDownArrowProcess"/>
    <dgm:cxn modelId="{ACE8C931-0B3D-144C-875C-6BA57D65F5DA}" type="presParOf" srcId="{97CAFCBE-1728-5A4E-A780-BCFBFD8D747F}" destId="{498B121B-4FBB-3746-9ECE-8E00CD45AC8E}" srcOrd="2" destOrd="0" presId="urn:microsoft.com/office/officeart/2016/7/layout/VerticalDownArrowProcess"/>
    <dgm:cxn modelId="{D2FB7191-0276-0C4A-83F2-D06BB515FAAB}" type="presParOf" srcId="{498B121B-4FBB-3746-9ECE-8E00CD45AC8E}" destId="{1FD4E940-326C-F848-9AD8-A92C2BABD6D1}" srcOrd="0" destOrd="0" presId="urn:microsoft.com/office/officeart/2016/7/layout/VerticalDownArrowProcess"/>
    <dgm:cxn modelId="{97A835D0-F6ED-1E43-A97A-26E43EBFA4F4}" type="presParOf" srcId="{498B121B-4FBB-3746-9ECE-8E00CD45AC8E}" destId="{7B225716-6EF5-FD4B-80C3-25C9442AC9B1}" srcOrd="1" destOrd="0" presId="urn:microsoft.com/office/officeart/2016/7/layout/VerticalDownArrowProcess"/>
    <dgm:cxn modelId="{2EFEBE77-7C7C-7E4E-B04C-79686980D337}" type="presParOf" srcId="{498B121B-4FBB-3746-9ECE-8E00CD45AC8E}" destId="{B2F0357C-A41A-1540-AE3A-AD3B08396B8B}" srcOrd="2" destOrd="0" presId="urn:microsoft.com/office/officeart/2016/7/layout/VerticalDownArrowProcess"/>
    <dgm:cxn modelId="{E2E23DAC-A104-A743-B587-54DAE4CA881D}" type="presParOf" srcId="{97CAFCBE-1728-5A4E-A780-BCFBFD8D747F}" destId="{C0F5B1D2-0AA4-CE49-A850-8904BD97A88C}" srcOrd="3" destOrd="0" presId="urn:microsoft.com/office/officeart/2016/7/layout/VerticalDownArrowProcess"/>
    <dgm:cxn modelId="{1557D258-BC59-AC46-9F94-12B301F54AFB}" type="presParOf" srcId="{97CAFCBE-1728-5A4E-A780-BCFBFD8D747F}" destId="{BD32A69A-49BB-7F4D-9991-62F3833BD70A}" srcOrd="4" destOrd="0" presId="urn:microsoft.com/office/officeart/2016/7/layout/VerticalDownArrowProcess"/>
    <dgm:cxn modelId="{B734F39A-7679-264D-862D-544DC41F88D1}" type="presParOf" srcId="{BD32A69A-49BB-7F4D-9991-62F3833BD70A}" destId="{ED08AB34-476A-8D44-9772-C48EF7D663F2}" srcOrd="0" destOrd="0" presId="urn:microsoft.com/office/officeart/2016/7/layout/VerticalDownArrowProcess"/>
    <dgm:cxn modelId="{2AC0904B-2384-3E41-9737-2F37A2A95CED}" type="presParOf" srcId="{BD32A69A-49BB-7F4D-9991-62F3833BD70A}" destId="{5BD15711-65BF-714D-99B2-56841B7B93A7}" srcOrd="1" destOrd="0" presId="urn:microsoft.com/office/officeart/2016/7/layout/VerticalDownArrowProcess"/>
    <dgm:cxn modelId="{F7F48B98-3345-AE42-A430-77EA320F990D}" type="presParOf" srcId="{BD32A69A-49BB-7F4D-9991-62F3833BD70A}" destId="{CBCD6452-1AC3-2B4E-AC25-E94D1681814F}" srcOrd="2" destOrd="0" presId="urn:microsoft.com/office/officeart/2016/7/layout/VerticalDownArrowProcess"/>
    <dgm:cxn modelId="{D5071622-DF72-E643-B02A-04A43878C062}" type="presParOf" srcId="{97CAFCBE-1728-5A4E-A780-BCFBFD8D747F}" destId="{26D9E907-F95B-C549-8512-35BDFED027DF}" srcOrd="5" destOrd="0" presId="urn:microsoft.com/office/officeart/2016/7/layout/VerticalDownArrowProcess"/>
    <dgm:cxn modelId="{8FCF4128-7DB4-2045-B879-DA4428B2D046}" type="presParOf" srcId="{97CAFCBE-1728-5A4E-A780-BCFBFD8D747F}" destId="{98B0D79D-4A25-394E-9316-D9C833F1D68F}" srcOrd="6" destOrd="0" presId="urn:microsoft.com/office/officeart/2016/7/layout/VerticalDownArrowProcess"/>
    <dgm:cxn modelId="{169EF719-BD38-D541-847C-473081EC575E}" type="presParOf" srcId="{98B0D79D-4A25-394E-9316-D9C833F1D68F}" destId="{E98CF275-D11E-2D46-AC84-7B63B5056C53}" srcOrd="0" destOrd="0" presId="urn:microsoft.com/office/officeart/2016/7/layout/VerticalDownArrowProcess"/>
    <dgm:cxn modelId="{3332C90F-A3C2-2D42-BF3A-11BBCE0BE701}" type="presParOf" srcId="{98B0D79D-4A25-394E-9316-D9C833F1D68F}" destId="{3348B7B5-E6F6-D24E-B698-4890370E7C75}" srcOrd="1" destOrd="0" presId="urn:microsoft.com/office/officeart/2016/7/layout/VerticalDownArrowProcess"/>
    <dgm:cxn modelId="{E58468C2-0B54-1D4E-BDE3-D64877755B8A}" type="presParOf" srcId="{98B0D79D-4A25-394E-9316-D9C833F1D68F}" destId="{97271599-2154-154F-A094-10E220096C35}" srcOrd="2" destOrd="0" presId="urn:microsoft.com/office/officeart/2016/7/layout/VerticalDownArrowProcess"/>
    <dgm:cxn modelId="{942ACA31-1829-C243-88FB-C9F251BB1534}" type="presParOf" srcId="{97CAFCBE-1728-5A4E-A780-BCFBFD8D747F}" destId="{52514BBD-7AC9-5A4D-BB43-76F2630FE559}" srcOrd="7" destOrd="0" presId="urn:microsoft.com/office/officeart/2016/7/layout/VerticalDownArrowProcess"/>
    <dgm:cxn modelId="{1A68C6B7-A368-7A43-8219-E2987BFE9F22}" type="presParOf" srcId="{97CAFCBE-1728-5A4E-A780-BCFBFD8D747F}" destId="{155963CE-9A69-8D40-BC88-C01F8B0DD988}" srcOrd="8" destOrd="0" presId="urn:microsoft.com/office/officeart/2016/7/layout/VerticalDownArrowProcess"/>
    <dgm:cxn modelId="{67012795-42CB-1748-B23D-D7BDD33D76A3}" type="presParOf" srcId="{155963CE-9A69-8D40-BC88-C01F8B0DD988}" destId="{8CC25C75-CBA2-624D-B6EA-45BB3D1FBCBA}" srcOrd="0" destOrd="0" presId="urn:microsoft.com/office/officeart/2016/7/layout/VerticalDownArrowProcess"/>
    <dgm:cxn modelId="{23DCC4A2-AEC9-304F-80CD-1A1BF5F2AE4B}" type="presParOf" srcId="{155963CE-9A69-8D40-BC88-C01F8B0DD988}" destId="{02434E63-AA87-1846-B167-377098F81EC5}" srcOrd="1" destOrd="0" presId="urn:microsoft.com/office/officeart/2016/7/layout/VerticalDownArrowProcess"/>
    <dgm:cxn modelId="{3432D6B5-685F-314A-A0E0-50E6BEF30D68}" type="presParOf" srcId="{155963CE-9A69-8D40-BC88-C01F8B0DD988}" destId="{A3FAC6CC-1574-D04B-8353-1DEFFF1FEEE5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B34EEF-E532-4955-8B03-0337756F7AED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824FD9D-1195-4939-A63C-B21A015037A2}">
      <dgm:prSet/>
      <dgm:spPr/>
      <dgm:t>
        <a:bodyPr/>
        <a:lstStyle/>
        <a:p>
          <a:r>
            <a:rPr lang="en-US"/>
            <a:t>Look</a:t>
          </a:r>
        </a:p>
      </dgm:t>
    </dgm:pt>
    <dgm:pt modelId="{8C9719A8-ABB3-47D6-93F0-DE459E71BF6D}" type="parTrans" cxnId="{EC7F81D9-91F8-4583-9B86-BFA92450A418}">
      <dgm:prSet/>
      <dgm:spPr/>
      <dgm:t>
        <a:bodyPr/>
        <a:lstStyle/>
        <a:p>
          <a:endParaRPr lang="en-US"/>
        </a:p>
      </dgm:t>
    </dgm:pt>
    <dgm:pt modelId="{F9AC2EC5-8230-4F81-841C-C1472B903F12}" type="sibTrans" cxnId="{EC7F81D9-91F8-4583-9B86-BFA92450A418}">
      <dgm:prSet/>
      <dgm:spPr/>
      <dgm:t>
        <a:bodyPr/>
        <a:lstStyle/>
        <a:p>
          <a:endParaRPr lang="en-US"/>
        </a:p>
      </dgm:t>
    </dgm:pt>
    <dgm:pt modelId="{9201145B-7085-4354-9806-D01F4A587F4C}">
      <dgm:prSet/>
      <dgm:spPr/>
      <dgm:t>
        <a:bodyPr/>
        <a:lstStyle/>
        <a:p>
          <a:r>
            <a:rPr lang="en-US"/>
            <a:t>Look for any hazards (e.g. slips, falls, trips)</a:t>
          </a:r>
        </a:p>
      </dgm:t>
    </dgm:pt>
    <dgm:pt modelId="{F2975E5E-17AB-4C8D-A468-68A9C89A7A64}" type="parTrans" cxnId="{BF46F75D-0D71-4DD5-8D80-008FDC166B76}">
      <dgm:prSet/>
      <dgm:spPr/>
      <dgm:t>
        <a:bodyPr/>
        <a:lstStyle/>
        <a:p>
          <a:endParaRPr lang="en-US"/>
        </a:p>
      </dgm:t>
    </dgm:pt>
    <dgm:pt modelId="{B60F11CE-DC50-4A1D-B491-7CF2806FAFBA}" type="sibTrans" cxnId="{BF46F75D-0D71-4DD5-8D80-008FDC166B76}">
      <dgm:prSet/>
      <dgm:spPr/>
      <dgm:t>
        <a:bodyPr/>
        <a:lstStyle/>
        <a:p>
          <a:endParaRPr lang="en-US"/>
        </a:p>
      </dgm:t>
    </dgm:pt>
    <dgm:pt modelId="{38161842-01D3-40C3-9CB7-AC9CD5F1BBA8}">
      <dgm:prSet/>
      <dgm:spPr/>
      <dgm:t>
        <a:bodyPr/>
        <a:lstStyle/>
        <a:p>
          <a:r>
            <a:rPr lang="en-US"/>
            <a:t>Decide</a:t>
          </a:r>
        </a:p>
      </dgm:t>
    </dgm:pt>
    <dgm:pt modelId="{C0A91AD3-7228-4C4B-B6A1-D9457630EACD}" type="parTrans" cxnId="{2E3A0927-A775-466C-B761-CEE032D162B4}">
      <dgm:prSet/>
      <dgm:spPr/>
      <dgm:t>
        <a:bodyPr/>
        <a:lstStyle/>
        <a:p>
          <a:endParaRPr lang="en-US"/>
        </a:p>
      </dgm:t>
    </dgm:pt>
    <dgm:pt modelId="{B3ADDBC0-1EE5-4899-A0E6-0952F35492AF}" type="sibTrans" cxnId="{2E3A0927-A775-466C-B761-CEE032D162B4}">
      <dgm:prSet/>
      <dgm:spPr/>
      <dgm:t>
        <a:bodyPr/>
        <a:lstStyle/>
        <a:p>
          <a:endParaRPr lang="en-US"/>
        </a:p>
      </dgm:t>
    </dgm:pt>
    <dgm:pt modelId="{9F3EC36A-14D0-4CEF-8BB3-071A1B57751D}">
      <dgm:prSet/>
      <dgm:spPr/>
      <dgm:t>
        <a:bodyPr/>
        <a:lstStyle/>
        <a:p>
          <a:r>
            <a:rPr lang="en-US"/>
            <a:t>Decide who might be harmed and how</a:t>
          </a:r>
        </a:p>
      </dgm:t>
    </dgm:pt>
    <dgm:pt modelId="{031F18DC-15C3-4424-B5D5-E9791B075F8A}" type="parTrans" cxnId="{3820D1E8-74CC-455F-A133-710ABB7778A3}">
      <dgm:prSet/>
      <dgm:spPr/>
      <dgm:t>
        <a:bodyPr/>
        <a:lstStyle/>
        <a:p>
          <a:endParaRPr lang="en-US"/>
        </a:p>
      </dgm:t>
    </dgm:pt>
    <dgm:pt modelId="{96064443-4E17-47FF-BF37-71EA0A2D8512}" type="sibTrans" cxnId="{3820D1E8-74CC-455F-A133-710ABB7778A3}">
      <dgm:prSet/>
      <dgm:spPr/>
      <dgm:t>
        <a:bodyPr/>
        <a:lstStyle/>
        <a:p>
          <a:endParaRPr lang="en-US"/>
        </a:p>
      </dgm:t>
    </dgm:pt>
    <dgm:pt modelId="{570A324D-1785-491A-98DA-BF05CC06A7F2}">
      <dgm:prSet/>
      <dgm:spPr/>
      <dgm:t>
        <a:bodyPr/>
        <a:lstStyle/>
        <a:p>
          <a:r>
            <a:rPr lang="en-US"/>
            <a:t>Evaluate</a:t>
          </a:r>
        </a:p>
      </dgm:t>
    </dgm:pt>
    <dgm:pt modelId="{C32F396D-5369-42C7-AC88-8E7BA4FD436D}" type="parTrans" cxnId="{7FA01DDD-0737-4CDA-B85C-06A8094D2AEF}">
      <dgm:prSet/>
      <dgm:spPr/>
      <dgm:t>
        <a:bodyPr/>
        <a:lstStyle/>
        <a:p>
          <a:endParaRPr lang="en-US"/>
        </a:p>
      </dgm:t>
    </dgm:pt>
    <dgm:pt modelId="{57987C8C-04CD-4E80-9DAC-C316F5D67019}" type="sibTrans" cxnId="{7FA01DDD-0737-4CDA-B85C-06A8094D2AEF}">
      <dgm:prSet/>
      <dgm:spPr/>
      <dgm:t>
        <a:bodyPr/>
        <a:lstStyle/>
        <a:p>
          <a:endParaRPr lang="en-US"/>
        </a:p>
      </dgm:t>
    </dgm:pt>
    <dgm:pt modelId="{67707A88-E8C4-4B36-B069-F1F578C8DCFD}">
      <dgm:prSet/>
      <dgm:spPr/>
      <dgm:t>
        <a:bodyPr/>
        <a:lstStyle/>
        <a:p>
          <a:r>
            <a:rPr lang="en-US"/>
            <a:t>Evaluate the risks and decide whether existing precautions are adequate or whether more needs to be done</a:t>
          </a:r>
        </a:p>
      </dgm:t>
    </dgm:pt>
    <dgm:pt modelId="{294E0473-AFF6-4084-997F-5347C6DF802A}" type="parTrans" cxnId="{CAD548B3-1804-4FEB-9E1C-FEBE456B9673}">
      <dgm:prSet/>
      <dgm:spPr/>
      <dgm:t>
        <a:bodyPr/>
        <a:lstStyle/>
        <a:p>
          <a:endParaRPr lang="en-US"/>
        </a:p>
      </dgm:t>
    </dgm:pt>
    <dgm:pt modelId="{9D712DBE-862A-4B7B-A9BC-6120D93FE65E}" type="sibTrans" cxnId="{CAD548B3-1804-4FEB-9E1C-FEBE456B9673}">
      <dgm:prSet/>
      <dgm:spPr/>
      <dgm:t>
        <a:bodyPr/>
        <a:lstStyle/>
        <a:p>
          <a:endParaRPr lang="en-US"/>
        </a:p>
      </dgm:t>
    </dgm:pt>
    <dgm:pt modelId="{E4B413C8-24EB-45FD-A3B8-411CBDB51B7F}">
      <dgm:prSet/>
      <dgm:spPr/>
      <dgm:t>
        <a:bodyPr/>
        <a:lstStyle/>
        <a:p>
          <a:r>
            <a:rPr lang="en-US"/>
            <a:t>Record</a:t>
          </a:r>
        </a:p>
      </dgm:t>
    </dgm:pt>
    <dgm:pt modelId="{BF34DD7E-B1DE-43AC-BB4C-20DBF537C232}" type="parTrans" cxnId="{916970D0-407C-4120-BE5F-26C44425ADFB}">
      <dgm:prSet/>
      <dgm:spPr/>
      <dgm:t>
        <a:bodyPr/>
        <a:lstStyle/>
        <a:p>
          <a:endParaRPr lang="en-US"/>
        </a:p>
      </dgm:t>
    </dgm:pt>
    <dgm:pt modelId="{CC3748FA-840E-4F61-8F52-262E0C4E0C73}" type="sibTrans" cxnId="{916970D0-407C-4120-BE5F-26C44425ADFB}">
      <dgm:prSet/>
      <dgm:spPr/>
      <dgm:t>
        <a:bodyPr/>
        <a:lstStyle/>
        <a:p>
          <a:endParaRPr lang="en-US"/>
        </a:p>
      </dgm:t>
    </dgm:pt>
    <dgm:pt modelId="{6B546DDB-E45C-433D-8EEE-451DB87EB122}">
      <dgm:prSet/>
      <dgm:spPr/>
      <dgm:t>
        <a:bodyPr/>
        <a:lstStyle/>
        <a:p>
          <a:r>
            <a:rPr lang="en-US"/>
            <a:t>Record the findings and implement any necessary changes</a:t>
          </a:r>
        </a:p>
      </dgm:t>
    </dgm:pt>
    <dgm:pt modelId="{599A4A6C-485E-4C0E-AE3D-584CED75F21A}" type="parTrans" cxnId="{8402B564-3D7B-4140-9F76-628D74AAD076}">
      <dgm:prSet/>
      <dgm:spPr/>
      <dgm:t>
        <a:bodyPr/>
        <a:lstStyle/>
        <a:p>
          <a:endParaRPr lang="en-US"/>
        </a:p>
      </dgm:t>
    </dgm:pt>
    <dgm:pt modelId="{85D32ACA-DD51-4298-AD8C-5BE8322063FD}" type="sibTrans" cxnId="{8402B564-3D7B-4140-9F76-628D74AAD076}">
      <dgm:prSet/>
      <dgm:spPr/>
      <dgm:t>
        <a:bodyPr/>
        <a:lstStyle/>
        <a:p>
          <a:endParaRPr lang="en-US"/>
        </a:p>
      </dgm:t>
    </dgm:pt>
    <dgm:pt modelId="{8943E94B-E9A1-4C6C-AF19-00F02FF1EC02}">
      <dgm:prSet/>
      <dgm:spPr/>
      <dgm:t>
        <a:bodyPr/>
        <a:lstStyle/>
        <a:p>
          <a:r>
            <a:rPr lang="en-US"/>
            <a:t>Review</a:t>
          </a:r>
        </a:p>
      </dgm:t>
    </dgm:pt>
    <dgm:pt modelId="{4D56FE5E-5581-483B-8661-38E2F9D36DE5}" type="parTrans" cxnId="{E2AE3E89-64F8-4AC9-BF0C-FA876C1311C0}">
      <dgm:prSet/>
      <dgm:spPr/>
      <dgm:t>
        <a:bodyPr/>
        <a:lstStyle/>
        <a:p>
          <a:endParaRPr lang="en-US"/>
        </a:p>
      </dgm:t>
    </dgm:pt>
    <dgm:pt modelId="{F168C642-ED61-4FD1-853A-E58C3127C100}" type="sibTrans" cxnId="{E2AE3E89-64F8-4AC9-BF0C-FA876C1311C0}">
      <dgm:prSet/>
      <dgm:spPr/>
      <dgm:t>
        <a:bodyPr/>
        <a:lstStyle/>
        <a:p>
          <a:endParaRPr lang="en-US"/>
        </a:p>
      </dgm:t>
    </dgm:pt>
    <dgm:pt modelId="{68170AB6-057D-4CD0-B7FC-5CCA0A35EBC2}">
      <dgm:prSet/>
      <dgm:spPr/>
      <dgm:t>
        <a:bodyPr/>
        <a:lstStyle/>
        <a:p>
          <a:r>
            <a:rPr lang="en-US"/>
            <a:t>Review the risk assessment and update as necessary</a:t>
          </a:r>
        </a:p>
      </dgm:t>
    </dgm:pt>
    <dgm:pt modelId="{2F73A11B-48FA-4A06-A435-6A3A16F588C6}" type="parTrans" cxnId="{D2BC3F09-8FCB-4A7D-8377-0B49254723EA}">
      <dgm:prSet/>
      <dgm:spPr/>
      <dgm:t>
        <a:bodyPr/>
        <a:lstStyle/>
        <a:p>
          <a:endParaRPr lang="en-US"/>
        </a:p>
      </dgm:t>
    </dgm:pt>
    <dgm:pt modelId="{58D6B0C8-60D9-4691-B549-A598E3E6973A}" type="sibTrans" cxnId="{D2BC3F09-8FCB-4A7D-8377-0B49254723EA}">
      <dgm:prSet/>
      <dgm:spPr/>
      <dgm:t>
        <a:bodyPr/>
        <a:lstStyle/>
        <a:p>
          <a:endParaRPr lang="en-US"/>
        </a:p>
      </dgm:t>
    </dgm:pt>
    <dgm:pt modelId="{97CAFCBE-1728-5A4E-A780-BCFBFD8D747F}" type="pres">
      <dgm:prSet presAssocID="{3EB34EEF-E532-4955-8B03-0337756F7AED}" presName="Name0" presStyleCnt="0">
        <dgm:presLayoutVars>
          <dgm:dir/>
          <dgm:animLvl val="lvl"/>
          <dgm:resizeHandles val="exact"/>
        </dgm:presLayoutVars>
      </dgm:prSet>
      <dgm:spPr/>
    </dgm:pt>
    <dgm:pt modelId="{A0596E97-E050-BF42-9B1D-8C67AE1DF4D3}" type="pres">
      <dgm:prSet presAssocID="{8943E94B-E9A1-4C6C-AF19-00F02FF1EC02}" presName="boxAndChildren" presStyleCnt="0"/>
      <dgm:spPr/>
    </dgm:pt>
    <dgm:pt modelId="{5C611E58-E9FE-D642-BB8C-7D70AD589183}" type="pres">
      <dgm:prSet presAssocID="{8943E94B-E9A1-4C6C-AF19-00F02FF1EC02}" presName="parentTextBox" presStyleLbl="alignNode1" presStyleIdx="0" presStyleCnt="5"/>
      <dgm:spPr/>
    </dgm:pt>
    <dgm:pt modelId="{0D1052B9-5CEC-8F4C-8F61-94788BBC5927}" type="pres">
      <dgm:prSet presAssocID="{8943E94B-E9A1-4C6C-AF19-00F02FF1EC02}" presName="descendantBox" presStyleLbl="bgAccFollowNode1" presStyleIdx="0" presStyleCnt="5"/>
      <dgm:spPr/>
    </dgm:pt>
    <dgm:pt modelId="{CA48A5AC-A568-DF40-9F6E-8DDE04CEF667}" type="pres">
      <dgm:prSet presAssocID="{CC3748FA-840E-4F61-8F52-262E0C4E0C73}" presName="sp" presStyleCnt="0"/>
      <dgm:spPr/>
    </dgm:pt>
    <dgm:pt modelId="{498B121B-4FBB-3746-9ECE-8E00CD45AC8E}" type="pres">
      <dgm:prSet presAssocID="{E4B413C8-24EB-45FD-A3B8-411CBDB51B7F}" presName="arrowAndChildren" presStyleCnt="0"/>
      <dgm:spPr/>
    </dgm:pt>
    <dgm:pt modelId="{1FD4E940-326C-F848-9AD8-A92C2BABD6D1}" type="pres">
      <dgm:prSet presAssocID="{E4B413C8-24EB-45FD-A3B8-411CBDB51B7F}" presName="parentTextArrow" presStyleLbl="node1" presStyleIdx="0" presStyleCnt="0"/>
      <dgm:spPr/>
    </dgm:pt>
    <dgm:pt modelId="{7B225716-6EF5-FD4B-80C3-25C9442AC9B1}" type="pres">
      <dgm:prSet presAssocID="{E4B413C8-24EB-45FD-A3B8-411CBDB51B7F}" presName="arrow" presStyleLbl="alignNode1" presStyleIdx="1" presStyleCnt="5"/>
      <dgm:spPr/>
    </dgm:pt>
    <dgm:pt modelId="{B2F0357C-A41A-1540-AE3A-AD3B08396B8B}" type="pres">
      <dgm:prSet presAssocID="{E4B413C8-24EB-45FD-A3B8-411CBDB51B7F}" presName="descendantArrow" presStyleLbl="bgAccFollowNode1" presStyleIdx="1" presStyleCnt="5"/>
      <dgm:spPr/>
    </dgm:pt>
    <dgm:pt modelId="{C0F5B1D2-0AA4-CE49-A850-8904BD97A88C}" type="pres">
      <dgm:prSet presAssocID="{57987C8C-04CD-4E80-9DAC-C316F5D67019}" presName="sp" presStyleCnt="0"/>
      <dgm:spPr/>
    </dgm:pt>
    <dgm:pt modelId="{BD32A69A-49BB-7F4D-9991-62F3833BD70A}" type="pres">
      <dgm:prSet presAssocID="{570A324D-1785-491A-98DA-BF05CC06A7F2}" presName="arrowAndChildren" presStyleCnt="0"/>
      <dgm:spPr/>
    </dgm:pt>
    <dgm:pt modelId="{ED08AB34-476A-8D44-9772-C48EF7D663F2}" type="pres">
      <dgm:prSet presAssocID="{570A324D-1785-491A-98DA-BF05CC06A7F2}" presName="parentTextArrow" presStyleLbl="node1" presStyleIdx="0" presStyleCnt="0"/>
      <dgm:spPr/>
    </dgm:pt>
    <dgm:pt modelId="{5BD15711-65BF-714D-99B2-56841B7B93A7}" type="pres">
      <dgm:prSet presAssocID="{570A324D-1785-491A-98DA-BF05CC06A7F2}" presName="arrow" presStyleLbl="alignNode1" presStyleIdx="2" presStyleCnt="5"/>
      <dgm:spPr/>
    </dgm:pt>
    <dgm:pt modelId="{CBCD6452-1AC3-2B4E-AC25-E94D1681814F}" type="pres">
      <dgm:prSet presAssocID="{570A324D-1785-491A-98DA-BF05CC06A7F2}" presName="descendantArrow" presStyleLbl="bgAccFollowNode1" presStyleIdx="2" presStyleCnt="5"/>
      <dgm:spPr/>
    </dgm:pt>
    <dgm:pt modelId="{26D9E907-F95B-C549-8512-35BDFED027DF}" type="pres">
      <dgm:prSet presAssocID="{B3ADDBC0-1EE5-4899-A0E6-0952F35492AF}" presName="sp" presStyleCnt="0"/>
      <dgm:spPr/>
    </dgm:pt>
    <dgm:pt modelId="{98B0D79D-4A25-394E-9316-D9C833F1D68F}" type="pres">
      <dgm:prSet presAssocID="{38161842-01D3-40C3-9CB7-AC9CD5F1BBA8}" presName="arrowAndChildren" presStyleCnt="0"/>
      <dgm:spPr/>
    </dgm:pt>
    <dgm:pt modelId="{E98CF275-D11E-2D46-AC84-7B63B5056C53}" type="pres">
      <dgm:prSet presAssocID="{38161842-01D3-40C3-9CB7-AC9CD5F1BBA8}" presName="parentTextArrow" presStyleLbl="node1" presStyleIdx="0" presStyleCnt="0"/>
      <dgm:spPr/>
    </dgm:pt>
    <dgm:pt modelId="{3348B7B5-E6F6-D24E-B698-4890370E7C75}" type="pres">
      <dgm:prSet presAssocID="{38161842-01D3-40C3-9CB7-AC9CD5F1BBA8}" presName="arrow" presStyleLbl="alignNode1" presStyleIdx="3" presStyleCnt="5"/>
      <dgm:spPr/>
    </dgm:pt>
    <dgm:pt modelId="{97271599-2154-154F-A094-10E220096C35}" type="pres">
      <dgm:prSet presAssocID="{38161842-01D3-40C3-9CB7-AC9CD5F1BBA8}" presName="descendantArrow" presStyleLbl="bgAccFollowNode1" presStyleIdx="3" presStyleCnt="5"/>
      <dgm:spPr/>
    </dgm:pt>
    <dgm:pt modelId="{52514BBD-7AC9-5A4D-BB43-76F2630FE559}" type="pres">
      <dgm:prSet presAssocID="{F9AC2EC5-8230-4F81-841C-C1472B903F12}" presName="sp" presStyleCnt="0"/>
      <dgm:spPr/>
    </dgm:pt>
    <dgm:pt modelId="{155963CE-9A69-8D40-BC88-C01F8B0DD988}" type="pres">
      <dgm:prSet presAssocID="{D824FD9D-1195-4939-A63C-B21A015037A2}" presName="arrowAndChildren" presStyleCnt="0"/>
      <dgm:spPr/>
    </dgm:pt>
    <dgm:pt modelId="{8CC25C75-CBA2-624D-B6EA-45BB3D1FBCBA}" type="pres">
      <dgm:prSet presAssocID="{D824FD9D-1195-4939-A63C-B21A015037A2}" presName="parentTextArrow" presStyleLbl="node1" presStyleIdx="0" presStyleCnt="0"/>
      <dgm:spPr/>
    </dgm:pt>
    <dgm:pt modelId="{02434E63-AA87-1846-B167-377098F81EC5}" type="pres">
      <dgm:prSet presAssocID="{D824FD9D-1195-4939-A63C-B21A015037A2}" presName="arrow" presStyleLbl="alignNode1" presStyleIdx="4" presStyleCnt="5"/>
      <dgm:spPr/>
    </dgm:pt>
    <dgm:pt modelId="{A3FAC6CC-1574-D04B-8353-1DEFFF1FEEE5}" type="pres">
      <dgm:prSet presAssocID="{D824FD9D-1195-4939-A63C-B21A015037A2}" presName="descendantArrow" presStyleLbl="bgAccFollowNode1" presStyleIdx="4" presStyleCnt="5"/>
      <dgm:spPr/>
    </dgm:pt>
  </dgm:ptLst>
  <dgm:cxnLst>
    <dgm:cxn modelId="{DBA36101-CC1E-4540-BEC0-B783BF6370F9}" type="presOf" srcId="{67707A88-E8C4-4B36-B069-F1F578C8DCFD}" destId="{CBCD6452-1AC3-2B4E-AC25-E94D1681814F}" srcOrd="0" destOrd="0" presId="urn:microsoft.com/office/officeart/2016/7/layout/VerticalDownArrowProcess"/>
    <dgm:cxn modelId="{D2BC3F09-8FCB-4A7D-8377-0B49254723EA}" srcId="{8943E94B-E9A1-4C6C-AF19-00F02FF1EC02}" destId="{68170AB6-057D-4CD0-B7FC-5CCA0A35EBC2}" srcOrd="0" destOrd="0" parTransId="{2F73A11B-48FA-4A06-A435-6A3A16F588C6}" sibTransId="{58D6B0C8-60D9-4691-B549-A598E3E6973A}"/>
    <dgm:cxn modelId="{97897111-C862-D744-AA28-96B28AFF7E0A}" type="presOf" srcId="{8943E94B-E9A1-4C6C-AF19-00F02FF1EC02}" destId="{5C611E58-E9FE-D642-BB8C-7D70AD589183}" srcOrd="0" destOrd="0" presId="urn:microsoft.com/office/officeart/2016/7/layout/VerticalDownArrowProcess"/>
    <dgm:cxn modelId="{B708BC16-8656-D648-89C9-A1014892B51E}" type="presOf" srcId="{6B546DDB-E45C-433D-8EEE-451DB87EB122}" destId="{B2F0357C-A41A-1540-AE3A-AD3B08396B8B}" srcOrd="0" destOrd="0" presId="urn:microsoft.com/office/officeart/2016/7/layout/VerticalDownArrowProcess"/>
    <dgm:cxn modelId="{70C75D17-C059-FE44-BA69-4DCF53CC9C7B}" type="presOf" srcId="{570A324D-1785-491A-98DA-BF05CC06A7F2}" destId="{5BD15711-65BF-714D-99B2-56841B7B93A7}" srcOrd="1" destOrd="0" presId="urn:microsoft.com/office/officeart/2016/7/layout/VerticalDownArrowProcess"/>
    <dgm:cxn modelId="{C362161B-E5C2-7346-9214-D70A170DC41C}" type="presOf" srcId="{38161842-01D3-40C3-9CB7-AC9CD5F1BBA8}" destId="{E98CF275-D11E-2D46-AC84-7B63B5056C53}" srcOrd="0" destOrd="0" presId="urn:microsoft.com/office/officeart/2016/7/layout/VerticalDownArrowProcess"/>
    <dgm:cxn modelId="{2E3A0927-A775-466C-B761-CEE032D162B4}" srcId="{3EB34EEF-E532-4955-8B03-0337756F7AED}" destId="{38161842-01D3-40C3-9CB7-AC9CD5F1BBA8}" srcOrd="1" destOrd="0" parTransId="{C0A91AD3-7228-4C4B-B6A1-D9457630EACD}" sibTransId="{B3ADDBC0-1EE5-4899-A0E6-0952F35492AF}"/>
    <dgm:cxn modelId="{D8099638-7644-7D42-80BE-C72C53C6EB8B}" type="presOf" srcId="{38161842-01D3-40C3-9CB7-AC9CD5F1BBA8}" destId="{3348B7B5-E6F6-D24E-B698-4890370E7C75}" srcOrd="1" destOrd="0" presId="urn:microsoft.com/office/officeart/2016/7/layout/VerticalDownArrowProcess"/>
    <dgm:cxn modelId="{BF46F75D-0D71-4DD5-8D80-008FDC166B76}" srcId="{D824FD9D-1195-4939-A63C-B21A015037A2}" destId="{9201145B-7085-4354-9806-D01F4A587F4C}" srcOrd="0" destOrd="0" parTransId="{F2975E5E-17AB-4C8D-A468-68A9C89A7A64}" sibTransId="{B60F11CE-DC50-4A1D-B491-7CF2806FAFBA}"/>
    <dgm:cxn modelId="{DBBBD05E-518A-2A49-B43E-3359294BF1F9}" type="presOf" srcId="{9201145B-7085-4354-9806-D01F4A587F4C}" destId="{A3FAC6CC-1574-D04B-8353-1DEFFF1FEEE5}" srcOrd="0" destOrd="0" presId="urn:microsoft.com/office/officeart/2016/7/layout/VerticalDownArrowProcess"/>
    <dgm:cxn modelId="{8402B564-3D7B-4140-9F76-628D74AAD076}" srcId="{E4B413C8-24EB-45FD-A3B8-411CBDB51B7F}" destId="{6B546DDB-E45C-433D-8EEE-451DB87EB122}" srcOrd="0" destOrd="0" parTransId="{599A4A6C-485E-4C0E-AE3D-584CED75F21A}" sibTransId="{85D32ACA-DD51-4298-AD8C-5BE8322063FD}"/>
    <dgm:cxn modelId="{F5DEB145-C851-CA4B-BF84-DD6C933D7DC6}" type="presOf" srcId="{E4B413C8-24EB-45FD-A3B8-411CBDB51B7F}" destId="{1FD4E940-326C-F848-9AD8-A92C2BABD6D1}" srcOrd="0" destOrd="0" presId="urn:microsoft.com/office/officeart/2016/7/layout/VerticalDownArrowProcess"/>
    <dgm:cxn modelId="{E2AE3E89-64F8-4AC9-BF0C-FA876C1311C0}" srcId="{3EB34EEF-E532-4955-8B03-0337756F7AED}" destId="{8943E94B-E9A1-4C6C-AF19-00F02FF1EC02}" srcOrd="4" destOrd="0" parTransId="{4D56FE5E-5581-483B-8661-38E2F9D36DE5}" sibTransId="{F168C642-ED61-4FD1-853A-E58C3127C100}"/>
    <dgm:cxn modelId="{2F3CAEAE-32A0-3941-9061-F6DBBEBA9A7E}" type="presOf" srcId="{E4B413C8-24EB-45FD-A3B8-411CBDB51B7F}" destId="{7B225716-6EF5-FD4B-80C3-25C9442AC9B1}" srcOrd="1" destOrd="0" presId="urn:microsoft.com/office/officeart/2016/7/layout/VerticalDownArrowProcess"/>
    <dgm:cxn modelId="{CAD548B3-1804-4FEB-9E1C-FEBE456B9673}" srcId="{570A324D-1785-491A-98DA-BF05CC06A7F2}" destId="{67707A88-E8C4-4B36-B069-F1F578C8DCFD}" srcOrd="0" destOrd="0" parTransId="{294E0473-AFF6-4084-997F-5347C6DF802A}" sibTransId="{9D712DBE-862A-4B7B-A9BC-6120D93FE65E}"/>
    <dgm:cxn modelId="{916970D0-407C-4120-BE5F-26C44425ADFB}" srcId="{3EB34EEF-E532-4955-8B03-0337756F7AED}" destId="{E4B413C8-24EB-45FD-A3B8-411CBDB51B7F}" srcOrd="3" destOrd="0" parTransId="{BF34DD7E-B1DE-43AC-BB4C-20DBF537C232}" sibTransId="{CC3748FA-840E-4F61-8F52-262E0C4E0C73}"/>
    <dgm:cxn modelId="{EC7F81D9-91F8-4583-9B86-BFA92450A418}" srcId="{3EB34EEF-E532-4955-8B03-0337756F7AED}" destId="{D824FD9D-1195-4939-A63C-B21A015037A2}" srcOrd="0" destOrd="0" parTransId="{8C9719A8-ABB3-47D6-93F0-DE459E71BF6D}" sibTransId="{F9AC2EC5-8230-4F81-841C-C1472B903F12}"/>
    <dgm:cxn modelId="{8757FFD9-AE6E-9941-AB11-B21A7DB38832}" type="presOf" srcId="{570A324D-1785-491A-98DA-BF05CC06A7F2}" destId="{ED08AB34-476A-8D44-9772-C48EF7D663F2}" srcOrd="0" destOrd="0" presId="urn:microsoft.com/office/officeart/2016/7/layout/VerticalDownArrowProcess"/>
    <dgm:cxn modelId="{26CA72DB-6875-5C4E-90D4-0AAA516F511C}" type="presOf" srcId="{68170AB6-057D-4CD0-B7FC-5CCA0A35EBC2}" destId="{0D1052B9-5CEC-8F4C-8F61-94788BBC5927}" srcOrd="0" destOrd="0" presId="urn:microsoft.com/office/officeart/2016/7/layout/VerticalDownArrowProcess"/>
    <dgm:cxn modelId="{7FA01DDD-0737-4CDA-B85C-06A8094D2AEF}" srcId="{3EB34EEF-E532-4955-8B03-0337756F7AED}" destId="{570A324D-1785-491A-98DA-BF05CC06A7F2}" srcOrd="2" destOrd="0" parTransId="{C32F396D-5369-42C7-AC88-8E7BA4FD436D}" sibTransId="{57987C8C-04CD-4E80-9DAC-C316F5D67019}"/>
    <dgm:cxn modelId="{9191B2E7-E57B-F14F-8D48-62620F1614F0}" type="presOf" srcId="{9F3EC36A-14D0-4CEF-8BB3-071A1B57751D}" destId="{97271599-2154-154F-A094-10E220096C35}" srcOrd="0" destOrd="0" presId="urn:microsoft.com/office/officeart/2016/7/layout/VerticalDownArrowProcess"/>
    <dgm:cxn modelId="{3820D1E8-74CC-455F-A133-710ABB7778A3}" srcId="{38161842-01D3-40C3-9CB7-AC9CD5F1BBA8}" destId="{9F3EC36A-14D0-4CEF-8BB3-071A1B57751D}" srcOrd="0" destOrd="0" parTransId="{031F18DC-15C3-4424-B5D5-E9791B075F8A}" sibTransId="{96064443-4E17-47FF-BF37-71EA0A2D8512}"/>
    <dgm:cxn modelId="{9B22DFE9-8077-FD46-A7D0-5B5C56D167B9}" type="presOf" srcId="{D824FD9D-1195-4939-A63C-B21A015037A2}" destId="{8CC25C75-CBA2-624D-B6EA-45BB3D1FBCBA}" srcOrd="0" destOrd="0" presId="urn:microsoft.com/office/officeart/2016/7/layout/VerticalDownArrowProcess"/>
    <dgm:cxn modelId="{3A8BB9F6-0990-0744-9D39-F89BAA755365}" type="presOf" srcId="{D824FD9D-1195-4939-A63C-B21A015037A2}" destId="{02434E63-AA87-1846-B167-377098F81EC5}" srcOrd="1" destOrd="0" presId="urn:microsoft.com/office/officeart/2016/7/layout/VerticalDownArrowProcess"/>
    <dgm:cxn modelId="{71FC6EFC-5EEE-A845-832D-26AED000509F}" type="presOf" srcId="{3EB34EEF-E532-4955-8B03-0337756F7AED}" destId="{97CAFCBE-1728-5A4E-A780-BCFBFD8D747F}" srcOrd="0" destOrd="0" presId="urn:microsoft.com/office/officeart/2016/7/layout/VerticalDownArrowProcess"/>
    <dgm:cxn modelId="{121B67A1-442B-3A41-AEA7-CDF4E5308EAF}" type="presParOf" srcId="{97CAFCBE-1728-5A4E-A780-BCFBFD8D747F}" destId="{A0596E97-E050-BF42-9B1D-8C67AE1DF4D3}" srcOrd="0" destOrd="0" presId="urn:microsoft.com/office/officeart/2016/7/layout/VerticalDownArrowProcess"/>
    <dgm:cxn modelId="{CFA4D5C4-C17B-DD4A-AF40-B2D09553F6FC}" type="presParOf" srcId="{A0596E97-E050-BF42-9B1D-8C67AE1DF4D3}" destId="{5C611E58-E9FE-D642-BB8C-7D70AD589183}" srcOrd="0" destOrd="0" presId="urn:microsoft.com/office/officeart/2016/7/layout/VerticalDownArrowProcess"/>
    <dgm:cxn modelId="{802D7930-C648-1A49-AA2C-A02683E4F4A1}" type="presParOf" srcId="{A0596E97-E050-BF42-9B1D-8C67AE1DF4D3}" destId="{0D1052B9-5CEC-8F4C-8F61-94788BBC5927}" srcOrd="1" destOrd="0" presId="urn:microsoft.com/office/officeart/2016/7/layout/VerticalDownArrowProcess"/>
    <dgm:cxn modelId="{F6CAF238-601F-CE4B-A57B-68FAD2BC3E5D}" type="presParOf" srcId="{97CAFCBE-1728-5A4E-A780-BCFBFD8D747F}" destId="{CA48A5AC-A568-DF40-9F6E-8DDE04CEF667}" srcOrd="1" destOrd="0" presId="urn:microsoft.com/office/officeart/2016/7/layout/VerticalDownArrowProcess"/>
    <dgm:cxn modelId="{ACE8C931-0B3D-144C-875C-6BA57D65F5DA}" type="presParOf" srcId="{97CAFCBE-1728-5A4E-A780-BCFBFD8D747F}" destId="{498B121B-4FBB-3746-9ECE-8E00CD45AC8E}" srcOrd="2" destOrd="0" presId="urn:microsoft.com/office/officeart/2016/7/layout/VerticalDownArrowProcess"/>
    <dgm:cxn modelId="{D2FB7191-0276-0C4A-83F2-D06BB515FAAB}" type="presParOf" srcId="{498B121B-4FBB-3746-9ECE-8E00CD45AC8E}" destId="{1FD4E940-326C-F848-9AD8-A92C2BABD6D1}" srcOrd="0" destOrd="0" presId="urn:microsoft.com/office/officeart/2016/7/layout/VerticalDownArrowProcess"/>
    <dgm:cxn modelId="{97A835D0-F6ED-1E43-A97A-26E43EBFA4F4}" type="presParOf" srcId="{498B121B-4FBB-3746-9ECE-8E00CD45AC8E}" destId="{7B225716-6EF5-FD4B-80C3-25C9442AC9B1}" srcOrd="1" destOrd="0" presId="urn:microsoft.com/office/officeart/2016/7/layout/VerticalDownArrowProcess"/>
    <dgm:cxn modelId="{2EFEBE77-7C7C-7E4E-B04C-79686980D337}" type="presParOf" srcId="{498B121B-4FBB-3746-9ECE-8E00CD45AC8E}" destId="{B2F0357C-A41A-1540-AE3A-AD3B08396B8B}" srcOrd="2" destOrd="0" presId="urn:microsoft.com/office/officeart/2016/7/layout/VerticalDownArrowProcess"/>
    <dgm:cxn modelId="{E2E23DAC-A104-A743-B587-54DAE4CA881D}" type="presParOf" srcId="{97CAFCBE-1728-5A4E-A780-BCFBFD8D747F}" destId="{C0F5B1D2-0AA4-CE49-A850-8904BD97A88C}" srcOrd="3" destOrd="0" presId="urn:microsoft.com/office/officeart/2016/7/layout/VerticalDownArrowProcess"/>
    <dgm:cxn modelId="{1557D258-BC59-AC46-9F94-12B301F54AFB}" type="presParOf" srcId="{97CAFCBE-1728-5A4E-A780-BCFBFD8D747F}" destId="{BD32A69A-49BB-7F4D-9991-62F3833BD70A}" srcOrd="4" destOrd="0" presId="urn:microsoft.com/office/officeart/2016/7/layout/VerticalDownArrowProcess"/>
    <dgm:cxn modelId="{B734F39A-7679-264D-862D-544DC41F88D1}" type="presParOf" srcId="{BD32A69A-49BB-7F4D-9991-62F3833BD70A}" destId="{ED08AB34-476A-8D44-9772-C48EF7D663F2}" srcOrd="0" destOrd="0" presId="urn:microsoft.com/office/officeart/2016/7/layout/VerticalDownArrowProcess"/>
    <dgm:cxn modelId="{2AC0904B-2384-3E41-9737-2F37A2A95CED}" type="presParOf" srcId="{BD32A69A-49BB-7F4D-9991-62F3833BD70A}" destId="{5BD15711-65BF-714D-99B2-56841B7B93A7}" srcOrd="1" destOrd="0" presId="urn:microsoft.com/office/officeart/2016/7/layout/VerticalDownArrowProcess"/>
    <dgm:cxn modelId="{F7F48B98-3345-AE42-A430-77EA320F990D}" type="presParOf" srcId="{BD32A69A-49BB-7F4D-9991-62F3833BD70A}" destId="{CBCD6452-1AC3-2B4E-AC25-E94D1681814F}" srcOrd="2" destOrd="0" presId="urn:microsoft.com/office/officeart/2016/7/layout/VerticalDownArrowProcess"/>
    <dgm:cxn modelId="{D5071622-DF72-E643-B02A-04A43878C062}" type="presParOf" srcId="{97CAFCBE-1728-5A4E-A780-BCFBFD8D747F}" destId="{26D9E907-F95B-C549-8512-35BDFED027DF}" srcOrd="5" destOrd="0" presId="urn:microsoft.com/office/officeart/2016/7/layout/VerticalDownArrowProcess"/>
    <dgm:cxn modelId="{8FCF4128-7DB4-2045-B879-DA4428B2D046}" type="presParOf" srcId="{97CAFCBE-1728-5A4E-A780-BCFBFD8D747F}" destId="{98B0D79D-4A25-394E-9316-D9C833F1D68F}" srcOrd="6" destOrd="0" presId="urn:microsoft.com/office/officeart/2016/7/layout/VerticalDownArrowProcess"/>
    <dgm:cxn modelId="{169EF719-BD38-D541-847C-473081EC575E}" type="presParOf" srcId="{98B0D79D-4A25-394E-9316-D9C833F1D68F}" destId="{E98CF275-D11E-2D46-AC84-7B63B5056C53}" srcOrd="0" destOrd="0" presId="urn:microsoft.com/office/officeart/2016/7/layout/VerticalDownArrowProcess"/>
    <dgm:cxn modelId="{3332C90F-A3C2-2D42-BF3A-11BBCE0BE701}" type="presParOf" srcId="{98B0D79D-4A25-394E-9316-D9C833F1D68F}" destId="{3348B7B5-E6F6-D24E-B698-4890370E7C75}" srcOrd="1" destOrd="0" presId="urn:microsoft.com/office/officeart/2016/7/layout/VerticalDownArrowProcess"/>
    <dgm:cxn modelId="{E58468C2-0B54-1D4E-BDE3-D64877755B8A}" type="presParOf" srcId="{98B0D79D-4A25-394E-9316-D9C833F1D68F}" destId="{97271599-2154-154F-A094-10E220096C35}" srcOrd="2" destOrd="0" presId="urn:microsoft.com/office/officeart/2016/7/layout/VerticalDownArrowProcess"/>
    <dgm:cxn modelId="{942ACA31-1829-C243-88FB-C9F251BB1534}" type="presParOf" srcId="{97CAFCBE-1728-5A4E-A780-BCFBFD8D747F}" destId="{52514BBD-7AC9-5A4D-BB43-76F2630FE559}" srcOrd="7" destOrd="0" presId="urn:microsoft.com/office/officeart/2016/7/layout/VerticalDownArrowProcess"/>
    <dgm:cxn modelId="{1A68C6B7-A368-7A43-8219-E2987BFE9F22}" type="presParOf" srcId="{97CAFCBE-1728-5A4E-A780-BCFBFD8D747F}" destId="{155963CE-9A69-8D40-BC88-C01F8B0DD988}" srcOrd="8" destOrd="0" presId="urn:microsoft.com/office/officeart/2016/7/layout/VerticalDownArrowProcess"/>
    <dgm:cxn modelId="{67012795-42CB-1748-B23D-D7BDD33D76A3}" type="presParOf" srcId="{155963CE-9A69-8D40-BC88-C01F8B0DD988}" destId="{8CC25C75-CBA2-624D-B6EA-45BB3D1FBCBA}" srcOrd="0" destOrd="0" presId="urn:microsoft.com/office/officeart/2016/7/layout/VerticalDownArrowProcess"/>
    <dgm:cxn modelId="{23DCC4A2-AEC9-304F-80CD-1A1BF5F2AE4B}" type="presParOf" srcId="{155963CE-9A69-8D40-BC88-C01F8B0DD988}" destId="{02434E63-AA87-1846-B167-377098F81EC5}" srcOrd="1" destOrd="0" presId="urn:microsoft.com/office/officeart/2016/7/layout/VerticalDownArrowProcess"/>
    <dgm:cxn modelId="{3432D6B5-685F-314A-A0E0-50E6BEF30D68}" type="presParOf" srcId="{155963CE-9A69-8D40-BC88-C01F8B0DD988}" destId="{A3FAC6CC-1574-D04B-8353-1DEFFF1FEEE5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EB34EEF-E532-4955-8B03-0337756F7AED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824FD9D-1195-4939-A63C-B21A015037A2}">
      <dgm:prSet/>
      <dgm:spPr/>
      <dgm:t>
        <a:bodyPr/>
        <a:lstStyle/>
        <a:p>
          <a:r>
            <a:rPr lang="en-US"/>
            <a:t>Look</a:t>
          </a:r>
        </a:p>
      </dgm:t>
    </dgm:pt>
    <dgm:pt modelId="{8C9719A8-ABB3-47D6-93F0-DE459E71BF6D}" type="parTrans" cxnId="{EC7F81D9-91F8-4583-9B86-BFA92450A418}">
      <dgm:prSet/>
      <dgm:spPr/>
      <dgm:t>
        <a:bodyPr/>
        <a:lstStyle/>
        <a:p>
          <a:endParaRPr lang="en-US"/>
        </a:p>
      </dgm:t>
    </dgm:pt>
    <dgm:pt modelId="{F9AC2EC5-8230-4F81-841C-C1472B903F12}" type="sibTrans" cxnId="{EC7F81D9-91F8-4583-9B86-BFA92450A418}">
      <dgm:prSet/>
      <dgm:spPr/>
      <dgm:t>
        <a:bodyPr/>
        <a:lstStyle/>
        <a:p>
          <a:endParaRPr lang="en-US"/>
        </a:p>
      </dgm:t>
    </dgm:pt>
    <dgm:pt modelId="{9201145B-7085-4354-9806-D01F4A587F4C}">
      <dgm:prSet/>
      <dgm:spPr/>
      <dgm:t>
        <a:bodyPr/>
        <a:lstStyle/>
        <a:p>
          <a:r>
            <a:rPr lang="en-US"/>
            <a:t>Look for any hazards (e.g. slips, falls, trips)</a:t>
          </a:r>
        </a:p>
      </dgm:t>
    </dgm:pt>
    <dgm:pt modelId="{F2975E5E-17AB-4C8D-A468-68A9C89A7A64}" type="parTrans" cxnId="{BF46F75D-0D71-4DD5-8D80-008FDC166B76}">
      <dgm:prSet/>
      <dgm:spPr/>
      <dgm:t>
        <a:bodyPr/>
        <a:lstStyle/>
        <a:p>
          <a:endParaRPr lang="en-US"/>
        </a:p>
      </dgm:t>
    </dgm:pt>
    <dgm:pt modelId="{B60F11CE-DC50-4A1D-B491-7CF2806FAFBA}" type="sibTrans" cxnId="{BF46F75D-0D71-4DD5-8D80-008FDC166B76}">
      <dgm:prSet/>
      <dgm:spPr/>
      <dgm:t>
        <a:bodyPr/>
        <a:lstStyle/>
        <a:p>
          <a:endParaRPr lang="en-US"/>
        </a:p>
      </dgm:t>
    </dgm:pt>
    <dgm:pt modelId="{38161842-01D3-40C3-9CB7-AC9CD5F1BBA8}">
      <dgm:prSet/>
      <dgm:spPr/>
      <dgm:t>
        <a:bodyPr/>
        <a:lstStyle/>
        <a:p>
          <a:r>
            <a:rPr lang="en-US"/>
            <a:t>Decide</a:t>
          </a:r>
        </a:p>
      </dgm:t>
    </dgm:pt>
    <dgm:pt modelId="{C0A91AD3-7228-4C4B-B6A1-D9457630EACD}" type="parTrans" cxnId="{2E3A0927-A775-466C-B761-CEE032D162B4}">
      <dgm:prSet/>
      <dgm:spPr/>
      <dgm:t>
        <a:bodyPr/>
        <a:lstStyle/>
        <a:p>
          <a:endParaRPr lang="en-US"/>
        </a:p>
      </dgm:t>
    </dgm:pt>
    <dgm:pt modelId="{B3ADDBC0-1EE5-4899-A0E6-0952F35492AF}" type="sibTrans" cxnId="{2E3A0927-A775-466C-B761-CEE032D162B4}">
      <dgm:prSet/>
      <dgm:spPr/>
      <dgm:t>
        <a:bodyPr/>
        <a:lstStyle/>
        <a:p>
          <a:endParaRPr lang="en-US"/>
        </a:p>
      </dgm:t>
    </dgm:pt>
    <dgm:pt modelId="{9F3EC36A-14D0-4CEF-8BB3-071A1B57751D}">
      <dgm:prSet/>
      <dgm:spPr/>
      <dgm:t>
        <a:bodyPr/>
        <a:lstStyle/>
        <a:p>
          <a:r>
            <a:rPr lang="en-US"/>
            <a:t>Decide who might be harmed and how</a:t>
          </a:r>
        </a:p>
      </dgm:t>
    </dgm:pt>
    <dgm:pt modelId="{031F18DC-15C3-4424-B5D5-E9791B075F8A}" type="parTrans" cxnId="{3820D1E8-74CC-455F-A133-710ABB7778A3}">
      <dgm:prSet/>
      <dgm:spPr/>
      <dgm:t>
        <a:bodyPr/>
        <a:lstStyle/>
        <a:p>
          <a:endParaRPr lang="en-US"/>
        </a:p>
      </dgm:t>
    </dgm:pt>
    <dgm:pt modelId="{96064443-4E17-47FF-BF37-71EA0A2D8512}" type="sibTrans" cxnId="{3820D1E8-74CC-455F-A133-710ABB7778A3}">
      <dgm:prSet/>
      <dgm:spPr/>
      <dgm:t>
        <a:bodyPr/>
        <a:lstStyle/>
        <a:p>
          <a:endParaRPr lang="en-US"/>
        </a:p>
      </dgm:t>
    </dgm:pt>
    <dgm:pt modelId="{570A324D-1785-491A-98DA-BF05CC06A7F2}">
      <dgm:prSet/>
      <dgm:spPr/>
      <dgm:t>
        <a:bodyPr/>
        <a:lstStyle/>
        <a:p>
          <a:r>
            <a:rPr lang="en-US"/>
            <a:t>Evaluate</a:t>
          </a:r>
        </a:p>
      </dgm:t>
    </dgm:pt>
    <dgm:pt modelId="{C32F396D-5369-42C7-AC88-8E7BA4FD436D}" type="parTrans" cxnId="{7FA01DDD-0737-4CDA-B85C-06A8094D2AEF}">
      <dgm:prSet/>
      <dgm:spPr/>
      <dgm:t>
        <a:bodyPr/>
        <a:lstStyle/>
        <a:p>
          <a:endParaRPr lang="en-US"/>
        </a:p>
      </dgm:t>
    </dgm:pt>
    <dgm:pt modelId="{57987C8C-04CD-4E80-9DAC-C316F5D67019}" type="sibTrans" cxnId="{7FA01DDD-0737-4CDA-B85C-06A8094D2AEF}">
      <dgm:prSet/>
      <dgm:spPr/>
      <dgm:t>
        <a:bodyPr/>
        <a:lstStyle/>
        <a:p>
          <a:endParaRPr lang="en-US"/>
        </a:p>
      </dgm:t>
    </dgm:pt>
    <dgm:pt modelId="{67707A88-E8C4-4B36-B069-F1F578C8DCFD}">
      <dgm:prSet/>
      <dgm:spPr/>
      <dgm:t>
        <a:bodyPr/>
        <a:lstStyle/>
        <a:p>
          <a:r>
            <a:rPr lang="en-US"/>
            <a:t>Evaluate the risks and decide whether existing precautions are adequate or whether more needs to be done</a:t>
          </a:r>
        </a:p>
      </dgm:t>
    </dgm:pt>
    <dgm:pt modelId="{294E0473-AFF6-4084-997F-5347C6DF802A}" type="parTrans" cxnId="{CAD548B3-1804-4FEB-9E1C-FEBE456B9673}">
      <dgm:prSet/>
      <dgm:spPr/>
      <dgm:t>
        <a:bodyPr/>
        <a:lstStyle/>
        <a:p>
          <a:endParaRPr lang="en-US"/>
        </a:p>
      </dgm:t>
    </dgm:pt>
    <dgm:pt modelId="{9D712DBE-862A-4B7B-A9BC-6120D93FE65E}" type="sibTrans" cxnId="{CAD548B3-1804-4FEB-9E1C-FEBE456B9673}">
      <dgm:prSet/>
      <dgm:spPr/>
      <dgm:t>
        <a:bodyPr/>
        <a:lstStyle/>
        <a:p>
          <a:endParaRPr lang="en-US"/>
        </a:p>
      </dgm:t>
    </dgm:pt>
    <dgm:pt modelId="{E4B413C8-24EB-45FD-A3B8-411CBDB51B7F}">
      <dgm:prSet/>
      <dgm:spPr/>
      <dgm:t>
        <a:bodyPr/>
        <a:lstStyle/>
        <a:p>
          <a:r>
            <a:rPr lang="en-US"/>
            <a:t>Record</a:t>
          </a:r>
        </a:p>
      </dgm:t>
    </dgm:pt>
    <dgm:pt modelId="{BF34DD7E-B1DE-43AC-BB4C-20DBF537C232}" type="parTrans" cxnId="{916970D0-407C-4120-BE5F-26C44425ADFB}">
      <dgm:prSet/>
      <dgm:spPr/>
      <dgm:t>
        <a:bodyPr/>
        <a:lstStyle/>
        <a:p>
          <a:endParaRPr lang="en-US"/>
        </a:p>
      </dgm:t>
    </dgm:pt>
    <dgm:pt modelId="{CC3748FA-840E-4F61-8F52-262E0C4E0C73}" type="sibTrans" cxnId="{916970D0-407C-4120-BE5F-26C44425ADFB}">
      <dgm:prSet/>
      <dgm:spPr/>
      <dgm:t>
        <a:bodyPr/>
        <a:lstStyle/>
        <a:p>
          <a:endParaRPr lang="en-US"/>
        </a:p>
      </dgm:t>
    </dgm:pt>
    <dgm:pt modelId="{6B546DDB-E45C-433D-8EEE-451DB87EB122}">
      <dgm:prSet/>
      <dgm:spPr/>
      <dgm:t>
        <a:bodyPr/>
        <a:lstStyle/>
        <a:p>
          <a:r>
            <a:rPr lang="en-US"/>
            <a:t>Record the findings and implement any necessary changes</a:t>
          </a:r>
        </a:p>
      </dgm:t>
    </dgm:pt>
    <dgm:pt modelId="{599A4A6C-485E-4C0E-AE3D-584CED75F21A}" type="parTrans" cxnId="{8402B564-3D7B-4140-9F76-628D74AAD076}">
      <dgm:prSet/>
      <dgm:spPr/>
      <dgm:t>
        <a:bodyPr/>
        <a:lstStyle/>
        <a:p>
          <a:endParaRPr lang="en-US"/>
        </a:p>
      </dgm:t>
    </dgm:pt>
    <dgm:pt modelId="{85D32ACA-DD51-4298-AD8C-5BE8322063FD}" type="sibTrans" cxnId="{8402B564-3D7B-4140-9F76-628D74AAD076}">
      <dgm:prSet/>
      <dgm:spPr/>
      <dgm:t>
        <a:bodyPr/>
        <a:lstStyle/>
        <a:p>
          <a:endParaRPr lang="en-US"/>
        </a:p>
      </dgm:t>
    </dgm:pt>
    <dgm:pt modelId="{8943E94B-E9A1-4C6C-AF19-00F02FF1EC02}">
      <dgm:prSet/>
      <dgm:spPr/>
      <dgm:t>
        <a:bodyPr/>
        <a:lstStyle/>
        <a:p>
          <a:r>
            <a:rPr lang="en-US"/>
            <a:t>Review</a:t>
          </a:r>
        </a:p>
      </dgm:t>
    </dgm:pt>
    <dgm:pt modelId="{4D56FE5E-5581-483B-8661-38E2F9D36DE5}" type="parTrans" cxnId="{E2AE3E89-64F8-4AC9-BF0C-FA876C1311C0}">
      <dgm:prSet/>
      <dgm:spPr/>
      <dgm:t>
        <a:bodyPr/>
        <a:lstStyle/>
        <a:p>
          <a:endParaRPr lang="en-US"/>
        </a:p>
      </dgm:t>
    </dgm:pt>
    <dgm:pt modelId="{F168C642-ED61-4FD1-853A-E58C3127C100}" type="sibTrans" cxnId="{E2AE3E89-64F8-4AC9-BF0C-FA876C1311C0}">
      <dgm:prSet/>
      <dgm:spPr/>
      <dgm:t>
        <a:bodyPr/>
        <a:lstStyle/>
        <a:p>
          <a:endParaRPr lang="en-US"/>
        </a:p>
      </dgm:t>
    </dgm:pt>
    <dgm:pt modelId="{68170AB6-057D-4CD0-B7FC-5CCA0A35EBC2}">
      <dgm:prSet/>
      <dgm:spPr/>
      <dgm:t>
        <a:bodyPr/>
        <a:lstStyle/>
        <a:p>
          <a:r>
            <a:rPr lang="en-US"/>
            <a:t>Review the risk assessment and update as necessary</a:t>
          </a:r>
        </a:p>
      </dgm:t>
    </dgm:pt>
    <dgm:pt modelId="{2F73A11B-48FA-4A06-A435-6A3A16F588C6}" type="parTrans" cxnId="{D2BC3F09-8FCB-4A7D-8377-0B49254723EA}">
      <dgm:prSet/>
      <dgm:spPr/>
      <dgm:t>
        <a:bodyPr/>
        <a:lstStyle/>
        <a:p>
          <a:endParaRPr lang="en-US"/>
        </a:p>
      </dgm:t>
    </dgm:pt>
    <dgm:pt modelId="{58D6B0C8-60D9-4691-B549-A598E3E6973A}" type="sibTrans" cxnId="{D2BC3F09-8FCB-4A7D-8377-0B49254723EA}">
      <dgm:prSet/>
      <dgm:spPr/>
      <dgm:t>
        <a:bodyPr/>
        <a:lstStyle/>
        <a:p>
          <a:endParaRPr lang="en-US"/>
        </a:p>
      </dgm:t>
    </dgm:pt>
    <dgm:pt modelId="{97CAFCBE-1728-5A4E-A780-BCFBFD8D747F}" type="pres">
      <dgm:prSet presAssocID="{3EB34EEF-E532-4955-8B03-0337756F7AED}" presName="Name0" presStyleCnt="0">
        <dgm:presLayoutVars>
          <dgm:dir/>
          <dgm:animLvl val="lvl"/>
          <dgm:resizeHandles val="exact"/>
        </dgm:presLayoutVars>
      </dgm:prSet>
      <dgm:spPr/>
    </dgm:pt>
    <dgm:pt modelId="{A0596E97-E050-BF42-9B1D-8C67AE1DF4D3}" type="pres">
      <dgm:prSet presAssocID="{8943E94B-E9A1-4C6C-AF19-00F02FF1EC02}" presName="boxAndChildren" presStyleCnt="0"/>
      <dgm:spPr/>
    </dgm:pt>
    <dgm:pt modelId="{5C611E58-E9FE-D642-BB8C-7D70AD589183}" type="pres">
      <dgm:prSet presAssocID="{8943E94B-E9A1-4C6C-AF19-00F02FF1EC02}" presName="parentTextBox" presStyleLbl="alignNode1" presStyleIdx="0" presStyleCnt="5"/>
      <dgm:spPr/>
    </dgm:pt>
    <dgm:pt modelId="{0D1052B9-5CEC-8F4C-8F61-94788BBC5927}" type="pres">
      <dgm:prSet presAssocID="{8943E94B-E9A1-4C6C-AF19-00F02FF1EC02}" presName="descendantBox" presStyleLbl="bgAccFollowNode1" presStyleIdx="0" presStyleCnt="5"/>
      <dgm:spPr/>
    </dgm:pt>
    <dgm:pt modelId="{CA48A5AC-A568-DF40-9F6E-8DDE04CEF667}" type="pres">
      <dgm:prSet presAssocID="{CC3748FA-840E-4F61-8F52-262E0C4E0C73}" presName="sp" presStyleCnt="0"/>
      <dgm:spPr/>
    </dgm:pt>
    <dgm:pt modelId="{498B121B-4FBB-3746-9ECE-8E00CD45AC8E}" type="pres">
      <dgm:prSet presAssocID="{E4B413C8-24EB-45FD-A3B8-411CBDB51B7F}" presName="arrowAndChildren" presStyleCnt="0"/>
      <dgm:spPr/>
    </dgm:pt>
    <dgm:pt modelId="{1FD4E940-326C-F848-9AD8-A92C2BABD6D1}" type="pres">
      <dgm:prSet presAssocID="{E4B413C8-24EB-45FD-A3B8-411CBDB51B7F}" presName="parentTextArrow" presStyleLbl="node1" presStyleIdx="0" presStyleCnt="0"/>
      <dgm:spPr/>
    </dgm:pt>
    <dgm:pt modelId="{7B225716-6EF5-FD4B-80C3-25C9442AC9B1}" type="pres">
      <dgm:prSet presAssocID="{E4B413C8-24EB-45FD-A3B8-411CBDB51B7F}" presName="arrow" presStyleLbl="alignNode1" presStyleIdx="1" presStyleCnt="5"/>
      <dgm:spPr/>
    </dgm:pt>
    <dgm:pt modelId="{B2F0357C-A41A-1540-AE3A-AD3B08396B8B}" type="pres">
      <dgm:prSet presAssocID="{E4B413C8-24EB-45FD-A3B8-411CBDB51B7F}" presName="descendantArrow" presStyleLbl="bgAccFollowNode1" presStyleIdx="1" presStyleCnt="5"/>
      <dgm:spPr/>
    </dgm:pt>
    <dgm:pt modelId="{C0F5B1D2-0AA4-CE49-A850-8904BD97A88C}" type="pres">
      <dgm:prSet presAssocID="{57987C8C-04CD-4E80-9DAC-C316F5D67019}" presName="sp" presStyleCnt="0"/>
      <dgm:spPr/>
    </dgm:pt>
    <dgm:pt modelId="{BD32A69A-49BB-7F4D-9991-62F3833BD70A}" type="pres">
      <dgm:prSet presAssocID="{570A324D-1785-491A-98DA-BF05CC06A7F2}" presName="arrowAndChildren" presStyleCnt="0"/>
      <dgm:spPr/>
    </dgm:pt>
    <dgm:pt modelId="{ED08AB34-476A-8D44-9772-C48EF7D663F2}" type="pres">
      <dgm:prSet presAssocID="{570A324D-1785-491A-98DA-BF05CC06A7F2}" presName="parentTextArrow" presStyleLbl="node1" presStyleIdx="0" presStyleCnt="0"/>
      <dgm:spPr/>
    </dgm:pt>
    <dgm:pt modelId="{5BD15711-65BF-714D-99B2-56841B7B93A7}" type="pres">
      <dgm:prSet presAssocID="{570A324D-1785-491A-98DA-BF05CC06A7F2}" presName="arrow" presStyleLbl="alignNode1" presStyleIdx="2" presStyleCnt="5"/>
      <dgm:spPr/>
    </dgm:pt>
    <dgm:pt modelId="{CBCD6452-1AC3-2B4E-AC25-E94D1681814F}" type="pres">
      <dgm:prSet presAssocID="{570A324D-1785-491A-98DA-BF05CC06A7F2}" presName="descendantArrow" presStyleLbl="bgAccFollowNode1" presStyleIdx="2" presStyleCnt="5"/>
      <dgm:spPr/>
    </dgm:pt>
    <dgm:pt modelId="{26D9E907-F95B-C549-8512-35BDFED027DF}" type="pres">
      <dgm:prSet presAssocID="{B3ADDBC0-1EE5-4899-A0E6-0952F35492AF}" presName="sp" presStyleCnt="0"/>
      <dgm:spPr/>
    </dgm:pt>
    <dgm:pt modelId="{98B0D79D-4A25-394E-9316-D9C833F1D68F}" type="pres">
      <dgm:prSet presAssocID="{38161842-01D3-40C3-9CB7-AC9CD5F1BBA8}" presName="arrowAndChildren" presStyleCnt="0"/>
      <dgm:spPr/>
    </dgm:pt>
    <dgm:pt modelId="{E98CF275-D11E-2D46-AC84-7B63B5056C53}" type="pres">
      <dgm:prSet presAssocID="{38161842-01D3-40C3-9CB7-AC9CD5F1BBA8}" presName="parentTextArrow" presStyleLbl="node1" presStyleIdx="0" presStyleCnt="0"/>
      <dgm:spPr/>
    </dgm:pt>
    <dgm:pt modelId="{3348B7B5-E6F6-D24E-B698-4890370E7C75}" type="pres">
      <dgm:prSet presAssocID="{38161842-01D3-40C3-9CB7-AC9CD5F1BBA8}" presName="arrow" presStyleLbl="alignNode1" presStyleIdx="3" presStyleCnt="5"/>
      <dgm:spPr/>
    </dgm:pt>
    <dgm:pt modelId="{97271599-2154-154F-A094-10E220096C35}" type="pres">
      <dgm:prSet presAssocID="{38161842-01D3-40C3-9CB7-AC9CD5F1BBA8}" presName="descendantArrow" presStyleLbl="bgAccFollowNode1" presStyleIdx="3" presStyleCnt="5"/>
      <dgm:spPr/>
    </dgm:pt>
    <dgm:pt modelId="{52514BBD-7AC9-5A4D-BB43-76F2630FE559}" type="pres">
      <dgm:prSet presAssocID="{F9AC2EC5-8230-4F81-841C-C1472B903F12}" presName="sp" presStyleCnt="0"/>
      <dgm:spPr/>
    </dgm:pt>
    <dgm:pt modelId="{155963CE-9A69-8D40-BC88-C01F8B0DD988}" type="pres">
      <dgm:prSet presAssocID="{D824FD9D-1195-4939-A63C-B21A015037A2}" presName="arrowAndChildren" presStyleCnt="0"/>
      <dgm:spPr/>
    </dgm:pt>
    <dgm:pt modelId="{8CC25C75-CBA2-624D-B6EA-45BB3D1FBCBA}" type="pres">
      <dgm:prSet presAssocID="{D824FD9D-1195-4939-A63C-B21A015037A2}" presName="parentTextArrow" presStyleLbl="node1" presStyleIdx="0" presStyleCnt="0"/>
      <dgm:spPr/>
    </dgm:pt>
    <dgm:pt modelId="{02434E63-AA87-1846-B167-377098F81EC5}" type="pres">
      <dgm:prSet presAssocID="{D824FD9D-1195-4939-A63C-B21A015037A2}" presName="arrow" presStyleLbl="alignNode1" presStyleIdx="4" presStyleCnt="5"/>
      <dgm:spPr/>
    </dgm:pt>
    <dgm:pt modelId="{A3FAC6CC-1574-D04B-8353-1DEFFF1FEEE5}" type="pres">
      <dgm:prSet presAssocID="{D824FD9D-1195-4939-A63C-B21A015037A2}" presName="descendantArrow" presStyleLbl="bgAccFollowNode1" presStyleIdx="4" presStyleCnt="5"/>
      <dgm:spPr/>
    </dgm:pt>
  </dgm:ptLst>
  <dgm:cxnLst>
    <dgm:cxn modelId="{DBA36101-CC1E-4540-BEC0-B783BF6370F9}" type="presOf" srcId="{67707A88-E8C4-4B36-B069-F1F578C8DCFD}" destId="{CBCD6452-1AC3-2B4E-AC25-E94D1681814F}" srcOrd="0" destOrd="0" presId="urn:microsoft.com/office/officeart/2016/7/layout/VerticalDownArrowProcess"/>
    <dgm:cxn modelId="{D2BC3F09-8FCB-4A7D-8377-0B49254723EA}" srcId="{8943E94B-E9A1-4C6C-AF19-00F02FF1EC02}" destId="{68170AB6-057D-4CD0-B7FC-5CCA0A35EBC2}" srcOrd="0" destOrd="0" parTransId="{2F73A11B-48FA-4A06-A435-6A3A16F588C6}" sibTransId="{58D6B0C8-60D9-4691-B549-A598E3E6973A}"/>
    <dgm:cxn modelId="{97897111-C862-D744-AA28-96B28AFF7E0A}" type="presOf" srcId="{8943E94B-E9A1-4C6C-AF19-00F02FF1EC02}" destId="{5C611E58-E9FE-D642-BB8C-7D70AD589183}" srcOrd="0" destOrd="0" presId="urn:microsoft.com/office/officeart/2016/7/layout/VerticalDownArrowProcess"/>
    <dgm:cxn modelId="{B708BC16-8656-D648-89C9-A1014892B51E}" type="presOf" srcId="{6B546DDB-E45C-433D-8EEE-451DB87EB122}" destId="{B2F0357C-A41A-1540-AE3A-AD3B08396B8B}" srcOrd="0" destOrd="0" presId="urn:microsoft.com/office/officeart/2016/7/layout/VerticalDownArrowProcess"/>
    <dgm:cxn modelId="{70C75D17-C059-FE44-BA69-4DCF53CC9C7B}" type="presOf" srcId="{570A324D-1785-491A-98DA-BF05CC06A7F2}" destId="{5BD15711-65BF-714D-99B2-56841B7B93A7}" srcOrd="1" destOrd="0" presId="urn:microsoft.com/office/officeart/2016/7/layout/VerticalDownArrowProcess"/>
    <dgm:cxn modelId="{C362161B-E5C2-7346-9214-D70A170DC41C}" type="presOf" srcId="{38161842-01D3-40C3-9CB7-AC9CD5F1BBA8}" destId="{E98CF275-D11E-2D46-AC84-7B63B5056C53}" srcOrd="0" destOrd="0" presId="urn:microsoft.com/office/officeart/2016/7/layout/VerticalDownArrowProcess"/>
    <dgm:cxn modelId="{2E3A0927-A775-466C-B761-CEE032D162B4}" srcId="{3EB34EEF-E532-4955-8B03-0337756F7AED}" destId="{38161842-01D3-40C3-9CB7-AC9CD5F1BBA8}" srcOrd="1" destOrd="0" parTransId="{C0A91AD3-7228-4C4B-B6A1-D9457630EACD}" sibTransId="{B3ADDBC0-1EE5-4899-A0E6-0952F35492AF}"/>
    <dgm:cxn modelId="{D8099638-7644-7D42-80BE-C72C53C6EB8B}" type="presOf" srcId="{38161842-01D3-40C3-9CB7-AC9CD5F1BBA8}" destId="{3348B7B5-E6F6-D24E-B698-4890370E7C75}" srcOrd="1" destOrd="0" presId="urn:microsoft.com/office/officeart/2016/7/layout/VerticalDownArrowProcess"/>
    <dgm:cxn modelId="{BF46F75D-0D71-4DD5-8D80-008FDC166B76}" srcId="{D824FD9D-1195-4939-A63C-B21A015037A2}" destId="{9201145B-7085-4354-9806-D01F4A587F4C}" srcOrd="0" destOrd="0" parTransId="{F2975E5E-17AB-4C8D-A468-68A9C89A7A64}" sibTransId="{B60F11CE-DC50-4A1D-B491-7CF2806FAFBA}"/>
    <dgm:cxn modelId="{DBBBD05E-518A-2A49-B43E-3359294BF1F9}" type="presOf" srcId="{9201145B-7085-4354-9806-D01F4A587F4C}" destId="{A3FAC6CC-1574-D04B-8353-1DEFFF1FEEE5}" srcOrd="0" destOrd="0" presId="urn:microsoft.com/office/officeart/2016/7/layout/VerticalDownArrowProcess"/>
    <dgm:cxn modelId="{8402B564-3D7B-4140-9F76-628D74AAD076}" srcId="{E4B413C8-24EB-45FD-A3B8-411CBDB51B7F}" destId="{6B546DDB-E45C-433D-8EEE-451DB87EB122}" srcOrd="0" destOrd="0" parTransId="{599A4A6C-485E-4C0E-AE3D-584CED75F21A}" sibTransId="{85D32ACA-DD51-4298-AD8C-5BE8322063FD}"/>
    <dgm:cxn modelId="{F5DEB145-C851-CA4B-BF84-DD6C933D7DC6}" type="presOf" srcId="{E4B413C8-24EB-45FD-A3B8-411CBDB51B7F}" destId="{1FD4E940-326C-F848-9AD8-A92C2BABD6D1}" srcOrd="0" destOrd="0" presId="urn:microsoft.com/office/officeart/2016/7/layout/VerticalDownArrowProcess"/>
    <dgm:cxn modelId="{E2AE3E89-64F8-4AC9-BF0C-FA876C1311C0}" srcId="{3EB34EEF-E532-4955-8B03-0337756F7AED}" destId="{8943E94B-E9A1-4C6C-AF19-00F02FF1EC02}" srcOrd="4" destOrd="0" parTransId="{4D56FE5E-5581-483B-8661-38E2F9D36DE5}" sibTransId="{F168C642-ED61-4FD1-853A-E58C3127C100}"/>
    <dgm:cxn modelId="{2F3CAEAE-32A0-3941-9061-F6DBBEBA9A7E}" type="presOf" srcId="{E4B413C8-24EB-45FD-A3B8-411CBDB51B7F}" destId="{7B225716-6EF5-FD4B-80C3-25C9442AC9B1}" srcOrd="1" destOrd="0" presId="urn:microsoft.com/office/officeart/2016/7/layout/VerticalDownArrowProcess"/>
    <dgm:cxn modelId="{CAD548B3-1804-4FEB-9E1C-FEBE456B9673}" srcId="{570A324D-1785-491A-98DA-BF05CC06A7F2}" destId="{67707A88-E8C4-4B36-B069-F1F578C8DCFD}" srcOrd="0" destOrd="0" parTransId="{294E0473-AFF6-4084-997F-5347C6DF802A}" sibTransId="{9D712DBE-862A-4B7B-A9BC-6120D93FE65E}"/>
    <dgm:cxn modelId="{916970D0-407C-4120-BE5F-26C44425ADFB}" srcId="{3EB34EEF-E532-4955-8B03-0337756F7AED}" destId="{E4B413C8-24EB-45FD-A3B8-411CBDB51B7F}" srcOrd="3" destOrd="0" parTransId="{BF34DD7E-B1DE-43AC-BB4C-20DBF537C232}" sibTransId="{CC3748FA-840E-4F61-8F52-262E0C4E0C73}"/>
    <dgm:cxn modelId="{EC7F81D9-91F8-4583-9B86-BFA92450A418}" srcId="{3EB34EEF-E532-4955-8B03-0337756F7AED}" destId="{D824FD9D-1195-4939-A63C-B21A015037A2}" srcOrd="0" destOrd="0" parTransId="{8C9719A8-ABB3-47D6-93F0-DE459E71BF6D}" sibTransId="{F9AC2EC5-8230-4F81-841C-C1472B903F12}"/>
    <dgm:cxn modelId="{8757FFD9-AE6E-9941-AB11-B21A7DB38832}" type="presOf" srcId="{570A324D-1785-491A-98DA-BF05CC06A7F2}" destId="{ED08AB34-476A-8D44-9772-C48EF7D663F2}" srcOrd="0" destOrd="0" presId="urn:microsoft.com/office/officeart/2016/7/layout/VerticalDownArrowProcess"/>
    <dgm:cxn modelId="{26CA72DB-6875-5C4E-90D4-0AAA516F511C}" type="presOf" srcId="{68170AB6-057D-4CD0-B7FC-5CCA0A35EBC2}" destId="{0D1052B9-5CEC-8F4C-8F61-94788BBC5927}" srcOrd="0" destOrd="0" presId="urn:microsoft.com/office/officeart/2016/7/layout/VerticalDownArrowProcess"/>
    <dgm:cxn modelId="{7FA01DDD-0737-4CDA-B85C-06A8094D2AEF}" srcId="{3EB34EEF-E532-4955-8B03-0337756F7AED}" destId="{570A324D-1785-491A-98DA-BF05CC06A7F2}" srcOrd="2" destOrd="0" parTransId="{C32F396D-5369-42C7-AC88-8E7BA4FD436D}" sibTransId="{57987C8C-04CD-4E80-9DAC-C316F5D67019}"/>
    <dgm:cxn modelId="{9191B2E7-E57B-F14F-8D48-62620F1614F0}" type="presOf" srcId="{9F3EC36A-14D0-4CEF-8BB3-071A1B57751D}" destId="{97271599-2154-154F-A094-10E220096C35}" srcOrd="0" destOrd="0" presId="urn:microsoft.com/office/officeart/2016/7/layout/VerticalDownArrowProcess"/>
    <dgm:cxn modelId="{3820D1E8-74CC-455F-A133-710ABB7778A3}" srcId="{38161842-01D3-40C3-9CB7-AC9CD5F1BBA8}" destId="{9F3EC36A-14D0-4CEF-8BB3-071A1B57751D}" srcOrd="0" destOrd="0" parTransId="{031F18DC-15C3-4424-B5D5-E9791B075F8A}" sibTransId="{96064443-4E17-47FF-BF37-71EA0A2D8512}"/>
    <dgm:cxn modelId="{9B22DFE9-8077-FD46-A7D0-5B5C56D167B9}" type="presOf" srcId="{D824FD9D-1195-4939-A63C-B21A015037A2}" destId="{8CC25C75-CBA2-624D-B6EA-45BB3D1FBCBA}" srcOrd="0" destOrd="0" presId="urn:microsoft.com/office/officeart/2016/7/layout/VerticalDownArrowProcess"/>
    <dgm:cxn modelId="{3A8BB9F6-0990-0744-9D39-F89BAA755365}" type="presOf" srcId="{D824FD9D-1195-4939-A63C-B21A015037A2}" destId="{02434E63-AA87-1846-B167-377098F81EC5}" srcOrd="1" destOrd="0" presId="urn:microsoft.com/office/officeart/2016/7/layout/VerticalDownArrowProcess"/>
    <dgm:cxn modelId="{71FC6EFC-5EEE-A845-832D-26AED000509F}" type="presOf" srcId="{3EB34EEF-E532-4955-8B03-0337756F7AED}" destId="{97CAFCBE-1728-5A4E-A780-BCFBFD8D747F}" srcOrd="0" destOrd="0" presId="urn:microsoft.com/office/officeart/2016/7/layout/VerticalDownArrowProcess"/>
    <dgm:cxn modelId="{121B67A1-442B-3A41-AEA7-CDF4E5308EAF}" type="presParOf" srcId="{97CAFCBE-1728-5A4E-A780-BCFBFD8D747F}" destId="{A0596E97-E050-BF42-9B1D-8C67AE1DF4D3}" srcOrd="0" destOrd="0" presId="urn:microsoft.com/office/officeart/2016/7/layout/VerticalDownArrowProcess"/>
    <dgm:cxn modelId="{CFA4D5C4-C17B-DD4A-AF40-B2D09553F6FC}" type="presParOf" srcId="{A0596E97-E050-BF42-9B1D-8C67AE1DF4D3}" destId="{5C611E58-E9FE-D642-BB8C-7D70AD589183}" srcOrd="0" destOrd="0" presId="urn:microsoft.com/office/officeart/2016/7/layout/VerticalDownArrowProcess"/>
    <dgm:cxn modelId="{802D7930-C648-1A49-AA2C-A02683E4F4A1}" type="presParOf" srcId="{A0596E97-E050-BF42-9B1D-8C67AE1DF4D3}" destId="{0D1052B9-5CEC-8F4C-8F61-94788BBC5927}" srcOrd="1" destOrd="0" presId="urn:microsoft.com/office/officeart/2016/7/layout/VerticalDownArrowProcess"/>
    <dgm:cxn modelId="{F6CAF238-601F-CE4B-A57B-68FAD2BC3E5D}" type="presParOf" srcId="{97CAFCBE-1728-5A4E-A780-BCFBFD8D747F}" destId="{CA48A5AC-A568-DF40-9F6E-8DDE04CEF667}" srcOrd="1" destOrd="0" presId="urn:microsoft.com/office/officeart/2016/7/layout/VerticalDownArrowProcess"/>
    <dgm:cxn modelId="{ACE8C931-0B3D-144C-875C-6BA57D65F5DA}" type="presParOf" srcId="{97CAFCBE-1728-5A4E-A780-BCFBFD8D747F}" destId="{498B121B-4FBB-3746-9ECE-8E00CD45AC8E}" srcOrd="2" destOrd="0" presId="urn:microsoft.com/office/officeart/2016/7/layout/VerticalDownArrowProcess"/>
    <dgm:cxn modelId="{D2FB7191-0276-0C4A-83F2-D06BB515FAAB}" type="presParOf" srcId="{498B121B-4FBB-3746-9ECE-8E00CD45AC8E}" destId="{1FD4E940-326C-F848-9AD8-A92C2BABD6D1}" srcOrd="0" destOrd="0" presId="urn:microsoft.com/office/officeart/2016/7/layout/VerticalDownArrowProcess"/>
    <dgm:cxn modelId="{97A835D0-F6ED-1E43-A97A-26E43EBFA4F4}" type="presParOf" srcId="{498B121B-4FBB-3746-9ECE-8E00CD45AC8E}" destId="{7B225716-6EF5-FD4B-80C3-25C9442AC9B1}" srcOrd="1" destOrd="0" presId="urn:microsoft.com/office/officeart/2016/7/layout/VerticalDownArrowProcess"/>
    <dgm:cxn modelId="{2EFEBE77-7C7C-7E4E-B04C-79686980D337}" type="presParOf" srcId="{498B121B-4FBB-3746-9ECE-8E00CD45AC8E}" destId="{B2F0357C-A41A-1540-AE3A-AD3B08396B8B}" srcOrd="2" destOrd="0" presId="urn:microsoft.com/office/officeart/2016/7/layout/VerticalDownArrowProcess"/>
    <dgm:cxn modelId="{E2E23DAC-A104-A743-B587-54DAE4CA881D}" type="presParOf" srcId="{97CAFCBE-1728-5A4E-A780-BCFBFD8D747F}" destId="{C0F5B1D2-0AA4-CE49-A850-8904BD97A88C}" srcOrd="3" destOrd="0" presId="urn:microsoft.com/office/officeart/2016/7/layout/VerticalDownArrowProcess"/>
    <dgm:cxn modelId="{1557D258-BC59-AC46-9F94-12B301F54AFB}" type="presParOf" srcId="{97CAFCBE-1728-5A4E-A780-BCFBFD8D747F}" destId="{BD32A69A-49BB-7F4D-9991-62F3833BD70A}" srcOrd="4" destOrd="0" presId="urn:microsoft.com/office/officeart/2016/7/layout/VerticalDownArrowProcess"/>
    <dgm:cxn modelId="{B734F39A-7679-264D-862D-544DC41F88D1}" type="presParOf" srcId="{BD32A69A-49BB-7F4D-9991-62F3833BD70A}" destId="{ED08AB34-476A-8D44-9772-C48EF7D663F2}" srcOrd="0" destOrd="0" presId="urn:microsoft.com/office/officeart/2016/7/layout/VerticalDownArrowProcess"/>
    <dgm:cxn modelId="{2AC0904B-2384-3E41-9737-2F37A2A95CED}" type="presParOf" srcId="{BD32A69A-49BB-7F4D-9991-62F3833BD70A}" destId="{5BD15711-65BF-714D-99B2-56841B7B93A7}" srcOrd="1" destOrd="0" presId="urn:microsoft.com/office/officeart/2016/7/layout/VerticalDownArrowProcess"/>
    <dgm:cxn modelId="{F7F48B98-3345-AE42-A430-77EA320F990D}" type="presParOf" srcId="{BD32A69A-49BB-7F4D-9991-62F3833BD70A}" destId="{CBCD6452-1AC3-2B4E-AC25-E94D1681814F}" srcOrd="2" destOrd="0" presId="urn:microsoft.com/office/officeart/2016/7/layout/VerticalDownArrowProcess"/>
    <dgm:cxn modelId="{D5071622-DF72-E643-B02A-04A43878C062}" type="presParOf" srcId="{97CAFCBE-1728-5A4E-A780-BCFBFD8D747F}" destId="{26D9E907-F95B-C549-8512-35BDFED027DF}" srcOrd="5" destOrd="0" presId="urn:microsoft.com/office/officeart/2016/7/layout/VerticalDownArrowProcess"/>
    <dgm:cxn modelId="{8FCF4128-7DB4-2045-B879-DA4428B2D046}" type="presParOf" srcId="{97CAFCBE-1728-5A4E-A780-BCFBFD8D747F}" destId="{98B0D79D-4A25-394E-9316-D9C833F1D68F}" srcOrd="6" destOrd="0" presId="urn:microsoft.com/office/officeart/2016/7/layout/VerticalDownArrowProcess"/>
    <dgm:cxn modelId="{169EF719-BD38-D541-847C-473081EC575E}" type="presParOf" srcId="{98B0D79D-4A25-394E-9316-D9C833F1D68F}" destId="{E98CF275-D11E-2D46-AC84-7B63B5056C53}" srcOrd="0" destOrd="0" presId="urn:microsoft.com/office/officeart/2016/7/layout/VerticalDownArrowProcess"/>
    <dgm:cxn modelId="{3332C90F-A3C2-2D42-BF3A-11BBCE0BE701}" type="presParOf" srcId="{98B0D79D-4A25-394E-9316-D9C833F1D68F}" destId="{3348B7B5-E6F6-D24E-B698-4890370E7C75}" srcOrd="1" destOrd="0" presId="urn:microsoft.com/office/officeart/2016/7/layout/VerticalDownArrowProcess"/>
    <dgm:cxn modelId="{E58468C2-0B54-1D4E-BDE3-D64877755B8A}" type="presParOf" srcId="{98B0D79D-4A25-394E-9316-D9C833F1D68F}" destId="{97271599-2154-154F-A094-10E220096C35}" srcOrd="2" destOrd="0" presId="urn:microsoft.com/office/officeart/2016/7/layout/VerticalDownArrowProcess"/>
    <dgm:cxn modelId="{942ACA31-1829-C243-88FB-C9F251BB1534}" type="presParOf" srcId="{97CAFCBE-1728-5A4E-A780-BCFBFD8D747F}" destId="{52514BBD-7AC9-5A4D-BB43-76F2630FE559}" srcOrd="7" destOrd="0" presId="urn:microsoft.com/office/officeart/2016/7/layout/VerticalDownArrowProcess"/>
    <dgm:cxn modelId="{1A68C6B7-A368-7A43-8219-E2987BFE9F22}" type="presParOf" srcId="{97CAFCBE-1728-5A4E-A780-BCFBFD8D747F}" destId="{155963CE-9A69-8D40-BC88-C01F8B0DD988}" srcOrd="8" destOrd="0" presId="urn:microsoft.com/office/officeart/2016/7/layout/VerticalDownArrowProcess"/>
    <dgm:cxn modelId="{67012795-42CB-1748-B23D-D7BDD33D76A3}" type="presParOf" srcId="{155963CE-9A69-8D40-BC88-C01F8B0DD988}" destId="{8CC25C75-CBA2-624D-B6EA-45BB3D1FBCBA}" srcOrd="0" destOrd="0" presId="urn:microsoft.com/office/officeart/2016/7/layout/VerticalDownArrowProcess"/>
    <dgm:cxn modelId="{23DCC4A2-AEC9-304F-80CD-1A1BF5F2AE4B}" type="presParOf" srcId="{155963CE-9A69-8D40-BC88-C01F8B0DD988}" destId="{02434E63-AA87-1846-B167-377098F81EC5}" srcOrd="1" destOrd="0" presId="urn:microsoft.com/office/officeart/2016/7/layout/VerticalDownArrowProcess"/>
    <dgm:cxn modelId="{3432D6B5-685F-314A-A0E0-50E6BEF30D68}" type="presParOf" srcId="{155963CE-9A69-8D40-BC88-C01F8B0DD988}" destId="{A3FAC6CC-1574-D04B-8353-1DEFFF1FEEE5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611E58-E9FE-D642-BB8C-7D70AD589183}">
      <dsp:nvSpPr>
        <dsp:cNvPr id="0" name=""/>
        <dsp:cNvSpPr/>
      </dsp:nvSpPr>
      <dsp:spPr>
        <a:xfrm>
          <a:off x="0" y="4275508"/>
          <a:ext cx="1490680" cy="7014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Review</a:t>
          </a:r>
        </a:p>
      </dsp:txBody>
      <dsp:txXfrm>
        <a:off x="0" y="4275508"/>
        <a:ext cx="1490680" cy="701432"/>
      </dsp:txXfrm>
    </dsp:sp>
    <dsp:sp modelId="{0D1052B9-5CEC-8F4C-8F61-94788BBC5927}">
      <dsp:nvSpPr>
        <dsp:cNvPr id="0" name=""/>
        <dsp:cNvSpPr/>
      </dsp:nvSpPr>
      <dsp:spPr>
        <a:xfrm>
          <a:off x="1490680" y="4275508"/>
          <a:ext cx="4472040" cy="70143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Review the risk assessment and update as necessary</a:t>
          </a:r>
        </a:p>
      </dsp:txBody>
      <dsp:txXfrm>
        <a:off x="1490680" y="4275508"/>
        <a:ext cx="4472040" cy="701432"/>
      </dsp:txXfrm>
    </dsp:sp>
    <dsp:sp modelId="{7B225716-6EF5-FD4B-80C3-25C9442AC9B1}">
      <dsp:nvSpPr>
        <dsp:cNvPr id="0" name=""/>
        <dsp:cNvSpPr/>
      </dsp:nvSpPr>
      <dsp:spPr>
        <a:xfrm rot="10800000">
          <a:off x="0" y="3207226"/>
          <a:ext cx="1490680" cy="107880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Record</a:t>
          </a:r>
        </a:p>
      </dsp:txBody>
      <dsp:txXfrm rot="-10800000">
        <a:off x="0" y="3207226"/>
        <a:ext cx="1490680" cy="701222"/>
      </dsp:txXfrm>
    </dsp:sp>
    <dsp:sp modelId="{B2F0357C-A41A-1540-AE3A-AD3B08396B8B}">
      <dsp:nvSpPr>
        <dsp:cNvPr id="0" name=""/>
        <dsp:cNvSpPr/>
      </dsp:nvSpPr>
      <dsp:spPr>
        <a:xfrm>
          <a:off x="1490680" y="3207226"/>
          <a:ext cx="4472040" cy="701222"/>
        </a:xfrm>
        <a:prstGeom prst="rect">
          <a:avLst/>
        </a:prstGeom>
        <a:solidFill>
          <a:schemeClr val="accent5">
            <a:tint val="40000"/>
            <a:alpha val="90000"/>
            <a:hueOff val="-1684941"/>
            <a:satOff val="-5708"/>
            <a:lumOff val="-73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684941"/>
              <a:satOff val="-5708"/>
              <a:lumOff val="-7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Record the findings and implement any necessary changes</a:t>
          </a:r>
        </a:p>
      </dsp:txBody>
      <dsp:txXfrm>
        <a:off x="1490680" y="3207226"/>
        <a:ext cx="4472040" cy="701222"/>
      </dsp:txXfrm>
    </dsp:sp>
    <dsp:sp modelId="{5BD15711-65BF-714D-99B2-56841B7B93A7}">
      <dsp:nvSpPr>
        <dsp:cNvPr id="0" name=""/>
        <dsp:cNvSpPr/>
      </dsp:nvSpPr>
      <dsp:spPr>
        <a:xfrm rot="10800000">
          <a:off x="0" y="2138944"/>
          <a:ext cx="1490680" cy="107880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Evaluate</a:t>
          </a:r>
        </a:p>
      </dsp:txBody>
      <dsp:txXfrm rot="-10800000">
        <a:off x="0" y="2138944"/>
        <a:ext cx="1490680" cy="701222"/>
      </dsp:txXfrm>
    </dsp:sp>
    <dsp:sp modelId="{CBCD6452-1AC3-2B4E-AC25-E94D1681814F}">
      <dsp:nvSpPr>
        <dsp:cNvPr id="0" name=""/>
        <dsp:cNvSpPr/>
      </dsp:nvSpPr>
      <dsp:spPr>
        <a:xfrm>
          <a:off x="1490680" y="2138944"/>
          <a:ext cx="4472040" cy="701222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Evaluate the risks and decide whether existing precautions are adequate or whether more needs to be done</a:t>
          </a:r>
        </a:p>
      </dsp:txBody>
      <dsp:txXfrm>
        <a:off x="1490680" y="2138944"/>
        <a:ext cx="4472040" cy="701222"/>
      </dsp:txXfrm>
    </dsp:sp>
    <dsp:sp modelId="{3348B7B5-E6F6-D24E-B698-4890370E7C75}">
      <dsp:nvSpPr>
        <dsp:cNvPr id="0" name=""/>
        <dsp:cNvSpPr/>
      </dsp:nvSpPr>
      <dsp:spPr>
        <a:xfrm rot="10800000">
          <a:off x="0" y="1070662"/>
          <a:ext cx="1490680" cy="107880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Decide</a:t>
          </a:r>
        </a:p>
      </dsp:txBody>
      <dsp:txXfrm rot="-10800000">
        <a:off x="0" y="1070662"/>
        <a:ext cx="1490680" cy="701222"/>
      </dsp:txXfrm>
    </dsp:sp>
    <dsp:sp modelId="{97271599-2154-154F-A094-10E220096C35}">
      <dsp:nvSpPr>
        <dsp:cNvPr id="0" name=""/>
        <dsp:cNvSpPr/>
      </dsp:nvSpPr>
      <dsp:spPr>
        <a:xfrm>
          <a:off x="1490680" y="1070662"/>
          <a:ext cx="4472040" cy="701222"/>
        </a:xfrm>
        <a:prstGeom prst="rect">
          <a:avLst/>
        </a:prstGeom>
        <a:solidFill>
          <a:schemeClr val="accent5">
            <a:tint val="40000"/>
            <a:alpha val="90000"/>
            <a:hueOff val="-5054821"/>
            <a:satOff val="-17124"/>
            <a:lumOff val="-219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054821"/>
              <a:satOff val="-17124"/>
              <a:lumOff val="-2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Decide who might be harmed and how</a:t>
          </a:r>
        </a:p>
      </dsp:txBody>
      <dsp:txXfrm>
        <a:off x="1490680" y="1070662"/>
        <a:ext cx="4472040" cy="701222"/>
      </dsp:txXfrm>
    </dsp:sp>
    <dsp:sp modelId="{02434E63-AA87-1846-B167-377098F81EC5}">
      <dsp:nvSpPr>
        <dsp:cNvPr id="0" name=""/>
        <dsp:cNvSpPr/>
      </dsp:nvSpPr>
      <dsp:spPr>
        <a:xfrm rot="10800000">
          <a:off x="0" y="2380"/>
          <a:ext cx="1490680" cy="107880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Look</a:t>
          </a:r>
        </a:p>
      </dsp:txBody>
      <dsp:txXfrm rot="-10800000">
        <a:off x="0" y="2380"/>
        <a:ext cx="1490680" cy="701222"/>
      </dsp:txXfrm>
    </dsp:sp>
    <dsp:sp modelId="{A3FAC6CC-1574-D04B-8353-1DEFFF1FEEE5}">
      <dsp:nvSpPr>
        <dsp:cNvPr id="0" name=""/>
        <dsp:cNvSpPr/>
      </dsp:nvSpPr>
      <dsp:spPr>
        <a:xfrm>
          <a:off x="1490680" y="2380"/>
          <a:ext cx="4472040" cy="701222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Look for any hazards (e.g. slips, falls, trips)</a:t>
          </a:r>
        </a:p>
      </dsp:txBody>
      <dsp:txXfrm>
        <a:off x="1490680" y="2380"/>
        <a:ext cx="4472040" cy="7012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611E58-E9FE-D642-BB8C-7D70AD589183}">
      <dsp:nvSpPr>
        <dsp:cNvPr id="0" name=""/>
        <dsp:cNvSpPr/>
      </dsp:nvSpPr>
      <dsp:spPr>
        <a:xfrm>
          <a:off x="0" y="4275508"/>
          <a:ext cx="1490680" cy="7014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Review</a:t>
          </a:r>
        </a:p>
      </dsp:txBody>
      <dsp:txXfrm>
        <a:off x="0" y="4275508"/>
        <a:ext cx="1490680" cy="701432"/>
      </dsp:txXfrm>
    </dsp:sp>
    <dsp:sp modelId="{0D1052B9-5CEC-8F4C-8F61-94788BBC5927}">
      <dsp:nvSpPr>
        <dsp:cNvPr id="0" name=""/>
        <dsp:cNvSpPr/>
      </dsp:nvSpPr>
      <dsp:spPr>
        <a:xfrm>
          <a:off x="1490680" y="4275508"/>
          <a:ext cx="4472040" cy="70143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Review the risk assessment and update as necessary</a:t>
          </a:r>
        </a:p>
      </dsp:txBody>
      <dsp:txXfrm>
        <a:off x="1490680" y="4275508"/>
        <a:ext cx="4472040" cy="701432"/>
      </dsp:txXfrm>
    </dsp:sp>
    <dsp:sp modelId="{7B225716-6EF5-FD4B-80C3-25C9442AC9B1}">
      <dsp:nvSpPr>
        <dsp:cNvPr id="0" name=""/>
        <dsp:cNvSpPr/>
      </dsp:nvSpPr>
      <dsp:spPr>
        <a:xfrm rot="10800000">
          <a:off x="0" y="3207226"/>
          <a:ext cx="1490680" cy="107880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Record</a:t>
          </a:r>
        </a:p>
      </dsp:txBody>
      <dsp:txXfrm rot="-10800000">
        <a:off x="0" y="3207226"/>
        <a:ext cx="1490680" cy="701222"/>
      </dsp:txXfrm>
    </dsp:sp>
    <dsp:sp modelId="{B2F0357C-A41A-1540-AE3A-AD3B08396B8B}">
      <dsp:nvSpPr>
        <dsp:cNvPr id="0" name=""/>
        <dsp:cNvSpPr/>
      </dsp:nvSpPr>
      <dsp:spPr>
        <a:xfrm>
          <a:off x="1490680" y="3207226"/>
          <a:ext cx="4472040" cy="701222"/>
        </a:xfrm>
        <a:prstGeom prst="rect">
          <a:avLst/>
        </a:prstGeom>
        <a:solidFill>
          <a:schemeClr val="accent5">
            <a:tint val="40000"/>
            <a:alpha val="90000"/>
            <a:hueOff val="-1684941"/>
            <a:satOff val="-5708"/>
            <a:lumOff val="-73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684941"/>
              <a:satOff val="-5708"/>
              <a:lumOff val="-7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Record the findings and implement any necessary changes</a:t>
          </a:r>
        </a:p>
      </dsp:txBody>
      <dsp:txXfrm>
        <a:off x="1490680" y="3207226"/>
        <a:ext cx="4472040" cy="701222"/>
      </dsp:txXfrm>
    </dsp:sp>
    <dsp:sp modelId="{5BD15711-65BF-714D-99B2-56841B7B93A7}">
      <dsp:nvSpPr>
        <dsp:cNvPr id="0" name=""/>
        <dsp:cNvSpPr/>
      </dsp:nvSpPr>
      <dsp:spPr>
        <a:xfrm rot="10800000">
          <a:off x="0" y="2138944"/>
          <a:ext cx="1490680" cy="107880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Evaluate</a:t>
          </a:r>
        </a:p>
      </dsp:txBody>
      <dsp:txXfrm rot="-10800000">
        <a:off x="0" y="2138944"/>
        <a:ext cx="1490680" cy="701222"/>
      </dsp:txXfrm>
    </dsp:sp>
    <dsp:sp modelId="{CBCD6452-1AC3-2B4E-AC25-E94D1681814F}">
      <dsp:nvSpPr>
        <dsp:cNvPr id="0" name=""/>
        <dsp:cNvSpPr/>
      </dsp:nvSpPr>
      <dsp:spPr>
        <a:xfrm>
          <a:off x="1490680" y="2138944"/>
          <a:ext cx="4472040" cy="701222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Evaluate the risks and decide whether existing precautions are adequate or whether more needs to be done</a:t>
          </a:r>
        </a:p>
      </dsp:txBody>
      <dsp:txXfrm>
        <a:off x="1490680" y="2138944"/>
        <a:ext cx="4472040" cy="701222"/>
      </dsp:txXfrm>
    </dsp:sp>
    <dsp:sp modelId="{3348B7B5-E6F6-D24E-B698-4890370E7C75}">
      <dsp:nvSpPr>
        <dsp:cNvPr id="0" name=""/>
        <dsp:cNvSpPr/>
      </dsp:nvSpPr>
      <dsp:spPr>
        <a:xfrm rot="10800000">
          <a:off x="0" y="1070662"/>
          <a:ext cx="1490680" cy="107880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Decide</a:t>
          </a:r>
        </a:p>
      </dsp:txBody>
      <dsp:txXfrm rot="-10800000">
        <a:off x="0" y="1070662"/>
        <a:ext cx="1490680" cy="701222"/>
      </dsp:txXfrm>
    </dsp:sp>
    <dsp:sp modelId="{97271599-2154-154F-A094-10E220096C35}">
      <dsp:nvSpPr>
        <dsp:cNvPr id="0" name=""/>
        <dsp:cNvSpPr/>
      </dsp:nvSpPr>
      <dsp:spPr>
        <a:xfrm>
          <a:off x="1490680" y="1070662"/>
          <a:ext cx="4472040" cy="701222"/>
        </a:xfrm>
        <a:prstGeom prst="rect">
          <a:avLst/>
        </a:prstGeom>
        <a:solidFill>
          <a:schemeClr val="accent5">
            <a:tint val="40000"/>
            <a:alpha val="90000"/>
            <a:hueOff val="-5054821"/>
            <a:satOff val="-17124"/>
            <a:lumOff val="-219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054821"/>
              <a:satOff val="-17124"/>
              <a:lumOff val="-2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Decide who might be harmed and how</a:t>
          </a:r>
        </a:p>
      </dsp:txBody>
      <dsp:txXfrm>
        <a:off x="1490680" y="1070662"/>
        <a:ext cx="4472040" cy="701222"/>
      </dsp:txXfrm>
    </dsp:sp>
    <dsp:sp modelId="{02434E63-AA87-1846-B167-377098F81EC5}">
      <dsp:nvSpPr>
        <dsp:cNvPr id="0" name=""/>
        <dsp:cNvSpPr/>
      </dsp:nvSpPr>
      <dsp:spPr>
        <a:xfrm rot="10800000">
          <a:off x="0" y="2380"/>
          <a:ext cx="1490680" cy="107880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Look</a:t>
          </a:r>
        </a:p>
      </dsp:txBody>
      <dsp:txXfrm rot="-10800000">
        <a:off x="0" y="2380"/>
        <a:ext cx="1490680" cy="701222"/>
      </dsp:txXfrm>
    </dsp:sp>
    <dsp:sp modelId="{A3FAC6CC-1574-D04B-8353-1DEFFF1FEEE5}">
      <dsp:nvSpPr>
        <dsp:cNvPr id="0" name=""/>
        <dsp:cNvSpPr/>
      </dsp:nvSpPr>
      <dsp:spPr>
        <a:xfrm>
          <a:off x="1490680" y="2380"/>
          <a:ext cx="4472040" cy="701222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Look for any hazards (e.g. slips, falls, trips)</a:t>
          </a:r>
        </a:p>
      </dsp:txBody>
      <dsp:txXfrm>
        <a:off x="1490680" y="2380"/>
        <a:ext cx="4472040" cy="7012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611E58-E9FE-D642-BB8C-7D70AD589183}">
      <dsp:nvSpPr>
        <dsp:cNvPr id="0" name=""/>
        <dsp:cNvSpPr/>
      </dsp:nvSpPr>
      <dsp:spPr>
        <a:xfrm>
          <a:off x="0" y="4275508"/>
          <a:ext cx="1490680" cy="7014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Review</a:t>
          </a:r>
        </a:p>
      </dsp:txBody>
      <dsp:txXfrm>
        <a:off x="0" y="4275508"/>
        <a:ext cx="1490680" cy="701432"/>
      </dsp:txXfrm>
    </dsp:sp>
    <dsp:sp modelId="{0D1052B9-5CEC-8F4C-8F61-94788BBC5927}">
      <dsp:nvSpPr>
        <dsp:cNvPr id="0" name=""/>
        <dsp:cNvSpPr/>
      </dsp:nvSpPr>
      <dsp:spPr>
        <a:xfrm>
          <a:off x="1490680" y="4275508"/>
          <a:ext cx="4472040" cy="70143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Review the risk assessment and update as necessary</a:t>
          </a:r>
        </a:p>
      </dsp:txBody>
      <dsp:txXfrm>
        <a:off x="1490680" y="4275508"/>
        <a:ext cx="4472040" cy="701432"/>
      </dsp:txXfrm>
    </dsp:sp>
    <dsp:sp modelId="{7B225716-6EF5-FD4B-80C3-25C9442AC9B1}">
      <dsp:nvSpPr>
        <dsp:cNvPr id="0" name=""/>
        <dsp:cNvSpPr/>
      </dsp:nvSpPr>
      <dsp:spPr>
        <a:xfrm rot="10800000">
          <a:off x="0" y="3207226"/>
          <a:ext cx="1490680" cy="107880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Record</a:t>
          </a:r>
        </a:p>
      </dsp:txBody>
      <dsp:txXfrm rot="-10800000">
        <a:off x="0" y="3207226"/>
        <a:ext cx="1490680" cy="701222"/>
      </dsp:txXfrm>
    </dsp:sp>
    <dsp:sp modelId="{B2F0357C-A41A-1540-AE3A-AD3B08396B8B}">
      <dsp:nvSpPr>
        <dsp:cNvPr id="0" name=""/>
        <dsp:cNvSpPr/>
      </dsp:nvSpPr>
      <dsp:spPr>
        <a:xfrm>
          <a:off x="1490680" y="3207226"/>
          <a:ext cx="4472040" cy="701222"/>
        </a:xfrm>
        <a:prstGeom prst="rect">
          <a:avLst/>
        </a:prstGeom>
        <a:solidFill>
          <a:schemeClr val="accent5">
            <a:tint val="40000"/>
            <a:alpha val="90000"/>
            <a:hueOff val="-1684941"/>
            <a:satOff val="-5708"/>
            <a:lumOff val="-73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684941"/>
              <a:satOff val="-5708"/>
              <a:lumOff val="-7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Record the findings and implement any necessary changes</a:t>
          </a:r>
        </a:p>
      </dsp:txBody>
      <dsp:txXfrm>
        <a:off x="1490680" y="3207226"/>
        <a:ext cx="4472040" cy="701222"/>
      </dsp:txXfrm>
    </dsp:sp>
    <dsp:sp modelId="{5BD15711-65BF-714D-99B2-56841B7B93A7}">
      <dsp:nvSpPr>
        <dsp:cNvPr id="0" name=""/>
        <dsp:cNvSpPr/>
      </dsp:nvSpPr>
      <dsp:spPr>
        <a:xfrm rot="10800000">
          <a:off x="0" y="2138944"/>
          <a:ext cx="1490680" cy="107880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Evaluate</a:t>
          </a:r>
        </a:p>
      </dsp:txBody>
      <dsp:txXfrm rot="-10800000">
        <a:off x="0" y="2138944"/>
        <a:ext cx="1490680" cy="701222"/>
      </dsp:txXfrm>
    </dsp:sp>
    <dsp:sp modelId="{CBCD6452-1AC3-2B4E-AC25-E94D1681814F}">
      <dsp:nvSpPr>
        <dsp:cNvPr id="0" name=""/>
        <dsp:cNvSpPr/>
      </dsp:nvSpPr>
      <dsp:spPr>
        <a:xfrm>
          <a:off x="1490680" y="2138944"/>
          <a:ext cx="4472040" cy="701222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Evaluate the risks and decide whether existing precautions are adequate or whether more needs to be done</a:t>
          </a:r>
        </a:p>
      </dsp:txBody>
      <dsp:txXfrm>
        <a:off x="1490680" y="2138944"/>
        <a:ext cx="4472040" cy="701222"/>
      </dsp:txXfrm>
    </dsp:sp>
    <dsp:sp modelId="{3348B7B5-E6F6-D24E-B698-4890370E7C75}">
      <dsp:nvSpPr>
        <dsp:cNvPr id="0" name=""/>
        <dsp:cNvSpPr/>
      </dsp:nvSpPr>
      <dsp:spPr>
        <a:xfrm rot="10800000">
          <a:off x="0" y="1070662"/>
          <a:ext cx="1490680" cy="107880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Decide</a:t>
          </a:r>
        </a:p>
      </dsp:txBody>
      <dsp:txXfrm rot="-10800000">
        <a:off x="0" y="1070662"/>
        <a:ext cx="1490680" cy="701222"/>
      </dsp:txXfrm>
    </dsp:sp>
    <dsp:sp modelId="{97271599-2154-154F-A094-10E220096C35}">
      <dsp:nvSpPr>
        <dsp:cNvPr id="0" name=""/>
        <dsp:cNvSpPr/>
      </dsp:nvSpPr>
      <dsp:spPr>
        <a:xfrm>
          <a:off x="1490680" y="1070662"/>
          <a:ext cx="4472040" cy="701222"/>
        </a:xfrm>
        <a:prstGeom prst="rect">
          <a:avLst/>
        </a:prstGeom>
        <a:solidFill>
          <a:schemeClr val="accent5">
            <a:tint val="40000"/>
            <a:alpha val="90000"/>
            <a:hueOff val="-5054821"/>
            <a:satOff val="-17124"/>
            <a:lumOff val="-219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054821"/>
              <a:satOff val="-17124"/>
              <a:lumOff val="-2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Decide who might be harmed and how</a:t>
          </a:r>
        </a:p>
      </dsp:txBody>
      <dsp:txXfrm>
        <a:off x="1490680" y="1070662"/>
        <a:ext cx="4472040" cy="701222"/>
      </dsp:txXfrm>
    </dsp:sp>
    <dsp:sp modelId="{02434E63-AA87-1846-B167-377098F81EC5}">
      <dsp:nvSpPr>
        <dsp:cNvPr id="0" name=""/>
        <dsp:cNvSpPr/>
      </dsp:nvSpPr>
      <dsp:spPr>
        <a:xfrm rot="10800000">
          <a:off x="0" y="2380"/>
          <a:ext cx="1490680" cy="107880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17" tIns="170688" rIns="106017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Look</a:t>
          </a:r>
        </a:p>
      </dsp:txBody>
      <dsp:txXfrm rot="-10800000">
        <a:off x="0" y="2380"/>
        <a:ext cx="1490680" cy="701222"/>
      </dsp:txXfrm>
    </dsp:sp>
    <dsp:sp modelId="{A3FAC6CC-1574-D04B-8353-1DEFFF1FEEE5}">
      <dsp:nvSpPr>
        <dsp:cNvPr id="0" name=""/>
        <dsp:cNvSpPr/>
      </dsp:nvSpPr>
      <dsp:spPr>
        <a:xfrm>
          <a:off x="1490680" y="2380"/>
          <a:ext cx="4472040" cy="701222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14" tIns="165100" rIns="90714" bIns="16510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Look for any hazards (e.g. slips, falls, trips)</a:t>
          </a:r>
        </a:p>
      </dsp:txBody>
      <dsp:txXfrm>
        <a:off x="1490680" y="2380"/>
        <a:ext cx="4472040" cy="7012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05518-1682-3D47-A552-D6B03DBAF2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CED2C-1EA7-3A45-A2C2-D54FE509A1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A797FD-DB51-074D-A035-8D6DFD443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9C801-53CC-0B46-93E3-655C11F38DDD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B652C-981D-794D-830C-548D40BFC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500D0-160E-784D-B444-705446D12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F499B-B382-E44A-B827-89CE601254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397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A540B-6A60-4341-8732-A9F148B2C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4693A-FF6B-964D-B218-09DB6EEA7B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28A47-FC1C-2042-A7FD-1657C81DF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9C801-53CC-0B46-93E3-655C11F38DDD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C63BA5-B88A-984F-B1E1-3AE9BCDCB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06D176-B30F-9F4C-82E6-C3B214C40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F499B-B382-E44A-B827-89CE601254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63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03F1B-65EF-6F41-ADC1-2330AB819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035D71-3445-204B-A87C-CFEA5A3FD2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1F9C8-FECA-274E-A36E-6BE477FE5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9C801-53CC-0B46-93E3-655C11F38DDD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F659B3-358C-6C49-B8EC-B2136A1A6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BE261-1279-D649-959F-C386BA3F6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F499B-B382-E44A-B827-89CE601254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098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E6E39-588A-0049-8EEC-0DE388EC4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BC4B2-D7F2-6E4F-B137-10B4C7FCFA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C196E-1E9D-A148-A396-3B5E4C078E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6DD3BE-6C10-0843-9FA9-3B826732F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9C801-53CC-0B46-93E3-655C11F38DDD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25B756-069F-964A-A004-C3780C797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6EBA57-D4AF-084F-BF34-5731E9392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F499B-B382-E44A-B827-89CE601254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924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5575E-B8C1-F64A-89FD-82EDC321F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2539EE-F737-994B-8BBD-6C60D4392F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FEF06B-D148-C946-9795-91ABB73903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8F2A4B-6061-4247-9C75-34933B5228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6F16FE-735A-7540-A8D0-E13DD3943A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E29946-2DFC-4F40-8437-02BDA5DBC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9C801-53CC-0B46-93E3-655C11F38DDD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9A572E-F2A3-624A-AD2D-CFB258FFF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71E2C8-705A-E84D-9191-6FB020D26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F499B-B382-E44A-B827-89CE601254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960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30711-71F9-B442-A1EE-48D0DF284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B86CAB-5BD6-324E-82A3-75D764CAF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9C801-53CC-0B46-93E3-655C11F38DDD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E24831-F181-9940-BCAB-A74D63C8D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FC6154-AB94-5A4D-ADD2-FE3A1F6D4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F499B-B382-E44A-B827-89CE601254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009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CE1897-471D-C44B-9E40-36608CBE2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9C801-53CC-0B46-93E3-655C11F38DDD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ED1584-34D0-5345-A77F-9DD037D62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3DDC79-9E52-0341-B184-21D78F2B4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F499B-B382-E44A-B827-89CE601254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052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FDD90-3175-AC46-B9D4-2965A5BBA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4DF1C-3C04-F94C-9721-5307C3356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2CDF74-8A2A-174B-AA54-58463CB094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861AD7-0338-D04B-B744-B6EC508E6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9C801-53CC-0B46-93E3-655C11F38DDD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C62B8C-E1CD-8840-8569-4CCB72AB7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B8BE3-951E-3741-99D9-BB6D7220F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F499B-B382-E44A-B827-89CE601254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747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F0F97-1C1C-0E44-AF2B-2342674B1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E1E6CD-BC91-E94C-9C38-93F56400E0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CE31E-A173-2849-884E-FE20BAA6DC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05BAEF-5ED1-AE4C-83F4-F0F417AA3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9C801-53CC-0B46-93E3-655C11F38DDD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61A42A-EE3F-C84A-A523-47382004C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567781-B12D-2E46-AA05-EAD1DA30C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F499B-B382-E44A-B827-89CE601254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804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66844-4805-6740-96A1-21D157710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CAFEF9-0745-E941-B40D-BAA78508B9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603E43-1B31-CC41-A7CF-277E20D3F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9C801-53CC-0B46-93E3-655C11F38DDD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5D5A13-DBFD-124D-90CC-6EFA2914C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519B08-EB85-ED42-8B9B-3D02B41AA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F499B-B382-E44A-B827-89CE601254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825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BB3761-5201-F647-8B99-201086CA72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0C1352-54EB-464C-8DEE-5E8BEF1B03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40655-4BD9-BA44-B71B-C2C935DF4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9C801-53CC-0B46-93E3-655C11F38DDD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B571BA-05DB-3844-9908-EFD8DD92B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57698B-6B6C-D444-92D2-17352D065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F499B-B382-E44A-B827-89CE601254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563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F0E42E-742F-634F-BCE9-F234A84BC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7E4060-A0B7-F54C-A6EF-D14307FDA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4E3E87-8864-0A45-80AB-7D54EB6771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59C801-53CC-0B46-93E3-655C11F38DDD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31C14F-C368-4C47-86EB-24C6E736A6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E66C21-FDFF-4148-AA0A-428149D88C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F499B-B382-E44A-B827-89CE601254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062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E1E2BB-AA76-E447-98A8-C797611417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>
            <a:normAutofit/>
          </a:bodyPr>
          <a:lstStyle/>
          <a:p>
            <a:r>
              <a:rPr lang="en-US"/>
              <a:t>Hazards and Risks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38D671-7734-8E46-9880-92C2B86B02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5031" y="4076802"/>
            <a:ext cx="5561938" cy="1534587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461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DD77B92-CB36-4B20-A59A-59625E0F0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A75F1FA-2F53-4D4B-B8E1-F53811BA2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>
                <a:latin typeface="Avenir LT Std 65 Medium"/>
                <a:cs typeface="Arial" pitchFamily="34" charset="0"/>
              </a:rPr>
              <a:t>The five steps of risk assessment</a:t>
            </a:r>
            <a:br>
              <a:rPr lang="en-GB">
                <a:latin typeface="Avenir LT Std 65 Medium"/>
                <a:cs typeface="Arial" pitchFamily="34" charset="0"/>
              </a:rPr>
            </a:br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5951855A-7BDC-4DDA-AB9B-F01865F89F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3287982"/>
              </p:ext>
            </p:extLst>
          </p:nvPr>
        </p:nvGraphicFramePr>
        <p:xfrm>
          <a:off x="5407705" y="1014154"/>
          <a:ext cx="5962720" cy="4979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4197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6060C-B7C8-4654-9424-AC1787118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0738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Hazard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A72F9-147B-4CA7-A569-5B58BE033A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0738" y="3800209"/>
            <a:ext cx="4467792" cy="241019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32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Something that has the potential to cause harm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368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anger">
            <a:extLst>
              <a:ext uri="{FF2B5EF4-FFF2-40B4-BE49-F238E27FC236}">
                <a16:creationId xmlns:a16="http://schemas.microsoft.com/office/drawing/2014/main" id="{B2690119-3B84-4095-A21E-E657169303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78572" y="1374798"/>
            <a:ext cx="4108404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196786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737AC-45EF-674B-9073-5AF70F1D6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 groups, think of as many potential hazards in a health and fitness environment as you can</a:t>
            </a:r>
          </a:p>
        </p:txBody>
      </p:sp>
    </p:spTree>
    <p:extLst>
      <p:ext uri="{BB962C8B-B14F-4D97-AF65-F5344CB8AC3E}">
        <p14:creationId xmlns:p14="http://schemas.microsoft.com/office/powerpoint/2010/main" val="3731172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834CA-EB93-F44B-978D-320858575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venir LT Std 65 Medium"/>
                <a:cs typeface="Arial" pitchFamily="34" charset="0"/>
              </a:rPr>
              <a:t>Potential hazards in a health and fitness environment</a:t>
            </a:r>
            <a:br>
              <a:rPr lang="en-GB">
                <a:solidFill>
                  <a:srgbClr val="FFFFFF"/>
                </a:solidFill>
                <a:latin typeface="Avenir LT Std 65 Medium"/>
                <a:cs typeface="Arial" pitchFamily="34" charset="0"/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D943F742-840C-9646-8756-B0206C8F0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/>
              <a:t>Equipment</a:t>
            </a:r>
          </a:p>
          <a:p>
            <a:r>
              <a:rPr lang="en-GB"/>
              <a:t>CV machines</a:t>
            </a:r>
          </a:p>
          <a:p>
            <a:r>
              <a:rPr lang="en-GB"/>
              <a:t>Resistance</a:t>
            </a:r>
          </a:p>
          <a:p>
            <a:r>
              <a:rPr lang="en-GB"/>
              <a:t>Portable equipment</a:t>
            </a:r>
          </a:p>
          <a:p>
            <a:r>
              <a:rPr lang="en-GB"/>
              <a:t>Storage of equipment</a:t>
            </a:r>
          </a:p>
          <a:p>
            <a:r>
              <a:rPr lang="en-GB"/>
              <a:t>Specific safety checks</a:t>
            </a:r>
          </a:p>
          <a:p>
            <a:r>
              <a:rPr lang="en-GB"/>
              <a:t>Reporting mechanisms</a:t>
            </a:r>
          </a:p>
          <a:p>
            <a:r>
              <a:rPr lang="en-GB"/>
              <a:t>Electrical equipment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667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307F2-7856-9F44-B114-16440211A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venir LT Std 65 Medium"/>
                <a:cs typeface="Arial" pitchFamily="34" charset="0"/>
              </a:rPr>
              <a:t>Potential hazards in a health and fitness environment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ACD15-0488-3844-81A7-9450C9609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/>
              <a:t>Working practices</a:t>
            </a:r>
          </a:p>
          <a:p>
            <a:r>
              <a:rPr lang="en-GB"/>
              <a:t>Operational procedures</a:t>
            </a:r>
          </a:p>
          <a:p>
            <a:r>
              <a:rPr lang="en-GB"/>
              <a:t>Manual handling and lifting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Customer behaviour</a:t>
            </a:r>
          </a:p>
          <a:p>
            <a:r>
              <a:rPr lang="en-GB"/>
              <a:t>Children and young adults</a:t>
            </a:r>
          </a:p>
          <a:p>
            <a:r>
              <a:rPr lang="en-GB"/>
              <a:t>Older adults</a:t>
            </a:r>
          </a:p>
          <a:p>
            <a:r>
              <a:rPr lang="en-GB"/>
              <a:t>Referral procedures</a:t>
            </a:r>
          </a:p>
          <a:p>
            <a:r>
              <a:rPr lang="en-GB"/>
              <a:t>Hygiene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816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75F1FA-2F53-4D4B-B8E1-F53811BA2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>
                <a:latin typeface="Avenir LT Std 65 Medium"/>
                <a:cs typeface="Arial" pitchFamily="34" charset="0"/>
              </a:rPr>
              <a:t>The five steps of risk assessment</a:t>
            </a:r>
            <a:br>
              <a:rPr lang="en-GB">
                <a:latin typeface="Avenir LT Std 65 Medium"/>
                <a:cs typeface="Arial" pitchFamily="34" charset="0"/>
              </a:rPr>
            </a:br>
            <a:endParaRPr lang="en-US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5951855A-7BDC-4DDA-AB9B-F01865F89FE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07705" y="1014154"/>
          <a:ext cx="5962720" cy="4979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0398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9ED51-30D2-1E4B-8CB0-39BD59AC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do we assess risk?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1850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49654-2E70-D449-B19C-5BF8ABC59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330C6CE-760C-AA48-880C-A7A1BE3C32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05" y="150709"/>
            <a:ext cx="11801846" cy="6556582"/>
          </a:xfrm>
        </p:spPr>
      </p:pic>
    </p:spTree>
    <p:extLst>
      <p:ext uri="{BB962C8B-B14F-4D97-AF65-F5344CB8AC3E}">
        <p14:creationId xmlns:p14="http://schemas.microsoft.com/office/powerpoint/2010/main" val="4237522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382946D-7992-5F41-838D-8A1710E99A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30" b="266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374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01AB216-FEC1-BC43-8AF1-6F839AEA47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72" b="3272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5632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F2A3C18-F40E-184B-9044-78833BD1EB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14" b="40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877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999F3-094C-CF4D-855C-3A37001CF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A4EB937-1D62-F64D-A530-EB3B07E1FE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365124"/>
            <a:ext cx="4040717" cy="6049531"/>
          </a:xfr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37882E14-AE03-5C45-B087-DC8B31FDCF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0484" y="365124"/>
            <a:ext cx="3424766" cy="6115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6305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D979B55-B318-4440-8051-8E658938E1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2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3801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B3DD125-4F44-6F46-B274-37D495311A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840" y="643466"/>
            <a:ext cx="548432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2805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0974AF5-6805-B24B-BC99-1DAF86D0DB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8832" y="643466"/>
            <a:ext cx="653433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563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CF559-86E4-AC43-B41B-BCC99C300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Control Measures (HSE)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10799-2A65-BB47-A6B1-1B93E839E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/>
              <a:t>Can I get rid of the hazard altogether? </a:t>
            </a:r>
          </a:p>
          <a:p>
            <a:pPr fontAlgn="base"/>
            <a:r>
              <a:rPr lang="en-GB"/>
              <a:t>If not, how can I control the risks so that harm is unlikely? </a:t>
            </a:r>
          </a:p>
          <a:p>
            <a:pPr fontAlgn="base"/>
            <a:r>
              <a:rPr lang="en-GB"/>
              <a:t>Some practical steps you could take include:</a:t>
            </a:r>
          </a:p>
          <a:p>
            <a:pPr lvl="1" fontAlgn="base"/>
            <a:r>
              <a:rPr lang="en-GB"/>
              <a:t>trying a less risky option</a:t>
            </a:r>
          </a:p>
          <a:p>
            <a:pPr lvl="1" fontAlgn="base"/>
            <a:r>
              <a:rPr lang="en-GB"/>
              <a:t>preventing access to the hazards</a:t>
            </a:r>
          </a:p>
          <a:p>
            <a:pPr lvl="1" fontAlgn="base"/>
            <a:r>
              <a:rPr lang="en-GB"/>
              <a:t>organising your work to reduce exposure to the hazard</a:t>
            </a:r>
          </a:p>
          <a:p>
            <a:pPr lvl="1" fontAlgn="base"/>
            <a:r>
              <a:rPr lang="en-GB"/>
              <a:t>issuing protective equipment</a:t>
            </a:r>
          </a:p>
          <a:p>
            <a:pPr lvl="1" fontAlgn="base"/>
            <a:r>
              <a:rPr lang="en-GB"/>
              <a:t>providing welfare facilities such as first-aid and washing facilities</a:t>
            </a:r>
          </a:p>
          <a:p>
            <a:pPr lvl="1" fontAlgn="base"/>
            <a:r>
              <a:rPr lang="en-GB"/>
              <a:t>involving and consulting with workers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3936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75F1FA-2F53-4D4B-B8E1-F53811BA2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>
                <a:latin typeface="Avenir LT Std 65 Medium"/>
                <a:cs typeface="Arial" pitchFamily="34" charset="0"/>
              </a:rPr>
              <a:t>The five steps of risk assessment</a:t>
            </a:r>
            <a:br>
              <a:rPr lang="en-GB">
                <a:latin typeface="Avenir LT Std 65 Medium"/>
                <a:cs typeface="Arial" pitchFamily="34" charset="0"/>
              </a:rPr>
            </a:br>
            <a:endParaRPr lang="en-US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5951855A-7BDC-4DDA-AB9B-F01865F89FE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07705" y="1014154"/>
          <a:ext cx="5962720" cy="4979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98521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Hazards and Risks</vt:lpstr>
      <vt:lpstr>The five steps of risk assessment </vt:lpstr>
      <vt:lpstr>Hazard</vt:lpstr>
      <vt:lpstr>In groups, think of as many potential hazards in a health and fitness environment as you can</vt:lpstr>
      <vt:lpstr>Potential hazards in a health and fitness environment </vt:lpstr>
      <vt:lpstr>Potential hazards in a health and fitness environment</vt:lpstr>
      <vt:lpstr>The five steps of risk assessment </vt:lpstr>
      <vt:lpstr>How do we assess risk?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Control Measures (HSE)</vt:lpstr>
      <vt:lpstr>The five steps of risk assessment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Hazards and Risks</dc:title>
  <dc:creator>Geraint Forster</dc:creator>
  <cp:revision>1</cp:revision>
  <dcterms:created xsi:type="dcterms:W3CDTF">2021-03-08T21:43:42Z</dcterms:created>
  <dcterms:modified xsi:type="dcterms:W3CDTF">2021-03-09T09:57:31Z</dcterms:modified>
</cp:coreProperties>
</file>