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69" r:id="rId2"/>
    <p:sldId id="272" r:id="rId3"/>
    <p:sldId id="271" r:id="rId4"/>
    <p:sldId id="270" r:id="rId5"/>
    <p:sldId id="267" r:id="rId6"/>
    <p:sldId id="26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8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96" y="-4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12A552-AA44-451E-BC02-727C924FA3AB}" type="datetimeFigureOut">
              <a:rPr lang="en-US" smtClean="0"/>
              <a:t>10/14/2013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79F923-15FB-48E3-B3E1-682CB66BDE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67420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Social, political, economic, cultural, tourism, environmental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79F923-15FB-48E3-B3E1-682CB66BDE50}" type="slidenum">
              <a:rPr lang="en-US" smtClean="0"/>
              <a:t>6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2084388" y="296863"/>
            <a:ext cx="6823075" cy="5353050"/>
            <a:chOff x="1313" y="187"/>
            <a:chExt cx="4298" cy="3372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2194" y="601"/>
              <a:ext cx="596" cy="447"/>
              <a:chOff x="0" y="0"/>
              <a:chExt cx="768" cy="576"/>
            </a:xfrm>
          </p:grpSpPr>
          <p:sp>
            <p:nvSpPr>
              <p:cNvPr id="135" name="Oval 4"/>
              <p:cNvSpPr>
                <a:spLocks noChangeArrowheads="1"/>
              </p:cNvSpPr>
              <p:nvPr/>
            </p:nvSpPr>
            <p:spPr bwMode="hidden">
              <a:xfrm>
                <a:off x="0" y="0"/>
                <a:ext cx="768" cy="576"/>
              </a:xfrm>
              <a:prstGeom prst="ellipse">
                <a:avLst/>
              </a:pr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>
                  <a:solidFill>
                    <a:srgbClr val="FFCC00"/>
                  </a:solidFill>
                </a:endParaRPr>
              </a:p>
            </p:txBody>
          </p:sp>
          <p:sp>
            <p:nvSpPr>
              <p:cNvPr id="136" name="Oval 5"/>
              <p:cNvSpPr>
                <a:spLocks noChangeArrowheads="1"/>
              </p:cNvSpPr>
              <p:nvPr/>
            </p:nvSpPr>
            <p:spPr bwMode="hidden">
              <a:xfrm>
                <a:off x="276" y="253"/>
                <a:ext cx="186" cy="107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bg2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>
                  <a:solidFill>
                    <a:srgbClr val="FFCC00"/>
                  </a:solidFill>
                </a:endParaRPr>
              </a:p>
            </p:txBody>
          </p:sp>
        </p:grpSp>
        <p:grpSp>
          <p:nvGrpSpPr>
            <p:cNvPr id="6" name="Group 6"/>
            <p:cNvGrpSpPr>
              <a:grpSpLocks/>
            </p:cNvGrpSpPr>
            <p:nvPr/>
          </p:nvGrpSpPr>
          <p:grpSpPr bwMode="auto">
            <a:xfrm>
              <a:off x="1312" y="187"/>
              <a:ext cx="4299" cy="3372"/>
              <a:chOff x="0" y="0"/>
              <a:chExt cx="5533" cy="4341"/>
            </a:xfrm>
          </p:grpSpPr>
          <p:grpSp>
            <p:nvGrpSpPr>
              <p:cNvPr id="22" name="Group 7"/>
              <p:cNvGrpSpPr>
                <a:grpSpLocks/>
              </p:cNvGrpSpPr>
              <p:nvPr/>
            </p:nvGrpSpPr>
            <p:grpSpPr bwMode="auto">
              <a:xfrm>
                <a:off x="0" y="0"/>
                <a:ext cx="5470" cy="4341"/>
                <a:chOff x="0" y="0"/>
                <a:chExt cx="5470" cy="4341"/>
              </a:xfrm>
            </p:grpSpPr>
            <p:grpSp>
              <p:nvGrpSpPr>
                <p:cNvPr id="33" name="Group 8"/>
                <p:cNvGrpSpPr>
                  <a:grpSpLocks/>
                </p:cNvGrpSpPr>
                <p:nvPr/>
              </p:nvGrpSpPr>
              <p:grpSpPr bwMode="auto">
                <a:xfrm>
                  <a:off x="1339" y="786"/>
                  <a:ext cx="2919" cy="2151"/>
                  <a:chOff x="1265" y="814"/>
                  <a:chExt cx="2919" cy="2151"/>
                </a:xfrm>
              </p:grpSpPr>
              <p:sp>
                <p:nvSpPr>
                  <p:cNvPr id="133" name="Oval 9"/>
                  <p:cNvSpPr>
                    <a:spLocks noChangeArrowheads="1"/>
                  </p:cNvSpPr>
                  <p:nvPr/>
                </p:nvSpPr>
                <p:spPr bwMode="hidden">
                  <a:xfrm>
                    <a:off x="1265" y="815"/>
                    <a:ext cx="2919" cy="2150"/>
                  </a:xfrm>
                  <a:prstGeom prst="ellipse">
                    <a:avLst/>
                  </a:prstGeom>
                  <a:gradFill rotWithShape="0">
                    <a:gsLst>
                      <a:gs pos="0">
                        <a:schemeClr val="bg2"/>
                      </a:gs>
                      <a:gs pos="100000">
                        <a:schemeClr val="bg1"/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US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34" name="Oval 10"/>
                  <p:cNvSpPr>
                    <a:spLocks noChangeArrowheads="1"/>
                  </p:cNvSpPr>
                  <p:nvPr/>
                </p:nvSpPr>
                <p:spPr bwMode="hidden">
                  <a:xfrm>
                    <a:off x="2379" y="1601"/>
                    <a:ext cx="579" cy="406"/>
                  </a:xfrm>
                  <a:prstGeom prst="ellipse">
                    <a:avLst/>
                  </a:pr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bg2"/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US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34" name="Group 11"/>
                <p:cNvGrpSpPr>
                  <a:grpSpLocks/>
                </p:cNvGrpSpPr>
                <p:nvPr/>
              </p:nvGrpSpPr>
              <p:grpSpPr bwMode="auto">
                <a:xfrm>
                  <a:off x="0" y="0"/>
                  <a:ext cx="5470" cy="4341"/>
                  <a:chOff x="0" y="0"/>
                  <a:chExt cx="5470" cy="4341"/>
                </a:xfrm>
              </p:grpSpPr>
              <p:grpSp>
                <p:nvGrpSpPr>
                  <p:cNvPr id="35" name="Group 12"/>
                  <p:cNvGrpSpPr>
                    <a:grpSpLocks/>
                  </p:cNvGrpSpPr>
                  <p:nvPr/>
                </p:nvGrpSpPr>
                <p:grpSpPr bwMode="auto">
                  <a:xfrm>
                    <a:off x="3545" y="1502"/>
                    <a:ext cx="1258" cy="2327"/>
                    <a:chOff x="3471" y="1530"/>
                    <a:chExt cx="1258" cy="2327"/>
                  </a:xfrm>
                </p:grpSpPr>
                <p:sp>
                  <p:nvSpPr>
                    <p:cNvPr id="131" name="Freeform 13"/>
                    <p:cNvSpPr>
                      <a:spLocks/>
                    </p:cNvSpPr>
                    <p:nvPr/>
                  </p:nvSpPr>
                  <p:spPr bwMode="hidden">
                    <a:xfrm rot="2711884">
                      <a:off x="2765" y="2236"/>
                      <a:ext cx="1724" cy="313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32" name="Freeform 14"/>
                    <p:cNvSpPr>
                      <a:spLocks/>
                    </p:cNvSpPr>
                    <p:nvPr/>
                  </p:nvSpPr>
                  <p:spPr bwMode="hidden">
                    <a:xfrm rot="2711884">
                      <a:off x="4022" y="3149"/>
                      <a:ext cx="924" cy="490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36" name="Group 15"/>
                  <p:cNvGrpSpPr>
                    <a:grpSpLocks/>
                  </p:cNvGrpSpPr>
                  <p:nvPr/>
                </p:nvGrpSpPr>
                <p:grpSpPr bwMode="auto">
                  <a:xfrm>
                    <a:off x="2938" y="1991"/>
                    <a:ext cx="2463" cy="1332"/>
                    <a:chOff x="2864" y="2019"/>
                    <a:chExt cx="2463" cy="1332"/>
                  </a:xfrm>
                </p:grpSpPr>
                <p:sp>
                  <p:nvSpPr>
                    <p:cNvPr id="129" name="Freeform 16"/>
                    <p:cNvSpPr>
                      <a:spLocks/>
                    </p:cNvSpPr>
                    <p:nvPr/>
                  </p:nvSpPr>
                  <p:spPr bwMode="hidden">
                    <a:xfrm rot="2104081">
                      <a:off x="2864" y="2020"/>
                      <a:ext cx="1813" cy="346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30" name="Freeform 17"/>
                    <p:cNvSpPr>
                      <a:spLocks/>
                    </p:cNvSpPr>
                    <p:nvPr/>
                  </p:nvSpPr>
                  <p:spPr bwMode="hidden">
                    <a:xfrm rot="2104081">
                      <a:off x="4352" y="2806"/>
                      <a:ext cx="974" cy="545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37" name="Group 18"/>
                  <p:cNvGrpSpPr>
                    <a:grpSpLocks/>
                  </p:cNvGrpSpPr>
                  <p:nvPr/>
                </p:nvGrpSpPr>
                <p:grpSpPr bwMode="auto">
                  <a:xfrm>
                    <a:off x="2971" y="1804"/>
                    <a:ext cx="2477" cy="1064"/>
                    <a:chOff x="2897" y="1832"/>
                    <a:chExt cx="2477" cy="1064"/>
                  </a:xfrm>
                </p:grpSpPr>
                <p:sp>
                  <p:nvSpPr>
                    <p:cNvPr id="127" name="Freeform 19"/>
                    <p:cNvSpPr>
                      <a:spLocks/>
                    </p:cNvSpPr>
                    <p:nvPr/>
                  </p:nvSpPr>
                  <p:spPr bwMode="hidden">
                    <a:xfrm rot="1582915">
                      <a:off x="2896" y="1832"/>
                      <a:ext cx="1736" cy="304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28" name="Freeform 20"/>
                    <p:cNvSpPr>
                      <a:spLocks/>
                    </p:cNvSpPr>
                    <p:nvPr/>
                  </p:nvSpPr>
                  <p:spPr bwMode="hidden">
                    <a:xfrm rot="1582915">
                      <a:off x="4442" y="2420"/>
                      <a:ext cx="932" cy="476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38" name="Group 21"/>
                  <p:cNvGrpSpPr>
                    <a:grpSpLocks/>
                  </p:cNvGrpSpPr>
                  <p:nvPr/>
                </p:nvGrpSpPr>
                <p:grpSpPr bwMode="auto">
                  <a:xfrm>
                    <a:off x="2998" y="1608"/>
                    <a:ext cx="2472" cy="927"/>
                    <a:chOff x="2924" y="1636"/>
                    <a:chExt cx="2472" cy="927"/>
                  </a:xfrm>
                </p:grpSpPr>
                <p:sp>
                  <p:nvSpPr>
                    <p:cNvPr id="125" name="Freeform 22"/>
                    <p:cNvSpPr>
                      <a:spLocks/>
                    </p:cNvSpPr>
                    <p:nvPr/>
                  </p:nvSpPr>
                  <p:spPr bwMode="hidden">
                    <a:xfrm rot="1080363">
                      <a:off x="2924" y="1636"/>
                      <a:ext cx="1677" cy="33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26" name="Freeform 23"/>
                    <p:cNvSpPr>
                      <a:spLocks/>
                    </p:cNvSpPr>
                    <p:nvPr/>
                  </p:nvSpPr>
                  <p:spPr bwMode="hidden">
                    <a:xfrm rot="1080363">
                      <a:off x="4495" y="2036"/>
                      <a:ext cx="901" cy="527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39" name="Group 24"/>
                  <p:cNvGrpSpPr>
                    <a:grpSpLocks/>
                  </p:cNvGrpSpPr>
                  <p:nvPr/>
                </p:nvGrpSpPr>
                <p:grpSpPr bwMode="auto">
                  <a:xfrm>
                    <a:off x="3032" y="1386"/>
                    <a:ext cx="2342" cy="657"/>
                    <a:chOff x="2958" y="1414"/>
                    <a:chExt cx="2342" cy="657"/>
                  </a:xfrm>
                </p:grpSpPr>
                <p:sp>
                  <p:nvSpPr>
                    <p:cNvPr id="123" name="Freeform 25"/>
                    <p:cNvSpPr>
                      <a:spLocks/>
                    </p:cNvSpPr>
                    <p:nvPr/>
                  </p:nvSpPr>
                  <p:spPr bwMode="hidden">
                    <a:xfrm rot="463793">
                      <a:off x="2958" y="1414"/>
                      <a:ext cx="1544" cy="312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24" name="Freeform 26"/>
                    <p:cNvSpPr>
                      <a:spLocks/>
                    </p:cNvSpPr>
                    <p:nvPr/>
                  </p:nvSpPr>
                  <p:spPr bwMode="hidden">
                    <a:xfrm rot="463793">
                      <a:off x="4469" y="1582"/>
                      <a:ext cx="830" cy="489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40" name="Group 27"/>
                  <p:cNvGrpSpPr>
                    <a:grpSpLocks/>
                  </p:cNvGrpSpPr>
                  <p:nvPr/>
                </p:nvGrpSpPr>
                <p:grpSpPr bwMode="auto">
                  <a:xfrm>
                    <a:off x="3057" y="1241"/>
                    <a:ext cx="2150" cy="343"/>
                    <a:chOff x="2983" y="1269"/>
                    <a:chExt cx="2150" cy="343"/>
                  </a:xfrm>
                </p:grpSpPr>
                <p:sp>
                  <p:nvSpPr>
                    <p:cNvPr id="121" name="Freeform 28"/>
                    <p:cNvSpPr>
                      <a:spLocks/>
                    </p:cNvSpPr>
                    <p:nvPr/>
                  </p:nvSpPr>
                  <p:spPr bwMode="hidden">
                    <a:xfrm rot="-84182">
                      <a:off x="2983" y="1290"/>
                      <a:ext cx="1404" cy="218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22" name="Freeform 29"/>
                    <p:cNvSpPr>
                      <a:spLocks/>
                    </p:cNvSpPr>
                    <p:nvPr/>
                  </p:nvSpPr>
                  <p:spPr bwMode="hidden">
                    <a:xfrm rot="-84182">
                      <a:off x="4379" y="1269"/>
                      <a:ext cx="754" cy="342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41" name="Group 30"/>
                  <p:cNvGrpSpPr>
                    <a:grpSpLocks/>
                  </p:cNvGrpSpPr>
                  <p:nvPr/>
                </p:nvGrpSpPr>
                <p:grpSpPr bwMode="auto">
                  <a:xfrm>
                    <a:off x="3012" y="889"/>
                    <a:ext cx="1879" cy="427"/>
                    <a:chOff x="2938" y="917"/>
                    <a:chExt cx="1879" cy="427"/>
                  </a:xfrm>
                </p:grpSpPr>
                <p:sp>
                  <p:nvSpPr>
                    <p:cNvPr id="119" name="Freeform 31"/>
                    <p:cNvSpPr>
                      <a:spLocks/>
                    </p:cNvSpPr>
                    <p:nvPr/>
                  </p:nvSpPr>
                  <p:spPr bwMode="hidden">
                    <a:xfrm rot="-802576">
                      <a:off x="2938" y="1129"/>
                      <a:ext cx="1233" cy="21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20" name="Freeform 32"/>
                    <p:cNvSpPr>
                      <a:spLocks/>
                    </p:cNvSpPr>
                    <p:nvPr/>
                  </p:nvSpPr>
                  <p:spPr bwMode="hidden">
                    <a:xfrm rot="-802576">
                      <a:off x="4155" y="918"/>
                      <a:ext cx="662" cy="337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42" name="Group 33"/>
                  <p:cNvGrpSpPr>
                    <a:grpSpLocks/>
                  </p:cNvGrpSpPr>
                  <p:nvPr/>
                </p:nvGrpSpPr>
                <p:grpSpPr bwMode="auto">
                  <a:xfrm>
                    <a:off x="711" y="1625"/>
                    <a:ext cx="1257" cy="2326"/>
                    <a:chOff x="637" y="1653"/>
                    <a:chExt cx="1257" cy="2326"/>
                  </a:xfrm>
                </p:grpSpPr>
                <p:sp>
                  <p:nvSpPr>
                    <p:cNvPr id="117" name="Freeform 34"/>
                    <p:cNvSpPr>
                      <a:spLocks/>
                    </p:cNvSpPr>
                    <p:nvPr/>
                  </p:nvSpPr>
                  <p:spPr bwMode="hidden">
                    <a:xfrm rot="18888116" flipH="1">
                      <a:off x="876" y="2358"/>
                      <a:ext cx="1724" cy="313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18" name="Freeform 35"/>
                    <p:cNvSpPr>
                      <a:spLocks/>
                    </p:cNvSpPr>
                    <p:nvPr/>
                  </p:nvSpPr>
                  <p:spPr bwMode="hidden">
                    <a:xfrm rot="18888116" flipH="1">
                      <a:off x="419" y="3271"/>
                      <a:ext cx="926" cy="490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43" name="Group 36"/>
                  <p:cNvGrpSpPr>
                    <a:grpSpLocks/>
                  </p:cNvGrpSpPr>
                  <p:nvPr/>
                </p:nvGrpSpPr>
                <p:grpSpPr bwMode="auto">
                  <a:xfrm>
                    <a:off x="69" y="2168"/>
                    <a:ext cx="2463" cy="1332"/>
                    <a:chOff x="-5" y="2196"/>
                    <a:chExt cx="2463" cy="1332"/>
                  </a:xfrm>
                </p:grpSpPr>
                <p:sp>
                  <p:nvSpPr>
                    <p:cNvPr id="115" name="Freeform 37"/>
                    <p:cNvSpPr>
                      <a:spLocks/>
                    </p:cNvSpPr>
                    <p:nvPr/>
                  </p:nvSpPr>
                  <p:spPr bwMode="hidden">
                    <a:xfrm rot="19495919" flipH="1">
                      <a:off x="644" y="2196"/>
                      <a:ext cx="1813" cy="348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16" name="Freeform 38"/>
                    <p:cNvSpPr>
                      <a:spLocks/>
                    </p:cNvSpPr>
                    <p:nvPr/>
                  </p:nvSpPr>
                  <p:spPr bwMode="hidden">
                    <a:xfrm rot="19495919" flipH="1">
                      <a:off x="-5" y="2984"/>
                      <a:ext cx="974" cy="545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44" name="Group 39"/>
                  <p:cNvGrpSpPr>
                    <a:grpSpLocks/>
                  </p:cNvGrpSpPr>
                  <p:nvPr/>
                </p:nvGrpSpPr>
                <p:grpSpPr bwMode="auto">
                  <a:xfrm>
                    <a:off x="22" y="1981"/>
                    <a:ext cx="2477" cy="1064"/>
                    <a:chOff x="-52" y="2009"/>
                    <a:chExt cx="2477" cy="1064"/>
                  </a:xfrm>
                </p:grpSpPr>
                <p:sp>
                  <p:nvSpPr>
                    <p:cNvPr id="113" name="Freeform 40"/>
                    <p:cNvSpPr>
                      <a:spLocks/>
                    </p:cNvSpPr>
                    <p:nvPr/>
                  </p:nvSpPr>
                  <p:spPr bwMode="hidden">
                    <a:xfrm rot="20017085" flipH="1">
                      <a:off x="689" y="2009"/>
                      <a:ext cx="1736" cy="304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14" name="Freeform 41"/>
                    <p:cNvSpPr>
                      <a:spLocks/>
                    </p:cNvSpPr>
                    <p:nvPr/>
                  </p:nvSpPr>
                  <p:spPr bwMode="hidden">
                    <a:xfrm rot="20017085" flipH="1">
                      <a:off x="-52" y="2596"/>
                      <a:ext cx="932" cy="476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45" name="Group 42"/>
                  <p:cNvGrpSpPr>
                    <a:grpSpLocks/>
                  </p:cNvGrpSpPr>
                  <p:nvPr/>
                </p:nvGrpSpPr>
                <p:grpSpPr bwMode="auto">
                  <a:xfrm>
                    <a:off x="0" y="1785"/>
                    <a:ext cx="2472" cy="927"/>
                    <a:chOff x="-74" y="1813"/>
                    <a:chExt cx="2472" cy="927"/>
                  </a:xfrm>
                </p:grpSpPr>
                <p:sp>
                  <p:nvSpPr>
                    <p:cNvPr id="111" name="Freeform 43"/>
                    <p:cNvSpPr>
                      <a:spLocks/>
                    </p:cNvSpPr>
                    <p:nvPr/>
                  </p:nvSpPr>
                  <p:spPr bwMode="hidden">
                    <a:xfrm rot="20519637" flipH="1">
                      <a:off x="721" y="1814"/>
                      <a:ext cx="1677" cy="33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12" name="Freeform 44"/>
                    <p:cNvSpPr>
                      <a:spLocks/>
                    </p:cNvSpPr>
                    <p:nvPr/>
                  </p:nvSpPr>
                  <p:spPr bwMode="hidden">
                    <a:xfrm rot="20519637" flipH="1">
                      <a:off x="-74" y="2214"/>
                      <a:ext cx="901" cy="527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46" name="Group 183"/>
                  <p:cNvGrpSpPr>
                    <a:grpSpLocks/>
                  </p:cNvGrpSpPr>
                  <p:nvPr/>
                </p:nvGrpSpPr>
                <p:grpSpPr bwMode="auto">
                  <a:xfrm>
                    <a:off x="96" y="1563"/>
                    <a:ext cx="2342" cy="657"/>
                    <a:chOff x="22" y="1591"/>
                    <a:chExt cx="2342" cy="657"/>
                  </a:xfrm>
                </p:grpSpPr>
                <p:sp>
                  <p:nvSpPr>
                    <p:cNvPr id="109" name="Freeform 46"/>
                    <p:cNvSpPr>
                      <a:spLocks/>
                    </p:cNvSpPr>
                    <p:nvPr/>
                  </p:nvSpPr>
                  <p:spPr bwMode="hidden">
                    <a:xfrm rot="21136207" flipH="1">
                      <a:off x="819" y="1591"/>
                      <a:ext cx="1544" cy="312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10" name="Freeform 47"/>
                    <p:cNvSpPr>
                      <a:spLocks/>
                    </p:cNvSpPr>
                    <p:nvPr/>
                  </p:nvSpPr>
                  <p:spPr bwMode="hidden">
                    <a:xfrm rot="21136207" flipH="1">
                      <a:off x="23" y="1758"/>
                      <a:ext cx="830" cy="489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47" name="Group 48"/>
                  <p:cNvGrpSpPr>
                    <a:grpSpLocks/>
                  </p:cNvGrpSpPr>
                  <p:nvPr/>
                </p:nvGrpSpPr>
                <p:grpSpPr bwMode="auto">
                  <a:xfrm>
                    <a:off x="263" y="1418"/>
                    <a:ext cx="2150" cy="343"/>
                    <a:chOff x="189" y="1446"/>
                    <a:chExt cx="2150" cy="343"/>
                  </a:xfrm>
                </p:grpSpPr>
                <p:sp>
                  <p:nvSpPr>
                    <p:cNvPr id="107" name="Freeform 49"/>
                    <p:cNvSpPr>
                      <a:spLocks/>
                    </p:cNvSpPr>
                    <p:nvPr/>
                  </p:nvSpPr>
                  <p:spPr bwMode="hidden">
                    <a:xfrm rot="84182" flipH="1">
                      <a:off x="935" y="1466"/>
                      <a:ext cx="1404" cy="219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08" name="Freeform 50"/>
                    <p:cNvSpPr>
                      <a:spLocks/>
                    </p:cNvSpPr>
                    <p:nvPr/>
                  </p:nvSpPr>
                  <p:spPr bwMode="hidden">
                    <a:xfrm rot="84182" flipH="1">
                      <a:off x="189" y="1445"/>
                      <a:ext cx="754" cy="344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48" name="Group 51"/>
                  <p:cNvGrpSpPr>
                    <a:grpSpLocks/>
                  </p:cNvGrpSpPr>
                  <p:nvPr/>
                </p:nvGrpSpPr>
                <p:grpSpPr bwMode="auto">
                  <a:xfrm>
                    <a:off x="579" y="1066"/>
                    <a:ext cx="1879" cy="427"/>
                    <a:chOff x="505" y="1094"/>
                    <a:chExt cx="1879" cy="427"/>
                  </a:xfrm>
                </p:grpSpPr>
                <p:sp>
                  <p:nvSpPr>
                    <p:cNvPr id="105" name="Freeform 52"/>
                    <p:cNvSpPr>
                      <a:spLocks/>
                    </p:cNvSpPr>
                    <p:nvPr/>
                  </p:nvSpPr>
                  <p:spPr bwMode="hidden">
                    <a:xfrm rot="802576" flipH="1">
                      <a:off x="1151" y="1306"/>
                      <a:ext cx="1233" cy="21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06" name="Freeform 53"/>
                    <p:cNvSpPr>
                      <a:spLocks/>
                    </p:cNvSpPr>
                    <p:nvPr/>
                  </p:nvSpPr>
                  <p:spPr bwMode="hidden">
                    <a:xfrm rot="802576" flipH="1">
                      <a:off x="505" y="1094"/>
                      <a:ext cx="662" cy="339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49" name="Group 54"/>
                  <p:cNvGrpSpPr>
                    <a:grpSpLocks/>
                  </p:cNvGrpSpPr>
                  <p:nvPr/>
                </p:nvGrpSpPr>
                <p:grpSpPr bwMode="auto">
                  <a:xfrm>
                    <a:off x="690" y="871"/>
                    <a:ext cx="1850" cy="554"/>
                    <a:chOff x="616" y="899"/>
                    <a:chExt cx="1850" cy="554"/>
                  </a:xfrm>
                </p:grpSpPr>
                <p:sp>
                  <p:nvSpPr>
                    <p:cNvPr id="103" name="Freeform 55"/>
                    <p:cNvSpPr>
                      <a:spLocks/>
                    </p:cNvSpPr>
                    <p:nvPr/>
                  </p:nvSpPr>
                  <p:spPr bwMode="hidden">
                    <a:xfrm rot="1277471" flipH="1">
                      <a:off x="1232" y="1238"/>
                      <a:ext cx="1233" cy="21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04" name="Freeform 56"/>
                    <p:cNvSpPr>
                      <a:spLocks/>
                    </p:cNvSpPr>
                    <p:nvPr/>
                  </p:nvSpPr>
                  <p:spPr bwMode="hidden">
                    <a:xfrm rot="1277471" flipH="1">
                      <a:off x="616" y="900"/>
                      <a:ext cx="662" cy="337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50" name="Group 57"/>
                  <p:cNvGrpSpPr>
                    <a:grpSpLocks/>
                  </p:cNvGrpSpPr>
                  <p:nvPr/>
                </p:nvGrpSpPr>
                <p:grpSpPr bwMode="auto">
                  <a:xfrm>
                    <a:off x="911" y="589"/>
                    <a:ext cx="1767" cy="743"/>
                    <a:chOff x="911" y="589"/>
                    <a:chExt cx="1767" cy="743"/>
                  </a:xfrm>
                </p:grpSpPr>
                <p:sp>
                  <p:nvSpPr>
                    <p:cNvPr id="101" name="Freeform 58"/>
                    <p:cNvSpPr>
                      <a:spLocks/>
                    </p:cNvSpPr>
                    <p:nvPr/>
                  </p:nvSpPr>
                  <p:spPr bwMode="hidden">
                    <a:xfrm rot="2028410" flipH="1">
                      <a:off x="1445" y="1117"/>
                      <a:ext cx="1233" cy="21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02" name="Freeform 59"/>
                    <p:cNvSpPr>
                      <a:spLocks/>
                    </p:cNvSpPr>
                    <p:nvPr/>
                  </p:nvSpPr>
                  <p:spPr bwMode="hidden">
                    <a:xfrm rot="2028410" flipH="1">
                      <a:off x="911" y="590"/>
                      <a:ext cx="662" cy="337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51" name="Group 60"/>
                  <p:cNvGrpSpPr>
                    <a:grpSpLocks/>
                  </p:cNvGrpSpPr>
                  <p:nvPr/>
                </p:nvGrpSpPr>
                <p:grpSpPr bwMode="auto">
                  <a:xfrm>
                    <a:off x="1120" y="300"/>
                    <a:ext cx="1693" cy="892"/>
                    <a:chOff x="1120" y="300"/>
                    <a:chExt cx="1693" cy="892"/>
                  </a:xfrm>
                </p:grpSpPr>
                <p:sp>
                  <p:nvSpPr>
                    <p:cNvPr id="99" name="Freeform 61"/>
                    <p:cNvSpPr>
                      <a:spLocks/>
                    </p:cNvSpPr>
                    <p:nvPr/>
                  </p:nvSpPr>
                  <p:spPr bwMode="hidden">
                    <a:xfrm rot="2664424" flipH="1">
                      <a:off x="1562" y="977"/>
                      <a:ext cx="1251" cy="21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00" name="Freeform 62"/>
                    <p:cNvSpPr>
                      <a:spLocks/>
                    </p:cNvSpPr>
                    <p:nvPr/>
                  </p:nvSpPr>
                  <p:spPr bwMode="hidden">
                    <a:xfrm rot="2664424" flipH="1">
                      <a:off x="1120" y="300"/>
                      <a:ext cx="672" cy="339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52" name="Group 63"/>
                  <p:cNvGrpSpPr>
                    <a:grpSpLocks/>
                  </p:cNvGrpSpPr>
                  <p:nvPr/>
                </p:nvGrpSpPr>
                <p:grpSpPr bwMode="auto">
                  <a:xfrm>
                    <a:off x="1707" y="76"/>
                    <a:ext cx="778" cy="1512"/>
                    <a:chOff x="1633" y="104"/>
                    <a:chExt cx="778" cy="1512"/>
                  </a:xfrm>
                </p:grpSpPr>
                <p:sp>
                  <p:nvSpPr>
                    <p:cNvPr id="97" name="Freeform 64"/>
                    <p:cNvSpPr>
                      <a:spLocks/>
                    </p:cNvSpPr>
                    <p:nvPr/>
                  </p:nvSpPr>
                  <p:spPr bwMode="hidden">
                    <a:xfrm rot="3473776" flipH="1">
                      <a:off x="1753" y="959"/>
                      <a:ext cx="1101" cy="21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98" name="Freeform 65"/>
                    <p:cNvSpPr>
                      <a:spLocks/>
                    </p:cNvSpPr>
                    <p:nvPr/>
                  </p:nvSpPr>
                  <p:spPr bwMode="hidden">
                    <a:xfrm rot="3473776" flipH="1">
                      <a:off x="1506" y="230"/>
                      <a:ext cx="591" cy="338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53" name="Group 66"/>
                  <p:cNvGrpSpPr>
                    <a:grpSpLocks/>
                  </p:cNvGrpSpPr>
                  <p:nvPr/>
                </p:nvGrpSpPr>
                <p:grpSpPr bwMode="auto">
                  <a:xfrm>
                    <a:off x="2009" y="0"/>
                    <a:ext cx="634" cy="1534"/>
                    <a:chOff x="1935" y="28"/>
                    <a:chExt cx="634" cy="1534"/>
                  </a:xfrm>
                </p:grpSpPr>
                <p:sp>
                  <p:nvSpPr>
                    <p:cNvPr id="95" name="Freeform 67"/>
                    <p:cNvSpPr>
                      <a:spLocks/>
                    </p:cNvSpPr>
                    <p:nvPr/>
                  </p:nvSpPr>
                  <p:spPr bwMode="hidden">
                    <a:xfrm rot="4126480" flipH="1">
                      <a:off x="1932" y="925"/>
                      <a:ext cx="1061" cy="21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96" name="Freeform 68"/>
                    <p:cNvSpPr>
                      <a:spLocks/>
                    </p:cNvSpPr>
                    <p:nvPr/>
                  </p:nvSpPr>
                  <p:spPr bwMode="hidden">
                    <a:xfrm rot="4126480" flipH="1">
                      <a:off x="1819" y="144"/>
                      <a:ext cx="570" cy="338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54" name="Group 69"/>
                  <p:cNvGrpSpPr>
                    <a:grpSpLocks/>
                  </p:cNvGrpSpPr>
                  <p:nvPr/>
                </p:nvGrpSpPr>
                <p:grpSpPr bwMode="auto">
                  <a:xfrm>
                    <a:off x="2896" y="644"/>
                    <a:ext cx="1845" cy="566"/>
                    <a:chOff x="2822" y="672"/>
                    <a:chExt cx="1845" cy="566"/>
                  </a:xfrm>
                </p:grpSpPr>
                <p:sp>
                  <p:nvSpPr>
                    <p:cNvPr id="93" name="Freeform 70"/>
                    <p:cNvSpPr>
                      <a:spLocks/>
                    </p:cNvSpPr>
                    <p:nvPr/>
                  </p:nvSpPr>
                  <p:spPr bwMode="hidden">
                    <a:xfrm rot="-1325434">
                      <a:off x="2822" y="1023"/>
                      <a:ext cx="1233" cy="21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94" name="Freeform 71"/>
                    <p:cNvSpPr>
                      <a:spLocks/>
                    </p:cNvSpPr>
                    <p:nvPr/>
                  </p:nvSpPr>
                  <p:spPr bwMode="hidden">
                    <a:xfrm rot="-1325434">
                      <a:off x="4005" y="672"/>
                      <a:ext cx="663" cy="339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55" name="Group 72"/>
                  <p:cNvGrpSpPr>
                    <a:grpSpLocks/>
                  </p:cNvGrpSpPr>
                  <p:nvPr/>
                </p:nvGrpSpPr>
                <p:grpSpPr bwMode="auto">
                  <a:xfrm>
                    <a:off x="2757" y="417"/>
                    <a:ext cx="1781" cy="717"/>
                    <a:chOff x="2683" y="445"/>
                    <a:chExt cx="1781" cy="717"/>
                  </a:xfrm>
                </p:grpSpPr>
                <p:sp>
                  <p:nvSpPr>
                    <p:cNvPr id="91" name="Freeform 73"/>
                    <p:cNvSpPr>
                      <a:spLocks/>
                    </p:cNvSpPr>
                    <p:nvPr/>
                  </p:nvSpPr>
                  <p:spPr bwMode="hidden">
                    <a:xfrm rot="-1921064">
                      <a:off x="2683" y="947"/>
                      <a:ext cx="1233" cy="21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92" name="Freeform 74"/>
                    <p:cNvSpPr>
                      <a:spLocks/>
                    </p:cNvSpPr>
                    <p:nvPr/>
                  </p:nvSpPr>
                  <p:spPr bwMode="hidden">
                    <a:xfrm rot="-1921064">
                      <a:off x="3803" y="445"/>
                      <a:ext cx="662" cy="339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sp>
                <p:nvSpPr>
                  <p:cNvPr id="56" name="Freeform 75"/>
                  <p:cNvSpPr>
                    <a:spLocks/>
                  </p:cNvSpPr>
                  <p:nvPr/>
                </p:nvSpPr>
                <p:spPr bwMode="hidden">
                  <a:xfrm rot="4578755" flipH="1">
                    <a:off x="2176" y="949"/>
                    <a:ext cx="1026" cy="144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57" name="Freeform 76"/>
                  <p:cNvSpPr>
                    <a:spLocks/>
                  </p:cNvSpPr>
                  <p:nvPr/>
                </p:nvSpPr>
                <p:spPr bwMode="hidden">
                  <a:xfrm rot="4578755" flipH="1">
                    <a:off x="2199" y="196"/>
                    <a:ext cx="552" cy="229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grpSp>
                <p:nvGrpSpPr>
                  <p:cNvPr id="58" name="Group 77"/>
                  <p:cNvGrpSpPr>
                    <a:grpSpLocks/>
                  </p:cNvGrpSpPr>
                  <p:nvPr/>
                </p:nvGrpSpPr>
                <p:grpSpPr bwMode="auto">
                  <a:xfrm>
                    <a:off x="2874" y="13"/>
                    <a:ext cx="640" cy="1520"/>
                    <a:chOff x="2800" y="41"/>
                    <a:chExt cx="640" cy="1520"/>
                  </a:xfrm>
                </p:grpSpPr>
                <p:sp>
                  <p:nvSpPr>
                    <p:cNvPr id="89" name="Freeform 78"/>
                    <p:cNvSpPr>
                      <a:spLocks/>
                    </p:cNvSpPr>
                    <p:nvPr/>
                  </p:nvSpPr>
                  <p:spPr bwMode="hidden">
                    <a:xfrm rot="-3857755">
                      <a:off x="2361" y="938"/>
                      <a:ext cx="1062" cy="184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90" name="Freeform 79"/>
                    <p:cNvSpPr>
                      <a:spLocks/>
                    </p:cNvSpPr>
                    <p:nvPr/>
                  </p:nvSpPr>
                  <p:spPr bwMode="hidden">
                    <a:xfrm rot="-3857755">
                      <a:off x="3010" y="182"/>
                      <a:ext cx="570" cy="288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59" name="Group 80"/>
                  <p:cNvGrpSpPr>
                    <a:grpSpLocks/>
                  </p:cNvGrpSpPr>
                  <p:nvPr/>
                </p:nvGrpSpPr>
                <p:grpSpPr bwMode="auto">
                  <a:xfrm>
                    <a:off x="3008" y="135"/>
                    <a:ext cx="1017" cy="1464"/>
                    <a:chOff x="2934" y="163"/>
                    <a:chExt cx="1017" cy="1464"/>
                  </a:xfrm>
                </p:grpSpPr>
                <p:sp>
                  <p:nvSpPr>
                    <p:cNvPr id="87" name="Freeform 81"/>
                    <p:cNvSpPr>
                      <a:spLocks/>
                    </p:cNvSpPr>
                    <p:nvPr/>
                  </p:nvSpPr>
                  <p:spPr bwMode="hidden">
                    <a:xfrm rot="-2777260">
                      <a:off x="2492" y="914"/>
                      <a:ext cx="1155" cy="270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88" name="Freeform 82"/>
                    <p:cNvSpPr>
                      <a:spLocks/>
                    </p:cNvSpPr>
                    <p:nvPr/>
                  </p:nvSpPr>
                  <p:spPr bwMode="hidden">
                    <a:xfrm rot="-2777260">
                      <a:off x="3429" y="262"/>
                      <a:ext cx="621" cy="423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60" name="Group 83"/>
                  <p:cNvGrpSpPr>
                    <a:grpSpLocks/>
                  </p:cNvGrpSpPr>
                  <p:nvPr/>
                </p:nvGrpSpPr>
                <p:grpSpPr bwMode="auto">
                  <a:xfrm>
                    <a:off x="2804" y="4"/>
                    <a:ext cx="243" cy="1448"/>
                    <a:chOff x="2730" y="32"/>
                    <a:chExt cx="243" cy="1448"/>
                  </a:xfrm>
                </p:grpSpPr>
                <p:sp>
                  <p:nvSpPr>
                    <p:cNvPr id="85" name="Freeform 222"/>
                    <p:cNvSpPr>
                      <a:spLocks/>
                    </p:cNvSpPr>
                    <p:nvPr/>
                  </p:nvSpPr>
                  <p:spPr bwMode="hidden">
                    <a:xfrm rot="-4903748">
                      <a:off x="2297" y="960"/>
                      <a:ext cx="954" cy="86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86" name="Freeform 223"/>
                    <p:cNvSpPr>
                      <a:spLocks/>
                    </p:cNvSpPr>
                    <p:nvPr/>
                  </p:nvSpPr>
                  <p:spPr bwMode="hidden">
                    <a:xfrm rot="-4903748">
                      <a:off x="2649" y="221"/>
                      <a:ext cx="512" cy="134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61" name="Group 86"/>
                  <p:cNvGrpSpPr>
                    <a:grpSpLocks/>
                  </p:cNvGrpSpPr>
                  <p:nvPr/>
                </p:nvGrpSpPr>
                <p:grpSpPr bwMode="auto">
                  <a:xfrm>
                    <a:off x="1017" y="1741"/>
                    <a:ext cx="1085" cy="2450"/>
                    <a:chOff x="943" y="1769"/>
                    <a:chExt cx="1085" cy="2450"/>
                  </a:xfrm>
                </p:grpSpPr>
                <p:sp>
                  <p:nvSpPr>
                    <p:cNvPr id="83" name="Freeform 87"/>
                    <p:cNvSpPr>
                      <a:spLocks/>
                    </p:cNvSpPr>
                    <p:nvPr/>
                  </p:nvSpPr>
                  <p:spPr bwMode="hidden">
                    <a:xfrm rot="18335692" flipH="1">
                      <a:off x="1010" y="2475"/>
                      <a:ext cx="1724" cy="311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84" name="Freeform 88"/>
                    <p:cNvSpPr>
                      <a:spLocks/>
                    </p:cNvSpPr>
                    <p:nvPr/>
                  </p:nvSpPr>
                  <p:spPr bwMode="hidden">
                    <a:xfrm rot="18335692" flipH="1">
                      <a:off x="726" y="3511"/>
                      <a:ext cx="924" cy="490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62" name="Group 89"/>
                  <p:cNvGrpSpPr>
                    <a:grpSpLocks/>
                  </p:cNvGrpSpPr>
                  <p:nvPr/>
                </p:nvGrpSpPr>
                <p:grpSpPr bwMode="auto">
                  <a:xfrm>
                    <a:off x="1529" y="1908"/>
                    <a:ext cx="766" cy="2373"/>
                    <a:chOff x="1455" y="1936"/>
                    <a:chExt cx="766" cy="2373"/>
                  </a:xfrm>
                </p:grpSpPr>
                <p:sp>
                  <p:nvSpPr>
                    <p:cNvPr id="81" name="Freeform 90"/>
                    <p:cNvSpPr>
                      <a:spLocks/>
                    </p:cNvSpPr>
                    <p:nvPr/>
                  </p:nvSpPr>
                  <p:spPr bwMode="hidden">
                    <a:xfrm rot="17542885" flipH="1">
                      <a:off x="1268" y="2578"/>
                      <a:ext cx="1595" cy="311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82" name="Freeform 91"/>
                    <p:cNvSpPr>
                      <a:spLocks/>
                    </p:cNvSpPr>
                    <p:nvPr/>
                  </p:nvSpPr>
                  <p:spPr bwMode="hidden">
                    <a:xfrm rot="17542885" flipH="1">
                      <a:off x="1272" y="3635"/>
                      <a:ext cx="856" cy="490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63" name="Group 92"/>
                  <p:cNvGrpSpPr>
                    <a:grpSpLocks/>
                  </p:cNvGrpSpPr>
                  <p:nvPr/>
                </p:nvGrpSpPr>
                <p:grpSpPr bwMode="auto">
                  <a:xfrm rot="88588">
                    <a:off x="2061" y="1962"/>
                    <a:ext cx="459" cy="2329"/>
                    <a:chOff x="1956" y="1990"/>
                    <a:chExt cx="492" cy="2604"/>
                  </a:xfrm>
                </p:grpSpPr>
                <p:sp>
                  <p:nvSpPr>
                    <p:cNvPr id="79" name="Freeform 93"/>
                    <p:cNvSpPr>
                      <a:spLocks/>
                    </p:cNvSpPr>
                    <p:nvPr/>
                  </p:nvSpPr>
                  <p:spPr bwMode="hidden">
                    <a:xfrm rot="16782062" flipH="1">
                      <a:off x="1441" y="2694"/>
                      <a:ext cx="1711" cy="301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80" name="Freeform 94"/>
                    <p:cNvSpPr>
                      <a:spLocks/>
                    </p:cNvSpPr>
                    <p:nvPr/>
                  </p:nvSpPr>
                  <p:spPr bwMode="hidden">
                    <a:xfrm rot="16782062" flipH="1">
                      <a:off x="1732" y="3897"/>
                      <a:ext cx="918" cy="473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64" name="Group 95"/>
                  <p:cNvGrpSpPr>
                    <a:grpSpLocks/>
                  </p:cNvGrpSpPr>
                  <p:nvPr/>
                </p:nvGrpSpPr>
                <p:grpSpPr bwMode="auto">
                  <a:xfrm>
                    <a:off x="3408" y="1689"/>
                    <a:ext cx="1125" cy="2426"/>
                    <a:chOff x="3334" y="1717"/>
                    <a:chExt cx="1125" cy="2426"/>
                  </a:xfrm>
                </p:grpSpPr>
                <p:sp>
                  <p:nvSpPr>
                    <p:cNvPr id="77" name="Freeform 96"/>
                    <p:cNvSpPr>
                      <a:spLocks/>
                    </p:cNvSpPr>
                    <p:nvPr/>
                  </p:nvSpPr>
                  <p:spPr bwMode="hidden">
                    <a:xfrm rot="3144576">
                      <a:off x="2628" y="2423"/>
                      <a:ext cx="1724" cy="311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78" name="Freeform 97"/>
                    <p:cNvSpPr>
                      <a:spLocks/>
                    </p:cNvSpPr>
                    <p:nvPr/>
                  </p:nvSpPr>
                  <p:spPr bwMode="hidden">
                    <a:xfrm rot="3144576">
                      <a:off x="3752" y="3435"/>
                      <a:ext cx="924" cy="490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65" name="Group 98"/>
                  <p:cNvGrpSpPr>
                    <a:grpSpLocks/>
                  </p:cNvGrpSpPr>
                  <p:nvPr/>
                </p:nvGrpSpPr>
                <p:grpSpPr bwMode="auto">
                  <a:xfrm>
                    <a:off x="3255" y="1838"/>
                    <a:ext cx="883" cy="2426"/>
                    <a:chOff x="3181" y="1866"/>
                    <a:chExt cx="883" cy="2426"/>
                  </a:xfrm>
                </p:grpSpPr>
                <p:sp>
                  <p:nvSpPr>
                    <p:cNvPr id="75" name="Freeform 99"/>
                    <p:cNvSpPr>
                      <a:spLocks/>
                    </p:cNvSpPr>
                    <p:nvPr/>
                  </p:nvSpPr>
                  <p:spPr bwMode="hidden">
                    <a:xfrm rot="3745735">
                      <a:off x="2506" y="2542"/>
                      <a:ext cx="1649" cy="299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76" name="Freeform 100"/>
                    <p:cNvSpPr>
                      <a:spLocks/>
                    </p:cNvSpPr>
                    <p:nvPr/>
                  </p:nvSpPr>
                  <p:spPr bwMode="hidden">
                    <a:xfrm rot="3745735">
                      <a:off x="3387" y="3615"/>
                      <a:ext cx="884" cy="468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66" name="Group 101"/>
                  <p:cNvGrpSpPr>
                    <a:grpSpLocks/>
                  </p:cNvGrpSpPr>
                  <p:nvPr/>
                </p:nvGrpSpPr>
                <p:grpSpPr bwMode="auto">
                  <a:xfrm>
                    <a:off x="3080" y="1955"/>
                    <a:ext cx="619" cy="2386"/>
                    <a:chOff x="3006" y="1983"/>
                    <a:chExt cx="619" cy="2386"/>
                  </a:xfrm>
                </p:grpSpPr>
                <p:sp>
                  <p:nvSpPr>
                    <p:cNvPr id="73" name="Freeform 102"/>
                    <p:cNvSpPr>
                      <a:spLocks/>
                    </p:cNvSpPr>
                    <p:nvPr/>
                  </p:nvSpPr>
                  <p:spPr bwMode="hidden">
                    <a:xfrm rot="4286818">
                      <a:off x="2329" y="2661"/>
                      <a:ext cx="1600" cy="246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74" name="Freeform 103"/>
                    <p:cNvSpPr>
                      <a:spLocks/>
                    </p:cNvSpPr>
                    <p:nvPr/>
                  </p:nvSpPr>
                  <p:spPr bwMode="hidden">
                    <a:xfrm rot="4286818">
                      <a:off x="3003" y="3747"/>
                      <a:ext cx="859" cy="386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67" name="Group 104"/>
                  <p:cNvGrpSpPr>
                    <a:grpSpLocks/>
                  </p:cNvGrpSpPr>
                  <p:nvPr/>
                </p:nvGrpSpPr>
                <p:grpSpPr bwMode="auto">
                  <a:xfrm>
                    <a:off x="2893" y="2073"/>
                    <a:ext cx="405" cy="2219"/>
                    <a:chOff x="2819" y="2101"/>
                    <a:chExt cx="405" cy="2219"/>
                  </a:xfrm>
                </p:grpSpPr>
                <p:sp>
                  <p:nvSpPr>
                    <p:cNvPr id="71" name="Freeform 105"/>
                    <p:cNvSpPr>
                      <a:spLocks/>
                    </p:cNvSpPr>
                    <p:nvPr/>
                  </p:nvSpPr>
                  <p:spPr bwMode="hidden">
                    <a:xfrm rot="4898956">
                      <a:off x="2206" y="2713"/>
                      <a:ext cx="1471" cy="246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72" name="Freeform 106"/>
                    <p:cNvSpPr>
                      <a:spLocks/>
                    </p:cNvSpPr>
                    <p:nvPr/>
                  </p:nvSpPr>
                  <p:spPr bwMode="hidden">
                    <a:xfrm rot="4898956">
                      <a:off x="2636" y="3732"/>
                      <a:ext cx="790" cy="385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68" name="Group 107"/>
                  <p:cNvGrpSpPr>
                    <a:grpSpLocks/>
                  </p:cNvGrpSpPr>
                  <p:nvPr/>
                </p:nvGrpSpPr>
                <p:grpSpPr bwMode="auto">
                  <a:xfrm>
                    <a:off x="2372" y="2107"/>
                    <a:ext cx="426" cy="2185"/>
                    <a:chOff x="2287" y="2135"/>
                    <a:chExt cx="426" cy="2185"/>
                  </a:xfrm>
                </p:grpSpPr>
                <p:sp>
                  <p:nvSpPr>
                    <p:cNvPr id="69" name="Freeform 108"/>
                    <p:cNvSpPr>
                      <a:spLocks/>
                    </p:cNvSpPr>
                    <p:nvPr/>
                  </p:nvSpPr>
                  <p:spPr bwMode="hidden">
                    <a:xfrm rot="5755659">
                      <a:off x="1901" y="2760"/>
                      <a:ext cx="1437" cy="188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70" name="Freeform 109"/>
                    <p:cNvSpPr>
                      <a:spLocks/>
                    </p:cNvSpPr>
                    <p:nvPr/>
                  </p:nvSpPr>
                  <p:spPr bwMode="hidden">
                    <a:xfrm rot="5755659">
                      <a:off x="2049" y="3787"/>
                      <a:ext cx="771" cy="295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</p:grpSp>
          </p:grpSp>
          <p:grpSp>
            <p:nvGrpSpPr>
              <p:cNvPr id="23" name="Group 110"/>
              <p:cNvGrpSpPr>
                <a:grpSpLocks/>
              </p:cNvGrpSpPr>
              <p:nvPr/>
            </p:nvGrpSpPr>
            <p:grpSpPr bwMode="auto">
              <a:xfrm>
                <a:off x="74" y="313"/>
                <a:ext cx="5459" cy="3667"/>
                <a:chOff x="74" y="313"/>
                <a:chExt cx="5459" cy="3667"/>
              </a:xfrm>
            </p:grpSpPr>
            <p:grpSp>
              <p:nvGrpSpPr>
                <p:cNvPr id="24" name="Group 111"/>
                <p:cNvGrpSpPr>
                  <a:grpSpLocks/>
                </p:cNvGrpSpPr>
                <p:nvPr/>
              </p:nvGrpSpPr>
              <p:grpSpPr bwMode="auto">
                <a:xfrm>
                  <a:off x="74" y="313"/>
                  <a:ext cx="5459" cy="3667"/>
                  <a:chOff x="74" y="313"/>
                  <a:chExt cx="5459" cy="3667"/>
                </a:xfrm>
              </p:grpSpPr>
              <p:sp>
                <p:nvSpPr>
                  <p:cNvPr id="26" name="Arc 112"/>
                  <p:cNvSpPr>
                    <a:spLocks/>
                  </p:cNvSpPr>
                  <p:nvPr/>
                </p:nvSpPr>
                <p:spPr bwMode="hidden">
                  <a:xfrm flipV="1">
                    <a:off x="2965" y="456"/>
                    <a:ext cx="2568" cy="2047"/>
                  </a:xfrm>
                  <a:custGeom>
                    <a:avLst/>
                    <a:gdLst>
                      <a:gd name="T0" fmla="*/ 2568 w 36729"/>
                      <a:gd name="T1" fmla="*/ 990 h 21600"/>
                      <a:gd name="T2" fmla="*/ 0 w 36729"/>
                      <a:gd name="T3" fmla="*/ 1156 h 21600"/>
                      <a:gd name="T4" fmla="*/ 1246 w 36729"/>
                      <a:gd name="T5" fmla="*/ 0 h 21600"/>
                      <a:gd name="T6" fmla="*/ 0 60000 65536"/>
                      <a:gd name="T7" fmla="*/ 0 60000 65536"/>
                      <a:gd name="T8" fmla="*/ 0 60000 65536"/>
                    </a:gdLst>
                    <a:ahLst/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0" t="0" r="r" b="b"/>
                    <a:pathLst>
                      <a:path w="36729" h="21600" fill="none" extrusionOk="0">
                        <a:moveTo>
                          <a:pt x="36729" y="10451"/>
                        </a:moveTo>
                        <a:cubicBezTo>
                          <a:pt x="32926" y="17330"/>
                          <a:pt x="25686" y="21599"/>
                          <a:pt x="17826" y="21600"/>
                        </a:cubicBezTo>
                        <a:cubicBezTo>
                          <a:pt x="10696" y="21600"/>
                          <a:pt x="4025" y="18081"/>
                          <a:pt x="-1" y="12197"/>
                        </a:cubicBezTo>
                      </a:path>
                      <a:path w="36729" h="21600" stroke="0" extrusionOk="0">
                        <a:moveTo>
                          <a:pt x="36729" y="10451"/>
                        </a:moveTo>
                        <a:cubicBezTo>
                          <a:pt x="32926" y="17330"/>
                          <a:pt x="25686" y="21599"/>
                          <a:pt x="17826" y="21600"/>
                        </a:cubicBezTo>
                        <a:cubicBezTo>
                          <a:pt x="10696" y="21600"/>
                          <a:pt x="4025" y="18081"/>
                          <a:pt x="-1" y="12197"/>
                        </a:cubicBezTo>
                        <a:lnTo>
                          <a:pt x="17826" y="0"/>
                        </a:lnTo>
                        <a:lnTo>
                          <a:pt x="36729" y="10451"/>
                        </a:lnTo>
                        <a:close/>
                      </a:path>
                    </a:pathLst>
                  </a:custGeom>
                  <a:noFill/>
                  <a:ln w="9525">
                    <a:solidFill>
                      <a:schemeClr val="accent1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27" name="Arc 113"/>
                  <p:cNvSpPr>
                    <a:spLocks/>
                  </p:cNvSpPr>
                  <p:nvPr/>
                </p:nvSpPr>
                <p:spPr bwMode="hidden">
                  <a:xfrm flipH="1">
                    <a:off x="387" y="1601"/>
                    <a:ext cx="2017" cy="2379"/>
                  </a:xfrm>
                  <a:custGeom>
                    <a:avLst/>
                    <a:gdLst>
                      <a:gd name="T0" fmla="*/ 0 w 30473"/>
                      <a:gd name="T1" fmla="*/ 203 h 22305"/>
                      <a:gd name="T2" fmla="*/ 2016 w 30473"/>
                      <a:gd name="T3" fmla="*/ 2379 h 22305"/>
                      <a:gd name="T4" fmla="*/ 587 w 30473"/>
                      <a:gd name="T5" fmla="*/ 2304 h 22305"/>
                      <a:gd name="T6" fmla="*/ 0 60000 65536"/>
                      <a:gd name="T7" fmla="*/ 0 60000 65536"/>
                      <a:gd name="T8" fmla="*/ 0 60000 65536"/>
                    </a:gdLst>
                    <a:ahLst/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0" t="0" r="r" b="b"/>
                    <a:pathLst>
                      <a:path w="30473" h="22305" fill="none" extrusionOk="0">
                        <a:moveTo>
                          <a:pt x="-1" y="1906"/>
                        </a:moveTo>
                        <a:cubicBezTo>
                          <a:pt x="2789" y="649"/>
                          <a:pt x="5813" y="-1"/>
                          <a:pt x="8873" y="0"/>
                        </a:cubicBezTo>
                        <a:cubicBezTo>
                          <a:pt x="20802" y="0"/>
                          <a:pt x="30473" y="9670"/>
                          <a:pt x="30473" y="21600"/>
                        </a:cubicBezTo>
                        <a:cubicBezTo>
                          <a:pt x="30473" y="21835"/>
                          <a:pt x="30469" y="22070"/>
                          <a:pt x="30461" y="22304"/>
                        </a:cubicBezTo>
                      </a:path>
                      <a:path w="30473" h="22305" stroke="0" extrusionOk="0">
                        <a:moveTo>
                          <a:pt x="-1" y="1906"/>
                        </a:moveTo>
                        <a:cubicBezTo>
                          <a:pt x="2789" y="649"/>
                          <a:pt x="5813" y="-1"/>
                          <a:pt x="8873" y="0"/>
                        </a:cubicBezTo>
                        <a:cubicBezTo>
                          <a:pt x="20802" y="0"/>
                          <a:pt x="30473" y="9670"/>
                          <a:pt x="30473" y="21600"/>
                        </a:cubicBezTo>
                        <a:cubicBezTo>
                          <a:pt x="30473" y="21835"/>
                          <a:pt x="30469" y="22070"/>
                          <a:pt x="30461" y="22304"/>
                        </a:cubicBezTo>
                        <a:lnTo>
                          <a:pt x="8873" y="21600"/>
                        </a:lnTo>
                        <a:lnTo>
                          <a:pt x="-1" y="1906"/>
                        </a:lnTo>
                        <a:close/>
                      </a:path>
                    </a:pathLst>
                  </a:custGeom>
                  <a:noFill/>
                  <a:ln w="9525">
                    <a:solidFill>
                      <a:schemeClr val="folHlink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28" name="Arc 114"/>
                  <p:cNvSpPr>
                    <a:spLocks/>
                  </p:cNvSpPr>
                  <p:nvPr/>
                </p:nvSpPr>
                <p:spPr bwMode="hidden">
                  <a:xfrm>
                    <a:off x="3028" y="1181"/>
                    <a:ext cx="1426" cy="2380"/>
                  </a:xfrm>
                  <a:custGeom>
                    <a:avLst/>
                    <a:gdLst>
                      <a:gd name="T0" fmla="*/ 0 w 34812"/>
                      <a:gd name="T1" fmla="*/ 481 h 22305"/>
                      <a:gd name="T2" fmla="*/ 1426 w 34812"/>
                      <a:gd name="T3" fmla="*/ 2380 h 22305"/>
                      <a:gd name="T4" fmla="*/ 541 w 34812"/>
                      <a:gd name="T5" fmla="*/ 2305 h 22305"/>
                      <a:gd name="T6" fmla="*/ 0 60000 65536"/>
                      <a:gd name="T7" fmla="*/ 0 60000 65536"/>
                      <a:gd name="T8" fmla="*/ 0 60000 65536"/>
                    </a:gdLst>
                    <a:ahLst/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0" t="0" r="r" b="b"/>
                    <a:pathLst>
                      <a:path w="34812" h="22305" fill="none" extrusionOk="0">
                        <a:moveTo>
                          <a:pt x="-1" y="4511"/>
                        </a:moveTo>
                        <a:cubicBezTo>
                          <a:pt x="3783" y="1586"/>
                          <a:pt x="8429" y="-1"/>
                          <a:pt x="13212" y="0"/>
                        </a:cubicBezTo>
                        <a:cubicBezTo>
                          <a:pt x="25141" y="0"/>
                          <a:pt x="34812" y="9670"/>
                          <a:pt x="34812" y="21600"/>
                        </a:cubicBezTo>
                        <a:cubicBezTo>
                          <a:pt x="34812" y="21835"/>
                          <a:pt x="34808" y="22070"/>
                          <a:pt x="34800" y="22304"/>
                        </a:cubicBezTo>
                      </a:path>
                      <a:path w="34812" h="22305" stroke="0" extrusionOk="0">
                        <a:moveTo>
                          <a:pt x="-1" y="4511"/>
                        </a:moveTo>
                        <a:cubicBezTo>
                          <a:pt x="3783" y="1586"/>
                          <a:pt x="8429" y="-1"/>
                          <a:pt x="13212" y="0"/>
                        </a:cubicBezTo>
                        <a:cubicBezTo>
                          <a:pt x="25141" y="0"/>
                          <a:pt x="34812" y="9670"/>
                          <a:pt x="34812" y="21600"/>
                        </a:cubicBezTo>
                        <a:cubicBezTo>
                          <a:pt x="34812" y="21835"/>
                          <a:pt x="34808" y="22070"/>
                          <a:pt x="34800" y="22304"/>
                        </a:cubicBezTo>
                        <a:lnTo>
                          <a:pt x="13212" y="21600"/>
                        </a:lnTo>
                        <a:lnTo>
                          <a:pt x="-1" y="4511"/>
                        </a:lnTo>
                        <a:close/>
                      </a:path>
                    </a:pathLst>
                  </a:custGeom>
                  <a:noFill/>
                  <a:ln w="9525">
                    <a:solidFill>
                      <a:schemeClr val="accent1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29" name="Arc 115"/>
                  <p:cNvSpPr>
                    <a:spLocks/>
                  </p:cNvSpPr>
                  <p:nvPr/>
                </p:nvSpPr>
                <p:spPr bwMode="hidden">
                  <a:xfrm flipH="1">
                    <a:off x="73" y="812"/>
                    <a:ext cx="2541" cy="2380"/>
                  </a:xfrm>
                  <a:custGeom>
                    <a:avLst/>
                    <a:gdLst>
                      <a:gd name="T0" fmla="*/ 0 w 36830"/>
                      <a:gd name="T1" fmla="*/ 670 h 22305"/>
                      <a:gd name="T2" fmla="*/ 2540 w 36830"/>
                      <a:gd name="T3" fmla="*/ 2380 h 22305"/>
                      <a:gd name="T4" fmla="*/ 1051 w 36830"/>
                      <a:gd name="T5" fmla="*/ 2305 h 22305"/>
                      <a:gd name="T6" fmla="*/ 0 60000 65536"/>
                      <a:gd name="T7" fmla="*/ 0 60000 65536"/>
                      <a:gd name="T8" fmla="*/ 0 60000 65536"/>
                    </a:gdLst>
                    <a:ahLst/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0" t="0" r="r" b="b"/>
                    <a:pathLst>
                      <a:path w="36830" h="22305" fill="none" extrusionOk="0">
                        <a:moveTo>
                          <a:pt x="0" y="6283"/>
                        </a:moveTo>
                        <a:cubicBezTo>
                          <a:pt x="4047" y="2258"/>
                          <a:pt x="9522" y="-1"/>
                          <a:pt x="15230" y="0"/>
                        </a:cubicBezTo>
                        <a:cubicBezTo>
                          <a:pt x="27159" y="0"/>
                          <a:pt x="36830" y="9670"/>
                          <a:pt x="36830" y="21600"/>
                        </a:cubicBezTo>
                        <a:cubicBezTo>
                          <a:pt x="36830" y="21835"/>
                          <a:pt x="36826" y="22070"/>
                          <a:pt x="36818" y="22304"/>
                        </a:cubicBezTo>
                      </a:path>
                      <a:path w="36830" h="22305" stroke="0" extrusionOk="0">
                        <a:moveTo>
                          <a:pt x="0" y="6283"/>
                        </a:moveTo>
                        <a:cubicBezTo>
                          <a:pt x="4047" y="2258"/>
                          <a:pt x="9522" y="-1"/>
                          <a:pt x="15230" y="0"/>
                        </a:cubicBezTo>
                        <a:cubicBezTo>
                          <a:pt x="27159" y="0"/>
                          <a:pt x="36830" y="9670"/>
                          <a:pt x="36830" y="21600"/>
                        </a:cubicBezTo>
                        <a:cubicBezTo>
                          <a:pt x="36830" y="21835"/>
                          <a:pt x="36826" y="22070"/>
                          <a:pt x="36818" y="22304"/>
                        </a:cubicBezTo>
                        <a:lnTo>
                          <a:pt x="15230" y="21600"/>
                        </a:lnTo>
                        <a:lnTo>
                          <a:pt x="0" y="6283"/>
                        </a:lnTo>
                        <a:close/>
                      </a:path>
                    </a:pathLst>
                  </a:custGeom>
                  <a:noFill/>
                  <a:ln w="9525">
                    <a:solidFill>
                      <a:schemeClr val="folHlink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30" name="Arc 116"/>
                  <p:cNvSpPr>
                    <a:spLocks/>
                  </p:cNvSpPr>
                  <p:nvPr/>
                </p:nvSpPr>
                <p:spPr bwMode="hidden">
                  <a:xfrm flipH="1">
                    <a:off x="789" y="313"/>
                    <a:ext cx="1851" cy="2304"/>
                  </a:xfrm>
                  <a:custGeom>
                    <a:avLst/>
                    <a:gdLst>
                      <a:gd name="T0" fmla="*/ 0 w 31881"/>
                      <a:gd name="T1" fmla="*/ 1068 h 21600"/>
                      <a:gd name="T2" fmla="*/ 1851 w 31881"/>
                      <a:gd name="T3" fmla="*/ 518 h 21600"/>
                      <a:gd name="T4" fmla="*/ 1058 w 31881"/>
                      <a:gd name="T5" fmla="*/ 2304 h 21600"/>
                      <a:gd name="T6" fmla="*/ 0 60000 65536"/>
                      <a:gd name="T7" fmla="*/ 0 60000 65536"/>
                      <a:gd name="T8" fmla="*/ 0 60000 65536"/>
                    </a:gdLst>
                    <a:ahLst/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0" t="0" r="r" b="b"/>
                    <a:pathLst>
                      <a:path w="31881" h="21600" fill="none" extrusionOk="0">
                        <a:moveTo>
                          <a:pt x="-1" y="10015"/>
                        </a:moveTo>
                        <a:cubicBezTo>
                          <a:pt x="3963" y="3778"/>
                          <a:pt x="10840" y="-1"/>
                          <a:pt x="18231" y="0"/>
                        </a:cubicBezTo>
                        <a:cubicBezTo>
                          <a:pt x="23204" y="0"/>
                          <a:pt x="28026" y="1716"/>
                          <a:pt x="31881" y="4859"/>
                        </a:cubicBezTo>
                      </a:path>
                      <a:path w="31881" h="21600" stroke="0" extrusionOk="0">
                        <a:moveTo>
                          <a:pt x="-1" y="10015"/>
                        </a:moveTo>
                        <a:cubicBezTo>
                          <a:pt x="3963" y="3778"/>
                          <a:pt x="10840" y="-1"/>
                          <a:pt x="18231" y="0"/>
                        </a:cubicBezTo>
                        <a:cubicBezTo>
                          <a:pt x="23204" y="0"/>
                          <a:pt x="28026" y="1716"/>
                          <a:pt x="31881" y="4859"/>
                        </a:cubicBezTo>
                        <a:lnTo>
                          <a:pt x="18231" y="21600"/>
                        </a:lnTo>
                        <a:lnTo>
                          <a:pt x="-1" y="10015"/>
                        </a:lnTo>
                        <a:close/>
                      </a:path>
                    </a:pathLst>
                  </a:custGeom>
                  <a:noFill/>
                  <a:ln w="9525">
                    <a:solidFill>
                      <a:schemeClr val="accent1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31" name="Arc 117"/>
                  <p:cNvSpPr>
                    <a:spLocks/>
                  </p:cNvSpPr>
                  <p:nvPr/>
                </p:nvSpPr>
                <p:spPr bwMode="hidden">
                  <a:xfrm>
                    <a:off x="2763" y="1281"/>
                    <a:ext cx="763" cy="2304"/>
                  </a:xfrm>
                  <a:custGeom>
                    <a:avLst/>
                    <a:gdLst>
                      <a:gd name="T0" fmla="*/ 0 w 31146"/>
                      <a:gd name="T1" fmla="*/ 481 h 21600"/>
                      <a:gd name="T2" fmla="*/ 763 w 31146"/>
                      <a:gd name="T3" fmla="*/ 1020 h 21600"/>
                      <a:gd name="T4" fmla="*/ 324 w 31146"/>
                      <a:gd name="T5" fmla="*/ 2304 h 21600"/>
                      <a:gd name="T6" fmla="*/ 0 60000 65536"/>
                      <a:gd name="T7" fmla="*/ 0 60000 65536"/>
                      <a:gd name="T8" fmla="*/ 0 60000 65536"/>
                    </a:gdLst>
                    <a:ahLst/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0" t="0" r="r" b="b"/>
                    <a:pathLst>
                      <a:path w="31146" h="21600" fill="none" extrusionOk="0">
                        <a:moveTo>
                          <a:pt x="-1" y="4511"/>
                        </a:moveTo>
                        <a:cubicBezTo>
                          <a:pt x="3783" y="1586"/>
                          <a:pt x="8429" y="-1"/>
                          <a:pt x="13212" y="0"/>
                        </a:cubicBezTo>
                        <a:cubicBezTo>
                          <a:pt x="20409" y="0"/>
                          <a:pt x="27134" y="3585"/>
                          <a:pt x="31145" y="9561"/>
                        </a:cubicBezTo>
                      </a:path>
                      <a:path w="31146" h="21600" stroke="0" extrusionOk="0">
                        <a:moveTo>
                          <a:pt x="-1" y="4511"/>
                        </a:moveTo>
                        <a:cubicBezTo>
                          <a:pt x="3783" y="1586"/>
                          <a:pt x="8429" y="-1"/>
                          <a:pt x="13212" y="0"/>
                        </a:cubicBezTo>
                        <a:cubicBezTo>
                          <a:pt x="20409" y="0"/>
                          <a:pt x="27134" y="3585"/>
                          <a:pt x="31145" y="9561"/>
                        </a:cubicBezTo>
                        <a:lnTo>
                          <a:pt x="13212" y="21600"/>
                        </a:lnTo>
                        <a:lnTo>
                          <a:pt x="-1" y="4511"/>
                        </a:lnTo>
                        <a:close/>
                      </a:path>
                    </a:pathLst>
                  </a:custGeom>
                  <a:noFill/>
                  <a:ln w="9525">
                    <a:solidFill>
                      <a:schemeClr val="accent2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32" name="Freeform 118"/>
                  <p:cNvSpPr>
                    <a:spLocks/>
                  </p:cNvSpPr>
                  <p:nvPr/>
                </p:nvSpPr>
                <p:spPr bwMode="hidden">
                  <a:xfrm flipH="1">
                    <a:off x="1799" y="438"/>
                    <a:ext cx="418" cy="1524"/>
                  </a:xfrm>
                  <a:custGeom>
                    <a:avLst/>
                    <a:gdLst>
                      <a:gd name="T0" fmla="*/ 0 w 776"/>
                      <a:gd name="T1" fmla="*/ 64 h 2368"/>
                      <a:gd name="T2" fmla="*/ 240 w 776"/>
                      <a:gd name="T3" fmla="*/ 16 h 2368"/>
                      <a:gd name="T4" fmla="*/ 96 w 776"/>
                      <a:gd name="T5" fmla="*/ 160 h 2368"/>
                      <a:gd name="T6" fmla="*/ 336 w 776"/>
                      <a:gd name="T7" fmla="*/ 160 h 2368"/>
                      <a:gd name="T8" fmla="*/ 192 w 776"/>
                      <a:gd name="T9" fmla="*/ 304 h 2368"/>
                      <a:gd name="T10" fmla="*/ 384 w 776"/>
                      <a:gd name="T11" fmla="*/ 352 h 2368"/>
                      <a:gd name="T12" fmla="*/ 288 w 776"/>
                      <a:gd name="T13" fmla="*/ 448 h 2368"/>
                      <a:gd name="T14" fmla="*/ 480 w 776"/>
                      <a:gd name="T15" fmla="*/ 496 h 2368"/>
                      <a:gd name="T16" fmla="*/ 384 w 776"/>
                      <a:gd name="T17" fmla="*/ 592 h 2368"/>
                      <a:gd name="T18" fmla="*/ 528 w 776"/>
                      <a:gd name="T19" fmla="*/ 640 h 2368"/>
                      <a:gd name="T20" fmla="*/ 480 w 776"/>
                      <a:gd name="T21" fmla="*/ 736 h 2368"/>
                      <a:gd name="T22" fmla="*/ 576 w 776"/>
                      <a:gd name="T23" fmla="*/ 832 h 2368"/>
                      <a:gd name="T24" fmla="*/ 576 w 776"/>
                      <a:gd name="T25" fmla="*/ 928 h 2368"/>
                      <a:gd name="T26" fmla="*/ 672 w 776"/>
                      <a:gd name="T27" fmla="*/ 1072 h 2368"/>
                      <a:gd name="T28" fmla="*/ 624 w 776"/>
                      <a:gd name="T29" fmla="*/ 1216 h 2368"/>
                      <a:gd name="T30" fmla="*/ 720 w 776"/>
                      <a:gd name="T31" fmla="*/ 1312 h 2368"/>
                      <a:gd name="T32" fmla="*/ 672 w 776"/>
                      <a:gd name="T33" fmla="*/ 1456 h 2368"/>
                      <a:gd name="T34" fmla="*/ 720 w 776"/>
                      <a:gd name="T35" fmla="*/ 1600 h 2368"/>
                      <a:gd name="T36" fmla="*/ 672 w 776"/>
                      <a:gd name="T37" fmla="*/ 1696 h 2368"/>
                      <a:gd name="T38" fmla="*/ 768 w 776"/>
                      <a:gd name="T39" fmla="*/ 1840 h 2368"/>
                      <a:gd name="T40" fmla="*/ 720 w 776"/>
                      <a:gd name="T41" fmla="*/ 1984 h 2368"/>
                      <a:gd name="T42" fmla="*/ 768 w 776"/>
                      <a:gd name="T43" fmla="*/ 2176 h 2368"/>
                      <a:gd name="T44" fmla="*/ 720 w 776"/>
                      <a:gd name="T45" fmla="*/ 2224 h 2368"/>
                      <a:gd name="T46" fmla="*/ 768 w 776"/>
                      <a:gd name="T47" fmla="*/ 2368 h 2368"/>
                      <a:gd name="T48" fmla="*/ 0 60000 65536"/>
                      <a:gd name="T49" fmla="*/ 0 60000 65536"/>
                      <a:gd name="T50" fmla="*/ 0 60000 65536"/>
                      <a:gd name="T51" fmla="*/ 0 60000 65536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60000 65536"/>
                      <a:gd name="T61" fmla="*/ 0 60000 65536"/>
                      <a:gd name="T62" fmla="*/ 0 60000 65536"/>
                      <a:gd name="T63" fmla="*/ 0 60000 65536"/>
                      <a:gd name="T64" fmla="*/ 0 60000 65536"/>
                      <a:gd name="T65" fmla="*/ 0 60000 65536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</a:gdLst>
                    <a:ahLst/>
                    <a:cxnLst>
                      <a:cxn ang="T48">
                        <a:pos x="T0" y="T1"/>
                      </a:cxn>
                      <a:cxn ang="T49">
                        <a:pos x="T2" y="T3"/>
                      </a:cxn>
                      <a:cxn ang="T50">
                        <a:pos x="T4" y="T5"/>
                      </a:cxn>
                      <a:cxn ang="T51">
                        <a:pos x="T6" y="T7"/>
                      </a:cxn>
                      <a:cxn ang="T52">
                        <a:pos x="T8" y="T9"/>
                      </a:cxn>
                      <a:cxn ang="T53">
                        <a:pos x="T10" y="T11"/>
                      </a:cxn>
                      <a:cxn ang="T54">
                        <a:pos x="T12" y="T13"/>
                      </a:cxn>
                      <a:cxn ang="T55">
                        <a:pos x="T14" y="T15"/>
                      </a:cxn>
                      <a:cxn ang="T56">
                        <a:pos x="T16" y="T17"/>
                      </a:cxn>
                      <a:cxn ang="T57">
                        <a:pos x="T18" y="T19"/>
                      </a:cxn>
                      <a:cxn ang="T58">
                        <a:pos x="T20" y="T21"/>
                      </a:cxn>
                      <a:cxn ang="T59">
                        <a:pos x="T22" y="T23"/>
                      </a:cxn>
                      <a:cxn ang="T60">
                        <a:pos x="T24" y="T25"/>
                      </a:cxn>
                      <a:cxn ang="T61">
                        <a:pos x="T26" y="T27"/>
                      </a:cxn>
                      <a:cxn ang="T62">
                        <a:pos x="T28" y="T29"/>
                      </a:cxn>
                      <a:cxn ang="T63">
                        <a:pos x="T30" y="T31"/>
                      </a:cxn>
                      <a:cxn ang="T64">
                        <a:pos x="T32" y="T33"/>
                      </a:cxn>
                      <a:cxn ang="T65">
                        <a:pos x="T34" y="T35"/>
                      </a:cxn>
                      <a:cxn ang="T66">
                        <a:pos x="T36" y="T37"/>
                      </a:cxn>
                      <a:cxn ang="T67">
                        <a:pos x="T38" y="T39"/>
                      </a:cxn>
                      <a:cxn ang="T68">
                        <a:pos x="T40" y="T41"/>
                      </a:cxn>
                      <a:cxn ang="T69">
                        <a:pos x="T42" y="T43"/>
                      </a:cxn>
                      <a:cxn ang="T70">
                        <a:pos x="T44" y="T45"/>
                      </a:cxn>
                      <a:cxn ang="T71">
                        <a:pos x="T46" y="T47"/>
                      </a:cxn>
                    </a:cxnLst>
                    <a:rect l="0" t="0" r="r" b="b"/>
                    <a:pathLst>
                      <a:path w="776" h="2368">
                        <a:moveTo>
                          <a:pt x="0" y="64"/>
                        </a:moveTo>
                        <a:cubicBezTo>
                          <a:pt x="112" y="32"/>
                          <a:pt x="224" y="0"/>
                          <a:pt x="240" y="16"/>
                        </a:cubicBezTo>
                        <a:cubicBezTo>
                          <a:pt x="256" y="32"/>
                          <a:pt x="80" y="136"/>
                          <a:pt x="96" y="160"/>
                        </a:cubicBezTo>
                        <a:cubicBezTo>
                          <a:pt x="112" y="184"/>
                          <a:pt x="320" y="136"/>
                          <a:pt x="336" y="160"/>
                        </a:cubicBezTo>
                        <a:cubicBezTo>
                          <a:pt x="352" y="184"/>
                          <a:pt x="184" y="272"/>
                          <a:pt x="192" y="304"/>
                        </a:cubicBezTo>
                        <a:cubicBezTo>
                          <a:pt x="200" y="336"/>
                          <a:pt x="368" y="328"/>
                          <a:pt x="384" y="352"/>
                        </a:cubicBezTo>
                        <a:cubicBezTo>
                          <a:pt x="400" y="376"/>
                          <a:pt x="272" y="424"/>
                          <a:pt x="288" y="448"/>
                        </a:cubicBezTo>
                        <a:cubicBezTo>
                          <a:pt x="304" y="472"/>
                          <a:pt x="464" y="472"/>
                          <a:pt x="480" y="496"/>
                        </a:cubicBezTo>
                        <a:cubicBezTo>
                          <a:pt x="496" y="520"/>
                          <a:pt x="376" y="568"/>
                          <a:pt x="384" y="592"/>
                        </a:cubicBezTo>
                        <a:cubicBezTo>
                          <a:pt x="392" y="616"/>
                          <a:pt x="512" y="616"/>
                          <a:pt x="528" y="640"/>
                        </a:cubicBezTo>
                        <a:cubicBezTo>
                          <a:pt x="544" y="664"/>
                          <a:pt x="472" y="704"/>
                          <a:pt x="480" y="736"/>
                        </a:cubicBezTo>
                        <a:cubicBezTo>
                          <a:pt x="488" y="768"/>
                          <a:pt x="560" y="800"/>
                          <a:pt x="576" y="832"/>
                        </a:cubicBezTo>
                        <a:cubicBezTo>
                          <a:pt x="592" y="864"/>
                          <a:pt x="560" y="888"/>
                          <a:pt x="576" y="928"/>
                        </a:cubicBezTo>
                        <a:cubicBezTo>
                          <a:pt x="592" y="968"/>
                          <a:pt x="664" y="1024"/>
                          <a:pt x="672" y="1072"/>
                        </a:cubicBezTo>
                        <a:cubicBezTo>
                          <a:pt x="680" y="1120"/>
                          <a:pt x="616" y="1176"/>
                          <a:pt x="624" y="1216"/>
                        </a:cubicBezTo>
                        <a:cubicBezTo>
                          <a:pt x="632" y="1256"/>
                          <a:pt x="712" y="1272"/>
                          <a:pt x="720" y="1312"/>
                        </a:cubicBezTo>
                        <a:cubicBezTo>
                          <a:pt x="728" y="1352"/>
                          <a:pt x="672" y="1408"/>
                          <a:pt x="672" y="1456"/>
                        </a:cubicBezTo>
                        <a:cubicBezTo>
                          <a:pt x="672" y="1504"/>
                          <a:pt x="720" y="1560"/>
                          <a:pt x="720" y="1600"/>
                        </a:cubicBezTo>
                        <a:cubicBezTo>
                          <a:pt x="720" y="1640"/>
                          <a:pt x="664" y="1656"/>
                          <a:pt x="672" y="1696"/>
                        </a:cubicBezTo>
                        <a:cubicBezTo>
                          <a:pt x="680" y="1736"/>
                          <a:pt x="760" y="1792"/>
                          <a:pt x="768" y="1840"/>
                        </a:cubicBezTo>
                        <a:cubicBezTo>
                          <a:pt x="776" y="1888"/>
                          <a:pt x="720" y="1928"/>
                          <a:pt x="720" y="1984"/>
                        </a:cubicBezTo>
                        <a:cubicBezTo>
                          <a:pt x="720" y="2040"/>
                          <a:pt x="768" y="2136"/>
                          <a:pt x="768" y="2176"/>
                        </a:cubicBezTo>
                        <a:cubicBezTo>
                          <a:pt x="768" y="2216"/>
                          <a:pt x="720" y="2192"/>
                          <a:pt x="720" y="2224"/>
                        </a:cubicBezTo>
                        <a:cubicBezTo>
                          <a:pt x="720" y="2256"/>
                          <a:pt x="744" y="2312"/>
                          <a:pt x="768" y="2368"/>
                        </a:cubicBezTo>
                      </a:path>
                    </a:pathLst>
                  </a:custGeom>
                  <a:noFill/>
                  <a:ln w="9525">
                    <a:solidFill>
                      <a:schemeClr val="folHlink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sp>
              <p:nvSpPr>
                <p:cNvPr id="25" name="Freeform 119"/>
                <p:cNvSpPr>
                  <a:spLocks/>
                </p:cNvSpPr>
                <p:nvPr/>
              </p:nvSpPr>
              <p:spPr bwMode="hidden">
                <a:xfrm rot="-1346631">
                  <a:off x="3279" y="1529"/>
                  <a:ext cx="443" cy="837"/>
                </a:xfrm>
                <a:custGeom>
                  <a:avLst/>
                  <a:gdLst>
                    <a:gd name="T0" fmla="*/ 0 w 776"/>
                    <a:gd name="T1" fmla="*/ 64 h 2368"/>
                    <a:gd name="T2" fmla="*/ 240 w 776"/>
                    <a:gd name="T3" fmla="*/ 16 h 2368"/>
                    <a:gd name="T4" fmla="*/ 96 w 776"/>
                    <a:gd name="T5" fmla="*/ 160 h 2368"/>
                    <a:gd name="T6" fmla="*/ 336 w 776"/>
                    <a:gd name="T7" fmla="*/ 160 h 2368"/>
                    <a:gd name="T8" fmla="*/ 192 w 776"/>
                    <a:gd name="T9" fmla="*/ 304 h 2368"/>
                    <a:gd name="T10" fmla="*/ 384 w 776"/>
                    <a:gd name="T11" fmla="*/ 352 h 2368"/>
                    <a:gd name="T12" fmla="*/ 288 w 776"/>
                    <a:gd name="T13" fmla="*/ 448 h 2368"/>
                    <a:gd name="T14" fmla="*/ 480 w 776"/>
                    <a:gd name="T15" fmla="*/ 496 h 2368"/>
                    <a:gd name="T16" fmla="*/ 384 w 776"/>
                    <a:gd name="T17" fmla="*/ 592 h 2368"/>
                    <a:gd name="T18" fmla="*/ 528 w 776"/>
                    <a:gd name="T19" fmla="*/ 640 h 2368"/>
                    <a:gd name="T20" fmla="*/ 480 w 776"/>
                    <a:gd name="T21" fmla="*/ 736 h 2368"/>
                    <a:gd name="T22" fmla="*/ 576 w 776"/>
                    <a:gd name="T23" fmla="*/ 832 h 2368"/>
                    <a:gd name="T24" fmla="*/ 576 w 776"/>
                    <a:gd name="T25" fmla="*/ 928 h 2368"/>
                    <a:gd name="T26" fmla="*/ 672 w 776"/>
                    <a:gd name="T27" fmla="*/ 1072 h 2368"/>
                    <a:gd name="T28" fmla="*/ 624 w 776"/>
                    <a:gd name="T29" fmla="*/ 1216 h 2368"/>
                    <a:gd name="T30" fmla="*/ 720 w 776"/>
                    <a:gd name="T31" fmla="*/ 1312 h 2368"/>
                    <a:gd name="T32" fmla="*/ 672 w 776"/>
                    <a:gd name="T33" fmla="*/ 1456 h 2368"/>
                    <a:gd name="T34" fmla="*/ 720 w 776"/>
                    <a:gd name="T35" fmla="*/ 1600 h 2368"/>
                    <a:gd name="T36" fmla="*/ 672 w 776"/>
                    <a:gd name="T37" fmla="*/ 1696 h 2368"/>
                    <a:gd name="T38" fmla="*/ 768 w 776"/>
                    <a:gd name="T39" fmla="*/ 1840 h 2368"/>
                    <a:gd name="T40" fmla="*/ 720 w 776"/>
                    <a:gd name="T41" fmla="*/ 1984 h 2368"/>
                    <a:gd name="T42" fmla="*/ 768 w 776"/>
                    <a:gd name="T43" fmla="*/ 2176 h 2368"/>
                    <a:gd name="T44" fmla="*/ 720 w 776"/>
                    <a:gd name="T45" fmla="*/ 2224 h 2368"/>
                    <a:gd name="T46" fmla="*/ 768 w 776"/>
                    <a:gd name="T47" fmla="*/ 2368 h 2368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</a:gdLst>
                  <a:ahLst/>
                  <a:cxnLst>
                    <a:cxn ang="T48">
                      <a:pos x="T0" y="T1"/>
                    </a:cxn>
                    <a:cxn ang="T49">
                      <a:pos x="T2" y="T3"/>
                    </a:cxn>
                    <a:cxn ang="T50">
                      <a:pos x="T4" y="T5"/>
                    </a:cxn>
                    <a:cxn ang="T51">
                      <a:pos x="T6" y="T7"/>
                    </a:cxn>
                    <a:cxn ang="T52">
                      <a:pos x="T8" y="T9"/>
                    </a:cxn>
                    <a:cxn ang="T53">
                      <a:pos x="T10" y="T11"/>
                    </a:cxn>
                    <a:cxn ang="T54">
                      <a:pos x="T12" y="T13"/>
                    </a:cxn>
                    <a:cxn ang="T55">
                      <a:pos x="T14" y="T15"/>
                    </a:cxn>
                    <a:cxn ang="T56">
                      <a:pos x="T16" y="T17"/>
                    </a:cxn>
                    <a:cxn ang="T57">
                      <a:pos x="T18" y="T19"/>
                    </a:cxn>
                    <a:cxn ang="T58">
                      <a:pos x="T20" y="T21"/>
                    </a:cxn>
                    <a:cxn ang="T59">
                      <a:pos x="T22" y="T23"/>
                    </a:cxn>
                    <a:cxn ang="T60">
                      <a:pos x="T24" y="T25"/>
                    </a:cxn>
                    <a:cxn ang="T61">
                      <a:pos x="T26" y="T27"/>
                    </a:cxn>
                    <a:cxn ang="T62">
                      <a:pos x="T28" y="T29"/>
                    </a:cxn>
                    <a:cxn ang="T63">
                      <a:pos x="T30" y="T31"/>
                    </a:cxn>
                    <a:cxn ang="T64">
                      <a:pos x="T32" y="T33"/>
                    </a:cxn>
                    <a:cxn ang="T65">
                      <a:pos x="T34" y="T35"/>
                    </a:cxn>
                    <a:cxn ang="T66">
                      <a:pos x="T36" y="T37"/>
                    </a:cxn>
                    <a:cxn ang="T67">
                      <a:pos x="T38" y="T39"/>
                    </a:cxn>
                    <a:cxn ang="T68">
                      <a:pos x="T40" y="T41"/>
                    </a:cxn>
                    <a:cxn ang="T69">
                      <a:pos x="T42" y="T43"/>
                    </a:cxn>
                    <a:cxn ang="T70">
                      <a:pos x="T44" y="T45"/>
                    </a:cxn>
                    <a:cxn ang="T71">
                      <a:pos x="T46" y="T47"/>
                    </a:cxn>
                  </a:cxnLst>
                  <a:rect l="0" t="0" r="r" b="b"/>
                  <a:pathLst>
                    <a:path w="776" h="2368">
                      <a:moveTo>
                        <a:pt x="0" y="64"/>
                      </a:moveTo>
                      <a:cubicBezTo>
                        <a:pt x="112" y="32"/>
                        <a:pt x="224" y="0"/>
                        <a:pt x="240" y="16"/>
                      </a:cubicBezTo>
                      <a:cubicBezTo>
                        <a:pt x="256" y="32"/>
                        <a:pt x="80" y="136"/>
                        <a:pt x="96" y="160"/>
                      </a:cubicBezTo>
                      <a:cubicBezTo>
                        <a:pt x="112" y="184"/>
                        <a:pt x="320" y="136"/>
                        <a:pt x="336" y="160"/>
                      </a:cubicBezTo>
                      <a:cubicBezTo>
                        <a:pt x="352" y="184"/>
                        <a:pt x="184" y="272"/>
                        <a:pt x="192" y="304"/>
                      </a:cubicBezTo>
                      <a:cubicBezTo>
                        <a:pt x="200" y="336"/>
                        <a:pt x="368" y="328"/>
                        <a:pt x="384" y="352"/>
                      </a:cubicBezTo>
                      <a:cubicBezTo>
                        <a:pt x="400" y="376"/>
                        <a:pt x="272" y="424"/>
                        <a:pt x="288" y="448"/>
                      </a:cubicBezTo>
                      <a:cubicBezTo>
                        <a:pt x="304" y="472"/>
                        <a:pt x="464" y="472"/>
                        <a:pt x="480" y="496"/>
                      </a:cubicBezTo>
                      <a:cubicBezTo>
                        <a:pt x="496" y="520"/>
                        <a:pt x="376" y="568"/>
                        <a:pt x="384" y="592"/>
                      </a:cubicBezTo>
                      <a:cubicBezTo>
                        <a:pt x="392" y="616"/>
                        <a:pt x="512" y="616"/>
                        <a:pt x="528" y="640"/>
                      </a:cubicBezTo>
                      <a:cubicBezTo>
                        <a:pt x="544" y="664"/>
                        <a:pt x="472" y="704"/>
                        <a:pt x="480" y="736"/>
                      </a:cubicBezTo>
                      <a:cubicBezTo>
                        <a:pt x="488" y="768"/>
                        <a:pt x="560" y="800"/>
                        <a:pt x="576" y="832"/>
                      </a:cubicBezTo>
                      <a:cubicBezTo>
                        <a:pt x="592" y="864"/>
                        <a:pt x="560" y="888"/>
                        <a:pt x="576" y="928"/>
                      </a:cubicBezTo>
                      <a:cubicBezTo>
                        <a:pt x="592" y="968"/>
                        <a:pt x="664" y="1024"/>
                        <a:pt x="672" y="1072"/>
                      </a:cubicBezTo>
                      <a:cubicBezTo>
                        <a:pt x="680" y="1120"/>
                        <a:pt x="616" y="1176"/>
                        <a:pt x="624" y="1216"/>
                      </a:cubicBezTo>
                      <a:cubicBezTo>
                        <a:pt x="632" y="1256"/>
                        <a:pt x="712" y="1272"/>
                        <a:pt x="720" y="1312"/>
                      </a:cubicBezTo>
                      <a:cubicBezTo>
                        <a:pt x="728" y="1352"/>
                        <a:pt x="672" y="1408"/>
                        <a:pt x="672" y="1456"/>
                      </a:cubicBezTo>
                      <a:cubicBezTo>
                        <a:pt x="672" y="1504"/>
                        <a:pt x="720" y="1560"/>
                        <a:pt x="720" y="1600"/>
                      </a:cubicBezTo>
                      <a:cubicBezTo>
                        <a:pt x="720" y="1640"/>
                        <a:pt x="664" y="1656"/>
                        <a:pt x="672" y="1696"/>
                      </a:cubicBezTo>
                      <a:cubicBezTo>
                        <a:pt x="680" y="1736"/>
                        <a:pt x="760" y="1792"/>
                        <a:pt x="768" y="1840"/>
                      </a:cubicBezTo>
                      <a:cubicBezTo>
                        <a:pt x="776" y="1888"/>
                        <a:pt x="720" y="1928"/>
                        <a:pt x="720" y="1984"/>
                      </a:cubicBezTo>
                      <a:cubicBezTo>
                        <a:pt x="720" y="2040"/>
                        <a:pt x="768" y="2136"/>
                        <a:pt x="768" y="2176"/>
                      </a:cubicBezTo>
                      <a:cubicBezTo>
                        <a:pt x="768" y="2216"/>
                        <a:pt x="720" y="2192"/>
                        <a:pt x="720" y="2224"/>
                      </a:cubicBezTo>
                      <a:cubicBezTo>
                        <a:pt x="720" y="2256"/>
                        <a:pt x="744" y="2312"/>
                        <a:pt x="768" y="2368"/>
                      </a:cubicBezTo>
                    </a:path>
                  </a:pathLst>
                </a:custGeom>
                <a:noFill/>
                <a:ln w="9525">
                  <a:solidFill>
                    <a:schemeClr val="accent2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 anchor="ctr"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GB">
                    <a:solidFill>
                      <a:srgbClr val="FFCC00"/>
                    </a:solidFill>
                  </a:endParaRPr>
                </a:p>
              </p:txBody>
            </p:sp>
          </p:grpSp>
        </p:grpSp>
        <p:grpSp>
          <p:nvGrpSpPr>
            <p:cNvPr id="7" name="Group 120"/>
            <p:cNvGrpSpPr>
              <a:grpSpLocks/>
            </p:cNvGrpSpPr>
            <p:nvPr/>
          </p:nvGrpSpPr>
          <p:grpSpPr bwMode="auto">
            <a:xfrm>
              <a:off x="1476" y="450"/>
              <a:ext cx="4040" cy="2966"/>
              <a:chOff x="210" y="337"/>
              <a:chExt cx="5198" cy="3818"/>
            </a:xfrm>
          </p:grpSpPr>
          <p:sp>
            <p:nvSpPr>
              <p:cNvPr id="8" name="Freeform 121"/>
              <p:cNvSpPr>
                <a:spLocks/>
              </p:cNvSpPr>
              <p:nvPr/>
            </p:nvSpPr>
            <p:spPr bwMode="hidden">
              <a:xfrm flipH="1">
                <a:off x="1934" y="2382"/>
                <a:ext cx="485" cy="1479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9" name="Arc 122"/>
              <p:cNvSpPr>
                <a:spLocks/>
              </p:cNvSpPr>
              <p:nvPr/>
            </p:nvSpPr>
            <p:spPr bwMode="hidden">
              <a:xfrm flipH="1">
                <a:off x="1054" y="1851"/>
                <a:ext cx="2122" cy="2304"/>
              </a:xfrm>
              <a:custGeom>
                <a:avLst/>
                <a:gdLst>
                  <a:gd name="T0" fmla="*/ 537 w 21600"/>
                  <a:gd name="T1" fmla="*/ 0 h 21602"/>
                  <a:gd name="T2" fmla="*/ 2121 w 21600"/>
                  <a:gd name="T3" fmla="*/ 2304 h 21602"/>
                  <a:gd name="T4" fmla="*/ 0 w 21600"/>
                  <a:gd name="T5" fmla="*/ 2229 h 21602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21600" h="21602" fill="none" extrusionOk="0">
                    <a:moveTo>
                      <a:pt x="5466" y="0"/>
                    </a:moveTo>
                    <a:cubicBezTo>
                      <a:pt x="14970" y="2486"/>
                      <a:pt x="21600" y="11073"/>
                      <a:pt x="21600" y="20897"/>
                    </a:cubicBezTo>
                    <a:cubicBezTo>
                      <a:pt x="21600" y="21132"/>
                      <a:pt x="21596" y="21367"/>
                      <a:pt x="21588" y="21601"/>
                    </a:cubicBezTo>
                  </a:path>
                  <a:path w="21600" h="21602" stroke="0" extrusionOk="0">
                    <a:moveTo>
                      <a:pt x="5466" y="0"/>
                    </a:moveTo>
                    <a:cubicBezTo>
                      <a:pt x="14970" y="2486"/>
                      <a:pt x="21600" y="11073"/>
                      <a:pt x="21600" y="20897"/>
                    </a:cubicBezTo>
                    <a:cubicBezTo>
                      <a:pt x="21600" y="21132"/>
                      <a:pt x="21596" y="21367"/>
                      <a:pt x="21588" y="21601"/>
                    </a:cubicBezTo>
                    <a:lnTo>
                      <a:pt x="0" y="20897"/>
                    </a:lnTo>
                    <a:lnTo>
                      <a:pt x="5466" y="0"/>
                    </a:lnTo>
                    <a:close/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" name="Arc 123"/>
              <p:cNvSpPr>
                <a:spLocks/>
              </p:cNvSpPr>
              <p:nvPr/>
            </p:nvSpPr>
            <p:spPr bwMode="hidden">
              <a:xfrm flipH="1">
                <a:off x="1266" y="1480"/>
                <a:ext cx="1244" cy="2379"/>
              </a:xfrm>
              <a:custGeom>
                <a:avLst/>
                <a:gdLst>
                  <a:gd name="T0" fmla="*/ 0 w 28940"/>
                  <a:gd name="T1" fmla="*/ 137 h 22305"/>
                  <a:gd name="T2" fmla="*/ 1244 w 28940"/>
                  <a:gd name="T3" fmla="*/ 2379 h 22305"/>
                  <a:gd name="T4" fmla="*/ 316 w 28940"/>
                  <a:gd name="T5" fmla="*/ 2304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28940" h="22305" fill="none" extrusionOk="0">
                    <a:moveTo>
                      <a:pt x="0" y="1285"/>
                    </a:moveTo>
                    <a:cubicBezTo>
                      <a:pt x="2353" y="434"/>
                      <a:pt x="4837" y="-1"/>
                      <a:pt x="7340" y="0"/>
                    </a:cubicBezTo>
                    <a:cubicBezTo>
                      <a:pt x="19269" y="0"/>
                      <a:pt x="28940" y="9670"/>
                      <a:pt x="28940" y="21600"/>
                    </a:cubicBezTo>
                    <a:cubicBezTo>
                      <a:pt x="28940" y="21835"/>
                      <a:pt x="28936" y="22070"/>
                      <a:pt x="28928" y="22304"/>
                    </a:cubicBezTo>
                  </a:path>
                  <a:path w="28940" h="22305" stroke="0" extrusionOk="0">
                    <a:moveTo>
                      <a:pt x="0" y="1285"/>
                    </a:moveTo>
                    <a:cubicBezTo>
                      <a:pt x="2353" y="434"/>
                      <a:pt x="4837" y="-1"/>
                      <a:pt x="7340" y="0"/>
                    </a:cubicBezTo>
                    <a:cubicBezTo>
                      <a:pt x="19269" y="0"/>
                      <a:pt x="28940" y="9670"/>
                      <a:pt x="28940" y="21600"/>
                    </a:cubicBezTo>
                    <a:cubicBezTo>
                      <a:pt x="28940" y="21835"/>
                      <a:pt x="28936" y="22070"/>
                      <a:pt x="28928" y="22304"/>
                    </a:cubicBezTo>
                    <a:lnTo>
                      <a:pt x="7340" y="21600"/>
                    </a:lnTo>
                    <a:lnTo>
                      <a:pt x="0" y="1285"/>
                    </a:lnTo>
                    <a:close/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1" name="Arc 124"/>
              <p:cNvSpPr>
                <a:spLocks/>
              </p:cNvSpPr>
              <p:nvPr/>
            </p:nvSpPr>
            <p:spPr bwMode="hidden">
              <a:xfrm flipH="1">
                <a:off x="210" y="1169"/>
                <a:ext cx="2376" cy="2379"/>
              </a:xfrm>
              <a:custGeom>
                <a:avLst/>
                <a:gdLst>
                  <a:gd name="T0" fmla="*/ 0 w 34455"/>
                  <a:gd name="T1" fmla="*/ 452 h 22305"/>
                  <a:gd name="T2" fmla="*/ 2375 w 34455"/>
                  <a:gd name="T3" fmla="*/ 2379 h 22305"/>
                  <a:gd name="T4" fmla="*/ 886 w 34455"/>
                  <a:gd name="T5" fmla="*/ 2304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4455" h="22305" fill="none" extrusionOk="0">
                    <a:moveTo>
                      <a:pt x="0" y="4241"/>
                    </a:moveTo>
                    <a:cubicBezTo>
                      <a:pt x="3720" y="1486"/>
                      <a:pt x="8226" y="-1"/>
                      <a:pt x="12855" y="0"/>
                    </a:cubicBezTo>
                    <a:cubicBezTo>
                      <a:pt x="24784" y="0"/>
                      <a:pt x="34455" y="9670"/>
                      <a:pt x="34455" y="21600"/>
                    </a:cubicBezTo>
                    <a:cubicBezTo>
                      <a:pt x="34455" y="21835"/>
                      <a:pt x="34451" y="22070"/>
                      <a:pt x="34443" y="22304"/>
                    </a:cubicBezTo>
                  </a:path>
                  <a:path w="34455" h="22305" stroke="0" extrusionOk="0">
                    <a:moveTo>
                      <a:pt x="0" y="4241"/>
                    </a:moveTo>
                    <a:cubicBezTo>
                      <a:pt x="3720" y="1486"/>
                      <a:pt x="8226" y="-1"/>
                      <a:pt x="12855" y="0"/>
                    </a:cubicBezTo>
                    <a:cubicBezTo>
                      <a:pt x="24784" y="0"/>
                      <a:pt x="34455" y="9670"/>
                      <a:pt x="34455" y="21600"/>
                    </a:cubicBezTo>
                    <a:cubicBezTo>
                      <a:pt x="34455" y="21835"/>
                      <a:pt x="34451" y="22070"/>
                      <a:pt x="34443" y="22304"/>
                    </a:cubicBezTo>
                    <a:lnTo>
                      <a:pt x="12855" y="21600"/>
                    </a:lnTo>
                    <a:lnTo>
                      <a:pt x="0" y="4241"/>
                    </a:lnTo>
                    <a:close/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2" name="Arc 125"/>
              <p:cNvSpPr>
                <a:spLocks/>
              </p:cNvSpPr>
              <p:nvPr/>
            </p:nvSpPr>
            <p:spPr bwMode="hidden">
              <a:xfrm>
                <a:off x="2840" y="1503"/>
                <a:ext cx="381" cy="2379"/>
              </a:xfrm>
              <a:custGeom>
                <a:avLst/>
                <a:gdLst>
                  <a:gd name="T0" fmla="*/ 0 w 34812"/>
                  <a:gd name="T1" fmla="*/ 481 h 22305"/>
                  <a:gd name="T2" fmla="*/ 381 w 34812"/>
                  <a:gd name="T3" fmla="*/ 2379 h 22305"/>
                  <a:gd name="T4" fmla="*/ 145 w 34812"/>
                  <a:gd name="T5" fmla="*/ 2304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4812" h="22305" fill="none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</a:path>
                  <a:path w="34812" h="22305" stroke="0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  <a:lnTo>
                      <a:pt x="13212" y="21600"/>
                    </a:lnTo>
                    <a:lnTo>
                      <a:pt x="-1" y="4511"/>
                    </a:lnTo>
                    <a:close/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3" name="Arc 126"/>
              <p:cNvSpPr>
                <a:spLocks/>
              </p:cNvSpPr>
              <p:nvPr/>
            </p:nvSpPr>
            <p:spPr bwMode="hidden">
              <a:xfrm>
                <a:off x="2940" y="1492"/>
                <a:ext cx="1004" cy="2379"/>
              </a:xfrm>
              <a:custGeom>
                <a:avLst/>
                <a:gdLst>
                  <a:gd name="T0" fmla="*/ 0 w 34812"/>
                  <a:gd name="T1" fmla="*/ 481 h 22305"/>
                  <a:gd name="T2" fmla="*/ 1004 w 34812"/>
                  <a:gd name="T3" fmla="*/ 2379 h 22305"/>
                  <a:gd name="T4" fmla="*/ 381 w 34812"/>
                  <a:gd name="T5" fmla="*/ 2304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4812" h="22305" fill="none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</a:path>
                  <a:path w="34812" h="22305" stroke="0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  <a:lnTo>
                      <a:pt x="13212" y="21600"/>
                    </a:lnTo>
                    <a:lnTo>
                      <a:pt x="-1" y="4511"/>
                    </a:lnTo>
                    <a:close/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4" name="Freeform 127"/>
              <p:cNvSpPr>
                <a:spLocks/>
              </p:cNvSpPr>
              <p:nvPr/>
            </p:nvSpPr>
            <p:spPr bwMode="hidden">
              <a:xfrm>
                <a:off x="3300" y="2635"/>
                <a:ext cx="485" cy="1479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5" name="Freeform 128"/>
              <p:cNvSpPr>
                <a:spLocks/>
              </p:cNvSpPr>
              <p:nvPr/>
            </p:nvSpPr>
            <p:spPr bwMode="hidden">
              <a:xfrm rot="19660755" flipV="1">
                <a:off x="2547" y="2149"/>
                <a:ext cx="441" cy="838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6" name="Freeform 129"/>
              <p:cNvSpPr>
                <a:spLocks/>
              </p:cNvSpPr>
              <p:nvPr/>
            </p:nvSpPr>
            <p:spPr bwMode="hidden">
              <a:xfrm flipH="1">
                <a:off x="489" y="2503"/>
                <a:ext cx="1085" cy="1524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7" name="Freeform 130"/>
              <p:cNvSpPr>
                <a:spLocks/>
              </p:cNvSpPr>
              <p:nvPr/>
            </p:nvSpPr>
            <p:spPr bwMode="hidden">
              <a:xfrm flipH="1">
                <a:off x="1000" y="893"/>
                <a:ext cx="696" cy="1524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8" name="Freeform 131"/>
              <p:cNvSpPr>
                <a:spLocks/>
              </p:cNvSpPr>
              <p:nvPr/>
            </p:nvSpPr>
            <p:spPr bwMode="hidden">
              <a:xfrm>
                <a:off x="4401" y="2279"/>
                <a:ext cx="1007" cy="1601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9" name="Freeform 132"/>
              <p:cNvSpPr>
                <a:spLocks/>
              </p:cNvSpPr>
              <p:nvPr/>
            </p:nvSpPr>
            <p:spPr bwMode="hidden">
              <a:xfrm>
                <a:off x="3878" y="1470"/>
                <a:ext cx="1518" cy="1067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20" name="Freeform 133"/>
              <p:cNvSpPr>
                <a:spLocks/>
              </p:cNvSpPr>
              <p:nvPr/>
            </p:nvSpPr>
            <p:spPr bwMode="hidden">
              <a:xfrm>
                <a:off x="3934" y="337"/>
                <a:ext cx="664" cy="1434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21" name="Freeform 134"/>
              <p:cNvSpPr>
                <a:spLocks/>
              </p:cNvSpPr>
              <p:nvPr/>
            </p:nvSpPr>
            <p:spPr bwMode="hidden">
              <a:xfrm rot="1346631" flipH="1">
                <a:off x="1702" y="1506"/>
                <a:ext cx="441" cy="837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</p:grpSp>
      </p:grpSp>
      <p:sp>
        <p:nvSpPr>
          <p:cNvPr id="19591" name="Rectangle 135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827213"/>
            <a:ext cx="7772400" cy="1627187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19592" name="Rectangle 136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137" name="Rectangle 137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138" name="Rectangle 13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139" name="Rectangle 13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99A8A7-7E96-4EC0-A110-EA06F9B7B875}" type="slidenum">
              <a:rPr lang="en-GB">
                <a:solidFill>
                  <a:srgbClr val="FFCC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400404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5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6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BB0C3E-7007-4DC8-B483-65BE2BEEB452}" type="slidenum">
              <a:rPr lang="en-GB">
                <a:solidFill>
                  <a:srgbClr val="FFCC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18673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5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6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80FF94-F598-4202-ABE0-2F1CB73C1C5E}" type="slidenum">
              <a:rPr lang="en-GB">
                <a:solidFill>
                  <a:srgbClr val="FFCC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66912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6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7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2B0FE1-2BB3-4235-B82C-A68482283228}" type="slidenum">
              <a:rPr lang="en-GB">
                <a:solidFill>
                  <a:srgbClr val="FFCC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97449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8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9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0E0F89-C3E4-4163-B504-B5EBBA7128F3}" type="slidenum">
              <a:rPr lang="en-GB">
                <a:solidFill>
                  <a:srgbClr val="FFCC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05862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4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5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CD8B26-C993-4C84-B127-FE8D561F5D87}" type="slidenum">
              <a:rPr lang="en-GB">
                <a:solidFill>
                  <a:srgbClr val="FFCC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06091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3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4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CD810D-D473-4BA4-82D7-654EE0CB1AAC}" type="slidenum">
              <a:rPr lang="en-GB">
                <a:solidFill>
                  <a:srgbClr val="FFCC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70458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6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7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F544A4-C8EC-4307-A2F6-A5871B1C7390}" type="slidenum">
              <a:rPr lang="en-GB">
                <a:solidFill>
                  <a:srgbClr val="FFCC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22261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6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7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4D89EA-67E8-4646-BA2E-8A8B76B54172}" type="slidenum">
              <a:rPr lang="en-GB">
                <a:solidFill>
                  <a:srgbClr val="FFCC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37132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5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6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3E96802-DB52-4EFB-A248-F3D7198109C1}" type="slidenum">
              <a:rPr lang="en-GB">
                <a:solidFill>
                  <a:srgbClr val="FFCC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54318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301625"/>
            <a:ext cx="1943100" cy="579437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301625"/>
            <a:ext cx="5676900" cy="57943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5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6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42C99E-2B7A-4A46-A653-5EBE1B7F6226}" type="slidenum">
              <a:rPr lang="en-GB">
                <a:solidFill>
                  <a:srgbClr val="FFCC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60980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6303963" y="0"/>
            <a:ext cx="2840037" cy="3254375"/>
            <a:chOff x="3115" y="0"/>
            <a:chExt cx="2170" cy="2486"/>
          </a:xfrm>
        </p:grpSpPr>
        <p:grpSp>
          <p:nvGrpSpPr>
            <p:cNvPr id="1032" name="Group 3"/>
            <p:cNvGrpSpPr>
              <a:grpSpLocks/>
            </p:cNvGrpSpPr>
            <p:nvPr/>
          </p:nvGrpSpPr>
          <p:grpSpPr bwMode="auto">
            <a:xfrm>
              <a:off x="4080" y="1910"/>
              <a:ext cx="768" cy="576"/>
              <a:chOff x="0" y="0"/>
              <a:chExt cx="768" cy="576"/>
            </a:xfrm>
          </p:grpSpPr>
          <p:sp>
            <p:nvSpPr>
              <p:cNvPr id="1164" name="Oval 4"/>
              <p:cNvSpPr>
                <a:spLocks noChangeArrowheads="1"/>
              </p:cNvSpPr>
              <p:nvPr/>
            </p:nvSpPr>
            <p:spPr bwMode="hidden">
              <a:xfrm>
                <a:off x="1" y="0"/>
                <a:ext cx="768" cy="576"/>
              </a:xfrm>
              <a:prstGeom prst="ellipse">
                <a:avLst/>
              </a:pr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>
                  <a:solidFill>
                    <a:srgbClr val="FFCC00"/>
                  </a:solidFill>
                </a:endParaRPr>
              </a:p>
            </p:txBody>
          </p:sp>
          <p:sp>
            <p:nvSpPr>
              <p:cNvPr id="1165" name="Oval 5"/>
              <p:cNvSpPr>
                <a:spLocks noChangeArrowheads="1"/>
              </p:cNvSpPr>
              <p:nvPr/>
            </p:nvSpPr>
            <p:spPr bwMode="hidden">
              <a:xfrm>
                <a:off x="276" y="252"/>
                <a:ext cx="186" cy="108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bg2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>
                  <a:solidFill>
                    <a:srgbClr val="FFCC00"/>
                  </a:solidFill>
                </a:endParaRPr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4257" y="1103"/>
              <a:ext cx="768" cy="576"/>
              <a:chOff x="0" y="0"/>
              <a:chExt cx="768" cy="576"/>
            </a:xfrm>
          </p:grpSpPr>
          <p:sp>
            <p:nvSpPr>
              <p:cNvPr id="1162" name="Oval 7"/>
              <p:cNvSpPr>
                <a:spLocks noChangeArrowheads="1"/>
              </p:cNvSpPr>
              <p:nvPr/>
            </p:nvSpPr>
            <p:spPr bwMode="hidden">
              <a:xfrm>
                <a:off x="-1" y="1"/>
                <a:ext cx="769" cy="576"/>
              </a:xfrm>
              <a:prstGeom prst="ellipse">
                <a:avLst/>
              </a:pr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>
                  <a:solidFill>
                    <a:srgbClr val="FFCC00"/>
                  </a:solidFill>
                </a:endParaRPr>
              </a:p>
            </p:txBody>
          </p:sp>
          <p:sp>
            <p:nvSpPr>
              <p:cNvPr id="1163" name="Oval 8"/>
              <p:cNvSpPr>
                <a:spLocks noChangeArrowheads="1"/>
              </p:cNvSpPr>
              <p:nvPr/>
            </p:nvSpPr>
            <p:spPr bwMode="hidden">
              <a:xfrm>
                <a:off x="276" y="253"/>
                <a:ext cx="186" cy="108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bg2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>
                  <a:solidFill>
                    <a:srgbClr val="FFCC00"/>
                  </a:solidFill>
                </a:endParaRPr>
              </a:p>
            </p:txBody>
          </p:sp>
        </p:grpSp>
        <p:grpSp>
          <p:nvGrpSpPr>
            <p:cNvPr id="1034" name="Group 9"/>
            <p:cNvGrpSpPr>
              <a:grpSpLocks/>
            </p:cNvGrpSpPr>
            <p:nvPr/>
          </p:nvGrpSpPr>
          <p:grpSpPr bwMode="auto">
            <a:xfrm>
              <a:off x="3134" y="0"/>
              <a:ext cx="768" cy="576"/>
              <a:chOff x="0" y="0"/>
              <a:chExt cx="768" cy="576"/>
            </a:xfrm>
          </p:grpSpPr>
          <p:sp>
            <p:nvSpPr>
              <p:cNvPr id="1160" name="Oval 10"/>
              <p:cNvSpPr>
                <a:spLocks noChangeArrowheads="1"/>
              </p:cNvSpPr>
              <p:nvPr/>
            </p:nvSpPr>
            <p:spPr bwMode="hidden">
              <a:xfrm>
                <a:off x="0" y="0"/>
                <a:ext cx="768" cy="576"/>
              </a:xfrm>
              <a:prstGeom prst="ellipse">
                <a:avLst/>
              </a:pr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>
                  <a:solidFill>
                    <a:srgbClr val="FFCC00"/>
                  </a:solidFill>
                </a:endParaRPr>
              </a:p>
            </p:txBody>
          </p:sp>
          <p:sp>
            <p:nvSpPr>
              <p:cNvPr id="1161" name="Oval 11"/>
              <p:cNvSpPr>
                <a:spLocks noChangeArrowheads="1"/>
              </p:cNvSpPr>
              <p:nvPr/>
            </p:nvSpPr>
            <p:spPr bwMode="hidden">
              <a:xfrm>
                <a:off x="276" y="252"/>
                <a:ext cx="186" cy="108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bg2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>
                  <a:solidFill>
                    <a:srgbClr val="FFCC00"/>
                  </a:solidFill>
                </a:endParaRPr>
              </a:p>
            </p:txBody>
          </p:sp>
        </p:grpSp>
        <p:grpSp>
          <p:nvGrpSpPr>
            <p:cNvPr id="1035" name="Group 12"/>
            <p:cNvGrpSpPr>
              <a:grpSpLocks/>
            </p:cNvGrpSpPr>
            <p:nvPr/>
          </p:nvGrpSpPr>
          <p:grpSpPr bwMode="auto">
            <a:xfrm>
              <a:off x="3115" y="0"/>
              <a:ext cx="2170" cy="1702"/>
              <a:chOff x="3115" y="0"/>
              <a:chExt cx="2170" cy="1702"/>
            </a:xfrm>
          </p:grpSpPr>
          <p:grpSp>
            <p:nvGrpSpPr>
              <p:cNvPr id="1036" name="Group 13"/>
              <p:cNvGrpSpPr>
                <a:grpSpLocks/>
              </p:cNvGrpSpPr>
              <p:nvPr/>
            </p:nvGrpSpPr>
            <p:grpSpPr bwMode="auto">
              <a:xfrm>
                <a:off x="3640" y="308"/>
                <a:ext cx="1145" cy="844"/>
                <a:chOff x="1265" y="814"/>
                <a:chExt cx="2919" cy="2151"/>
              </a:xfrm>
            </p:grpSpPr>
            <p:sp>
              <p:nvSpPr>
                <p:cNvPr id="1158" name="Oval 14"/>
                <p:cNvSpPr>
                  <a:spLocks noChangeArrowheads="1"/>
                </p:cNvSpPr>
                <p:nvPr/>
              </p:nvSpPr>
              <p:spPr bwMode="hidden">
                <a:xfrm>
                  <a:off x="1266" y="814"/>
                  <a:ext cx="2919" cy="2151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bg2"/>
                    </a:gs>
                    <a:gs pos="100000">
                      <a:schemeClr val="bg1"/>
                    </a:gs>
                  </a:gsLst>
                  <a:path path="shape">
                    <a:fillToRect l="50000" t="50000" r="50000" b="50000"/>
                  </a:path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wrap="none" anchor="ctr"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US">
                    <a:solidFill>
                      <a:srgbClr val="FFCC00"/>
                    </a:solidFill>
                  </a:endParaRPr>
                </a:p>
              </p:txBody>
            </p:sp>
            <p:sp>
              <p:nvSpPr>
                <p:cNvPr id="1159" name="Oval 15"/>
                <p:cNvSpPr>
                  <a:spLocks noChangeArrowheads="1"/>
                </p:cNvSpPr>
                <p:nvPr/>
              </p:nvSpPr>
              <p:spPr bwMode="hidden">
                <a:xfrm>
                  <a:off x="2382" y="1602"/>
                  <a:ext cx="578" cy="405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accent2"/>
                    </a:gs>
                    <a:gs pos="100000">
                      <a:schemeClr val="bg2"/>
                    </a:gs>
                  </a:gsLst>
                  <a:path path="shape">
                    <a:fillToRect l="50000" t="50000" r="50000" b="50000"/>
                  </a:path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wrap="none" anchor="ctr"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US">
                    <a:solidFill>
                      <a:srgbClr val="FFCC00"/>
                    </a:solidFill>
                  </a:endParaRPr>
                </a:p>
              </p:txBody>
            </p:sp>
          </p:grpSp>
          <p:grpSp>
            <p:nvGrpSpPr>
              <p:cNvPr id="1037" name="Group 16"/>
              <p:cNvGrpSpPr>
                <a:grpSpLocks/>
              </p:cNvGrpSpPr>
              <p:nvPr/>
            </p:nvGrpSpPr>
            <p:grpSpPr bwMode="auto">
              <a:xfrm>
                <a:off x="3115" y="0"/>
                <a:ext cx="2145" cy="1702"/>
                <a:chOff x="3115" y="0"/>
                <a:chExt cx="2145" cy="1702"/>
              </a:xfrm>
            </p:grpSpPr>
            <p:grpSp>
              <p:nvGrpSpPr>
                <p:cNvPr id="1060" name="Group 17"/>
                <p:cNvGrpSpPr>
                  <a:grpSpLocks/>
                </p:cNvGrpSpPr>
                <p:nvPr/>
              </p:nvGrpSpPr>
              <p:grpSpPr bwMode="auto">
                <a:xfrm>
                  <a:off x="4505" y="589"/>
                  <a:ext cx="493" cy="912"/>
                  <a:chOff x="3471" y="1530"/>
                  <a:chExt cx="1258" cy="2327"/>
                </a:xfrm>
              </p:grpSpPr>
              <p:sp>
                <p:nvSpPr>
                  <p:cNvPr id="1156" name="Freeform 18"/>
                  <p:cNvSpPr>
                    <a:spLocks/>
                  </p:cNvSpPr>
                  <p:nvPr/>
                </p:nvSpPr>
                <p:spPr bwMode="hidden">
                  <a:xfrm rot="2711884">
                    <a:off x="2767" y="2235"/>
                    <a:ext cx="1720" cy="313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57" name="Freeform 19"/>
                  <p:cNvSpPr>
                    <a:spLocks/>
                  </p:cNvSpPr>
                  <p:nvPr/>
                </p:nvSpPr>
                <p:spPr bwMode="hidden">
                  <a:xfrm rot="2711884">
                    <a:off x="4021" y="3148"/>
                    <a:ext cx="925" cy="489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61" name="Group 20"/>
                <p:cNvGrpSpPr>
                  <a:grpSpLocks/>
                </p:cNvGrpSpPr>
                <p:nvPr/>
              </p:nvGrpSpPr>
              <p:grpSpPr bwMode="auto">
                <a:xfrm>
                  <a:off x="4267" y="781"/>
                  <a:ext cx="966" cy="522"/>
                  <a:chOff x="2864" y="2019"/>
                  <a:chExt cx="2463" cy="1332"/>
                </a:xfrm>
              </p:grpSpPr>
              <p:sp>
                <p:nvSpPr>
                  <p:cNvPr id="1154" name="Freeform 21"/>
                  <p:cNvSpPr>
                    <a:spLocks/>
                  </p:cNvSpPr>
                  <p:nvPr/>
                </p:nvSpPr>
                <p:spPr bwMode="hidden">
                  <a:xfrm rot="2104081">
                    <a:off x="2865" y="2019"/>
                    <a:ext cx="1812" cy="347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55" name="Freeform 22"/>
                  <p:cNvSpPr>
                    <a:spLocks/>
                  </p:cNvSpPr>
                  <p:nvPr/>
                </p:nvSpPr>
                <p:spPr bwMode="hidden">
                  <a:xfrm rot="2104081">
                    <a:off x="4352" y="2805"/>
                    <a:ext cx="974" cy="545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62" name="Group 23"/>
                <p:cNvGrpSpPr>
                  <a:grpSpLocks/>
                </p:cNvGrpSpPr>
                <p:nvPr/>
              </p:nvGrpSpPr>
              <p:grpSpPr bwMode="auto">
                <a:xfrm>
                  <a:off x="4280" y="707"/>
                  <a:ext cx="971" cy="417"/>
                  <a:chOff x="2897" y="1832"/>
                  <a:chExt cx="2477" cy="1064"/>
                </a:xfrm>
              </p:grpSpPr>
              <p:sp>
                <p:nvSpPr>
                  <p:cNvPr id="1152" name="Freeform 24"/>
                  <p:cNvSpPr>
                    <a:spLocks/>
                  </p:cNvSpPr>
                  <p:nvPr/>
                </p:nvSpPr>
                <p:spPr bwMode="hidden">
                  <a:xfrm rot="1582915">
                    <a:off x="2896" y="1832"/>
                    <a:ext cx="1736" cy="303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53" name="Freeform 25"/>
                  <p:cNvSpPr>
                    <a:spLocks/>
                  </p:cNvSpPr>
                  <p:nvPr/>
                </p:nvSpPr>
                <p:spPr bwMode="hidden">
                  <a:xfrm rot="1582915">
                    <a:off x="4443" y="2420"/>
                    <a:ext cx="931" cy="477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63" name="Group 26"/>
                <p:cNvGrpSpPr>
                  <a:grpSpLocks/>
                </p:cNvGrpSpPr>
                <p:nvPr/>
              </p:nvGrpSpPr>
              <p:grpSpPr bwMode="auto">
                <a:xfrm>
                  <a:off x="4291" y="630"/>
                  <a:ext cx="969" cy="364"/>
                  <a:chOff x="2924" y="1636"/>
                  <a:chExt cx="2472" cy="927"/>
                </a:xfrm>
              </p:grpSpPr>
              <p:sp>
                <p:nvSpPr>
                  <p:cNvPr id="1150" name="Freeform 27"/>
                  <p:cNvSpPr>
                    <a:spLocks/>
                  </p:cNvSpPr>
                  <p:nvPr/>
                </p:nvSpPr>
                <p:spPr bwMode="hidden">
                  <a:xfrm rot="1080363">
                    <a:off x="2922" y="1634"/>
                    <a:ext cx="1677" cy="334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51" name="Freeform 28"/>
                  <p:cNvSpPr>
                    <a:spLocks/>
                  </p:cNvSpPr>
                  <p:nvPr/>
                </p:nvSpPr>
                <p:spPr bwMode="hidden">
                  <a:xfrm rot="1080363">
                    <a:off x="4494" y="2036"/>
                    <a:ext cx="900" cy="525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64" name="Group 29"/>
                <p:cNvGrpSpPr>
                  <a:grpSpLocks/>
                </p:cNvGrpSpPr>
                <p:nvPr/>
              </p:nvGrpSpPr>
              <p:grpSpPr bwMode="auto">
                <a:xfrm>
                  <a:off x="4304" y="543"/>
                  <a:ext cx="918" cy="258"/>
                  <a:chOff x="2958" y="1414"/>
                  <a:chExt cx="2342" cy="657"/>
                </a:xfrm>
              </p:grpSpPr>
              <p:sp>
                <p:nvSpPr>
                  <p:cNvPr id="1148" name="Freeform 30"/>
                  <p:cNvSpPr>
                    <a:spLocks/>
                  </p:cNvSpPr>
                  <p:nvPr/>
                </p:nvSpPr>
                <p:spPr bwMode="hidden">
                  <a:xfrm rot="463793">
                    <a:off x="2957" y="1415"/>
                    <a:ext cx="1544" cy="312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49" name="Freeform 31"/>
                  <p:cNvSpPr>
                    <a:spLocks/>
                  </p:cNvSpPr>
                  <p:nvPr/>
                </p:nvSpPr>
                <p:spPr bwMode="hidden">
                  <a:xfrm rot="463793">
                    <a:off x="4470" y="1581"/>
                    <a:ext cx="829" cy="488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65" name="Group 32"/>
                <p:cNvGrpSpPr>
                  <a:grpSpLocks/>
                </p:cNvGrpSpPr>
                <p:nvPr/>
              </p:nvGrpSpPr>
              <p:grpSpPr bwMode="auto">
                <a:xfrm>
                  <a:off x="4314" y="487"/>
                  <a:ext cx="843" cy="134"/>
                  <a:chOff x="2983" y="1269"/>
                  <a:chExt cx="2150" cy="343"/>
                </a:xfrm>
              </p:grpSpPr>
              <p:sp>
                <p:nvSpPr>
                  <p:cNvPr id="1146" name="Freeform 33"/>
                  <p:cNvSpPr>
                    <a:spLocks/>
                  </p:cNvSpPr>
                  <p:nvPr/>
                </p:nvSpPr>
                <p:spPr bwMode="hidden">
                  <a:xfrm rot="-84182">
                    <a:off x="2982" y="1286"/>
                    <a:ext cx="1404" cy="220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47" name="Freeform 34"/>
                  <p:cNvSpPr>
                    <a:spLocks/>
                  </p:cNvSpPr>
                  <p:nvPr/>
                </p:nvSpPr>
                <p:spPr bwMode="hidden">
                  <a:xfrm rot="-84182">
                    <a:off x="4377" y="1267"/>
                    <a:ext cx="755" cy="345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66" name="Group 35"/>
                <p:cNvGrpSpPr>
                  <a:grpSpLocks/>
                </p:cNvGrpSpPr>
                <p:nvPr/>
              </p:nvGrpSpPr>
              <p:grpSpPr bwMode="auto">
                <a:xfrm>
                  <a:off x="4296" y="349"/>
                  <a:ext cx="737" cy="167"/>
                  <a:chOff x="2938" y="917"/>
                  <a:chExt cx="1879" cy="427"/>
                </a:xfrm>
              </p:grpSpPr>
              <p:sp>
                <p:nvSpPr>
                  <p:cNvPr id="1144" name="Freeform 36"/>
                  <p:cNvSpPr>
                    <a:spLocks/>
                  </p:cNvSpPr>
                  <p:nvPr/>
                </p:nvSpPr>
                <p:spPr bwMode="hidden">
                  <a:xfrm rot="-802576">
                    <a:off x="2936" y="1128"/>
                    <a:ext cx="1234" cy="214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45" name="Freeform 37"/>
                  <p:cNvSpPr>
                    <a:spLocks/>
                  </p:cNvSpPr>
                  <p:nvPr/>
                </p:nvSpPr>
                <p:spPr bwMode="hidden">
                  <a:xfrm rot="-802576">
                    <a:off x="4154" y="918"/>
                    <a:ext cx="662" cy="335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67" name="Group 38"/>
                <p:cNvGrpSpPr>
                  <a:grpSpLocks/>
                </p:cNvGrpSpPr>
                <p:nvPr/>
              </p:nvGrpSpPr>
              <p:grpSpPr bwMode="auto">
                <a:xfrm>
                  <a:off x="3394" y="637"/>
                  <a:ext cx="493" cy="912"/>
                  <a:chOff x="637" y="1653"/>
                  <a:chExt cx="1257" cy="2326"/>
                </a:xfrm>
              </p:grpSpPr>
              <p:sp>
                <p:nvSpPr>
                  <p:cNvPr id="1142" name="Freeform 39"/>
                  <p:cNvSpPr>
                    <a:spLocks/>
                  </p:cNvSpPr>
                  <p:nvPr/>
                </p:nvSpPr>
                <p:spPr bwMode="hidden">
                  <a:xfrm rot="18888116" flipH="1">
                    <a:off x="875" y="2357"/>
                    <a:ext cx="1723" cy="312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43" name="Freeform 40"/>
                  <p:cNvSpPr>
                    <a:spLocks/>
                  </p:cNvSpPr>
                  <p:nvPr/>
                </p:nvSpPr>
                <p:spPr bwMode="hidden">
                  <a:xfrm rot="18888116" flipH="1">
                    <a:off x="419" y="3271"/>
                    <a:ext cx="925" cy="489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68" name="Group 41"/>
                <p:cNvGrpSpPr>
                  <a:grpSpLocks/>
                </p:cNvGrpSpPr>
                <p:nvPr/>
              </p:nvGrpSpPr>
              <p:grpSpPr bwMode="auto">
                <a:xfrm>
                  <a:off x="3142" y="850"/>
                  <a:ext cx="966" cy="522"/>
                  <a:chOff x="-5" y="2196"/>
                  <a:chExt cx="2463" cy="1332"/>
                </a:xfrm>
              </p:grpSpPr>
              <p:sp>
                <p:nvSpPr>
                  <p:cNvPr id="1140" name="Freeform 42"/>
                  <p:cNvSpPr>
                    <a:spLocks/>
                  </p:cNvSpPr>
                  <p:nvPr/>
                </p:nvSpPr>
                <p:spPr bwMode="hidden">
                  <a:xfrm rot="19495919" flipH="1">
                    <a:off x="644" y="2196"/>
                    <a:ext cx="1812" cy="347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41" name="Freeform 43"/>
                  <p:cNvSpPr>
                    <a:spLocks/>
                  </p:cNvSpPr>
                  <p:nvPr/>
                </p:nvSpPr>
                <p:spPr bwMode="hidden">
                  <a:xfrm rot="19495919" flipH="1">
                    <a:off x="-6" y="2982"/>
                    <a:ext cx="974" cy="545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69" name="Group 44"/>
                <p:cNvGrpSpPr>
                  <a:grpSpLocks/>
                </p:cNvGrpSpPr>
                <p:nvPr/>
              </p:nvGrpSpPr>
              <p:grpSpPr bwMode="auto">
                <a:xfrm>
                  <a:off x="3124" y="777"/>
                  <a:ext cx="971" cy="417"/>
                  <a:chOff x="-52" y="2009"/>
                  <a:chExt cx="2477" cy="1064"/>
                </a:xfrm>
              </p:grpSpPr>
              <p:sp>
                <p:nvSpPr>
                  <p:cNvPr id="1138" name="Freeform 45"/>
                  <p:cNvSpPr>
                    <a:spLocks/>
                  </p:cNvSpPr>
                  <p:nvPr/>
                </p:nvSpPr>
                <p:spPr bwMode="hidden">
                  <a:xfrm rot="20017085" flipH="1">
                    <a:off x="689" y="2010"/>
                    <a:ext cx="1736" cy="303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39" name="Freeform 46"/>
                  <p:cNvSpPr>
                    <a:spLocks/>
                  </p:cNvSpPr>
                  <p:nvPr/>
                </p:nvSpPr>
                <p:spPr bwMode="hidden">
                  <a:xfrm rot="20017085" flipH="1">
                    <a:off x="-53" y="2598"/>
                    <a:ext cx="931" cy="473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70" name="Group 47"/>
                <p:cNvGrpSpPr>
                  <a:grpSpLocks/>
                </p:cNvGrpSpPr>
                <p:nvPr/>
              </p:nvGrpSpPr>
              <p:grpSpPr bwMode="auto">
                <a:xfrm>
                  <a:off x="3115" y="700"/>
                  <a:ext cx="969" cy="363"/>
                  <a:chOff x="-74" y="1813"/>
                  <a:chExt cx="2472" cy="927"/>
                </a:xfrm>
              </p:grpSpPr>
              <p:sp>
                <p:nvSpPr>
                  <p:cNvPr id="1136" name="Freeform 48"/>
                  <p:cNvSpPr>
                    <a:spLocks/>
                  </p:cNvSpPr>
                  <p:nvPr/>
                </p:nvSpPr>
                <p:spPr bwMode="hidden">
                  <a:xfrm rot="20519637" flipH="1">
                    <a:off x="721" y="1812"/>
                    <a:ext cx="1677" cy="334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37" name="Freeform 49"/>
                  <p:cNvSpPr>
                    <a:spLocks/>
                  </p:cNvSpPr>
                  <p:nvPr/>
                </p:nvSpPr>
                <p:spPr bwMode="hidden">
                  <a:xfrm rot="20519637" flipH="1">
                    <a:off x="-74" y="2212"/>
                    <a:ext cx="900" cy="526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71" name="Group 50"/>
                <p:cNvGrpSpPr>
                  <a:grpSpLocks/>
                </p:cNvGrpSpPr>
                <p:nvPr/>
              </p:nvGrpSpPr>
              <p:grpSpPr bwMode="auto">
                <a:xfrm>
                  <a:off x="3153" y="613"/>
                  <a:ext cx="918" cy="257"/>
                  <a:chOff x="22" y="1591"/>
                  <a:chExt cx="2342" cy="657"/>
                </a:xfrm>
              </p:grpSpPr>
              <p:sp>
                <p:nvSpPr>
                  <p:cNvPr id="1134" name="Freeform 51"/>
                  <p:cNvSpPr>
                    <a:spLocks/>
                  </p:cNvSpPr>
                  <p:nvPr/>
                </p:nvSpPr>
                <p:spPr bwMode="hidden">
                  <a:xfrm rot="21136207" flipH="1">
                    <a:off x="819" y="1589"/>
                    <a:ext cx="1544" cy="313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35" name="Freeform 52"/>
                  <p:cNvSpPr>
                    <a:spLocks/>
                  </p:cNvSpPr>
                  <p:nvPr/>
                </p:nvSpPr>
                <p:spPr bwMode="hidden">
                  <a:xfrm rot="21136207" flipH="1">
                    <a:off x="21" y="1757"/>
                    <a:ext cx="829" cy="490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72" name="Group 53"/>
                <p:cNvGrpSpPr>
                  <a:grpSpLocks/>
                </p:cNvGrpSpPr>
                <p:nvPr/>
              </p:nvGrpSpPr>
              <p:grpSpPr bwMode="auto">
                <a:xfrm>
                  <a:off x="3218" y="556"/>
                  <a:ext cx="843" cy="134"/>
                  <a:chOff x="189" y="1446"/>
                  <a:chExt cx="2150" cy="343"/>
                </a:xfrm>
              </p:grpSpPr>
              <p:sp>
                <p:nvSpPr>
                  <p:cNvPr id="1132" name="Freeform 54"/>
                  <p:cNvSpPr>
                    <a:spLocks/>
                  </p:cNvSpPr>
                  <p:nvPr/>
                </p:nvSpPr>
                <p:spPr bwMode="hidden">
                  <a:xfrm rot="84182" flipH="1">
                    <a:off x="935" y="1463"/>
                    <a:ext cx="1404" cy="220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33" name="Freeform 55"/>
                  <p:cNvSpPr>
                    <a:spLocks/>
                  </p:cNvSpPr>
                  <p:nvPr/>
                </p:nvSpPr>
                <p:spPr bwMode="hidden">
                  <a:xfrm rot="84182" flipH="1">
                    <a:off x="189" y="1444"/>
                    <a:ext cx="755" cy="345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73" name="Group 56"/>
                <p:cNvGrpSpPr>
                  <a:grpSpLocks/>
                </p:cNvGrpSpPr>
                <p:nvPr/>
              </p:nvGrpSpPr>
              <p:grpSpPr bwMode="auto">
                <a:xfrm>
                  <a:off x="3342" y="418"/>
                  <a:ext cx="737" cy="167"/>
                  <a:chOff x="505" y="1094"/>
                  <a:chExt cx="1879" cy="427"/>
                </a:xfrm>
              </p:grpSpPr>
              <p:sp>
                <p:nvSpPr>
                  <p:cNvPr id="1130" name="Freeform 57"/>
                  <p:cNvSpPr>
                    <a:spLocks/>
                  </p:cNvSpPr>
                  <p:nvPr/>
                </p:nvSpPr>
                <p:spPr bwMode="hidden">
                  <a:xfrm rot="802576" flipH="1">
                    <a:off x="1151" y="1306"/>
                    <a:ext cx="1234" cy="214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31" name="Freeform 58"/>
                  <p:cNvSpPr>
                    <a:spLocks/>
                  </p:cNvSpPr>
                  <p:nvPr/>
                </p:nvSpPr>
                <p:spPr bwMode="hidden">
                  <a:xfrm rot="802576" flipH="1">
                    <a:off x="505" y="1095"/>
                    <a:ext cx="662" cy="335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74" name="Group 59"/>
                <p:cNvGrpSpPr>
                  <a:grpSpLocks/>
                </p:cNvGrpSpPr>
                <p:nvPr/>
              </p:nvGrpSpPr>
              <p:grpSpPr bwMode="auto">
                <a:xfrm>
                  <a:off x="3386" y="341"/>
                  <a:ext cx="725" cy="218"/>
                  <a:chOff x="616" y="899"/>
                  <a:chExt cx="1850" cy="554"/>
                </a:xfrm>
              </p:grpSpPr>
              <p:sp>
                <p:nvSpPr>
                  <p:cNvPr id="1128" name="Freeform 60"/>
                  <p:cNvSpPr>
                    <a:spLocks/>
                  </p:cNvSpPr>
                  <p:nvPr/>
                </p:nvSpPr>
                <p:spPr bwMode="hidden">
                  <a:xfrm rot="1277471" flipH="1">
                    <a:off x="1231" y="1237"/>
                    <a:ext cx="1235" cy="216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29" name="Freeform 61"/>
                  <p:cNvSpPr>
                    <a:spLocks/>
                  </p:cNvSpPr>
                  <p:nvPr/>
                </p:nvSpPr>
                <p:spPr bwMode="hidden">
                  <a:xfrm rot="1277471" flipH="1">
                    <a:off x="615" y="898"/>
                    <a:ext cx="662" cy="339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75" name="Group 62"/>
                <p:cNvGrpSpPr>
                  <a:grpSpLocks/>
                </p:cNvGrpSpPr>
                <p:nvPr/>
              </p:nvGrpSpPr>
              <p:grpSpPr bwMode="auto">
                <a:xfrm>
                  <a:off x="3472" y="231"/>
                  <a:ext cx="693" cy="291"/>
                  <a:chOff x="3472" y="231"/>
                  <a:chExt cx="693" cy="291"/>
                </a:xfrm>
              </p:grpSpPr>
              <p:sp>
                <p:nvSpPr>
                  <p:cNvPr id="1126" name="Freeform 63"/>
                  <p:cNvSpPr>
                    <a:spLocks/>
                  </p:cNvSpPr>
                  <p:nvPr/>
                </p:nvSpPr>
                <p:spPr bwMode="hidden">
                  <a:xfrm rot="2028410" flipH="1">
                    <a:off x="3680" y="438"/>
                    <a:ext cx="484" cy="84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27" name="Freeform 64"/>
                  <p:cNvSpPr>
                    <a:spLocks/>
                  </p:cNvSpPr>
                  <p:nvPr/>
                </p:nvSpPr>
                <p:spPr bwMode="hidden">
                  <a:xfrm rot="2028410" flipH="1">
                    <a:off x="3472" y="230"/>
                    <a:ext cx="260" cy="132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76" name="Group 65"/>
                <p:cNvGrpSpPr>
                  <a:grpSpLocks/>
                </p:cNvGrpSpPr>
                <p:nvPr/>
              </p:nvGrpSpPr>
              <p:grpSpPr bwMode="auto">
                <a:xfrm>
                  <a:off x="3554" y="118"/>
                  <a:ext cx="664" cy="349"/>
                  <a:chOff x="3554" y="118"/>
                  <a:chExt cx="664" cy="349"/>
                </a:xfrm>
              </p:grpSpPr>
              <p:sp>
                <p:nvSpPr>
                  <p:cNvPr id="1124" name="Freeform 66"/>
                  <p:cNvSpPr>
                    <a:spLocks/>
                  </p:cNvSpPr>
                  <p:nvPr/>
                </p:nvSpPr>
                <p:spPr bwMode="hidden">
                  <a:xfrm rot="2664424" flipH="1">
                    <a:off x="3728" y="383"/>
                    <a:ext cx="490" cy="84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25" name="Freeform 67"/>
                  <p:cNvSpPr>
                    <a:spLocks/>
                  </p:cNvSpPr>
                  <p:nvPr/>
                </p:nvSpPr>
                <p:spPr bwMode="hidden">
                  <a:xfrm rot="2664424" flipH="1">
                    <a:off x="3554" y="118"/>
                    <a:ext cx="263" cy="132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77" name="Group 68"/>
                <p:cNvGrpSpPr>
                  <a:grpSpLocks/>
                </p:cNvGrpSpPr>
                <p:nvPr/>
              </p:nvGrpSpPr>
              <p:grpSpPr bwMode="auto">
                <a:xfrm>
                  <a:off x="3784" y="30"/>
                  <a:ext cx="305" cy="593"/>
                  <a:chOff x="1633" y="104"/>
                  <a:chExt cx="778" cy="1512"/>
                </a:xfrm>
              </p:grpSpPr>
              <p:sp>
                <p:nvSpPr>
                  <p:cNvPr id="1122" name="Freeform 69"/>
                  <p:cNvSpPr>
                    <a:spLocks/>
                  </p:cNvSpPr>
                  <p:nvPr/>
                </p:nvSpPr>
                <p:spPr bwMode="hidden">
                  <a:xfrm rot="3473776" flipH="1">
                    <a:off x="1752" y="958"/>
                    <a:ext cx="1101" cy="217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23" name="Freeform 70"/>
                  <p:cNvSpPr>
                    <a:spLocks/>
                  </p:cNvSpPr>
                  <p:nvPr/>
                </p:nvSpPr>
                <p:spPr bwMode="hidden">
                  <a:xfrm rot="3473776" flipH="1">
                    <a:off x="1505" y="231"/>
                    <a:ext cx="591" cy="337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78" name="Group 71"/>
                <p:cNvGrpSpPr>
                  <a:grpSpLocks/>
                </p:cNvGrpSpPr>
                <p:nvPr/>
              </p:nvGrpSpPr>
              <p:grpSpPr bwMode="auto">
                <a:xfrm>
                  <a:off x="3903" y="0"/>
                  <a:ext cx="248" cy="601"/>
                  <a:chOff x="1935" y="28"/>
                  <a:chExt cx="634" cy="1534"/>
                </a:xfrm>
              </p:grpSpPr>
              <p:sp>
                <p:nvSpPr>
                  <p:cNvPr id="1120" name="Freeform 72"/>
                  <p:cNvSpPr>
                    <a:spLocks/>
                  </p:cNvSpPr>
                  <p:nvPr/>
                </p:nvSpPr>
                <p:spPr bwMode="hidden">
                  <a:xfrm rot="4126480" flipH="1">
                    <a:off x="1932" y="924"/>
                    <a:ext cx="1059" cy="214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21" name="Freeform 73"/>
                  <p:cNvSpPr>
                    <a:spLocks/>
                  </p:cNvSpPr>
                  <p:nvPr/>
                </p:nvSpPr>
                <p:spPr bwMode="hidden">
                  <a:xfrm rot="4126480" flipH="1">
                    <a:off x="1820" y="144"/>
                    <a:ext cx="570" cy="338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79" name="Group 74"/>
                <p:cNvGrpSpPr>
                  <a:grpSpLocks/>
                </p:cNvGrpSpPr>
                <p:nvPr/>
              </p:nvGrpSpPr>
              <p:grpSpPr bwMode="auto">
                <a:xfrm>
                  <a:off x="4251" y="252"/>
                  <a:ext cx="723" cy="222"/>
                  <a:chOff x="2822" y="672"/>
                  <a:chExt cx="1845" cy="566"/>
                </a:xfrm>
              </p:grpSpPr>
              <p:sp>
                <p:nvSpPr>
                  <p:cNvPr id="1118" name="Freeform 75"/>
                  <p:cNvSpPr>
                    <a:spLocks/>
                  </p:cNvSpPr>
                  <p:nvPr/>
                </p:nvSpPr>
                <p:spPr bwMode="hidden">
                  <a:xfrm rot="-1325434">
                    <a:off x="2820" y="1022"/>
                    <a:ext cx="1232" cy="216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19" name="Freeform 76"/>
                  <p:cNvSpPr>
                    <a:spLocks/>
                  </p:cNvSpPr>
                  <p:nvPr/>
                </p:nvSpPr>
                <p:spPr bwMode="hidden">
                  <a:xfrm rot="-1325434">
                    <a:off x="4003" y="673"/>
                    <a:ext cx="662" cy="337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80" name="Group 77"/>
                <p:cNvGrpSpPr>
                  <a:grpSpLocks/>
                </p:cNvGrpSpPr>
                <p:nvPr/>
              </p:nvGrpSpPr>
              <p:grpSpPr bwMode="auto">
                <a:xfrm>
                  <a:off x="4196" y="163"/>
                  <a:ext cx="699" cy="282"/>
                  <a:chOff x="2683" y="445"/>
                  <a:chExt cx="1781" cy="717"/>
                </a:xfrm>
              </p:grpSpPr>
              <p:sp>
                <p:nvSpPr>
                  <p:cNvPr id="1116" name="Freeform 78"/>
                  <p:cNvSpPr>
                    <a:spLocks/>
                  </p:cNvSpPr>
                  <p:nvPr/>
                </p:nvSpPr>
                <p:spPr bwMode="hidden">
                  <a:xfrm rot="-1921064">
                    <a:off x="2682" y="946"/>
                    <a:ext cx="1233" cy="216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17" name="Freeform 79"/>
                  <p:cNvSpPr>
                    <a:spLocks/>
                  </p:cNvSpPr>
                  <p:nvPr/>
                </p:nvSpPr>
                <p:spPr bwMode="hidden">
                  <a:xfrm rot="-1921064">
                    <a:off x="3801" y="444"/>
                    <a:ext cx="661" cy="339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sp>
              <p:nvSpPr>
                <p:cNvPr id="1081" name="Freeform 80"/>
                <p:cNvSpPr>
                  <a:spLocks/>
                </p:cNvSpPr>
                <p:nvPr/>
              </p:nvSpPr>
              <p:spPr bwMode="hidden">
                <a:xfrm rot="4578755" flipH="1">
                  <a:off x="3968" y="372"/>
                  <a:ext cx="403" cy="57"/>
                </a:xfrm>
                <a:custGeom>
                  <a:avLst/>
                  <a:gdLst>
                    <a:gd name="T0" fmla="*/ 0 w 2736"/>
                    <a:gd name="T1" fmla="*/ 504 h 504"/>
                    <a:gd name="T2" fmla="*/ 864 w 2736"/>
                    <a:gd name="T3" fmla="*/ 168 h 504"/>
                    <a:gd name="T4" fmla="*/ 1776 w 2736"/>
                    <a:gd name="T5" fmla="*/ 24 h 504"/>
                    <a:gd name="T6" fmla="*/ 2736 w 2736"/>
                    <a:gd name="T7" fmla="*/ 24 h 504"/>
                    <a:gd name="T8" fmla="*/ 2720 w 2736"/>
                    <a:gd name="T9" fmla="*/ 103 h 504"/>
                    <a:gd name="T10" fmla="*/ 1764 w 2736"/>
                    <a:gd name="T11" fmla="*/ 103 h 504"/>
                    <a:gd name="T12" fmla="*/ 654 w 2736"/>
                    <a:gd name="T13" fmla="*/ 292 h 504"/>
                    <a:gd name="T14" fmla="*/ 0 w 2736"/>
                    <a:gd name="T15" fmla="*/ 504 h 504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2736" h="504">
                      <a:moveTo>
                        <a:pt x="0" y="504"/>
                      </a:moveTo>
                      <a:cubicBezTo>
                        <a:pt x="24" y="488"/>
                        <a:pt x="568" y="248"/>
                        <a:pt x="864" y="168"/>
                      </a:cubicBezTo>
                      <a:cubicBezTo>
                        <a:pt x="1160" y="88"/>
                        <a:pt x="1464" y="48"/>
                        <a:pt x="1776" y="24"/>
                      </a:cubicBezTo>
                      <a:cubicBezTo>
                        <a:pt x="2088" y="0"/>
                        <a:pt x="2579" y="11"/>
                        <a:pt x="2736" y="24"/>
                      </a:cubicBezTo>
                      <a:lnTo>
                        <a:pt x="2720" y="103"/>
                      </a:lnTo>
                      <a:cubicBezTo>
                        <a:pt x="2558" y="116"/>
                        <a:pt x="2108" y="71"/>
                        <a:pt x="1764" y="103"/>
                      </a:cubicBezTo>
                      <a:cubicBezTo>
                        <a:pt x="1209" y="136"/>
                        <a:pt x="998" y="192"/>
                        <a:pt x="654" y="292"/>
                      </a:cubicBezTo>
                      <a:cubicBezTo>
                        <a:pt x="358" y="356"/>
                        <a:pt x="136" y="460"/>
                        <a:pt x="0" y="504"/>
                      </a:cubicBezTo>
                      <a:close/>
                    </a:path>
                  </a:pathLst>
                </a:custGeom>
                <a:gradFill rotWithShape="0">
                  <a:gsLst>
                    <a:gs pos="0">
                      <a:schemeClr val="folHlink"/>
                    </a:gs>
                    <a:gs pos="100000">
                      <a:schemeClr val="accent2"/>
                    </a:gs>
                  </a:gsLst>
                  <a:lin ang="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wrap="none" anchor="ctr"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GB">
                    <a:solidFill>
                      <a:srgbClr val="FFCC00"/>
                    </a:solidFill>
                  </a:endParaRPr>
                </a:p>
              </p:txBody>
            </p:sp>
            <p:sp>
              <p:nvSpPr>
                <p:cNvPr id="1082" name="Freeform 81"/>
                <p:cNvSpPr>
                  <a:spLocks/>
                </p:cNvSpPr>
                <p:nvPr/>
              </p:nvSpPr>
              <p:spPr bwMode="hidden">
                <a:xfrm rot="4578755" flipH="1">
                  <a:off x="3977" y="77"/>
                  <a:ext cx="216" cy="91"/>
                </a:xfrm>
                <a:custGeom>
                  <a:avLst/>
                  <a:gdLst>
                    <a:gd name="T0" fmla="*/ 5 w 1769"/>
                    <a:gd name="T1" fmla="*/ 8 h 791"/>
                    <a:gd name="T2" fmla="*/ 485 w 1769"/>
                    <a:gd name="T3" fmla="*/ 56 h 791"/>
                    <a:gd name="T4" fmla="*/ 1157 w 1769"/>
                    <a:gd name="T5" fmla="*/ 200 h 791"/>
                    <a:gd name="T6" fmla="*/ 1611 w 1769"/>
                    <a:gd name="T7" fmla="*/ 432 h 791"/>
                    <a:gd name="T8" fmla="*/ 1756 w 1769"/>
                    <a:gd name="T9" fmla="*/ 609 h 791"/>
                    <a:gd name="T10" fmla="*/ 1689 w 1769"/>
                    <a:gd name="T11" fmla="*/ 787 h 791"/>
                    <a:gd name="T12" fmla="*/ 1589 w 1769"/>
                    <a:gd name="T13" fmla="*/ 632 h 791"/>
                    <a:gd name="T14" fmla="*/ 1389 w 1769"/>
                    <a:gd name="T15" fmla="*/ 454 h 791"/>
                    <a:gd name="T16" fmla="*/ 1109 w 1769"/>
                    <a:gd name="T17" fmla="*/ 296 h 791"/>
                    <a:gd name="T18" fmla="*/ 581 w 1769"/>
                    <a:gd name="T19" fmla="*/ 152 h 791"/>
                    <a:gd name="T20" fmla="*/ 0 w 1769"/>
                    <a:gd name="T21" fmla="*/ 76 h 791"/>
                    <a:gd name="T22" fmla="*/ 5 w 1769"/>
                    <a:gd name="T23" fmla="*/ 8 h 791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</a:gdLst>
                  <a:ahLst/>
                  <a:cxnLst>
                    <a:cxn ang="T24">
                      <a:pos x="T0" y="T1"/>
                    </a:cxn>
                    <a:cxn ang="T25">
                      <a:pos x="T2" y="T3"/>
                    </a:cxn>
                    <a:cxn ang="T26">
                      <a:pos x="T4" y="T5"/>
                    </a:cxn>
                    <a:cxn ang="T27">
                      <a:pos x="T6" y="T7"/>
                    </a:cxn>
                    <a:cxn ang="T28">
                      <a:pos x="T8" y="T9"/>
                    </a:cxn>
                    <a:cxn ang="T29">
                      <a:pos x="T10" y="T11"/>
                    </a:cxn>
                    <a:cxn ang="T30">
                      <a:pos x="T12" y="T13"/>
                    </a:cxn>
                    <a:cxn ang="T31">
                      <a:pos x="T14" y="T15"/>
                    </a:cxn>
                    <a:cxn ang="T32">
                      <a:pos x="T16" y="T17"/>
                    </a:cxn>
                    <a:cxn ang="T33">
                      <a:pos x="T18" y="T19"/>
                    </a:cxn>
                    <a:cxn ang="T34">
                      <a:pos x="T20" y="T21"/>
                    </a:cxn>
                    <a:cxn ang="T35">
                      <a:pos x="T22" y="T23"/>
                    </a:cxn>
                  </a:cxnLst>
                  <a:rect l="0" t="0" r="r" b="b"/>
                  <a:pathLst>
                    <a:path w="1769" h="791">
                      <a:moveTo>
                        <a:pt x="5" y="8"/>
                      </a:moveTo>
                      <a:cubicBezTo>
                        <a:pt x="85" y="0"/>
                        <a:pt x="293" y="24"/>
                        <a:pt x="485" y="56"/>
                      </a:cubicBezTo>
                      <a:cubicBezTo>
                        <a:pt x="677" y="88"/>
                        <a:pt x="969" y="137"/>
                        <a:pt x="1157" y="200"/>
                      </a:cubicBezTo>
                      <a:cubicBezTo>
                        <a:pt x="1345" y="263"/>
                        <a:pt x="1511" y="364"/>
                        <a:pt x="1611" y="432"/>
                      </a:cubicBezTo>
                      <a:cubicBezTo>
                        <a:pt x="1711" y="500"/>
                        <a:pt x="1743" y="550"/>
                        <a:pt x="1756" y="609"/>
                      </a:cubicBezTo>
                      <a:cubicBezTo>
                        <a:pt x="1769" y="668"/>
                        <a:pt x="1717" y="783"/>
                        <a:pt x="1689" y="787"/>
                      </a:cubicBezTo>
                      <a:cubicBezTo>
                        <a:pt x="1661" y="791"/>
                        <a:pt x="1639" y="687"/>
                        <a:pt x="1589" y="632"/>
                      </a:cubicBezTo>
                      <a:cubicBezTo>
                        <a:pt x="1539" y="577"/>
                        <a:pt x="1469" y="510"/>
                        <a:pt x="1389" y="454"/>
                      </a:cubicBezTo>
                      <a:cubicBezTo>
                        <a:pt x="1309" y="398"/>
                        <a:pt x="1244" y="346"/>
                        <a:pt x="1109" y="296"/>
                      </a:cubicBezTo>
                      <a:cubicBezTo>
                        <a:pt x="974" y="246"/>
                        <a:pt x="766" y="189"/>
                        <a:pt x="581" y="152"/>
                      </a:cubicBezTo>
                      <a:cubicBezTo>
                        <a:pt x="396" y="115"/>
                        <a:pt x="96" y="100"/>
                        <a:pt x="0" y="76"/>
                      </a:cubicBezTo>
                      <a:lnTo>
                        <a:pt x="5" y="8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1"/>
                    </a:gs>
                    <a:gs pos="100000">
                      <a:schemeClr val="folHlink"/>
                    </a:gs>
                  </a:gsLst>
                  <a:lin ang="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wrap="none" anchor="ctr"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GB">
                    <a:solidFill>
                      <a:srgbClr val="FFCC00"/>
                    </a:solidFill>
                  </a:endParaRPr>
                </a:p>
              </p:txBody>
            </p:sp>
            <p:grpSp>
              <p:nvGrpSpPr>
                <p:cNvPr id="1083" name="Group 82"/>
                <p:cNvGrpSpPr>
                  <a:grpSpLocks/>
                </p:cNvGrpSpPr>
                <p:nvPr/>
              </p:nvGrpSpPr>
              <p:grpSpPr bwMode="auto">
                <a:xfrm>
                  <a:off x="4242" y="5"/>
                  <a:ext cx="251" cy="596"/>
                  <a:chOff x="2800" y="41"/>
                  <a:chExt cx="640" cy="1520"/>
                </a:xfrm>
              </p:grpSpPr>
              <p:sp>
                <p:nvSpPr>
                  <p:cNvPr id="1114" name="Freeform 83"/>
                  <p:cNvSpPr>
                    <a:spLocks/>
                  </p:cNvSpPr>
                  <p:nvPr/>
                </p:nvSpPr>
                <p:spPr bwMode="hidden">
                  <a:xfrm rot="-3857755">
                    <a:off x="2362" y="936"/>
                    <a:ext cx="1061" cy="186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15" name="Freeform 84"/>
                  <p:cNvSpPr>
                    <a:spLocks/>
                  </p:cNvSpPr>
                  <p:nvPr/>
                </p:nvSpPr>
                <p:spPr bwMode="hidden">
                  <a:xfrm rot="-3857755">
                    <a:off x="3011" y="181"/>
                    <a:ext cx="569" cy="288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84" name="Group 85"/>
                <p:cNvGrpSpPr>
                  <a:grpSpLocks/>
                </p:cNvGrpSpPr>
                <p:nvPr/>
              </p:nvGrpSpPr>
              <p:grpSpPr bwMode="auto">
                <a:xfrm>
                  <a:off x="4295" y="53"/>
                  <a:ext cx="398" cy="574"/>
                  <a:chOff x="2934" y="163"/>
                  <a:chExt cx="1017" cy="1464"/>
                </a:xfrm>
              </p:grpSpPr>
              <p:sp>
                <p:nvSpPr>
                  <p:cNvPr id="1112" name="Freeform 86"/>
                  <p:cNvSpPr>
                    <a:spLocks/>
                  </p:cNvSpPr>
                  <p:nvPr/>
                </p:nvSpPr>
                <p:spPr bwMode="hidden">
                  <a:xfrm rot="-2777260">
                    <a:off x="2493" y="915"/>
                    <a:ext cx="1154" cy="270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13" name="Freeform 87"/>
                  <p:cNvSpPr>
                    <a:spLocks/>
                  </p:cNvSpPr>
                  <p:nvPr/>
                </p:nvSpPr>
                <p:spPr bwMode="hidden">
                  <a:xfrm rot="-2777260">
                    <a:off x="3431" y="262"/>
                    <a:ext cx="619" cy="422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85" name="Group 88"/>
                <p:cNvGrpSpPr>
                  <a:grpSpLocks/>
                </p:cNvGrpSpPr>
                <p:nvPr/>
              </p:nvGrpSpPr>
              <p:grpSpPr bwMode="auto">
                <a:xfrm>
                  <a:off x="4215" y="2"/>
                  <a:ext cx="95" cy="567"/>
                  <a:chOff x="2730" y="32"/>
                  <a:chExt cx="243" cy="1448"/>
                </a:xfrm>
              </p:grpSpPr>
              <p:sp>
                <p:nvSpPr>
                  <p:cNvPr id="1110" name="Freeform 89"/>
                  <p:cNvSpPr>
                    <a:spLocks/>
                  </p:cNvSpPr>
                  <p:nvPr/>
                </p:nvSpPr>
                <p:spPr bwMode="hidden">
                  <a:xfrm rot="-4903748">
                    <a:off x="2297" y="959"/>
                    <a:ext cx="954" cy="87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11" name="Freeform 90"/>
                  <p:cNvSpPr>
                    <a:spLocks/>
                  </p:cNvSpPr>
                  <p:nvPr/>
                </p:nvSpPr>
                <p:spPr bwMode="hidden">
                  <a:xfrm rot="-4903748">
                    <a:off x="2650" y="222"/>
                    <a:ext cx="511" cy="133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86" name="Group 91"/>
                <p:cNvGrpSpPr>
                  <a:grpSpLocks/>
                </p:cNvGrpSpPr>
                <p:nvPr/>
              </p:nvGrpSpPr>
              <p:grpSpPr bwMode="auto">
                <a:xfrm>
                  <a:off x="3514" y="683"/>
                  <a:ext cx="425" cy="960"/>
                  <a:chOff x="943" y="1769"/>
                  <a:chExt cx="1085" cy="2450"/>
                </a:xfrm>
              </p:grpSpPr>
              <p:sp>
                <p:nvSpPr>
                  <p:cNvPr id="1108" name="Freeform 92"/>
                  <p:cNvSpPr>
                    <a:spLocks/>
                  </p:cNvSpPr>
                  <p:nvPr/>
                </p:nvSpPr>
                <p:spPr bwMode="hidden">
                  <a:xfrm rot="18335692" flipH="1">
                    <a:off x="1009" y="2474"/>
                    <a:ext cx="1724" cy="313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09" name="Freeform 93"/>
                  <p:cNvSpPr>
                    <a:spLocks/>
                  </p:cNvSpPr>
                  <p:nvPr/>
                </p:nvSpPr>
                <p:spPr bwMode="hidden">
                  <a:xfrm rot="18335692" flipH="1">
                    <a:off x="725" y="3509"/>
                    <a:ext cx="925" cy="489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87" name="Group 94"/>
                <p:cNvGrpSpPr>
                  <a:grpSpLocks/>
                </p:cNvGrpSpPr>
                <p:nvPr/>
              </p:nvGrpSpPr>
              <p:grpSpPr bwMode="auto">
                <a:xfrm>
                  <a:off x="3715" y="748"/>
                  <a:ext cx="300" cy="930"/>
                  <a:chOff x="1455" y="1936"/>
                  <a:chExt cx="766" cy="2373"/>
                </a:xfrm>
              </p:grpSpPr>
              <p:sp>
                <p:nvSpPr>
                  <p:cNvPr id="1106" name="Freeform 95"/>
                  <p:cNvSpPr>
                    <a:spLocks/>
                  </p:cNvSpPr>
                  <p:nvPr/>
                </p:nvSpPr>
                <p:spPr bwMode="hidden">
                  <a:xfrm rot="17542885" flipH="1">
                    <a:off x="1268" y="2577"/>
                    <a:ext cx="1594" cy="313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07" name="Freeform 96"/>
                  <p:cNvSpPr>
                    <a:spLocks/>
                  </p:cNvSpPr>
                  <p:nvPr/>
                </p:nvSpPr>
                <p:spPr bwMode="hidden">
                  <a:xfrm rot="17542885" flipH="1">
                    <a:off x="1274" y="3635"/>
                    <a:ext cx="854" cy="489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88" name="Group 97"/>
                <p:cNvGrpSpPr>
                  <a:grpSpLocks/>
                </p:cNvGrpSpPr>
                <p:nvPr/>
              </p:nvGrpSpPr>
              <p:grpSpPr bwMode="auto">
                <a:xfrm rot="88588">
                  <a:off x="3923" y="769"/>
                  <a:ext cx="180" cy="913"/>
                  <a:chOff x="1956" y="1990"/>
                  <a:chExt cx="492" cy="2604"/>
                </a:xfrm>
              </p:grpSpPr>
              <p:sp>
                <p:nvSpPr>
                  <p:cNvPr id="1104" name="Freeform 98"/>
                  <p:cNvSpPr>
                    <a:spLocks/>
                  </p:cNvSpPr>
                  <p:nvPr/>
                </p:nvSpPr>
                <p:spPr bwMode="hidden">
                  <a:xfrm rot="16782062" flipH="1">
                    <a:off x="1438" y="2692"/>
                    <a:ext cx="1712" cy="302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05" name="Freeform 99"/>
                  <p:cNvSpPr>
                    <a:spLocks/>
                  </p:cNvSpPr>
                  <p:nvPr/>
                </p:nvSpPr>
                <p:spPr bwMode="hidden">
                  <a:xfrm rot="16782062" flipH="1">
                    <a:off x="1730" y="3897"/>
                    <a:ext cx="917" cy="471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89" name="Group 100"/>
                <p:cNvGrpSpPr>
                  <a:grpSpLocks/>
                </p:cNvGrpSpPr>
                <p:nvPr/>
              </p:nvGrpSpPr>
              <p:grpSpPr bwMode="auto">
                <a:xfrm>
                  <a:off x="4451" y="662"/>
                  <a:ext cx="442" cy="951"/>
                  <a:chOff x="3334" y="1717"/>
                  <a:chExt cx="1125" cy="2426"/>
                </a:xfrm>
              </p:grpSpPr>
              <p:sp>
                <p:nvSpPr>
                  <p:cNvPr id="1102" name="Freeform 101"/>
                  <p:cNvSpPr>
                    <a:spLocks/>
                  </p:cNvSpPr>
                  <p:nvPr/>
                </p:nvSpPr>
                <p:spPr bwMode="hidden">
                  <a:xfrm rot="3144576">
                    <a:off x="2627" y="2423"/>
                    <a:ext cx="1723" cy="312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03" name="Freeform 102"/>
                  <p:cNvSpPr>
                    <a:spLocks/>
                  </p:cNvSpPr>
                  <p:nvPr/>
                </p:nvSpPr>
                <p:spPr bwMode="hidden">
                  <a:xfrm rot="3144576">
                    <a:off x="3752" y="3435"/>
                    <a:ext cx="925" cy="491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90" name="Group 103"/>
                <p:cNvGrpSpPr>
                  <a:grpSpLocks/>
                </p:cNvGrpSpPr>
                <p:nvPr/>
              </p:nvGrpSpPr>
              <p:grpSpPr bwMode="auto">
                <a:xfrm>
                  <a:off x="4391" y="721"/>
                  <a:ext cx="347" cy="951"/>
                  <a:chOff x="3181" y="1866"/>
                  <a:chExt cx="883" cy="2426"/>
                </a:xfrm>
              </p:grpSpPr>
              <p:sp>
                <p:nvSpPr>
                  <p:cNvPr id="1100" name="Freeform 104"/>
                  <p:cNvSpPr>
                    <a:spLocks/>
                  </p:cNvSpPr>
                  <p:nvPr/>
                </p:nvSpPr>
                <p:spPr bwMode="hidden">
                  <a:xfrm rot="3745735">
                    <a:off x="2506" y="2539"/>
                    <a:ext cx="1649" cy="299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01" name="Freeform 105"/>
                  <p:cNvSpPr>
                    <a:spLocks/>
                  </p:cNvSpPr>
                  <p:nvPr/>
                </p:nvSpPr>
                <p:spPr bwMode="hidden">
                  <a:xfrm rot="3745735">
                    <a:off x="3387" y="3613"/>
                    <a:ext cx="885" cy="469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91" name="Group 106"/>
                <p:cNvGrpSpPr>
                  <a:grpSpLocks/>
                </p:cNvGrpSpPr>
                <p:nvPr/>
              </p:nvGrpSpPr>
              <p:grpSpPr bwMode="auto">
                <a:xfrm>
                  <a:off x="4323" y="767"/>
                  <a:ext cx="243" cy="935"/>
                  <a:chOff x="3006" y="1983"/>
                  <a:chExt cx="619" cy="2386"/>
                </a:xfrm>
              </p:grpSpPr>
              <p:sp>
                <p:nvSpPr>
                  <p:cNvPr id="1098" name="Freeform 107"/>
                  <p:cNvSpPr>
                    <a:spLocks/>
                  </p:cNvSpPr>
                  <p:nvPr/>
                </p:nvSpPr>
                <p:spPr bwMode="hidden">
                  <a:xfrm rot="4286818">
                    <a:off x="2328" y="2659"/>
                    <a:ext cx="1600" cy="244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099" name="Freeform 108"/>
                  <p:cNvSpPr>
                    <a:spLocks/>
                  </p:cNvSpPr>
                  <p:nvPr/>
                </p:nvSpPr>
                <p:spPr bwMode="hidden">
                  <a:xfrm rot="4286818">
                    <a:off x="3001" y="3744"/>
                    <a:ext cx="860" cy="386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92" name="Group 109"/>
                <p:cNvGrpSpPr>
                  <a:grpSpLocks/>
                </p:cNvGrpSpPr>
                <p:nvPr/>
              </p:nvGrpSpPr>
              <p:grpSpPr bwMode="auto">
                <a:xfrm>
                  <a:off x="4249" y="813"/>
                  <a:ext cx="159" cy="870"/>
                  <a:chOff x="2819" y="2101"/>
                  <a:chExt cx="405" cy="2219"/>
                </a:xfrm>
              </p:grpSpPr>
              <p:sp>
                <p:nvSpPr>
                  <p:cNvPr id="1096" name="Freeform 110"/>
                  <p:cNvSpPr>
                    <a:spLocks/>
                  </p:cNvSpPr>
                  <p:nvPr/>
                </p:nvSpPr>
                <p:spPr bwMode="hidden">
                  <a:xfrm rot="4898956">
                    <a:off x="2208" y="2711"/>
                    <a:ext cx="1469" cy="247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097" name="Freeform 111"/>
                  <p:cNvSpPr>
                    <a:spLocks/>
                  </p:cNvSpPr>
                  <p:nvPr/>
                </p:nvSpPr>
                <p:spPr bwMode="hidden">
                  <a:xfrm rot="4898956">
                    <a:off x="2637" y="3730"/>
                    <a:ext cx="789" cy="386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93" name="Group 112"/>
                <p:cNvGrpSpPr>
                  <a:grpSpLocks/>
                </p:cNvGrpSpPr>
                <p:nvPr/>
              </p:nvGrpSpPr>
              <p:grpSpPr bwMode="auto">
                <a:xfrm>
                  <a:off x="4045" y="826"/>
                  <a:ext cx="167" cy="857"/>
                  <a:chOff x="2287" y="2135"/>
                  <a:chExt cx="426" cy="2185"/>
                </a:xfrm>
              </p:grpSpPr>
              <p:sp>
                <p:nvSpPr>
                  <p:cNvPr id="1094" name="Freeform 113"/>
                  <p:cNvSpPr>
                    <a:spLocks/>
                  </p:cNvSpPr>
                  <p:nvPr/>
                </p:nvSpPr>
                <p:spPr bwMode="hidden">
                  <a:xfrm rot="5755659">
                    <a:off x="1902" y="2759"/>
                    <a:ext cx="1435" cy="186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095" name="Freeform 114"/>
                  <p:cNvSpPr>
                    <a:spLocks/>
                  </p:cNvSpPr>
                  <p:nvPr/>
                </p:nvSpPr>
                <p:spPr bwMode="hidden">
                  <a:xfrm rot="5755659">
                    <a:off x="2050" y="3786"/>
                    <a:ext cx="770" cy="294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</p:grpSp>
          <p:sp>
            <p:nvSpPr>
              <p:cNvPr id="1038" name="Freeform 115"/>
              <p:cNvSpPr>
                <a:spLocks/>
              </p:cNvSpPr>
              <p:nvPr/>
            </p:nvSpPr>
            <p:spPr bwMode="hidden">
              <a:xfrm flipH="1">
                <a:off x="3873" y="934"/>
                <a:ext cx="190" cy="580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39" name="Arc 116"/>
              <p:cNvSpPr>
                <a:spLocks/>
              </p:cNvSpPr>
              <p:nvPr/>
            </p:nvSpPr>
            <p:spPr bwMode="hidden">
              <a:xfrm flipH="1">
                <a:off x="3527" y="725"/>
                <a:ext cx="833" cy="903"/>
              </a:xfrm>
              <a:custGeom>
                <a:avLst/>
                <a:gdLst>
                  <a:gd name="T0" fmla="*/ 211 w 21600"/>
                  <a:gd name="T1" fmla="*/ 0 h 21602"/>
                  <a:gd name="T2" fmla="*/ 833 w 21600"/>
                  <a:gd name="T3" fmla="*/ 903 h 21602"/>
                  <a:gd name="T4" fmla="*/ 0 w 21600"/>
                  <a:gd name="T5" fmla="*/ 874 h 21602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21600" h="21602" fill="none" extrusionOk="0">
                    <a:moveTo>
                      <a:pt x="5466" y="0"/>
                    </a:moveTo>
                    <a:cubicBezTo>
                      <a:pt x="14970" y="2486"/>
                      <a:pt x="21600" y="11073"/>
                      <a:pt x="21600" y="20897"/>
                    </a:cubicBezTo>
                    <a:cubicBezTo>
                      <a:pt x="21600" y="21132"/>
                      <a:pt x="21596" y="21367"/>
                      <a:pt x="21588" y="21601"/>
                    </a:cubicBezTo>
                  </a:path>
                  <a:path w="21600" h="21602" stroke="0" extrusionOk="0">
                    <a:moveTo>
                      <a:pt x="5466" y="0"/>
                    </a:moveTo>
                    <a:cubicBezTo>
                      <a:pt x="14970" y="2486"/>
                      <a:pt x="21600" y="11073"/>
                      <a:pt x="21600" y="20897"/>
                    </a:cubicBezTo>
                    <a:cubicBezTo>
                      <a:pt x="21600" y="21132"/>
                      <a:pt x="21596" y="21367"/>
                      <a:pt x="21588" y="21601"/>
                    </a:cubicBezTo>
                    <a:lnTo>
                      <a:pt x="0" y="20897"/>
                    </a:lnTo>
                    <a:lnTo>
                      <a:pt x="5466" y="0"/>
                    </a:lnTo>
                    <a:close/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40" name="Arc 117"/>
              <p:cNvSpPr>
                <a:spLocks/>
              </p:cNvSpPr>
              <p:nvPr/>
            </p:nvSpPr>
            <p:spPr bwMode="hidden">
              <a:xfrm flipV="1">
                <a:off x="4278" y="179"/>
                <a:ext cx="1007" cy="802"/>
              </a:xfrm>
              <a:custGeom>
                <a:avLst/>
                <a:gdLst>
                  <a:gd name="T0" fmla="*/ 1007 w 36729"/>
                  <a:gd name="T1" fmla="*/ 388 h 21600"/>
                  <a:gd name="T2" fmla="*/ 0 w 36729"/>
                  <a:gd name="T3" fmla="*/ 453 h 21600"/>
                  <a:gd name="T4" fmla="*/ 489 w 36729"/>
                  <a:gd name="T5" fmla="*/ 0 h 21600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6729" h="21600" fill="none" extrusionOk="0">
                    <a:moveTo>
                      <a:pt x="36729" y="10451"/>
                    </a:moveTo>
                    <a:cubicBezTo>
                      <a:pt x="32926" y="17330"/>
                      <a:pt x="25686" y="21599"/>
                      <a:pt x="17826" y="21600"/>
                    </a:cubicBezTo>
                    <a:cubicBezTo>
                      <a:pt x="10696" y="21600"/>
                      <a:pt x="4025" y="18081"/>
                      <a:pt x="-1" y="12197"/>
                    </a:cubicBezTo>
                  </a:path>
                  <a:path w="36729" h="21600" stroke="0" extrusionOk="0">
                    <a:moveTo>
                      <a:pt x="36729" y="10451"/>
                    </a:moveTo>
                    <a:cubicBezTo>
                      <a:pt x="32926" y="17330"/>
                      <a:pt x="25686" y="21599"/>
                      <a:pt x="17826" y="21600"/>
                    </a:cubicBezTo>
                    <a:cubicBezTo>
                      <a:pt x="10696" y="21600"/>
                      <a:pt x="4025" y="18081"/>
                      <a:pt x="-1" y="12197"/>
                    </a:cubicBezTo>
                    <a:lnTo>
                      <a:pt x="17826" y="0"/>
                    </a:lnTo>
                    <a:lnTo>
                      <a:pt x="36729" y="10451"/>
                    </a:lnTo>
                    <a:close/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41" name="Arc 118"/>
              <p:cNvSpPr>
                <a:spLocks/>
              </p:cNvSpPr>
              <p:nvPr/>
            </p:nvSpPr>
            <p:spPr bwMode="hidden">
              <a:xfrm flipH="1">
                <a:off x="3612" y="580"/>
                <a:ext cx="486" cy="933"/>
              </a:xfrm>
              <a:custGeom>
                <a:avLst/>
                <a:gdLst>
                  <a:gd name="T0" fmla="*/ 0 w 28940"/>
                  <a:gd name="T1" fmla="*/ 54 h 22305"/>
                  <a:gd name="T2" fmla="*/ 486 w 28940"/>
                  <a:gd name="T3" fmla="*/ 933 h 22305"/>
                  <a:gd name="T4" fmla="*/ 123 w 28940"/>
                  <a:gd name="T5" fmla="*/ 904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28940" h="22305" fill="none" extrusionOk="0">
                    <a:moveTo>
                      <a:pt x="0" y="1285"/>
                    </a:moveTo>
                    <a:cubicBezTo>
                      <a:pt x="2353" y="434"/>
                      <a:pt x="4837" y="-1"/>
                      <a:pt x="7340" y="0"/>
                    </a:cubicBezTo>
                    <a:cubicBezTo>
                      <a:pt x="19269" y="0"/>
                      <a:pt x="28940" y="9670"/>
                      <a:pt x="28940" y="21600"/>
                    </a:cubicBezTo>
                    <a:cubicBezTo>
                      <a:pt x="28940" y="21835"/>
                      <a:pt x="28936" y="22070"/>
                      <a:pt x="28928" y="22304"/>
                    </a:cubicBezTo>
                  </a:path>
                  <a:path w="28940" h="22305" stroke="0" extrusionOk="0">
                    <a:moveTo>
                      <a:pt x="0" y="1285"/>
                    </a:moveTo>
                    <a:cubicBezTo>
                      <a:pt x="2353" y="434"/>
                      <a:pt x="4837" y="-1"/>
                      <a:pt x="7340" y="0"/>
                    </a:cubicBezTo>
                    <a:cubicBezTo>
                      <a:pt x="19269" y="0"/>
                      <a:pt x="28940" y="9670"/>
                      <a:pt x="28940" y="21600"/>
                    </a:cubicBezTo>
                    <a:cubicBezTo>
                      <a:pt x="28940" y="21835"/>
                      <a:pt x="28936" y="22070"/>
                      <a:pt x="28928" y="22304"/>
                    </a:cubicBezTo>
                    <a:lnTo>
                      <a:pt x="7340" y="21600"/>
                    </a:lnTo>
                    <a:lnTo>
                      <a:pt x="0" y="1285"/>
                    </a:lnTo>
                    <a:close/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42" name="Arc 119"/>
              <p:cNvSpPr>
                <a:spLocks/>
              </p:cNvSpPr>
              <p:nvPr/>
            </p:nvSpPr>
            <p:spPr bwMode="hidden">
              <a:xfrm flipH="1">
                <a:off x="3267" y="628"/>
                <a:ext cx="791" cy="931"/>
              </a:xfrm>
              <a:custGeom>
                <a:avLst/>
                <a:gdLst>
                  <a:gd name="T0" fmla="*/ 0 w 30473"/>
                  <a:gd name="T1" fmla="*/ 80 h 22305"/>
                  <a:gd name="T2" fmla="*/ 791 w 30473"/>
                  <a:gd name="T3" fmla="*/ 931 h 22305"/>
                  <a:gd name="T4" fmla="*/ 230 w 30473"/>
                  <a:gd name="T5" fmla="*/ 902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0473" h="22305" fill="none" extrusionOk="0">
                    <a:moveTo>
                      <a:pt x="-1" y="1906"/>
                    </a:moveTo>
                    <a:cubicBezTo>
                      <a:pt x="2789" y="649"/>
                      <a:pt x="5813" y="-1"/>
                      <a:pt x="8873" y="0"/>
                    </a:cubicBezTo>
                    <a:cubicBezTo>
                      <a:pt x="20802" y="0"/>
                      <a:pt x="30473" y="9670"/>
                      <a:pt x="30473" y="21600"/>
                    </a:cubicBezTo>
                    <a:cubicBezTo>
                      <a:pt x="30473" y="21835"/>
                      <a:pt x="30469" y="22070"/>
                      <a:pt x="30461" y="22304"/>
                    </a:cubicBezTo>
                  </a:path>
                  <a:path w="30473" h="22305" stroke="0" extrusionOk="0">
                    <a:moveTo>
                      <a:pt x="-1" y="1906"/>
                    </a:moveTo>
                    <a:cubicBezTo>
                      <a:pt x="2789" y="649"/>
                      <a:pt x="5813" y="-1"/>
                      <a:pt x="8873" y="0"/>
                    </a:cubicBezTo>
                    <a:cubicBezTo>
                      <a:pt x="20802" y="0"/>
                      <a:pt x="30473" y="9670"/>
                      <a:pt x="30473" y="21600"/>
                    </a:cubicBezTo>
                    <a:cubicBezTo>
                      <a:pt x="30473" y="21835"/>
                      <a:pt x="30469" y="22070"/>
                      <a:pt x="30461" y="22304"/>
                    </a:cubicBezTo>
                    <a:lnTo>
                      <a:pt x="8873" y="21600"/>
                    </a:lnTo>
                    <a:lnTo>
                      <a:pt x="-1" y="1906"/>
                    </a:lnTo>
                    <a:close/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43" name="Arc 120"/>
              <p:cNvSpPr>
                <a:spLocks/>
              </p:cNvSpPr>
              <p:nvPr/>
            </p:nvSpPr>
            <p:spPr bwMode="hidden">
              <a:xfrm flipH="1">
                <a:off x="3197" y="458"/>
                <a:ext cx="932" cy="933"/>
              </a:xfrm>
              <a:custGeom>
                <a:avLst/>
                <a:gdLst>
                  <a:gd name="T0" fmla="*/ 0 w 34455"/>
                  <a:gd name="T1" fmla="*/ 177 h 22305"/>
                  <a:gd name="T2" fmla="*/ 932 w 34455"/>
                  <a:gd name="T3" fmla="*/ 933 h 22305"/>
                  <a:gd name="T4" fmla="*/ 348 w 34455"/>
                  <a:gd name="T5" fmla="*/ 904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4455" h="22305" fill="none" extrusionOk="0">
                    <a:moveTo>
                      <a:pt x="0" y="4241"/>
                    </a:moveTo>
                    <a:cubicBezTo>
                      <a:pt x="3720" y="1486"/>
                      <a:pt x="8226" y="-1"/>
                      <a:pt x="12855" y="0"/>
                    </a:cubicBezTo>
                    <a:cubicBezTo>
                      <a:pt x="24784" y="0"/>
                      <a:pt x="34455" y="9670"/>
                      <a:pt x="34455" y="21600"/>
                    </a:cubicBezTo>
                    <a:cubicBezTo>
                      <a:pt x="34455" y="21835"/>
                      <a:pt x="34451" y="22070"/>
                      <a:pt x="34443" y="22304"/>
                    </a:cubicBezTo>
                  </a:path>
                  <a:path w="34455" h="22305" stroke="0" extrusionOk="0">
                    <a:moveTo>
                      <a:pt x="0" y="4241"/>
                    </a:moveTo>
                    <a:cubicBezTo>
                      <a:pt x="3720" y="1486"/>
                      <a:pt x="8226" y="-1"/>
                      <a:pt x="12855" y="0"/>
                    </a:cubicBezTo>
                    <a:cubicBezTo>
                      <a:pt x="24784" y="0"/>
                      <a:pt x="34455" y="9670"/>
                      <a:pt x="34455" y="21600"/>
                    </a:cubicBezTo>
                    <a:cubicBezTo>
                      <a:pt x="34455" y="21835"/>
                      <a:pt x="34451" y="22070"/>
                      <a:pt x="34443" y="22304"/>
                    </a:cubicBezTo>
                    <a:lnTo>
                      <a:pt x="12855" y="21600"/>
                    </a:lnTo>
                    <a:lnTo>
                      <a:pt x="0" y="4241"/>
                    </a:lnTo>
                    <a:close/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44" name="Arc 121"/>
              <p:cNvSpPr>
                <a:spLocks/>
              </p:cNvSpPr>
              <p:nvPr/>
            </p:nvSpPr>
            <p:spPr bwMode="hidden">
              <a:xfrm>
                <a:off x="4229" y="589"/>
                <a:ext cx="149" cy="933"/>
              </a:xfrm>
              <a:custGeom>
                <a:avLst/>
                <a:gdLst>
                  <a:gd name="T0" fmla="*/ 0 w 34812"/>
                  <a:gd name="T1" fmla="*/ 189 h 22305"/>
                  <a:gd name="T2" fmla="*/ 149 w 34812"/>
                  <a:gd name="T3" fmla="*/ 933 h 22305"/>
                  <a:gd name="T4" fmla="*/ 57 w 34812"/>
                  <a:gd name="T5" fmla="*/ 904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4812" h="22305" fill="none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</a:path>
                  <a:path w="34812" h="22305" stroke="0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  <a:lnTo>
                      <a:pt x="13212" y="21600"/>
                    </a:lnTo>
                    <a:lnTo>
                      <a:pt x="-1" y="4511"/>
                    </a:lnTo>
                    <a:close/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45" name="Arc 122"/>
              <p:cNvSpPr>
                <a:spLocks/>
              </p:cNvSpPr>
              <p:nvPr/>
            </p:nvSpPr>
            <p:spPr bwMode="hidden">
              <a:xfrm>
                <a:off x="4269" y="585"/>
                <a:ext cx="393" cy="933"/>
              </a:xfrm>
              <a:custGeom>
                <a:avLst/>
                <a:gdLst>
                  <a:gd name="T0" fmla="*/ 0 w 34812"/>
                  <a:gd name="T1" fmla="*/ 189 h 22305"/>
                  <a:gd name="T2" fmla="*/ 393 w 34812"/>
                  <a:gd name="T3" fmla="*/ 933 h 22305"/>
                  <a:gd name="T4" fmla="*/ 149 w 34812"/>
                  <a:gd name="T5" fmla="*/ 904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4812" h="22305" fill="none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</a:path>
                  <a:path w="34812" h="22305" stroke="0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  <a:lnTo>
                      <a:pt x="13212" y="21600"/>
                    </a:lnTo>
                    <a:lnTo>
                      <a:pt x="-1" y="4511"/>
                    </a:lnTo>
                    <a:close/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46" name="Arc 123"/>
              <p:cNvSpPr>
                <a:spLocks/>
              </p:cNvSpPr>
              <p:nvPr/>
            </p:nvSpPr>
            <p:spPr bwMode="hidden">
              <a:xfrm>
                <a:off x="4302" y="463"/>
                <a:ext cx="559" cy="933"/>
              </a:xfrm>
              <a:custGeom>
                <a:avLst/>
                <a:gdLst>
                  <a:gd name="T0" fmla="*/ 0 w 34812"/>
                  <a:gd name="T1" fmla="*/ 189 h 22305"/>
                  <a:gd name="T2" fmla="*/ 559 w 34812"/>
                  <a:gd name="T3" fmla="*/ 933 h 22305"/>
                  <a:gd name="T4" fmla="*/ 212 w 34812"/>
                  <a:gd name="T5" fmla="*/ 904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4812" h="22305" fill="none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</a:path>
                  <a:path w="34812" h="22305" stroke="0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  <a:lnTo>
                      <a:pt x="13212" y="21600"/>
                    </a:lnTo>
                    <a:lnTo>
                      <a:pt x="-1" y="4511"/>
                    </a:lnTo>
                    <a:close/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47" name="Freeform 124"/>
              <p:cNvSpPr>
                <a:spLocks/>
              </p:cNvSpPr>
              <p:nvPr/>
            </p:nvSpPr>
            <p:spPr bwMode="hidden">
              <a:xfrm>
                <a:off x="4410" y="1033"/>
                <a:ext cx="189" cy="580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48" name="Freeform 125"/>
              <p:cNvSpPr>
                <a:spLocks/>
              </p:cNvSpPr>
              <p:nvPr/>
            </p:nvSpPr>
            <p:spPr bwMode="hidden">
              <a:xfrm rot="19660755" flipV="1">
                <a:off x="4114" y="843"/>
                <a:ext cx="172" cy="327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49" name="Arc 126"/>
              <p:cNvSpPr>
                <a:spLocks/>
              </p:cNvSpPr>
              <p:nvPr/>
            </p:nvSpPr>
            <p:spPr bwMode="hidden">
              <a:xfrm flipH="1">
                <a:off x="3144" y="319"/>
                <a:ext cx="996" cy="933"/>
              </a:xfrm>
              <a:custGeom>
                <a:avLst/>
                <a:gdLst>
                  <a:gd name="T0" fmla="*/ 0 w 36830"/>
                  <a:gd name="T1" fmla="*/ 263 h 22305"/>
                  <a:gd name="T2" fmla="*/ 996 w 36830"/>
                  <a:gd name="T3" fmla="*/ 933 h 22305"/>
                  <a:gd name="T4" fmla="*/ 412 w 36830"/>
                  <a:gd name="T5" fmla="*/ 904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6830" h="22305" fill="none" extrusionOk="0">
                    <a:moveTo>
                      <a:pt x="0" y="6283"/>
                    </a:moveTo>
                    <a:cubicBezTo>
                      <a:pt x="4047" y="2258"/>
                      <a:pt x="9522" y="-1"/>
                      <a:pt x="15230" y="0"/>
                    </a:cubicBezTo>
                    <a:cubicBezTo>
                      <a:pt x="27159" y="0"/>
                      <a:pt x="36830" y="9670"/>
                      <a:pt x="36830" y="21600"/>
                    </a:cubicBezTo>
                    <a:cubicBezTo>
                      <a:pt x="36830" y="21835"/>
                      <a:pt x="36826" y="22070"/>
                      <a:pt x="36818" y="22304"/>
                    </a:cubicBezTo>
                  </a:path>
                  <a:path w="36830" h="22305" stroke="0" extrusionOk="0">
                    <a:moveTo>
                      <a:pt x="0" y="6283"/>
                    </a:moveTo>
                    <a:cubicBezTo>
                      <a:pt x="4047" y="2258"/>
                      <a:pt x="9522" y="-1"/>
                      <a:pt x="15230" y="0"/>
                    </a:cubicBezTo>
                    <a:cubicBezTo>
                      <a:pt x="27159" y="0"/>
                      <a:pt x="36830" y="9670"/>
                      <a:pt x="36830" y="21600"/>
                    </a:cubicBezTo>
                    <a:cubicBezTo>
                      <a:pt x="36830" y="21835"/>
                      <a:pt x="36826" y="22070"/>
                      <a:pt x="36818" y="22304"/>
                    </a:cubicBezTo>
                    <a:lnTo>
                      <a:pt x="15230" y="21600"/>
                    </a:lnTo>
                    <a:lnTo>
                      <a:pt x="0" y="6283"/>
                    </a:lnTo>
                    <a:close/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50" name="Arc 127"/>
              <p:cNvSpPr>
                <a:spLocks/>
              </p:cNvSpPr>
              <p:nvPr/>
            </p:nvSpPr>
            <p:spPr bwMode="hidden">
              <a:xfrm flipH="1">
                <a:off x="3426" y="122"/>
                <a:ext cx="724" cy="903"/>
              </a:xfrm>
              <a:custGeom>
                <a:avLst/>
                <a:gdLst>
                  <a:gd name="T0" fmla="*/ 0 w 31881"/>
                  <a:gd name="T1" fmla="*/ 419 h 21600"/>
                  <a:gd name="T2" fmla="*/ 724 w 31881"/>
                  <a:gd name="T3" fmla="*/ 203 h 21600"/>
                  <a:gd name="T4" fmla="*/ 414 w 31881"/>
                  <a:gd name="T5" fmla="*/ 903 h 21600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1881" h="21600" fill="none" extrusionOk="0">
                    <a:moveTo>
                      <a:pt x="-1" y="10015"/>
                    </a:moveTo>
                    <a:cubicBezTo>
                      <a:pt x="3963" y="3778"/>
                      <a:pt x="10840" y="-1"/>
                      <a:pt x="18231" y="0"/>
                    </a:cubicBezTo>
                    <a:cubicBezTo>
                      <a:pt x="23204" y="0"/>
                      <a:pt x="28026" y="1716"/>
                      <a:pt x="31881" y="4859"/>
                    </a:cubicBezTo>
                  </a:path>
                  <a:path w="31881" h="21600" stroke="0" extrusionOk="0">
                    <a:moveTo>
                      <a:pt x="-1" y="10015"/>
                    </a:moveTo>
                    <a:cubicBezTo>
                      <a:pt x="3963" y="3778"/>
                      <a:pt x="10840" y="-1"/>
                      <a:pt x="18231" y="0"/>
                    </a:cubicBezTo>
                    <a:cubicBezTo>
                      <a:pt x="23204" y="0"/>
                      <a:pt x="28026" y="1716"/>
                      <a:pt x="31881" y="4859"/>
                    </a:cubicBezTo>
                    <a:lnTo>
                      <a:pt x="18231" y="21600"/>
                    </a:lnTo>
                    <a:lnTo>
                      <a:pt x="-1" y="10015"/>
                    </a:lnTo>
                    <a:close/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51" name="Arc 128"/>
              <p:cNvSpPr>
                <a:spLocks/>
              </p:cNvSpPr>
              <p:nvPr/>
            </p:nvSpPr>
            <p:spPr bwMode="hidden">
              <a:xfrm>
                <a:off x="4199" y="502"/>
                <a:ext cx="298" cy="903"/>
              </a:xfrm>
              <a:custGeom>
                <a:avLst/>
                <a:gdLst>
                  <a:gd name="T0" fmla="*/ 0 w 31146"/>
                  <a:gd name="T1" fmla="*/ 189 h 21600"/>
                  <a:gd name="T2" fmla="*/ 298 w 31146"/>
                  <a:gd name="T3" fmla="*/ 400 h 21600"/>
                  <a:gd name="T4" fmla="*/ 126 w 31146"/>
                  <a:gd name="T5" fmla="*/ 903 h 21600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1146" h="21600" fill="none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0409" y="0"/>
                      <a:pt x="27134" y="3585"/>
                      <a:pt x="31145" y="9561"/>
                    </a:cubicBezTo>
                  </a:path>
                  <a:path w="31146" h="21600" stroke="0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0409" y="0"/>
                      <a:pt x="27134" y="3585"/>
                      <a:pt x="31145" y="9561"/>
                    </a:cubicBezTo>
                    <a:lnTo>
                      <a:pt x="13212" y="21600"/>
                    </a:lnTo>
                    <a:lnTo>
                      <a:pt x="-1" y="4511"/>
                    </a:lnTo>
                    <a:close/>
                  </a:path>
                </a:pathLst>
              </a:cu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52" name="Freeform 129"/>
              <p:cNvSpPr>
                <a:spLocks/>
              </p:cNvSpPr>
              <p:nvPr/>
            </p:nvSpPr>
            <p:spPr bwMode="hidden">
              <a:xfrm flipH="1">
                <a:off x="3307" y="981"/>
                <a:ext cx="426" cy="598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53" name="Freeform 130"/>
              <p:cNvSpPr>
                <a:spLocks/>
              </p:cNvSpPr>
              <p:nvPr/>
            </p:nvSpPr>
            <p:spPr bwMode="hidden">
              <a:xfrm flipH="1">
                <a:off x="3507" y="350"/>
                <a:ext cx="273" cy="597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54" name="Freeform 131"/>
              <p:cNvSpPr>
                <a:spLocks/>
              </p:cNvSpPr>
              <p:nvPr/>
            </p:nvSpPr>
            <p:spPr bwMode="hidden">
              <a:xfrm flipH="1">
                <a:off x="3821" y="172"/>
                <a:ext cx="164" cy="597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55" name="Freeform 132"/>
              <p:cNvSpPr>
                <a:spLocks/>
              </p:cNvSpPr>
              <p:nvPr/>
            </p:nvSpPr>
            <p:spPr bwMode="hidden">
              <a:xfrm>
                <a:off x="4841" y="894"/>
                <a:ext cx="395" cy="628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56" name="Freeform 133"/>
              <p:cNvSpPr>
                <a:spLocks/>
              </p:cNvSpPr>
              <p:nvPr/>
            </p:nvSpPr>
            <p:spPr bwMode="hidden">
              <a:xfrm>
                <a:off x="4636" y="576"/>
                <a:ext cx="594" cy="418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57" name="Freeform 134"/>
              <p:cNvSpPr>
                <a:spLocks/>
              </p:cNvSpPr>
              <p:nvPr/>
            </p:nvSpPr>
            <p:spPr bwMode="hidden">
              <a:xfrm>
                <a:off x="4658" y="132"/>
                <a:ext cx="260" cy="561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58" name="Freeform 135"/>
              <p:cNvSpPr>
                <a:spLocks/>
              </p:cNvSpPr>
              <p:nvPr/>
            </p:nvSpPr>
            <p:spPr bwMode="hidden">
              <a:xfrm rot="-1346631">
                <a:off x="4401" y="599"/>
                <a:ext cx="175" cy="329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59" name="Freeform 136"/>
              <p:cNvSpPr>
                <a:spLocks/>
              </p:cNvSpPr>
              <p:nvPr/>
            </p:nvSpPr>
            <p:spPr bwMode="hidden">
              <a:xfrm rot="1346631" flipH="1">
                <a:off x="3783" y="589"/>
                <a:ext cx="172" cy="330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</p:grpSp>
      </p:grpSp>
      <p:sp>
        <p:nvSpPr>
          <p:cNvPr id="18569" name="Rectangle 137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301625"/>
            <a:ext cx="7772400" cy="1462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8570" name="Rectangle 138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</a:p>
          <a:p>
            <a:pPr lvl="4"/>
            <a:r>
              <a:rPr lang="en-GB" dirty="0" smtClean="0"/>
              <a:t>Fifth level</a:t>
            </a:r>
          </a:p>
        </p:txBody>
      </p:sp>
      <p:sp>
        <p:nvSpPr>
          <p:cNvPr id="18571" name="Rectangle 13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18572" name="Rectangle 14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18573" name="Rectangle 14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A2A77EF-DDD4-4B69-A966-A8ABD59309BA}" type="slidenum">
              <a:rPr lang="en-GB">
                <a:solidFill>
                  <a:srgbClr val="FFCC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8317077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itchFamily="34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itchFamily="34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itchFamily="34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itchFamily="34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itchFamily="34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itchFamily="34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itchFamily="34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itchFamily="34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Char char="•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Times New Roman" pitchFamily="16" charset="0"/>
        <a:buChar char="−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Times New Roman" pitchFamily="16" charset="0"/>
        <a:buChar char="–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Font typeface="Times New Roman" pitchFamily="18" charset="0"/>
        <a:buChar char="–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Font typeface="Times New Roman" pitchFamily="18" charset="0"/>
        <a:buChar char="–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Font typeface="Times New Roman" pitchFamily="18" charset="0"/>
        <a:buChar char="–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Font typeface="Times New Roman" pitchFamily="18" charset="0"/>
        <a:buChar char="–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www.wherewatersmeet.org.uk/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hyperlink" Target="http://www.mumblesoysterfestival.com/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www.google.co.uk/url?sa=i&amp;source=images&amp;cd=&amp;cad=rja&amp;docid=YoA0SSL1CbV8iM&amp;tbnid=jFrBaIRb5XstEM:&amp;ved=0CAgQjRwwAA&amp;url=http%3A%2F%2Fwww.mindtools.com%2Fpages%2Farticle%2FnewTMC_08.htm&amp;ei=RrBbUun1GoLS0QXwyoCYBg&amp;psig=AFQjCNHv-_oE-iNjNSNCpT1lrBg_4IOGmg&amp;ust=1381827014486047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sz="quarter"/>
          </p:nvPr>
        </p:nvSpPr>
        <p:spPr>
          <a:xfrm>
            <a:off x="251520" y="1052736"/>
            <a:ext cx="8206680" cy="1627187"/>
          </a:xfrm>
        </p:spPr>
        <p:txBody>
          <a:bodyPr/>
          <a:lstStyle/>
          <a:p>
            <a:r>
              <a:rPr lang="en-GB" sz="3600" dirty="0" smtClean="0"/>
              <a:t>Impacts &amp; </a:t>
            </a:r>
            <a:br>
              <a:rPr lang="en-GB" sz="3600" dirty="0" smtClean="0"/>
            </a:br>
            <a:r>
              <a:rPr lang="en-GB" sz="3600" dirty="0" smtClean="0"/>
              <a:t>Environmental analysis</a:t>
            </a:r>
            <a:endParaRPr lang="en-GB" sz="3600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 bwMode="auto">
          <a:xfrm>
            <a:off x="666778" y="4077072"/>
            <a:ext cx="7772400" cy="20882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Tx/>
              <a:buNone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Char char="•"/>
              <a:defRPr sz="2800">
                <a:solidFill>
                  <a:schemeClr val="tx1"/>
                </a:solidFill>
                <a:latin typeface="+mn-lt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Times New Roman" pitchFamily="16" charset="0"/>
              <a:buChar char="−"/>
              <a:defRPr sz="2000">
                <a:solidFill>
                  <a:schemeClr val="tx1"/>
                </a:solidFill>
                <a:latin typeface="+mn-lt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Times New Roman" pitchFamily="16" charset="0"/>
              <a:buChar char="–"/>
              <a:defRPr sz="2000">
                <a:solidFill>
                  <a:schemeClr val="tx1"/>
                </a:solidFill>
                <a:latin typeface="+mn-lt"/>
                <a:cs typeface="+mn-cs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Font typeface="Times New Roman" pitchFamily="18" charset="0"/>
              <a:buChar char="–"/>
              <a:defRPr sz="2000">
                <a:solidFill>
                  <a:schemeClr val="tx1"/>
                </a:solidFill>
                <a:latin typeface="+mn-lt"/>
                <a:cs typeface="+mn-cs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Font typeface="Times New Roman" pitchFamily="18" charset="0"/>
              <a:buChar char="–"/>
              <a:defRPr sz="2000">
                <a:solidFill>
                  <a:schemeClr val="tx1"/>
                </a:solidFill>
                <a:latin typeface="+mn-lt"/>
                <a:cs typeface="+mn-cs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Font typeface="Times New Roman" pitchFamily="18" charset="0"/>
              <a:buChar char="–"/>
              <a:defRPr sz="2000">
                <a:solidFill>
                  <a:schemeClr val="tx1"/>
                </a:solidFill>
                <a:latin typeface="+mn-lt"/>
                <a:cs typeface="+mn-cs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Font typeface="Times New Roman" pitchFamily="18" charset="0"/>
              <a:buChar char="–"/>
              <a:defRPr sz="2000">
                <a:solidFill>
                  <a:schemeClr val="tx1"/>
                </a:solidFill>
                <a:latin typeface="+mn-lt"/>
                <a:cs typeface="+mn-cs"/>
              </a:defRPr>
            </a:lvl9pPr>
          </a:lstStyle>
          <a:p>
            <a:pPr marL="457200" indent="-457200" algn="l" eaLnBrk="1" hangingPunct="1">
              <a:spcBef>
                <a:spcPts val="675"/>
              </a:spcBef>
              <a:buFont typeface="Arial" pitchFamily="34" charset="0"/>
              <a:buChar char="•"/>
              <a:tabLst>
                <a:tab pos="33655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US" kern="0" dirty="0" smtClean="0"/>
              <a:t>A framework for analysis</a:t>
            </a:r>
          </a:p>
          <a:p>
            <a:pPr marL="457200" indent="-457200" algn="l" eaLnBrk="1" hangingPunct="1">
              <a:spcBef>
                <a:spcPts val="675"/>
              </a:spcBef>
              <a:buFont typeface="Arial" pitchFamily="34" charset="0"/>
              <a:buChar char="•"/>
              <a:tabLst>
                <a:tab pos="33655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US" kern="0" dirty="0" smtClean="0"/>
              <a:t>Investigating the ‘impact’</a:t>
            </a:r>
          </a:p>
          <a:p>
            <a:pPr marL="457200" indent="-457200" algn="l" eaLnBrk="1" hangingPunct="1">
              <a:spcBef>
                <a:spcPts val="675"/>
              </a:spcBef>
              <a:buFont typeface="Arial" pitchFamily="34" charset="0"/>
              <a:buChar char="•"/>
              <a:tabLst>
                <a:tab pos="33655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US" kern="0" dirty="0" smtClean="0"/>
              <a:t>How do you measure success?</a:t>
            </a:r>
          </a:p>
        </p:txBody>
      </p:sp>
    </p:spTree>
    <p:extLst>
      <p:ext uri="{BB962C8B-B14F-4D97-AF65-F5344CB8AC3E}">
        <p14:creationId xmlns:p14="http://schemas.microsoft.com/office/powerpoint/2010/main" val="776667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This week …</a:t>
            </a:r>
            <a:endParaRPr lang="en-GB" sz="3200" dirty="0"/>
          </a:p>
        </p:txBody>
      </p:sp>
      <p:sp>
        <p:nvSpPr>
          <p:cNvPr id="4" name="Rectangle 3"/>
          <p:cNvSpPr/>
          <p:nvPr/>
        </p:nvSpPr>
        <p:spPr>
          <a:xfrm>
            <a:off x="683568" y="3356992"/>
            <a:ext cx="77768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/>
              <a:t>Where Waters Meet: Waterfront &amp; waterside as a focus for business</a:t>
            </a:r>
            <a:r>
              <a:rPr lang="en-GB" b="1" dirty="0" smtClean="0"/>
              <a:t>, science </a:t>
            </a:r>
            <a:r>
              <a:rPr lang="en-GB" b="1" dirty="0"/>
              <a:t>and economic development.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733872" y="4055624"/>
            <a:ext cx="40762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2" tooltip="www.wherewatersmeet.org.uk"/>
              </a:rPr>
              <a:t>www.wherewatersmeet.org.uk</a:t>
            </a:r>
            <a:endParaRPr lang="en-GB" dirty="0"/>
          </a:p>
        </p:txBody>
      </p:sp>
      <p:pic>
        <p:nvPicPr>
          <p:cNvPr id="2050" name="Picture 2" descr="header_sml_0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556792"/>
            <a:ext cx="8928992" cy="1419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mumblesoysterfestival.com/wp-content/uploads/2013/08/Mumbles-Oyster-Festival-logo2.pn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872" y="4941167"/>
            <a:ext cx="2857500" cy="1171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/>
          <p:cNvSpPr/>
          <p:nvPr/>
        </p:nvSpPr>
        <p:spPr>
          <a:xfrm>
            <a:off x="3707903" y="5513079"/>
            <a:ext cx="518457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http://</a:t>
            </a:r>
            <a:r>
              <a:rPr lang="en-GB" dirty="0" smtClean="0"/>
              <a:t>www.mumblesoysterfestival.com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1893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276872"/>
            <a:ext cx="8280920" cy="3672408"/>
          </a:xfrm>
        </p:spPr>
        <p:txBody>
          <a:bodyPr/>
          <a:lstStyle/>
          <a:p>
            <a:r>
              <a:rPr lang="en-GB" sz="2800" dirty="0" smtClean="0"/>
              <a:t>So, you have an idea for a new event …</a:t>
            </a:r>
          </a:p>
          <a:p>
            <a:endParaRPr lang="en-GB" sz="2800" dirty="0" smtClean="0"/>
          </a:p>
          <a:p>
            <a:r>
              <a:rPr lang="en-GB" sz="2800" dirty="0" smtClean="0"/>
              <a:t>Or you want to develop an existing theme?</a:t>
            </a:r>
          </a:p>
          <a:p>
            <a:endParaRPr lang="en-GB" sz="2800" dirty="0" smtClean="0"/>
          </a:p>
          <a:p>
            <a:r>
              <a:rPr lang="en-GB" sz="2800" dirty="0" smtClean="0"/>
              <a:t>What are the macro-environmental issues?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026523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476672"/>
            <a:ext cx="7772400" cy="720080"/>
          </a:xfrm>
        </p:spPr>
        <p:txBody>
          <a:bodyPr/>
          <a:lstStyle/>
          <a:p>
            <a:r>
              <a:rPr lang="en-GB" sz="2800" dirty="0" smtClean="0"/>
              <a:t>Using Porter’s 5 forces model:</a:t>
            </a:r>
            <a:endParaRPr lang="en-GB" sz="2800" dirty="0"/>
          </a:p>
        </p:txBody>
      </p:sp>
      <p:pic>
        <p:nvPicPr>
          <p:cNvPr id="1026" name="Picture 2" descr="http://www.mindtools.com/media/Diagrams/Porters-Five-Forces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246235"/>
            <a:ext cx="5328592" cy="5421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5376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836712"/>
            <a:ext cx="7772400" cy="1462088"/>
          </a:xfrm>
        </p:spPr>
        <p:txBody>
          <a:bodyPr/>
          <a:lstStyle/>
          <a:p>
            <a:r>
              <a:rPr lang="en-GB" sz="3600" dirty="0" smtClean="0"/>
              <a:t>Examples of external </a:t>
            </a:r>
            <a:r>
              <a:rPr lang="en-GB" sz="3600" dirty="0" smtClean="0"/>
              <a:t>factors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2492896"/>
            <a:ext cx="7772400" cy="3536032"/>
          </a:xfrm>
        </p:spPr>
        <p:txBody>
          <a:bodyPr/>
          <a:lstStyle/>
          <a:p>
            <a:pPr marL="336550" indent="-336550" eaLnBrk="1" hangingPunct="1">
              <a:spcBef>
                <a:spcPts val="675"/>
              </a:spcBef>
              <a:tabLst>
                <a:tab pos="33655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US" dirty="0" smtClean="0"/>
              <a:t>Upheaval in the Insurance industry</a:t>
            </a:r>
            <a:br>
              <a:rPr lang="en-US" dirty="0" smtClean="0"/>
            </a:br>
            <a:endParaRPr lang="en-US" dirty="0" smtClean="0"/>
          </a:p>
          <a:p>
            <a:pPr marL="336550" indent="-336550" eaLnBrk="1" hangingPunct="1">
              <a:spcBef>
                <a:spcPts val="675"/>
              </a:spcBef>
              <a:tabLst>
                <a:tab pos="33655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US" dirty="0" smtClean="0"/>
              <a:t>Environmental sustainability</a:t>
            </a:r>
          </a:p>
          <a:p>
            <a:pPr marL="336550" indent="-336550" eaLnBrk="1" hangingPunct="1">
              <a:spcBef>
                <a:spcPts val="675"/>
              </a:spcBef>
              <a:tabLst>
                <a:tab pos="33655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endParaRPr lang="en-US" dirty="0" smtClean="0"/>
          </a:p>
          <a:p>
            <a:pPr marL="336550" indent="-336550" eaLnBrk="1" hangingPunct="1">
              <a:spcBef>
                <a:spcPts val="675"/>
              </a:spcBef>
              <a:tabLst>
                <a:tab pos="33655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US" dirty="0" smtClean="0"/>
              <a:t>Global Financial Crisis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7165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600" dirty="0" smtClean="0"/>
              <a:t>Macro </a:t>
            </a:r>
            <a:r>
              <a:rPr lang="en-GB" sz="3600" dirty="0" smtClean="0"/>
              <a:t>environmental analysis</a:t>
            </a:r>
            <a:endParaRPr lang="en-GB" sz="3600" dirty="0" smtClean="0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71600" y="1772816"/>
            <a:ext cx="6444208" cy="4392488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sz="2800" dirty="0" smtClean="0"/>
              <a:t>+/- Impacts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sz="2800" dirty="0" smtClean="0"/>
              <a:t>C-PEST (</a:t>
            </a:r>
            <a:r>
              <a:rPr lang="en-GB" sz="2800" dirty="0" smtClean="0"/>
              <a:t>Allen et al, 2008) or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sz="2800" dirty="0" smtClean="0"/>
              <a:t>S </a:t>
            </a:r>
            <a:r>
              <a:rPr lang="en-GB" sz="2800" dirty="0" smtClean="0"/>
              <a:t>P E </a:t>
            </a:r>
            <a:r>
              <a:rPr lang="en-GB" sz="2800" dirty="0" smtClean="0"/>
              <a:t>C T E:</a:t>
            </a:r>
            <a:endParaRPr lang="en-GB" sz="2800" dirty="0" smtClean="0"/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GB" sz="2800" dirty="0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sz="2800" dirty="0" smtClean="0"/>
              <a:t>Social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sz="2800" dirty="0" smtClean="0"/>
              <a:t>Political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sz="2800" dirty="0" smtClean="0"/>
              <a:t>Economic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sz="2800" dirty="0" smtClean="0"/>
              <a:t>Cultural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sz="2800" dirty="0" smtClean="0"/>
              <a:t>Tourism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sz="2800" dirty="0" smtClean="0"/>
              <a:t>Environmental</a:t>
            </a:r>
          </a:p>
        </p:txBody>
      </p:sp>
    </p:spTree>
    <p:extLst>
      <p:ext uri="{BB962C8B-B14F-4D97-AF65-F5344CB8AC3E}">
        <p14:creationId xmlns:p14="http://schemas.microsoft.com/office/powerpoint/2010/main" val="847086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Tourism Impacts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268413"/>
            <a:ext cx="8686800" cy="5589587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sz="2800" smtClean="0"/>
              <a:t>+/- Impacts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sz="2800" smtClean="0"/>
              <a:t>Strategies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sz="2800" smtClean="0"/>
              <a:t>Visitor Profile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sz="2800" smtClean="0"/>
              <a:t>Visitor numbers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sz="2800" smtClean="0"/>
              <a:t>Demand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sz="2800" smtClean="0"/>
              <a:t>Short stay – high spend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sz="2800" smtClean="0"/>
              <a:t>Conference Market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sz="2800" smtClean="0"/>
              <a:t>Images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sz="2800" smtClean="0"/>
              <a:t>Branding and Rebranding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sz="2800" smtClean="0"/>
              <a:t>Destinations /Resorts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sz="2800" smtClean="0"/>
              <a:t>Hotels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sz="2800" smtClean="0"/>
              <a:t>Attractions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sz="2800" smtClean="0"/>
              <a:t>Long term/short term Legacies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GB" sz="2800" smtClean="0"/>
          </a:p>
        </p:txBody>
      </p:sp>
    </p:spTree>
    <p:extLst>
      <p:ext uri="{BB962C8B-B14F-4D97-AF65-F5344CB8AC3E}">
        <p14:creationId xmlns:p14="http://schemas.microsoft.com/office/powerpoint/2010/main" val="817435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Social Impacts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484313"/>
            <a:ext cx="9144000" cy="5373687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2000" smtClean="0"/>
              <a:t>+/-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smtClean="0"/>
              <a:t>Regeneration – community spirit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smtClean="0"/>
              <a:t>Visitor Profile v host profile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smtClean="0"/>
              <a:t>Immigration/population movement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smtClean="0"/>
              <a:t>Displacement of locals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smtClean="0"/>
              <a:t>Working hours, lifestyles and employment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smtClean="0"/>
              <a:t>Increased expectations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smtClean="0"/>
              <a:t>Commercialism and money power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smtClean="0"/>
              <a:t>Seasonality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smtClean="0"/>
              <a:t>Social problems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smtClean="0"/>
              <a:t>Crime rates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smtClean="0"/>
              <a:t>Developments – urbanisation and facilities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smtClean="0"/>
              <a:t>Services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smtClean="0"/>
              <a:t>Infrastructures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smtClean="0"/>
              <a:t>Unused facilities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smtClean="0"/>
              <a:t>Royal wedding effect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smtClean="0"/>
              <a:t>Legacies</a:t>
            </a:r>
          </a:p>
        </p:txBody>
      </p:sp>
    </p:spTree>
    <p:extLst>
      <p:ext uri="{BB962C8B-B14F-4D97-AF65-F5344CB8AC3E}">
        <p14:creationId xmlns:p14="http://schemas.microsoft.com/office/powerpoint/2010/main" val="3322641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Cultural Impacts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557338"/>
            <a:ext cx="9144000" cy="511175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2400" smtClean="0"/>
              <a:t>+/-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smtClean="0"/>
              <a:t>National Cultures and Identities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smtClean="0"/>
              <a:t>Cultural Democracy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smtClean="0"/>
              <a:t>Diversity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smtClean="0"/>
              <a:t>Mass Culture 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smtClean="0"/>
              <a:t>Elite/high Culture 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smtClean="0"/>
              <a:t>False Culture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smtClean="0"/>
              <a:t>Breakdown of culture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smtClean="0"/>
              <a:t>Decline in traditional values and beliefs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smtClean="0"/>
              <a:t>Westernisation and globalisation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smtClean="0"/>
              <a:t>Commercialisation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smtClean="0"/>
              <a:t>Them and us cultures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smtClean="0"/>
              <a:t>Seasonality</a:t>
            </a:r>
          </a:p>
        </p:txBody>
      </p:sp>
    </p:spTree>
    <p:extLst>
      <p:ext uri="{BB962C8B-B14F-4D97-AF65-F5344CB8AC3E}">
        <p14:creationId xmlns:p14="http://schemas.microsoft.com/office/powerpoint/2010/main" val="855216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Economic Impacts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981200"/>
            <a:ext cx="9144000" cy="4876800"/>
          </a:xfrm>
        </p:spPr>
        <p:txBody>
          <a:bodyPr/>
          <a:lstStyle/>
          <a:p>
            <a:pPr eaLnBrk="1" hangingPunct="1"/>
            <a:r>
              <a:rPr lang="en-GB" smtClean="0"/>
              <a:t>Financial impact measures</a:t>
            </a:r>
          </a:p>
          <a:p>
            <a:pPr eaLnBrk="1" hangingPunct="1"/>
            <a:r>
              <a:rPr lang="en-GB" smtClean="0"/>
              <a:t>Net economic change (local)</a:t>
            </a:r>
          </a:p>
          <a:p>
            <a:pPr eaLnBrk="1" hangingPunct="1"/>
            <a:r>
              <a:rPr lang="en-GB" smtClean="0"/>
              <a:t>Additional expenditure</a:t>
            </a:r>
          </a:p>
          <a:p>
            <a:pPr eaLnBrk="1" hangingPunct="1"/>
            <a:r>
              <a:rPr lang="en-GB" smtClean="0"/>
              <a:t>Additional local income</a:t>
            </a:r>
          </a:p>
          <a:p>
            <a:pPr eaLnBrk="1" hangingPunct="1"/>
            <a:r>
              <a:rPr lang="en-GB" smtClean="0"/>
              <a:t>Additional local employment (LT/ST)</a:t>
            </a:r>
          </a:p>
          <a:p>
            <a:pPr eaLnBrk="1" hangingPunct="1"/>
            <a:r>
              <a:rPr lang="en-GB" smtClean="0"/>
              <a:t>Locals v Visitor</a:t>
            </a:r>
          </a:p>
          <a:p>
            <a:pPr eaLnBrk="1" hangingPunct="1"/>
            <a:endParaRPr lang="en-GB" smtClean="0"/>
          </a:p>
          <a:p>
            <a:pPr eaLnBrk="1" hangingPunct="1"/>
            <a:endParaRPr lang="en-GB" smtClean="0"/>
          </a:p>
          <a:p>
            <a:pPr eaLnBrk="1" hangingPunct="1"/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4213188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6443663" cy="908050"/>
          </a:xfrm>
        </p:spPr>
        <p:txBody>
          <a:bodyPr/>
          <a:lstStyle/>
          <a:p>
            <a:pPr eaLnBrk="1" hangingPunct="1"/>
            <a:r>
              <a:rPr lang="en-GB" sz="4000" smtClean="0"/>
              <a:t>Economic Expenditure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908050"/>
            <a:ext cx="9144000" cy="594995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1800" smtClean="0"/>
              <a:t>DIRECT </a:t>
            </a:r>
          </a:p>
          <a:p>
            <a:pPr eaLnBrk="1" hangingPunct="1">
              <a:lnSpc>
                <a:spcPct val="80000"/>
              </a:lnSpc>
            </a:pPr>
            <a:r>
              <a:rPr lang="en-GB" sz="1800" smtClean="0"/>
              <a:t>Total local visitor expenditure</a:t>
            </a:r>
          </a:p>
          <a:p>
            <a:pPr eaLnBrk="1" hangingPunct="1">
              <a:lnSpc>
                <a:spcPct val="80000"/>
              </a:lnSpc>
            </a:pPr>
            <a:r>
              <a:rPr lang="en-GB" sz="1800" smtClean="0"/>
              <a:t>Primary Spend</a:t>
            </a:r>
          </a:p>
          <a:p>
            <a:pPr eaLnBrk="1" hangingPunct="1">
              <a:lnSpc>
                <a:spcPct val="80000"/>
              </a:lnSpc>
            </a:pPr>
            <a:r>
              <a:rPr lang="en-GB" sz="1800" smtClean="0"/>
              <a:t>Secondary Spend</a:t>
            </a:r>
          </a:p>
          <a:p>
            <a:pPr eaLnBrk="1" hangingPunct="1">
              <a:lnSpc>
                <a:spcPct val="80000"/>
              </a:lnSpc>
            </a:pPr>
            <a:r>
              <a:rPr lang="en-GB" sz="1800" smtClean="0"/>
              <a:t>Initial visitor expenditure</a:t>
            </a:r>
          </a:p>
          <a:p>
            <a:pPr eaLnBrk="1" hangingPunct="1">
              <a:lnSpc>
                <a:spcPct val="80000"/>
              </a:lnSpc>
            </a:pPr>
            <a:r>
              <a:rPr lang="en-GB" sz="1800" smtClean="0"/>
              <a:t>Employment impact = additional income / job years</a:t>
            </a:r>
          </a:p>
          <a:p>
            <a:pPr eaLnBrk="1" hangingPunct="1">
              <a:lnSpc>
                <a:spcPct val="80000"/>
              </a:lnSpc>
            </a:pPr>
            <a:endParaRPr lang="en-GB" sz="1800" smtClean="0"/>
          </a:p>
          <a:p>
            <a:pPr eaLnBrk="1" hangingPunct="1">
              <a:lnSpc>
                <a:spcPct val="80000"/>
              </a:lnSpc>
            </a:pPr>
            <a:r>
              <a:rPr lang="en-GB" sz="1800" smtClean="0"/>
              <a:t>INDIRECT</a:t>
            </a:r>
          </a:p>
          <a:p>
            <a:pPr eaLnBrk="1" hangingPunct="1">
              <a:lnSpc>
                <a:spcPct val="80000"/>
              </a:lnSpc>
            </a:pPr>
            <a:r>
              <a:rPr lang="en-GB" sz="1800" smtClean="0"/>
              <a:t>Benefits to others in the community</a:t>
            </a:r>
          </a:p>
          <a:p>
            <a:pPr eaLnBrk="1" hangingPunct="1">
              <a:lnSpc>
                <a:spcPct val="80000"/>
              </a:lnSpc>
            </a:pPr>
            <a:r>
              <a:rPr lang="en-GB" sz="1800" smtClean="0"/>
              <a:t>EG indirect recipients / suppliers</a:t>
            </a:r>
          </a:p>
          <a:p>
            <a:pPr eaLnBrk="1" hangingPunct="1">
              <a:lnSpc>
                <a:spcPct val="80000"/>
              </a:lnSpc>
            </a:pPr>
            <a:endParaRPr lang="en-GB" sz="1800" smtClean="0"/>
          </a:p>
          <a:p>
            <a:pPr eaLnBrk="1" hangingPunct="1">
              <a:lnSpc>
                <a:spcPct val="80000"/>
              </a:lnSpc>
            </a:pPr>
            <a:r>
              <a:rPr lang="en-GB" sz="1800" smtClean="0"/>
              <a:t>INDUCED</a:t>
            </a:r>
          </a:p>
          <a:p>
            <a:pPr eaLnBrk="1" hangingPunct="1">
              <a:lnSpc>
                <a:spcPct val="80000"/>
              </a:lnSpc>
            </a:pPr>
            <a:r>
              <a:rPr lang="en-GB" sz="1800" smtClean="0"/>
              <a:t>Local direct/indirect re-spending</a:t>
            </a:r>
          </a:p>
          <a:p>
            <a:pPr eaLnBrk="1" hangingPunct="1">
              <a:lnSpc>
                <a:spcPct val="80000"/>
              </a:lnSpc>
            </a:pPr>
            <a:endParaRPr lang="en-GB" sz="1800" smtClean="0"/>
          </a:p>
          <a:p>
            <a:pPr eaLnBrk="1" hangingPunct="1">
              <a:lnSpc>
                <a:spcPct val="80000"/>
              </a:lnSpc>
            </a:pPr>
            <a:r>
              <a:rPr lang="en-GB" sz="1800" smtClean="0"/>
              <a:t>MULTIPLIER</a:t>
            </a:r>
          </a:p>
          <a:p>
            <a:pPr eaLnBrk="1" hangingPunct="1">
              <a:lnSpc>
                <a:spcPct val="80000"/>
              </a:lnSpc>
            </a:pPr>
            <a:r>
              <a:rPr lang="en-GB" sz="1800" smtClean="0"/>
              <a:t>Direct + Indirect + Induced</a:t>
            </a:r>
          </a:p>
          <a:p>
            <a:pPr eaLnBrk="1" hangingPunct="1">
              <a:lnSpc>
                <a:spcPct val="80000"/>
              </a:lnSpc>
            </a:pPr>
            <a:endParaRPr lang="en-GB" sz="1800" smtClean="0"/>
          </a:p>
          <a:p>
            <a:pPr eaLnBrk="1" hangingPunct="1">
              <a:lnSpc>
                <a:spcPct val="80000"/>
              </a:lnSpc>
            </a:pPr>
            <a:r>
              <a:rPr lang="en-GB" sz="1800" smtClean="0"/>
              <a:t>DEADWEIGHT EXPENDITURE</a:t>
            </a:r>
          </a:p>
          <a:p>
            <a:pPr eaLnBrk="1" hangingPunct="1">
              <a:lnSpc>
                <a:spcPct val="80000"/>
              </a:lnSpc>
            </a:pPr>
            <a:r>
              <a:rPr lang="en-GB" sz="1800" smtClean="0"/>
              <a:t>Expenditure by visitors NOT attributed directly to the event</a:t>
            </a:r>
          </a:p>
          <a:p>
            <a:pPr eaLnBrk="1" hangingPunct="1">
              <a:lnSpc>
                <a:spcPct val="80000"/>
              </a:lnSpc>
            </a:pPr>
            <a:r>
              <a:rPr lang="en-GB" sz="1800" smtClean="0"/>
              <a:t>Local resident spend</a:t>
            </a:r>
          </a:p>
          <a:p>
            <a:pPr eaLnBrk="1" hangingPunct="1">
              <a:lnSpc>
                <a:spcPct val="80000"/>
              </a:lnSpc>
            </a:pPr>
            <a:endParaRPr lang="en-GB" sz="1800" smtClean="0"/>
          </a:p>
        </p:txBody>
      </p:sp>
    </p:spTree>
    <p:extLst>
      <p:ext uri="{BB962C8B-B14F-4D97-AF65-F5344CB8AC3E}">
        <p14:creationId xmlns:p14="http://schemas.microsoft.com/office/powerpoint/2010/main" val="611214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01625"/>
            <a:ext cx="5757863" cy="1039813"/>
          </a:xfrm>
        </p:spPr>
        <p:txBody>
          <a:bodyPr/>
          <a:lstStyle/>
          <a:p>
            <a:pPr eaLnBrk="1" hangingPunct="1"/>
            <a:r>
              <a:rPr lang="en-GB" sz="4000" smtClean="0"/>
              <a:t>Economic Impacts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412875"/>
            <a:ext cx="8964612" cy="544512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2000" smtClean="0"/>
              <a:t>+/- 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smtClean="0"/>
              <a:t>Measurement issues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smtClean="0"/>
              <a:t>Secondary spend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smtClean="0"/>
              <a:t>Costs v Revenues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smtClean="0"/>
              <a:t>Local v visitor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smtClean="0"/>
              <a:t>Employment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smtClean="0"/>
              <a:t>Infrastructure developments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smtClean="0"/>
              <a:t>Outside investments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smtClean="0"/>
              <a:t>Financial dependence on tourism/events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smtClean="0"/>
              <a:t>Seasonality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smtClean="0"/>
              <a:t>Exchange rate impacts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smtClean="0"/>
              <a:t>Impacts of international recessions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smtClean="0"/>
              <a:t>Inflation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smtClean="0"/>
              <a:t>Locals cannot afford – Prices, goods, housing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smtClean="0"/>
              <a:t>Multi nationals – branding and revenues</a:t>
            </a:r>
          </a:p>
          <a:p>
            <a:pPr eaLnBrk="1" hangingPunct="1">
              <a:lnSpc>
                <a:spcPct val="80000"/>
              </a:lnSpc>
            </a:pPr>
            <a:endParaRPr lang="en-GB" sz="2000" smtClean="0"/>
          </a:p>
          <a:p>
            <a:pPr eaLnBrk="1" hangingPunct="1">
              <a:lnSpc>
                <a:spcPct val="80000"/>
              </a:lnSpc>
            </a:pPr>
            <a:endParaRPr lang="en-GB" sz="2000" smtClean="0"/>
          </a:p>
        </p:txBody>
      </p:sp>
    </p:spTree>
    <p:extLst>
      <p:ext uri="{BB962C8B-B14F-4D97-AF65-F5344CB8AC3E}">
        <p14:creationId xmlns:p14="http://schemas.microsoft.com/office/powerpoint/2010/main" val="2374947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Political Impacts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z="2800" dirty="0" smtClean="0"/>
              <a:t>+/-</a:t>
            </a:r>
          </a:p>
          <a:p>
            <a:pPr eaLnBrk="1" hangingPunct="1"/>
            <a:r>
              <a:rPr lang="en-GB" sz="2800" dirty="0" smtClean="0"/>
              <a:t>National pride and </a:t>
            </a:r>
            <a:r>
              <a:rPr lang="en-GB" sz="2800" dirty="0" smtClean="0"/>
              <a:t>identity</a:t>
            </a:r>
            <a:endParaRPr lang="en-GB" sz="2800" dirty="0" smtClean="0"/>
          </a:p>
          <a:p>
            <a:pPr eaLnBrk="1" hangingPunct="1"/>
            <a:r>
              <a:rPr lang="en-GB" sz="2800" dirty="0" smtClean="0"/>
              <a:t>Political tensions</a:t>
            </a:r>
          </a:p>
          <a:p>
            <a:pPr eaLnBrk="1" hangingPunct="1"/>
            <a:r>
              <a:rPr lang="en-GB" sz="2800" dirty="0" smtClean="0"/>
              <a:t>Government Policies</a:t>
            </a:r>
          </a:p>
          <a:p>
            <a:pPr eaLnBrk="1" hangingPunct="1"/>
            <a:r>
              <a:rPr lang="en-GB" sz="2800" dirty="0" smtClean="0"/>
              <a:t>Globalisation</a:t>
            </a:r>
          </a:p>
          <a:p>
            <a:pPr eaLnBrk="1" hangingPunct="1"/>
            <a:r>
              <a:rPr lang="en-GB" sz="2800" dirty="0" smtClean="0"/>
              <a:t>Legal systems</a:t>
            </a:r>
          </a:p>
          <a:p>
            <a:pPr eaLnBrk="1" hangingPunct="1"/>
            <a:r>
              <a:rPr lang="en-GB" sz="2800" dirty="0" smtClean="0"/>
              <a:t>Terrorism risks and threats</a:t>
            </a:r>
          </a:p>
          <a:p>
            <a:pPr eaLnBrk="1" hangingPunct="1"/>
            <a:endParaRPr lang="en-GB" sz="2800" dirty="0" smtClean="0"/>
          </a:p>
          <a:p>
            <a:pPr eaLnBrk="1" hangingPunct="1"/>
            <a:endParaRPr lang="en-GB" sz="2800" dirty="0" smtClean="0"/>
          </a:p>
          <a:p>
            <a:pPr eaLnBrk="1" hangingPunct="1"/>
            <a:endParaRPr lang="en-GB" sz="2800" dirty="0" smtClean="0"/>
          </a:p>
        </p:txBody>
      </p:sp>
    </p:spTree>
    <p:extLst>
      <p:ext uri="{BB962C8B-B14F-4D97-AF65-F5344CB8AC3E}">
        <p14:creationId xmlns:p14="http://schemas.microsoft.com/office/powerpoint/2010/main" val="1483603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683568" y="908720"/>
            <a:ext cx="7772400" cy="967135"/>
          </a:xfrm>
        </p:spPr>
        <p:txBody>
          <a:bodyPr/>
          <a:lstStyle/>
          <a:p>
            <a:pPr eaLnBrk="1" hangingPunct="1"/>
            <a:r>
              <a:rPr lang="en-GB" sz="2800" dirty="0" smtClean="0"/>
              <a:t>Environmental </a:t>
            </a:r>
            <a:r>
              <a:rPr lang="en-GB" sz="2800" dirty="0" smtClean="0"/>
              <a:t>Impacts &amp; green issues</a:t>
            </a:r>
            <a:endParaRPr lang="en-GB" sz="2800" dirty="0" smtClean="0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400" smtClean="0"/>
              <a:t>+/-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smtClean="0"/>
              <a:t>Developments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smtClean="0"/>
              <a:t>Impacts on the environment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smtClean="0"/>
              <a:t>Transport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smtClean="0"/>
              <a:t>Noise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smtClean="0"/>
              <a:t>Erosion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smtClean="0"/>
              <a:t>Wildlife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smtClean="0"/>
              <a:t>Seasonality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smtClean="0"/>
              <a:t>Environmental strategies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smtClean="0"/>
              <a:t>Unused facilities</a:t>
            </a:r>
          </a:p>
        </p:txBody>
      </p:sp>
    </p:spTree>
    <p:extLst>
      <p:ext uri="{BB962C8B-B14F-4D97-AF65-F5344CB8AC3E}">
        <p14:creationId xmlns:p14="http://schemas.microsoft.com/office/powerpoint/2010/main" val="643079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836712"/>
            <a:ext cx="7772400" cy="1111151"/>
          </a:xfrm>
        </p:spPr>
        <p:txBody>
          <a:bodyPr/>
          <a:lstStyle/>
          <a:p>
            <a:pPr eaLnBrk="1" hangingPunct="1"/>
            <a:r>
              <a:rPr lang="en-GB" sz="2800" dirty="0" smtClean="0"/>
              <a:t>Summary – a combination of factors:</a:t>
            </a:r>
            <a:endParaRPr lang="en-GB" sz="2800" dirty="0" smtClean="0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Impacts - +/-</a:t>
            </a:r>
          </a:p>
          <a:p>
            <a:pPr eaLnBrk="1" hangingPunct="1"/>
            <a:r>
              <a:rPr lang="en-GB" dirty="0" smtClean="0"/>
              <a:t>Trends</a:t>
            </a:r>
          </a:p>
          <a:p>
            <a:pPr eaLnBrk="1" hangingPunct="1"/>
            <a:r>
              <a:rPr lang="en-GB" dirty="0" smtClean="0"/>
              <a:t>Funding</a:t>
            </a:r>
          </a:p>
          <a:p>
            <a:pPr eaLnBrk="1" hangingPunct="1"/>
            <a:r>
              <a:rPr lang="en-GB" dirty="0" smtClean="0"/>
              <a:t>Tourism v Community</a:t>
            </a:r>
          </a:p>
          <a:p>
            <a:pPr eaLnBrk="1" hangingPunct="1"/>
            <a:r>
              <a:rPr lang="en-GB" dirty="0" smtClean="0"/>
              <a:t>Legacies</a:t>
            </a:r>
          </a:p>
          <a:p>
            <a:pPr eaLnBrk="1" hangingPunct="1"/>
            <a:endParaRPr lang="en-GB" dirty="0" smtClean="0"/>
          </a:p>
          <a:p>
            <a:pPr eaLnBrk="1" hangingPunct="1"/>
            <a:r>
              <a:rPr lang="en-GB" dirty="0" smtClean="0"/>
              <a:t>Key issue = </a:t>
            </a:r>
            <a:r>
              <a:rPr lang="en-GB" dirty="0" smtClean="0"/>
              <a:t>Sustainability?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284216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124744"/>
            <a:ext cx="7772400" cy="1462088"/>
          </a:xfrm>
        </p:spPr>
        <p:txBody>
          <a:bodyPr/>
          <a:lstStyle/>
          <a:p>
            <a:r>
              <a:rPr lang="en-GB" sz="3600" dirty="0" smtClean="0"/>
              <a:t>Finally…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3068960"/>
            <a:ext cx="7772400" cy="2599928"/>
          </a:xfrm>
        </p:spPr>
        <p:txBody>
          <a:bodyPr/>
          <a:lstStyle/>
          <a:p>
            <a:r>
              <a:rPr lang="en-GB" dirty="0" smtClean="0"/>
              <a:t>WHY hold or organise a festival or event?</a:t>
            </a:r>
          </a:p>
          <a:p>
            <a:r>
              <a:rPr lang="en-GB" dirty="0" smtClean="0"/>
              <a:t>What are the key </a:t>
            </a:r>
            <a:r>
              <a:rPr lang="en-GB" u="sng" dirty="0" smtClean="0"/>
              <a:t>aims</a:t>
            </a:r>
            <a:r>
              <a:rPr lang="en-GB" dirty="0" smtClean="0"/>
              <a:t>, </a:t>
            </a:r>
            <a:r>
              <a:rPr lang="en-GB" u="sng" dirty="0" smtClean="0"/>
              <a:t>objectives</a:t>
            </a:r>
            <a:r>
              <a:rPr lang="en-GB" dirty="0" smtClean="0"/>
              <a:t> and </a:t>
            </a:r>
            <a:r>
              <a:rPr lang="en-GB" u="sng" dirty="0" smtClean="0"/>
              <a:t>outcomes</a:t>
            </a:r>
            <a:r>
              <a:rPr lang="en-GB" dirty="0"/>
              <a:t>?</a:t>
            </a: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Fireworks">
  <a:themeElements>
    <a:clrScheme name="Fireworks 1">
      <a:dk1>
        <a:srgbClr val="AF273E"/>
      </a:dk1>
      <a:lt1>
        <a:srgbClr val="FFCC00"/>
      </a:lt1>
      <a:dk2>
        <a:srgbClr val="000000"/>
      </a:dk2>
      <a:lt2>
        <a:srgbClr val="FFFFFF"/>
      </a:lt2>
      <a:accent1>
        <a:srgbClr val="FF8B17"/>
      </a:accent1>
      <a:accent2>
        <a:srgbClr val="FFE103"/>
      </a:accent2>
      <a:accent3>
        <a:srgbClr val="AAAAAA"/>
      </a:accent3>
      <a:accent4>
        <a:srgbClr val="DAAE00"/>
      </a:accent4>
      <a:accent5>
        <a:srgbClr val="FFC4AB"/>
      </a:accent5>
      <a:accent6>
        <a:srgbClr val="E7CC02"/>
      </a:accent6>
      <a:hlink>
        <a:srgbClr val="FF3399"/>
      </a:hlink>
      <a:folHlink>
        <a:srgbClr val="FE1F08"/>
      </a:folHlink>
    </a:clrScheme>
    <a:fontScheme name="Fireworks">
      <a:majorFont>
        <a:latin typeface="Arial Black"/>
        <a:ea typeface=""/>
        <a:cs typeface="Arial"/>
      </a:majorFont>
      <a:minorFont>
        <a:latin typeface="Arial Black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Fireworks 1">
        <a:dk1>
          <a:srgbClr val="AF273E"/>
        </a:dk1>
        <a:lt1>
          <a:srgbClr val="FFCC00"/>
        </a:lt1>
        <a:dk2>
          <a:srgbClr val="000000"/>
        </a:dk2>
        <a:lt2>
          <a:srgbClr val="FFFFFF"/>
        </a:lt2>
        <a:accent1>
          <a:srgbClr val="FF8B17"/>
        </a:accent1>
        <a:accent2>
          <a:srgbClr val="FFE103"/>
        </a:accent2>
        <a:accent3>
          <a:srgbClr val="AAAAAA"/>
        </a:accent3>
        <a:accent4>
          <a:srgbClr val="DAAE00"/>
        </a:accent4>
        <a:accent5>
          <a:srgbClr val="FFC4AB"/>
        </a:accent5>
        <a:accent6>
          <a:srgbClr val="E7CC02"/>
        </a:accent6>
        <a:hlink>
          <a:srgbClr val="FF3399"/>
        </a:hlink>
        <a:folHlink>
          <a:srgbClr val="FE1F0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Fireworks 2">
        <a:dk1>
          <a:srgbClr val="0000A4"/>
        </a:dk1>
        <a:lt1>
          <a:srgbClr val="CCFFFF"/>
        </a:lt1>
        <a:dk2>
          <a:srgbClr val="000066"/>
        </a:dk2>
        <a:lt2>
          <a:srgbClr val="00FFFF"/>
        </a:lt2>
        <a:accent1>
          <a:srgbClr val="51B2E3"/>
        </a:accent1>
        <a:accent2>
          <a:srgbClr val="04E8AC"/>
        </a:accent2>
        <a:accent3>
          <a:srgbClr val="AAAAB8"/>
        </a:accent3>
        <a:accent4>
          <a:srgbClr val="AEDADA"/>
        </a:accent4>
        <a:accent5>
          <a:srgbClr val="B3D5EF"/>
        </a:accent5>
        <a:accent6>
          <a:srgbClr val="03D29B"/>
        </a:accent6>
        <a:hlink>
          <a:srgbClr val="FF3399"/>
        </a:hlink>
        <a:folHlink>
          <a:srgbClr val="8F5FD5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Fireworks 3">
        <a:dk1>
          <a:srgbClr val="9F237F"/>
        </a:dk1>
        <a:lt1>
          <a:srgbClr val="FFCC00"/>
        </a:lt1>
        <a:dk2>
          <a:srgbClr val="000000"/>
        </a:dk2>
        <a:lt2>
          <a:srgbClr val="FFFFFF"/>
        </a:lt2>
        <a:accent1>
          <a:srgbClr val="39A6DD"/>
        </a:accent1>
        <a:accent2>
          <a:srgbClr val="FF03E7"/>
        </a:accent2>
        <a:accent3>
          <a:srgbClr val="AAAAAA"/>
        </a:accent3>
        <a:accent4>
          <a:srgbClr val="DAAE00"/>
        </a:accent4>
        <a:accent5>
          <a:srgbClr val="AED0EB"/>
        </a:accent5>
        <a:accent6>
          <a:srgbClr val="E702D1"/>
        </a:accent6>
        <a:hlink>
          <a:srgbClr val="FF3399"/>
        </a:hlink>
        <a:folHlink>
          <a:srgbClr val="753BC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Fireworks 4">
        <a:dk1>
          <a:srgbClr val="00603B"/>
        </a:dk1>
        <a:lt1>
          <a:srgbClr val="FFCC00"/>
        </a:lt1>
        <a:dk2>
          <a:srgbClr val="000000"/>
        </a:dk2>
        <a:lt2>
          <a:srgbClr val="FFFFFF"/>
        </a:lt2>
        <a:accent1>
          <a:srgbClr val="39A6DD"/>
        </a:accent1>
        <a:accent2>
          <a:srgbClr val="07FB18"/>
        </a:accent2>
        <a:accent3>
          <a:srgbClr val="AAAAAA"/>
        </a:accent3>
        <a:accent4>
          <a:srgbClr val="DAAE00"/>
        </a:accent4>
        <a:accent5>
          <a:srgbClr val="AED0EB"/>
        </a:accent5>
        <a:accent6>
          <a:srgbClr val="06E315"/>
        </a:accent6>
        <a:hlink>
          <a:srgbClr val="FF3399"/>
        </a:hlink>
        <a:folHlink>
          <a:srgbClr val="753BC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Fireworks 5">
        <a:dk1>
          <a:srgbClr val="FF6600"/>
        </a:dk1>
        <a:lt1>
          <a:srgbClr val="FFFFFF"/>
        </a:lt1>
        <a:dk2>
          <a:srgbClr val="003366"/>
        </a:dk2>
        <a:lt2>
          <a:srgbClr val="FFFFFF"/>
        </a:lt2>
        <a:accent1>
          <a:srgbClr val="FF99FF"/>
        </a:accent1>
        <a:accent2>
          <a:srgbClr val="FFFF99"/>
        </a:accent2>
        <a:accent3>
          <a:srgbClr val="AAADB8"/>
        </a:accent3>
        <a:accent4>
          <a:srgbClr val="DADADA"/>
        </a:accent4>
        <a:accent5>
          <a:srgbClr val="FFCAFF"/>
        </a:accent5>
        <a:accent6>
          <a:srgbClr val="E7E78A"/>
        </a:accent6>
        <a:hlink>
          <a:srgbClr val="FF3399"/>
        </a:hlink>
        <a:folHlink>
          <a:srgbClr val="FF99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Fireworks 6">
        <a:dk1>
          <a:srgbClr val="000000"/>
        </a:dk1>
        <a:lt1>
          <a:srgbClr val="FFFFFF"/>
        </a:lt1>
        <a:dk2>
          <a:srgbClr val="993366"/>
        </a:dk2>
        <a:lt2>
          <a:srgbClr val="CCFFFF"/>
        </a:lt2>
        <a:accent1>
          <a:srgbClr val="CCECFF"/>
        </a:accent1>
        <a:accent2>
          <a:srgbClr val="FFFF99"/>
        </a:accent2>
        <a:accent3>
          <a:srgbClr val="FFFFFF"/>
        </a:accent3>
        <a:accent4>
          <a:srgbClr val="000000"/>
        </a:accent4>
        <a:accent5>
          <a:srgbClr val="E2F4FF"/>
        </a:accent5>
        <a:accent6>
          <a:srgbClr val="E7E78A"/>
        </a:accent6>
        <a:hlink>
          <a:srgbClr val="FFCCFF"/>
        </a:hlink>
        <a:folHlink>
          <a:srgbClr val="FFCCC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181</TotalTime>
  <Words>442</Words>
  <Application>Microsoft Office PowerPoint</Application>
  <PresentationFormat>On-screen Show (4:3)</PresentationFormat>
  <Paragraphs>154</Paragraphs>
  <Slides>16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Fireworks</vt:lpstr>
      <vt:lpstr>Impacts &amp;  Environmental analysis</vt:lpstr>
      <vt:lpstr>This week …</vt:lpstr>
      <vt:lpstr>PowerPoint Presentation</vt:lpstr>
      <vt:lpstr>Using Porter’s 5 forces model:</vt:lpstr>
      <vt:lpstr>Examples of external factors</vt:lpstr>
      <vt:lpstr>Macro environmental analysis</vt:lpstr>
      <vt:lpstr>Tourism Impacts</vt:lpstr>
      <vt:lpstr>Social Impacts</vt:lpstr>
      <vt:lpstr>Cultural Impacts</vt:lpstr>
      <vt:lpstr>Economic Impacts</vt:lpstr>
      <vt:lpstr>Economic Expenditure</vt:lpstr>
      <vt:lpstr>Economic Impacts</vt:lpstr>
      <vt:lpstr>Political Impacts</vt:lpstr>
      <vt:lpstr>Environmental Impacts &amp; green issues</vt:lpstr>
      <vt:lpstr>Summary – a combination of factors:</vt:lpstr>
      <vt:lpstr>Finally…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Macro environment</dc:title>
  <dc:creator>Huw Thomas</dc:creator>
  <cp:lastModifiedBy>Huw Thomas</cp:lastModifiedBy>
  <cp:revision>11</cp:revision>
  <dcterms:created xsi:type="dcterms:W3CDTF">2013-10-02T14:09:13Z</dcterms:created>
  <dcterms:modified xsi:type="dcterms:W3CDTF">2013-10-14T09:14:11Z</dcterms:modified>
</cp:coreProperties>
</file>