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36" y="84"/>
      </p:cViewPr>
      <p:guideLst/>
    </p:cSldViewPr>
  </p:slideViewPr>
  <p:notesTextViewPr>
    <p:cViewPr>
      <p:scale>
        <a:sx n="1" d="1"/>
        <a:sy n="1" d="1"/>
      </p:scale>
      <p:origin x="0" y="-296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D71857-3553-4786-BE52-1CC607AF3A8E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1806B1-66EF-4FFF-8EF5-1A8DE696F0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422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This is a power point of sale made in a week in a café</a:t>
            </a:r>
          </a:p>
          <a:p>
            <a:r>
              <a:rPr lang="en-GB" dirty="0"/>
              <a:t>I have learnt how to use power point for the very first time. </a:t>
            </a:r>
          </a:p>
          <a:p>
            <a:r>
              <a:rPr lang="en-GB" dirty="0"/>
              <a:t>This has been a difficult task for me as I never knew how to do this until now.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806B1-66EF-4FFF-8EF5-1A8DE696F0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4689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the reflection on the lectures I have received in classes.</a:t>
            </a:r>
          </a:p>
          <a:p>
            <a:r>
              <a:rPr lang="en-GB" dirty="0"/>
              <a:t>I have learnt how to update and edit data online.</a:t>
            </a:r>
          </a:p>
          <a:p>
            <a:r>
              <a:rPr lang="en-GB" dirty="0"/>
              <a:t>This shows what I learned in classes.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806B1-66EF-4FFF-8EF5-1A8DE696F0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3758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email I sent to my colleagues.</a:t>
            </a:r>
          </a:p>
          <a:p>
            <a:r>
              <a:rPr lang="en-GB" dirty="0"/>
              <a:t>How to copy people </a:t>
            </a:r>
            <a:r>
              <a:rPr lang="en-GB"/>
              <a:t>via email.</a:t>
            </a:r>
            <a:endParaRPr lang="en-GB" dirty="0"/>
          </a:p>
          <a:p>
            <a:r>
              <a:rPr lang="en-GB" dirty="0"/>
              <a:t>I have just learnt how to copy people when sending an email.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1806B1-66EF-4FFF-8EF5-1A8DE696F0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33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067E8-591F-BD39-86B8-6B69A5113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B26DA5-AAA7-CCEF-AC7F-557848B413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647BF-AA6F-4FC8-D0EB-5AFDBD8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9E4A70-B054-F1F5-AFF6-11B992834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9AA45-9C04-3642-0101-3044F5DEC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32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03A5D-B443-D525-B671-B4BA63B2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2F986-21BC-74C0-31B8-4A8DA3B6F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E2C0AF-931D-8E80-DDA4-B596DFB45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43CF1-08D4-8E9B-51E6-86C6FF481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ED084-35F9-F17D-92B0-E5094C90F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993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8DABD-0DF8-DFB7-F3C9-1BAFE7F09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249292-9CA8-62E8-6426-2F1D20D3E2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47988A-944D-1E1F-015C-E9ADA0978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BF449-F987-4F4F-9C46-427E21B43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18C028-FB77-8086-3E5B-C11BAA90F7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19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00743-B31B-3B56-C09A-269CEC9E1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3BC678-C2C9-89E3-54B8-FB93DA2097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98EB67-01D9-D912-CD29-B16AD09DEE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D07FF1-FE6D-068E-DF09-F6DD2E3B1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96A61C-EF18-85ED-2C6C-A8852E621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4202A5-25D7-18B6-B4C4-EDEE262E3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82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8243-9553-D744-233A-13690D841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4BD8A3-7518-C1C2-B680-3355DDA15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E015F-96F0-813D-7903-9212CD266F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537A58-2249-CC23-3CF2-0EEDCEA652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920EBA-9C0F-9C08-5C40-E4A501E474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EA4C81A-BCEF-1981-ADEF-555E2B072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E081E0-08AA-B3EF-E1CE-3453AE86D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3F71D-E3EC-CA15-A1DC-C71A89067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809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30BF-1DC6-BE3B-EAEB-B47D839B1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8252EF-A3B3-D332-40FB-4475C6085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33CB0-B113-C1AD-8891-F4BD5558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35B5A3-C253-2682-B00B-A1D544185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403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A2D787-B039-F1F2-F349-CC34E23D3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D221EC-0275-73AB-50F2-05A72D07C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3B23A9-C3BE-3B1E-B132-08CC2F61C0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5355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B4CE9-389E-1F9A-2B60-6F236B33D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48AFA-6787-6378-178A-4BEBD1B38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FAAF5B-8E65-14C8-F1D1-13B3326A1F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62965D-2003-7B4A-115F-32B15FE81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11BF75-BF2F-A4B9-4D0B-34349F22A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7C4498-234F-6872-82BF-5AAF8EBC7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356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00D39-0653-1913-F28D-0547317DE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21C8F4-41AF-14D6-DB77-43E4E0555B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8754B9-A7AE-BE56-5C13-852563275A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7BCBE-C3A1-1592-0F71-FA34513E3F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310103-AFFC-1D28-9065-04BF17EA9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A256B4-32AA-219D-7E38-73A81015D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7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D2FE7-9785-DC55-2297-FE4325322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854142-8F69-DEED-B52B-DBEFE8AD32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640E03-FBB7-74E1-5C46-AEB256186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49F42-0FAD-AA61-F18A-DD1D888EF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AA1D83-3DBC-F64A-A451-0BCAE46BC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072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FEE4B9-DEFC-8B7D-259F-F0E869CF976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DBFE4C-BF78-5EA5-911B-A854B821F9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0FA537-AAD6-D500-A89F-CF124E835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DEB4B-1634-7286-9984-DB50D3003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3171-73A2-22D0-616A-511EDD24E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935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B938B6-1B6A-DA67-A4E3-6A0A0E6BB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5C9D52-BE0D-838C-A368-3A1BB1BEB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15D29-DD34-DB74-2FBC-37136781A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08E69A1-4346-4015-8A07-DF3230073EBF}" type="datetimeFigureOut">
              <a:rPr lang="en-GB" smtClean="0"/>
              <a:t>23/07/2026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10D2FA-3C00-9E08-5189-0F4E8455AF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B6763-00A8-F0CA-3709-6E53CE946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1B5113-4168-4A6C-988C-CEA390E7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745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6CA8A9D-0B14-1E9B-F71F-7AC8B876EB4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331905"/>
              </p:ext>
            </p:extLst>
          </p:nvPr>
        </p:nvGraphicFramePr>
        <p:xfrm>
          <a:off x="1414021" y="1027519"/>
          <a:ext cx="9643620" cy="399580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6922">
                  <a:extLst>
                    <a:ext uri="{9D8B030D-6E8A-4147-A177-3AD203B41FA5}">
                      <a16:colId xmlns:a16="http://schemas.microsoft.com/office/drawing/2014/main" val="607972058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3312548806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615209178"/>
                    </a:ext>
                  </a:extLst>
                </a:gridCol>
                <a:gridCol w="1606922">
                  <a:extLst>
                    <a:ext uri="{9D8B030D-6E8A-4147-A177-3AD203B41FA5}">
                      <a16:colId xmlns:a16="http://schemas.microsoft.com/office/drawing/2014/main" val="2685849760"/>
                    </a:ext>
                  </a:extLst>
                </a:gridCol>
                <a:gridCol w="1607966">
                  <a:extLst>
                    <a:ext uri="{9D8B030D-6E8A-4147-A177-3AD203B41FA5}">
                      <a16:colId xmlns:a16="http://schemas.microsoft.com/office/drawing/2014/main" val="508683965"/>
                    </a:ext>
                  </a:extLst>
                </a:gridCol>
                <a:gridCol w="1607966">
                  <a:extLst>
                    <a:ext uri="{9D8B030D-6E8A-4147-A177-3AD203B41FA5}">
                      <a16:colId xmlns:a16="http://schemas.microsoft.com/office/drawing/2014/main" val="2082689969"/>
                    </a:ext>
                  </a:extLst>
                </a:gridCol>
              </a:tblGrid>
              <a:tr h="8163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Latte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Cappuccino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Americano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Tea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Hot Chocolate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3545372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Monday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97119924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Tuesday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0754592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Wednesday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7471334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Thursday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9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62593887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Friday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7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93856958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Saturday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25770586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Sunday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80992569"/>
                  </a:ext>
                </a:extLst>
              </a:tr>
              <a:tr h="3974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Total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27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19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61621112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E807327E-789F-1EED-599C-E978359CAC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68382" y="3184525"/>
            <a:ext cx="20034354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669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lowchart: Document 13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3EA8B-4101-CC61-85A6-942EBB2FB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Reflection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02A2A48-167A-9CF7-15B2-F109BAC238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68448" y="640080"/>
            <a:ext cx="3026507" cy="557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451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0B412-64AC-9052-666D-83D2D5A75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Emailing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E9B3996-688E-2521-871F-5B5A2DF80F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69304" y="643466"/>
            <a:ext cx="5596723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916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169</Words>
  <Application>Microsoft Office PowerPoint</Application>
  <PresentationFormat>Widescreen</PresentationFormat>
  <Paragraphs>69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Calibri</vt:lpstr>
      <vt:lpstr>Office Theme</vt:lpstr>
      <vt:lpstr>PowerPoint Presentation</vt:lpstr>
      <vt:lpstr>Reflection</vt:lpstr>
      <vt:lpstr>Emailing</vt:lpstr>
    </vt:vector>
  </TitlesOfParts>
  <Company>Essex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Sharise Cochrane - Social Worker (Safeguarding)</dc:creator>
  <cp:lastModifiedBy>Gift Of God</cp:lastModifiedBy>
  <cp:revision>2</cp:revision>
  <dcterms:created xsi:type="dcterms:W3CDTF">2026-06-28T11:11:34Z</dcterms:created>
  <dcterms:modified xsi:type="dcterms:W3CDTF">2026-07-23T22:06:21Z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39d8be9e-c8d9-4b9c-bd40-2c27cc7ea2e6_Enabled">
    <vt:lpwstr>true</vt:lpwstr>
  </property>
  <property fmtid="{D5CDD505-2E9C-101B-9397-08002B2CF9AE}" pid="3" name="MSIP_Label_39d8be9e-c8d9-4b9c-bd40-2c27cc7ea2e6_SetDate">
    <vt:lpwstr>2026-06-28T11:17:31Z</vt:lpwstr>
  </property>
  <property fmtid="{D5CDD505-2E9C-101B-9397-08002B2CF9AE}" pid="4" name="MSIP_Label_39d8be9e-c8d9-4b9c-bd40-2c27cc7ea2e6_Method">
    <vt:lpwstr>Standard</vt:lpwstr>
  </property>
  <property fmtid="{D5CDD505-2E9C-101B-9397-08002B2CF9AE}" pid="5" name="MSIP_Label_39d8be9e-c8d9-4b9c-bd40-2c27cc7ea2e6_Name">
    <vt:lpwstr>39d8be9e-c8d9-4b9c-bd40-2c27cc7ea2e6</vt:lpwstr>
  </property>
  <property fmtid="{D5CDD505-2E9C-101B-9397-08002B2CF9AE}" pid="6" name="MSIP_Label_39d8be9e-c8d9-4b9c-bd40-2c27cc7ea2e6_SiteId">
    <vt:lpwstr>a8b4324f-155c-4215-a0f1-7ed8cc9a992f</vt:lpwstr>
  </property>
  <property fmtid="{D5CDD505-2E9C-101B-9397-08002B2CF9AE}" pid="7" name="MSIP_Label_39d8be9e-c8d9-4b9c-bd40-2c27cc7ea2e6_ActionId">
    <vt:lpwstr>bfb3a7d7-4448-4097-8038-7035fa841b79</vt:lpwstr>
  </property>
  <property fmtid="{D5CDD505-2E9C-101B-9397-08002B2CF9AE}" pid="8" name="MSIP_Label_39d8be9e-c8d9-4b9c-bd40-2c27cc7ea2e6_ContentBits">
    <vt:lpwstr>0</vt:lpwstr>
  </property>
  <property fmtid="{D5CDD505-2E9C-101B-9397-08002B2CF9AE}" pid="9" name="MSIP_Label_39d8be9e-c8d9-4b9c-bd40-2c27cc7ea2e6_Tag">
    <vt:lpwstr>10, 3, 0, 1</vt:lpwstr>
  </property>
</Properties>
</file>