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49"/>
  </p:notesMasterIdLst>
  <p:sldIdLst>
    <p:sldId id="256" r:id="rId7"/>
    <p:sldId id="257" r:id="rId8"/>
    <p:sldId id="285" r:id="rId9"/>
    <p:sldId id="312" r:id="rId10"/>
    <p:sldId id="317" r:id="rId11"/>
    <p:sldId id="318" r:id="rId12"/>
    <p:sldId id="319" r:id="rId13"/>
    <p:sldId id="320" r:id="rId14"/>
    <p:sldId id="321" r:id="rId15"/>
    <p:sldId id="326" r:id="rId16"/>
    <p:sldId id="327" r:id="rId17"/>
    <p:sldId id="328" r:id="rId18"/>
    <p:sldId id="329" r:id="rId19"/>
    <p:sldId id="340" r:id="rId20"/>
    <p:sldId id="339" r:id="rId21"/>
    <p:sldId id="330" r:id="rId22"/>
    <p:sldId id="344" r:id="rId23"/>
    <p:sldId id="345" r:id="rId24"/>
    <p:sldId id="346" r:id="rId25"/>
    <p:sldId id="347" r:id="rId26"/>
    <p:sldId id="348" r:id="rId27"/>
    <p:sldId id="350" r:id="rId28"/>
    <p:sldId id="349" r:id="rId29"/>
    <p:sldId id="351" r:id="rId30"/>
    <p:sldId id="352" r:id="rId31"/>
    <p:sldId id="353" r:id="rId32"/>
    <p:sldId id="354" r:id="rId33"/>
    <p:sldId id="355" r:id="rId34"/>
    <p:sldId id="356" r:id="rId35"/>
    <p:sldId id="335" r:id="rId36"/>
    <p:sldId id="337" r:id="rId37"/>
    <p:sldId id="357" r:id="rId38"/>
    <p:sldId id="338" r:id="rId39"/>
    <p:sldId id="359" r:id="rId40"/>
    <p:sldId id="360" r:id="rId41"/>
    <p:sldId id="361" r:id="rId42"/>
    <p:sldId id="363" r:id="rId43"/>
    <p:sldId id="362" r:id="rId44"/>
    <p:sldId id="366" r:id="rId45"/>
    <p:sldId id="358" r:id="rId46"/>
    <p:sldId id="364" r:id="rId47"/>
    <p:sldId id="365" r:id="rId48"/>
  </p:sldIdLst>
  <p:sldSz cx="12192000" cy="6858000"/>
  <p:notesSz cx="7105650" cy="10236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D0C43B-2EBE-4D81-9D6E-676D079ADBAE}" v="266" dt="2026-02-08T17:52:24.4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>
        <p:scale>
          <a:sx n="91" d="100"/>
          <a:sy n="9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6-02-08T17:54:48.691" v="1917" actId="20577"/>
      <pc:docMkLst>
        <pc:docMk/>
      </pc:docMkLst>
      <pc:sldChg chg="modSp mod">
        <pc:chgData name="Mark Huntly" userId="2f894ec6-1403-4f17-b28b-5f1f7519461e" providerId="ADAL" clId="{28B19D55-2B64-4018-8539-1453B0FDE5DC}" dt="2026-02-08T17:54:48.691" v="1917" actId="20577"/>
        <pc:sldMkLst>
          <pc:docMk/>
          <pc:sldMk cId="3093815982" sldId="257"/>
        </pc:sldMkLst>
        <pc:spChg chg="mod">
          <ac:chgData name="Mark Huntly" userId="2f894ec6-1403-4f17-b28b-5f1f7519461e" providerId="ADAL" clId="{28B19D55-2B64-4018-8539-1453B0FDE5DC}" dt="2026-02-08T17:54:48.691" v="1917" actId="20577"/>
          <ac:spMkLst>
            <pc:docMk/>
            <pc:sldMk cId="3093815982" sldId="257"/>
            <ac:spMk id="3" creationId="{E65CB276-E634-F3FA-56B6-00C61FECF431}"/>
          </ac:spMkLst>
        </pc:spChg>
      </pc:sldChg>
      <pc:sldChg chg="del">
        <pc:chgData name="Mark Huntly" userId="2f894ec6-1403-4f17-b28b-5f1f7519461e" providerId="ADAL" clId="{28B19D55-2B64-4018-8539-1453B0FDE5DC}" dt="2026-02-08T15:39:01.176" v="43" actId="47"/>
        <pc:sldMkLst>
          <pc:docMk/>
          <pc:sldMk cId="153820258" sldId="295"/>
        </pc:sldMkLst>
      </pc:sldChg>
      <pc:sldChg chg="del">
        <pc:chgData name="Mark Huntly" userId="2f894ec6-1403-4f17-b28b-5f1f7519461e" providerId="ADAL" clId="{28B19D55-2B64-4018-8539-1453B0FDE5DC}" dt="2026-02-08T15:38:59.438" v="41" actId="47"/>
        <pc:sldMkLst>
          <pc:docMk/>
          <pc:sldMk cId="2331064891" sldId="296"/>
        </pc:sldMkLst>
      </pc:sldChg>
      <pc:sldChg chg="del">
        <pc:chgData name="Mark Huntly" userId="2f894ec6-1403-4f17-b28b-5f1f7519461e" providerId="ADAL" clId="{28B19D55-2B64-4018-8539-1453B0FDE5DC}" dt="2026-02-08T15:39:00.353" v="42" actId="47"/>
        <pc:sldMkLst>
          <pc:docMk/>
          <pc:sldMk cId="4216842176" sldId="297"/>
        </pc:sldMkLst>
      </pc:sldChg>
      <pc:sldChg chg="addSp delSp modSp mod">
        <pc:chgData name="Mark Huntly" userId="2f894ec6-1403-4f17-b28b-5f1f7519461e" providerId="ADAL" clId="{28B19D55-2B64-4018-8539-1453B0FDE5DC}" dt="2026-02-08T17:21:19.672" v="1216" actId="14826"/>
        <pc:sldMkLst>
          <pc:docMk/>
          <pc:sldMk cId="2143916049" sldId="312"/>
        </pc:sldMkLst>
        <pc:spChg chg="mod">
          <ac:chgData name="Mark Huntly" userId="2f894ec6-1403-4f17-b28b-5f1f7519461e" providerId="ADAL" clId="{28B19D55-2B64-4018-8539-1453B0FDE5DC}" dt="2026-02-08T15:31:49.603" v="9" actId="20577"/>
          <ac:spMkLst>
            <pc:docMk/>
            <pc:sldMk cId="2143916049" sldId="312"/>
            <ac:spMk id="4" creationId="{04CFC696-9108-D85B-7592-FC355D2E1ADB}"/>
          </ac:spMkLst>
        </pc:spChg>
        <pc:spChg chg="mod">
          <ac:chgData name="Mark Huntly" userId="2f894ec6-1403-4f17-b28b-5f1f7519461e" providerId="ADAL" clId="{28B19D55-2B64-4018-8539-1453B0FDE5DC}" dt="2026-02-08T15:38:04.236" v="36" actId="14100"/>
          <ac:spMkLst>
            <pc:docMk/>
            <pc:sldMk cId="2143916049" sldId="312"/>
            <ac:spMk id="9" creationId="{B008A417-76E6-DE17-D374-38A131C07B0B}"/>
          </ac:spMkLst>
        </pc:spChg>
        <pc:picChg chg="del mod">
          <ac:chgData name="Mark Huntly" userId="2f894ec6-1403-4f17-b28b-5f1f7519461e" providerId="ADAL" clId="{28B19D55-2B64-4018-8539-1453B0FDE5DC}" dt="2026-02-08T15:31:55.079" v="11" actId="478"/>
          <ac:picMkLst>
            <pc:docMk/>
            <pc:sldMk cId="2143916049" sldId="312"/>
            <ac:picMk id="2" creationId="{90BEAE86-65C7-FD31-6C88-8A765C3B9EF1}"/>
          </ac:picMkLst>
        </pc:picChg>
        <pc:picChg chg="add mod modCrop">
          <ac:chgData name="Mark Huntly" userId="2f894ec6-1403-4f17-b28b-5f1f7519461e" providerId="ADAL" clId="{28B19D55-2B64-4018-8539-1453B0FDE5DC}" dt="2026-02-08T17:21:19.672" v="1216" actId="14826"/>
          <ac:picMkLst>
            <pc:docMk/>
            <pc:sldMk cId="2143916049" sldId="312"/>
            <ac:picMk id="3" creationId="{36F6EF0A-91D8-B9EF-F1E9-126208FE3574}"/>
          </ac:picMkLst>
        </pc:picChg>
        <pc:picChg chg="add">
          <ac:chgData name="Mark Huntly" userId="2f894ec6-1403-4f17-b28b-5f1f7519461e" providerId="ADAL" clId="{28B19D55-2B64-4018-8539-1453B0FDE5DC}" dt="2026-02-08T15:34:21.347" v="19"/>
          <ac:picMkLst>
            <pc:docMk/>
            <pc:sldMk cId="2143916049" sldId="312"/>
            <ac:picMk id="5" creationId="{EE6C80F0-1B0E-33FD-655B-92D3FF7F35E6}"/>
          </ac:picMkLst>
        </pc:picChg>
      </pc:sldChg>
      <pc:sldChg chg="del">
        <pc:chgData name="Mark Huntly" userId="2f894ec6-1403-4f17-b28b-5f1f7519461e" providerId="ADAL" clId="{28B19D55-2B64-4018-8539-1453B0FDE5DC}" dt="2026-02-08T15:38:58.466" v="40" actId="47"/>
        <pc:sldMkLst>
          <pc:docMk/>
          <pc:sldMk cId="2488153932" sldId="313"/>
        </pc:sldMkLst>
      </pc:sldChg>
      <pc:sldChg chg="del">
        <pc:chgData name="Mark Huntly" userId="2f894ec6-1403-4f17-b28b-5f1f7519461e" providerId="ADAL" clId="{28B19D55-2B64-4018-8539-1453B0FDE5DC}" dt="2026-02-08T15:38:57.313" v="39" actId="47"/>
        <pc:sldMkLst>
          <pc:docMk/>
          <pc:sldMk cId="3269375270" sldId="314"/>
        </pc:sldMkLst>
      </pc:sldChg>
      <pc:sldChg chg="del">
        <pc:chgData name="Mark Huntly" userId="2f894ec6-1403-4f17-b28b-5f1f7519461e" providerId="ADAL" clId="{28B19D55-2B64-4018-8539-1453B0FDE5DC}" dt="2026-02-08T15:38:56.181" v="38" actId="47"/>
        <pc:sldMkLst>
          <pc:docMk/>
          <pc:sldMk cId="1666010811" sldId="315"/>
        </pc:sldMkLst>
      </pc:sldChg>
      <pc:sldChg chg="del">
        <pc:chgData name="Mark Huntly" userId="2f894ec6-1403-4f17-b28b-5f1f7519461e" providerId="ADAL" clId="{28B19D55-2B64-4018-8539-1453B0FDE5DC}" dt="2026-02-08T15:39:02.263" v="44" actId="47"/>
        <pc:sldMkLst>
          <pc:docMk/>
          <pc:sldMk cId="1396340939" sldId="316"/>
        </pc:sldMkLst>
      </pc:sldChg>
      <pc:sldChg chg="addSp modSp mod modNotesTx">
        <pc:chgData name="Mark Huntly" userId="2f894ec6-1403-4f17-b28b-5f1f7519461e" providerId="ADAL" clId="{28B19D55-2B64-4018-8539-1453B0FDE5DC}" dt="2026-02-08T15:59:22.238" v="189" actId="113"/>
        <pc:sldMkLst>
          <pc:docMk/>
          <pc:sldMk cId="3971310838" sldId="317"/>
        </pc:sldMkLst>
        <pc:spChg chg="add mod">
          <ac:chgData name="Mark Huntly" userId="2f894ec6-1403-4f17-b28b-5f1f7519461e" providerId="ADAL" clId="{28B19D55-2B64-4018-8539-1453B0FDE5DC}" dt="2026-02-08T15:41:08.614" v="85" actId="404"/>
          <ac:spMkLst>
            <pc:docMk/>
            <pc:sldMk cId="3971310838" sldId="317"/>
            <ac:spMk id="2" creationId="{EE75212B-BC9F-DE18-6AA2-C8E0BD2E1C3D}"/>
          </ac:spMkLst>
        </pc:spChg>
        <pc:spChg chg="mod">
          <ac:chgData name="Mark Huntly" userId="2f894ec6-1403-4f17-b28b-5f1f7519461e" providerId="ADAL" clId="{28B19D55-2B64-4018-8539-1453B0FDE5DC}" dt="2026-02-08T15:39:52.722" v="75" actId="20577"/>
          <ac:spMkLst>
            <pc:docMk/>
            <pc:sldMk cId="3971310838" sldId="317"/>
            <ac:spMk id="3" creationId="{EBF6F771-3151-E1B7-0B2E-228DDB5F9DB8}"/>
          </ac:spMkLst>
        </pc:spChg>
        <pc:spChg chg="mod">
          <ac:chgData name="Mark Huntly" userId="2f894ec6-1403-4f17-b28b-5f1f7519461e" providerId="ADAL" clId="{28B19D55-2B64-4018-8539-1453B0FDE5DC}" dt="2026-02-08T15:39:30.443" v="72" actId="20577"/>
          <ac:spMkLst>
            <pc:docMk/>
            <pc:sldMk cId="3971310838" sldId="317"/>
            <ac:spMk id="4" creationId="{E765EE3E-D5F5-27E7-EE0A-8348ED2079FD}"/>
          </ac:spMkLst>
        </pc:spChg>
        <pc:picChg chg="add mod">
          <ac:chgData name="Mark Huntly" userId="2f894ec6-1403-4f17-b28b-5f1f7519461e" providerId="ADAL" clId="{28B19D55-2B64-4018-8539-1453B0FDE5DC}" dt="2026-02-08T15:41:36.973" v="88" actId="1440"/>
          <ac:picMkLst>
            <pc:docMk/>
            <pc:sldMk cId="3971310838" sldId="317"/>
            <ac:picMk id="5" creationId="{D17AEFC2-A55E-F1F7-FDDC-763C60F04A31}"/>
          </ac:picMkLst>
        </pc:picChg>
      </pc:sldChg>
      <pc:sldChg chg="addSp delSp modSp mod">
        <pc:chgData name="Mark Huntly" userId="2f894ec6-1403-4f17-b28b-5f1f7519461e" providerId="ADAL" clId="{28B19D55-2B64-4018-8539-1453B0FDE5DC}" dt="2026-02-08T16:17:36.588" v="421" actId="20577"/>
        <pc:sldMkLst>
          <pc:docMk/>
          <pc:sldMk cId="4070739545" sldId="318"/>
        </pc:sldMkLst>
        <pc:spChg chg="mod">
          <ac:chgData name="Mark Huntly" userId="2f894ec6-1403-4f17-b28b-5f1f7519461e" providerId="ADAL" clId="{28B19D55-2B64-4018-8539-1453B0FDE5DC}" dt="2026-02-08T15:54:21.504" v="136" actId="20577"/>
          <ac:spMkLst>
            <pc:docMk/>
            <pc:sldMk cId="4070739545" sldId="318"/>
            <ac:spMk id="3" creationId="{2B234AE8-F3E4-89B1-B1B4-9B1401A92F6E}"/>
          </ac:spMkLst>
        </pc:spChg>
        <pc:spChg chg="mod">
          <ac:chgData name="Mark Huntly" userId="2f894ec6-1403-4f17-b28b-5f1f7519461e" providerId="ADAL" clId="{28B19D55-2B64-4018-8539-1453B0FDE5DC}" dt="2026-02-08T16:17:36.588" v="421" actId="20577"/>
          <ac:spMkLst>
            <pc:docMk/>
            <pc:sldMk cId="4070739545" sldId="318"/>
            <ac:spMk id="4" creationId="{2580C1A2-CFCF-A054-92B9-D2143038232B}"/>
          </ac:spMkLst>
        </pc:spChg>
        <pc:picChg chg="del">
          <ac:chgData name="Mark Huntly" userId="2f894ec6-1403-4f17-b28b-5f1f7519461e" providerId="ADAL" clId="{28B19D55-2B64-4018-8539-1453B0FDE5DC}" dt="2026-02-08T15:52:27.952" v="90" actId="478"/>
          <ac:picMkLst>
            <pc:docMk/>
            <pc:sldMk cId="4070739545" sldId="318"/>
            <ac:picMk id="2" creationId="{60DA129E-54CB-84CB-995B-DCC5F74E3CB7}"/>
          </ac:picMkLst>
        </pc:picChg>
        <pc:picChg chg="add mod">
          <ac:chgData name="Mark Huntly" userId="2f894ec6-1403-4f17-b28b-5f1f7519461e" providerId="ADAL" clId="{28B19D55-2B64-4018-8539-1453B0FDE5DC}" dt="2026-02-08T15:57:49.204" v="168" actId="1037"/>
          <ac:picMkLst>
            <pc:docMk/>
            <pc:sldMk cId="4070739545" sldId="318"/>
            <ac:picMk id="5" creationId="{6CD0B0F5-B539-6CCF-F4C3-B930A6D529F4}"/>
          </ac:picMkLst>
        </pc:picChg>
        <pc:picChg chg="add mod">
          <ac:chgData name="Mark Huntly" userId="2f894ec6-1403-4f17-b28b-5f1f7519461e" providerId="ADAL" clId="{28B19D55-2B64-4018-8539-1453B0FDE5DC}" dt="2026-02-08T15:58:24.347" v="171" actId="1440"/>
          <ac:picMkLst>
            <pc:docMk/>
            <pc:sldMk cId="4070739545" sldId="318"/>
            <ac:picMk id="6" creationId="{E6334EFF-9F76-B0BA-F4D7-4BB6C2758B79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6-02-08T16:17:57.459" v="434" actId="20577"/>
        <pc:sldMkLst>
          <pc:docMk/>
          <pc:sldMk cId="586374917" sldId="319"/>
        </pc:sldMkLst>
        <pc:spChg chg="mod">
          <ac:chgData name="Mark Huntly" userId="2f894ec6-1403-4f17-b28b-5f1f7519461e" providerId="ADAL" clId="{28B19D55-2B64-4018-8539-1453B0FDE5DC}" dt="2026-02-08T16:11:30.756" v="355" actId="20577"/>
          <ac:spMkLst>
            <pc:docMk/>
            <pc:sldMk cId="586374917" sldId="319"/>
            <ac:spMk id="3" creationId="{6700896D-8278-350F-2343-6AB2AAC7165B}"/>
          </ac:spMkLst>
        </pc:spChg>
        <pc:spChg chg="mod">
          <ac:chgData name="Mark Huntly" userId="2f894ec6-1403-4f17-b28b-5f1f7519461e" providerId="ADAL" clId="{28B19D55-2B64-4018-8539-1453B0FDE5DC}" dt="2026-02-08T16:17:57.459" v="434" actId="20577"/>
          <ac:spMkLst>
            <pc:docMk/>
            <pc:sldMk cId="586374917" sldId="319"/>
            <ac:spMk id="4" creationId="{86EBA092-6D89-D679-E0CF-5037C4A2B240}"/>
          </ac:spMkLst>
        </pc:spChg>
        <pc:picChg chg="add del mod">
          <ac:chgData name="Mark Huntly" userId="2f894ec6-1403-4f17-b28b-5f1f7519461e" providerId="ADAL" clId="{28B19D55-2B64-4018-8539-1453B0FDE5DC}" dt="2026-02-08T16:09:08.616" v="323" actId="22"/>
          <ac:picMkLst>
            <pc:docMk/>
            <pc:sldMk cId="586374917" sldId="319"/>
            <ac:picMk id="5" creationId="{4883EB50-32C8-78FB-CA64-5B6AC26B162E}"/>
          </ac:picMkLst>
        </pc:picChg>
        <pc:picChg chg="add mod ord">
          <ac:chgData name="Mark Huntly" userId="2f894ec6-1403-4f17-b28b-5f1f7519461e" providerId="ADAL" clId="{28B19D55-2B64-4018-8539-1453B0FDE5DC}" dt="2026-02-08T16:11:55.075" v="357" actId="1076"/>
          <ac:picMkLst>
            <pc:docMk/>
            <pc:sldMk cId="586374917" sldId="319"/>
            <ac:picMk id="6" creationId="{79747587-95A2-11BE-D65C-DC2CF4339999}"/>
          </ac:picMkLst>
        </pc:picChg>
      </pc:sldChg>
      <pc:sldChg chg="addSp modSp mod">
        <pc:chgData name="Mark Huntly" userId="2f894ec6-1403-4f17-b28b-5f1f7519461e" providerId="ADAL" clId="{28B19D55-2B64-4018-8539-1453B0FDE5DC}" dt="2026-02-08T16:35:32.816" v="748" actId="20577"/>
        <pc:sldMkLst>
          <pc:docMk/>
          <pc:sldMk cId="17274069" sldId="320"/>
        </pc:sldMkLst>
        <pc:spChg chg="mod">
          <ac:chgData name="Mark Huntly" userId="2f894ec6-1403-4f17-b28b-5f1f7519461e" providerId="ADAL" clId="{28B19D55-2B64-4018-8539-1453B0FDE5DC}" dt="2026-02-08T16:14:07.509" v="390" actId="27636"/>
          <ac:spMkLst>
            <pc:docMk/>
            <pc:sldMk cId="17274069" sldId="320"/>
            <ac:spMk id="3" creationId="{06F79400-EC37-BBD2-D78F-675C276DC0EE}"/>
          </ac:spMkLst>
        </pc:spChg>
        <pc:spChg chg="mod">
          <ac:chgData name="Mark Huntly" userId="2f894ec6-1403-4f17-b28b-5f1f7519461e" providerId="ADAL" clId="{28B19D55-2B64-4018-8539-1453B0FDE5DC}" dt="2026-02-08T16:35:32.816" v="748" actId="20577"/>
          <ac:spMkLst>
            <pc:docMk/>
            <pc:sldMk cId="17274069" sldId="320"/>
            <ac:spMk id="4" creationId="{FECF5E3B-3A13-6892-233B-CF8B8380A36F}"/>
          </ac:spMkLst>
        </pc:spChg>
        <pc:picChg chg="add mod ord modCrop">
          <ac:chgData name="Mark Huntly" userId="2f894ec6-1403-4f17-b28b-5f1f7519461e" providerId="ADAL" clId="{28B19D55-2B64-4018-8539-1453B0FDE5DC}" dt="2026-02-08T16:16:04.860" v="399" actId="1076"/>
          <ac:picMkLst>
            <pc:docMk/>
            <pc:sldMk cId="17274069" sldId="320"/>
            <ac:picMk id="2" creationId="{D010CF99-E7FA-35E6-D096-A1C64B847B63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6-02-08T16:29:26.931" v="613" actId="20577"/>
        <pc:sldMkLst>
          <pc:docMk/>
          <pc:sldMk cId="4179141625" sldId="321"/>
        </pc:sldMkLst>
        <pc:spChg chg="mod">
          <ac:chgData name="Mark Huntly" userId="2f894ec6-1403-4f17-b28b-5f1f7519461e" providerId="ADAL" clId="{28B19D55-2B64-4018-8539-1453B0FDE5DC}" dt="2026-02-08T16:29:26.931" v="613" actId="20577"/>
          <ac:spMkLst>
            <pc:docMk/>
            <pc:sldMk cId="4179141625" sldId="321"/>
            <ac:spMk id="4" creationId="{10FADEF4-7444-9585-6A8C-991A1433EBBC}"/>
          </ac:spMkLst>
        </pc:spChg>
        <pc:spChg chg="add mod">
          <ac:chgData name="Mark Huntly" userId="2f894ec6-1403-4f17-b28b-5f1f7519461e" providerId="ADAL" clId="{28B19D55-2B64-4018-8539-1453B0FDE5DC}" dt="2026-02-08T16:26:41.146" v="523" actId="313"/>
          <ac:spMkLst>
            <pc:docMk/>
            <pc:sldMk cId="4179141625" sldId="321"/>
            <ac:spMk id="5" creationId="{71BB9EE5-167C-D745-4389-A34E044D0827}"/>
          </ac:spMkLst>
        </pc:spChg>
        <pc:spChg chg="add mod">
          <ac:chgData name="Mark Huntly" userId="2f894ec6-1403-4f17-b28b-5f1f7519461e" providerId="ADAL" clId="{28B19D55-2B64-4018-8539-1453B0FDE5DC}" dt="2026-02-08T16:27:42.785" v="536" actId="20577"/>
          <ac:spMkLst>
            <pc:docMk/>
            <pc:sldMk cId="4179141625" sldId="321"/>
            <ac:spMk id="6" creationId="{2ACD413F-4E77-3F96-A8DC-DB77DCD4CDCF}"/>
          </ac:spMkLst>
        </pc:spChg>
        <pc:spChg chg="del">
          <ac:chgData name="Mark Huntly" userId="2f894ec6-1403-4f17-b28b-5f1f7519461e" providerId="ADAL" clId="{28B19D55-2B64-4018-8539-1453B0FDE5DC}" dt="2026-02-08T16:16:32.224" v="401" actId="478"/>
          <ac:spMkLst>
            <pc:docMk/>
            <pc:sldMk cId="4179141625" sldId="321"/>
            <ac:spMk id="8" creationId="{8BDC4251-FF35-D6B1-5719-A8855823E14A}"/>
          </ac:spMkLst>
        </pc:spChg>
        <pc:picChg chg="del">
          <ac:chgData name="Mark Huntly" userId="2f894ec6-1403-4f17-b28b-5f1f7519461e" providerId="ADAL" clId="{28B19D55-2B64-4018-8539-1453B0FDE5DC}" dt="2026-02-08T16:16:35.411" v="402" actId="478"/>
          <ac:picMkLst>
            <pc:docMk/>
            <pc:sldMk cId="4179141625" sldId="321"/>
            <ac:picMk id="2" creationId="{89B409B7-4209-6149-FDA3-A82D9FF4E429}"/>
          </ac:picMkLst>
        </pc:picChg>
      </pc:sldChg>
      <pc:sldChg chg="del">
        <pc:chgData name="Mark Huntly" userId="2f894ec6-1403-4f17-b28b-5f1f7519461e" providerId="ADAL" clId="{28B19D55-2B64-4018-8539-1453B0FDE5DC}" dt="2026-02-08T16:27:59.870" v="537" actId="47"/>
        <pc:sldMkLst>
          <pc:docMk/>
          <pc:sldMk cId="250317584" sldId="322"/>
        </pc:sldMkLst>
      </pc:sldChg>
      <pc:sldChg chg="del">
        <pc:chgData name="Mark Huntly" userId="2f894ec6-1403-4f17-b28b-5f1f7519461e" providerId="ADAL" clId="{28B19D55-2B64-4018-8539-1453B0FDE5DC}" dt="2026-02-08T16:28:01.447" v="538" actId="47"/>
        <pc:sldMkLst>
          <pc:docMk/>
          <pc:sldMk cId="2690576255" sldId="323"/>
        </pc:sldMkLst>
      </pc:sldChg>
      <pc:sldChg chg="del">
        <pc:chgData name="Mark Huntly" userId="2f894ec6-1403-4f17-b28b-5f1f7519461e" providerId="ADAL" clId="{28B19D55-2B64-4018-8539-1453B0FDE5DC}" dt="2026-02-08T16:16:26.187" v="400" actId="47"/>
        <pc:sldMkLst>
          <pc:docMk/>
          <pc:sldMk cId="250196441" sldId="324"/>
        </pc:sldMkLst>
      </pc:sldChg>
      <pc:sldChg chg="del">
        <pc:chgData name="Mark Huntly" userId="2f894ec6-1403-4f17-b28b-5f1f7519461e" providerId="ADAL" clId="{28B19D55-2B64-4018-8539-1453B0FDE5DC}" dt="2026-02-08T17:21:36.070" v="1217" actId="47"/>
        <pc:sldMkLst>
          <pc:docMk/>
          <pc:sldMk cId="118999578" sldId="325"/>
        </pc:sldMkLst>
      </pc:sldChg>
      <pc:sldChg chg="addSp modSp mod modNotesTx">
        <pc:chgData name="Mark Huntly" userId="2f894ec6-1403-4f17-b28b-5f1f7519461e" providerId="ADAL" clId="{28B19D55-2B64-4018-8539-1453B0FDE5DC}" dt="2026-02-08T16:31:57.139" v="659" actId="14100"/>
        <pc:sldMkLst>
          <pc:docMk/>
          <pc:sldMk cId="3009965467" sldId="326"/>
        </pc:sldMkLst>
        <pc:spChg chg="mod">
          <ac:chgData name="Mark Huntly" userId="2f894ec6-1403-4f17-b28b-5f1f7519461e" providerId="ADAL" clId="{28B19D55-2B64-4018-8539-1453B0FDE5DC}" dt="2026-02-08T16:30:41.459" v="648" actId="20577"/>
          <ac:spMkLst>
            <pc:docMk/>
            <pc:sldMk cId="3009965467" sldId="326"/>
            <ac:spMk id="4" creationId="{EFAE3EF8-0092-EBB6-6CB1-07EE4DB23234}"/>
          </ac:spMkLst>
        </pc:spChg>
        <pc:spChg chg="mod">
          <ac:chgData name="Mark Huntly" userId="2f894ec6-1403-4f17-b28b-5f1f7519461e" providerId="ADAL" clId="{28B19D55-2B64-4018-8539-1453B0FDE5DC}" dt="2026-02-08T16:31:57.139" v="659" actId="14100"/>
          <ac:spMkLst>
            <pc:docMk/>
            <pc:sldMk cId="3009965467" sldId="326"/>
            <ac:spMk id="6" creationId="{B1C19CEF-258F-C029-C3DB-CD81C847670F}"/>
          </ac:spMkLst>
        </pc:spChg>
        <pc:picChg chg="add mod">
          <ac:chgData name="Mark Huntly" userId="2f894ec6-1403-4f17-b28b-5f1f7519461e" providerId="ADAL" clId="{28B19D55-2B64-4018-8539-1453B0FDE5DC}" dt="2026-02-08T16:31:49.524" v="658" actId="14100"/>
          <ac:picMkLst>
            <pc:docMk/>
            <pc:sldMk cId="3009965467" sldId="326"/>
            <ac:picMk id="2" creationId="{97FC5736-D01A-F94E-0662-9B7737E6A8C8}"/>
          </ac:picMkLst>
        </pc:picChg>
      </pc:sldChg>
      <pc:sldChg chg="addSp modSp mod">
        <pc:chgData name="Mark Huntly" userId="2f894ec6-1403-4f17-b28b-5f1f7519461e" providerId="ADAL" clId="{28B19D55-2B64-4018-8539-1453B0FDE5DC}" dt="2026-02-08T16:36:16.184" v="751" actId="113"/>
        <pc:sldMkLst>
          <pc:docMk/>
          <pc:sldMk cId="1497723705" sldId="327"/>
        </pc:sldMkLst>
        <pc:spChg chg="mod">
          <ac:chgData name="Mark Huntly" userId="2f894ec6-1403-4f17-b28b-5f1f7519461e" providerId="ADAL" clId="{28B19D55-2B64-4018-8539-1453B0FDE5DC}" dt="2026-02-08T16:32:50.943" v="681" actId="20577"/>
          <ac:spMkLst>
            <pc:docMk/>
            <pc:sldMk cId="1497723705" sldId="327"/>
            <ac:spMk id="4" creationId="{6F64D4BF-3F20-9A94-5CC6-79DF033C115A}"/>
          </ac:spMkLst>
        </pc:spChg>
        <pc:spChg chg="mod">
          <ac:chgData name="Mark Huntly" userId="2f894ec6-1403-4f17-b28b-5f1f7519461e" providerId="ADAL" clId="{28B19D55-2B64-4018-8539-1453B0FDE5DC}" dt="2026-02-08T16:36:16.184" v="751" actId="113"/>
          <ac:spMkLst>
            <pc:docMk/>
            <pc:sldMk cId="1497723705" sldId="327"/>
            <ac:spMk id="6" creationId="{4539186A-0925-D2D5-D4B7-7D3D3572A639}"/>
          </ac:spMkLst>
        </pc:spChg>
        <pc:picChg chg="add mod">
          <ac:chgData name="Mark Huntly" userId="2f894ec6-1403-4f17-b28b-5f1f7519461e" providerId="ADAL" clId="{28B19D55-2B64-4018-8539-1453B0FDE5DC}" dt="2026-02-08T16:34:25.541" v="698" actId="1076"/>
          <ac:picMkLst>
            <pc:docMk/>
            <pc:sldMk cId="1497723705" sldId="327"/>
            <ac:picMk id="2" creationId="{32A65874-D82E-227F-D501-44CDE70DA397}"/>
          </ac:picMkLst>
        </pc:picChg>
      </pc:sldChg>
      <pc:sldChg chg="modSp mod">
        <pc:chgData name="Mark Huntly" userId="2f894ec6-1403-4f17-b28b-5f1f7519461e" providerId="ADAL" clId="{28B19D55-2B64-4018-8539-1453B0FDE5DC}" dt="2026-02-08T16:38:26.384" v="795" actId="14100"/>
        <pc:sldMkLst>
          <pc:docMk/>
          <pc:sldMk cId="3528842554" sldId="328"/>
        </pc:sldMkLst>
        <pc:spChg chg="mod">
          <ac:chgData name="Mark Huntly" userId="2f894ec6-1403-4f17-b28b-5f1f7519461e" providerId="ADAL" clId="{28B19D55-2B64-4018-8539-1453B0FDE5DC}" dt="2026-02-08T16:37:21.617" v="773" actId="20577"/>
          <ac:spMkLst>
            <pc:docMk/>
            <pc:sldMk cId="3528842554" sldId="328"/>
            <ac:spMk id="4" creationId="{8F7A4094-961C-D6BF-7D7C-31042E70CCA1}"/>
          </ac:spMkLst>
        </pc:spChg>
        <pc:spChg chg="mod">
          <ac:chgData name="Mark Huntly" userId="2f894ec6-1403-4f17-b28b-5f1f7519461e" providerId="ADAL" clId="{28B19D55-2B64-4018-8539-1453B0FDE5DC}" dt="2026-02-08T16:38:23.702" v="794" actId="1076"/>
          <ac:spMkLst>
            <pc:docMk/>
            <pc:sldMk cId="3528842554" sldId="328"/>
            <ac:spMk id="6" creationId="{987B3554-8BF3-2711-FB1E-9DA59C418D3C}"/>
          </ac:spMkLst>
        </pc:spChg>
        <pc:picChg chg="mod">
          <ac:chgData name="Mark Huntly" userId="2f894ec6-1403-4f17-b28b-5f1f7519461e" providerId="ADAL" clId="{28B19D55-2B64-4018-8539-1453B0FDE5DC}" dt="2026-02-08T16:38:26.384" v="795" actId="14100"/>
          <ac:picMkLst>
            <pc:docMk/>
            <pc:sldMk cId="3528842554" sldId="328"/>
            <ac:picMk id="2" creationId="{B71BBE74-0714-3816-F65C-D83E629F5502}"/>
          </ac:picMkLst>
        </pc:picChg>
      </pc:sldChg>
      <pc:sldChg chg="addSp delSp modSp mod modAnim">
        <pc:chgData name="Mark Huntly" userId="2f894ec6-1403-4f17-b28b-5f1f7519461e" providerId="ADAL" clId="{28B19D55-2B64-4018-8539-1453B0FDE5DC}" dt="2026-02-08T16:41:54.255" v="855" actId="478"/>
        <pc:sldMkLst>
          <pc:docMk/>
          <pc:sldMk cId="3847057965" sldId="329"/>
        </pc:sldMkLst>
        <pc:spChg chg="mod">
          <ac:chgData name="Mark Huntly" userId="2f894ec6-1403-4f17-b28b-5f1f7519461e" providerId="ADAL" clId="{28B19D55-2B64-4018-8539-1453B0FDE5DC}" dt="2026-02-08T16:39:15.245" v="839" actId="20577"/>
          <ac:spMkLst>
            <pc:docMk/>
            <pc:sldMk cId="3847057965" sldId="329"/>
            <ac:spMk id="4" creationId="{3AB0AEBC-D73D-EA27-6EEF-E5D50F3D93E8}"/>
          </ac:spMkLst>
        </pc:spChg>
        <pc:spChg chg="add del mod">
          <ac:chgData name="Mark Huntly" userId="2f894ec6-1403-4f17-b28b-5f1f7519461e" providerId="ADAL" clId="{28B19D55-2B64-4018-8539-1453B0FDE5DC}" dt="2026-02-08T16:41:42.680" v="853" actId="478"/>
          <ac:spMkLst>
            <pc:docMk/>
            <pc:sldMk cId="3847057965" sldId="329"/>
            <ac:spMk id="6" creationId="{CEB56F3A-67E8-9C9D-170F-3D3DB353FCB9}"/>
          </ac:spMkLst>
        </pc:spChg>
        <pc:spChg chg="add mod">
          <ac:chgData name="Mark Huntly" userId="2f894ec6-1403-4f17-b28b-5f1f7519461e" providerId="ADAL" clId="{28B19D55-2B64-4018-8539-1453B0FDE5DC}" dt="2026-02-08T16:40:41.735" v="845" actId="1076"/>
          <ac:spMkLst>
            <pc:docMk/>
            <pc:sldMk cId="3847057965" sldId="329"/>
            <ac:spMk id="8" creationId="{1A9BE7EB-677D-1E21-5D70-2778CF59E65E}"/>
          </ac:spMkLst>
        </pc:spChg>
        <pc:spChg chg="add mod">
          <ac:chgData name="Mark Huntly" userId="2f894ec6-1403-4f17-b28b-5f1f7519461e" providerId="ADAL" clId="{28B19D55-2B64-4018-8539-1453B0FDE5DC}" dt="2026-02-08T16:40:41.735" v="845" actId="1076"/>
          <ac:spMkLst>
            <pc:docMk/>
            <pc:sldMk cId="3847057965" sldId="329"/>
            <ac:spMk id="9" creationId="{49CFC825-0B34-AED5-4E1C-73D4D73545A5}"/>
          </ac:spMkLst>
        </pc:spChg>
        <pc:picChg chg="del">
          <ac:chgData name="Mark Huntly" userId="2f894ec6-1403-4f17-b28b-5f1f7519461e" providerId="ADAL" clId="{28B19D55-2B64-4018-8539-1453B0FDE5DC}" dt="2026-02-08T16:38:54.349" v="797" actId="478"/>
          <ac:picMkLst>
            <pc:docMk/>
            <pc:sldMk cId="3847057965" sldId="329"/>
            <ac:picMk id="2" creationId="{D7E83F68-3EAC-468B-6079-42C19F4C8A68}"/>
          </ac:picMkLst>
        </pc:picChg>
        <pc:picChg chg="del">
          <ac:chgData name="Mark Huntly" userId="2f894ec6-1403-4f17-b28b-5f1f7519461e" providerId="ADAL" clId="{28B19D55-2B64-4018-8539-1453B0FDE5DC}" dt="2026-02-08T16:38:53.170" v="796" actId="478"/>
          <ac:picMkLst>
            <pc:docMk/>
            <pc:sldMk cId="3847057965" sldId="329"/>
            <ac:picMk id="5" creationId="{18722E03-5A5A-5F28-1A63-E2AFB22B17E4}"/>
          </ac:picMkLst>
        </pc:picChg>
        <pc:picChg chg="add mod">
          <ac:chgData name="Mark Huntly" userId="2f894ec6-1403-4f17-b28b-5f1f7519461e" providerId="ADAL" clId="{28B19D55-2B64-4018-8539-1453B0FDE5DC}" dt="2026-02-08T16:40:51.279" v="848"/>
          <ac:picMkLst>
            <pc:docMk/>
            <pc:sldMk cId="3847057965" sldId="329"/>
            <ac:picMk id="7" creationId="{A7401E14-7A54-5DF9-62C1-543CBB872985}"/>
          </ac:picMkLst>
        </pc:picChg>
        <pc:picChg chg="add mod">
          <ac:chgData name="Mark Huntly" userId="2f894ec6-1403-4f17-b28b-5f1f7519461e" providerId="ADAL" clId="{28B19D55-2B64-4018-8539-1453B0FDE5DC}" dt="2026-02-08T16:41:35.115" v="852" actId="14100"/>
          <ac:picMkLst>
            <pc:docMk/>
            <pc:sldMk cId="3847057965" sldId="329"/>
            <ac:picMk id="10" creationId="{97D112B3-CCD2-24E9-467C-7367AAA5F866}"/>
          </ac:picMkLst>
        </pc:picChg>
        <pc:picChg chg="add del mod">
          <ac:chgData name="Mark Huntly" userId="2f894ec6-1403-4f17-b28b-5f1f7519461e" providerId="ADAL" clId="{28B19D55-2B64-4018-8539-1453B0FDE5DC}" dt="2026-02-08T16:41:54.255" v="855" actId="478"/>
          <ac:picMkLst>
            <pc:docMk/>
            <pc:sldMk cId="3847057965" sldId="329"/>
            <ac:picMk id="11" creationId="{E88E6FDB-3B7C-1163-440F-DACCA32DC280}"/>
          </ac:picMkLst>
        </pc:picChg>
      </pc:sldChg>
      <pc:sldChg chg="addSp delSp modSp mod">
        <pc:chgData name="Mark Huntly" userId="2f894ec6-1403-4f17-b28b-5f1f7519461e" providerId="ADAL" clId="{28B19D55-2B64-4018-8539-1453B0FDE5DC}" dt="2026-02-08T16:46:40.126" v="905" actId="1076"/>
        <pc:sldMkLst>
          <pc:docMk/>
          <pc:sldMk cId="3059753055" sldId="330"/>
        </pc:sldMkLst>
        <pc:spChg chg="mod">
          <ac:chgData name="Mark Huntly" userId="2f894ec6-1403-4f17-b28b-5f1f7519461e" providerId="ADAL" clId="{28B19D55-2B64-4018-8539-1453B0FDE5DC}" dt="2026-02-08T16:46:03.913" v="899" actId="20577"/>
          <ac:spMkLst>
            <pc:docMk/>
            <pc:sldMk cId="3059753055" sldId="330"/>
            <ac:spMk id="4" creationId="{2817CAF9-1F7E-34C4-3BE6-FEE763CE0A40}"/>
          </ac:spMkLst>
        </pc:spChg>
        <pc:spChg chg="del mod">
          <ac:chgData name="Mark Huntly" userId="2f894ec6-1403-4f17-b28b-5f1f7519461e" providerId="ADAL" clId="{28B19D55-2B64-4018-8539-1453B0FDE5DC}" dt="2026-02-08T16:46:19.308" v="901"/>
          <ac:spMkLst>
            <pc:docMk/>
            <pc:sldMk cId="3059753055" sldId="330"/>
            <ac:spMk id="6" creationId="{8FA6FDC1-CE60-4ACE-9AE4-4E3FAD97ADED}"/>
          </ac:spMkLst>
        </pc:spChg>
        <pc:picChg chg="add mod">
          <ac:chgData name="Mark Huntly" userId="2f894ec6-1403-4f17-b28b-5f1f7519461e" providerId="ADAL" clId="{28B19D55-2B64-4018-8539-1453B0FDE5DC}" dt="2026-02-08T16:46:40.126" v="905" actId="1076"/>
          <ac:picMkLst>
            <pc:docMk/>
            <pc:sldMk cId="3059753055" sldId="330"/>
            <ac:picMk id="2" creationId="{9EF40874-10C2-C5BC-6912-E1679B6E4FFF}"/>
          </ac:picMkLst>
        </pc:picChg>
      </pc:sldChg>
      <pc:sldChg chg="del">
        <pc:chgData name="Mark Huntly" userId="2f894ec6-1403-4f17-b28b-5f1f7519461e" providerId="ADAL" clId="{28B19D55-2B64-4018-8539-1453B0FDE5DC}" dt="2026-02-08T16:57:17.029" v="1006" actId="47"/>
        <pc:sldMkLst>
          <pc:docMk/>
          <pc:sldMk cId="3248439990" sldId="331"/>
        </pc:sldMkLst>
      </pc:sldChg>
      <pc:sldChg chg="del">
        <pc:chgData name="Mark Huntly" userId="2f894ec6-1403-4f17-b28b-5f1f7519461e" providerId="ADAL" clId="{28B19D55-2B64-4018-8539-1453B0FDE5DC}" dt="2026-02-08T16:57:18.371" v="1007" actId="47"/>
        <pc:sldMkLst>
          <pc:docMk/>
          <pc:sldMk cId="2363348388" sldId="332"/>
        </pc:sldMkLst>
      </pc:sldChg>
      <pc:sldChg chg="addSp delSp modSp del mod modAnim">
        <pc:chgData name="Mark Huntly" userId="2f894ec6-1403-4f17-b28b-5f1f7519461e" providerId="ADAL" clId="{28B19D55-2B64-4018-8539-1453B0FDE5DC}" dt="2026-02-08T17:10:48.269" v="1147" actId="47"/>
        <pc:sldMkLst>
          <pc:docMk/>
          <pc:sldMk cId="2449802934" sldId="333"/>
        </pc:sldMkLst>
        <pc:spChg chg="mod">
          <ac:chgData name="Mark Huntly" userId="2f894ec6-1403-4f17-b28b-5f1f7519461e" providerId="ADAL" clId="{28B19D55-2B64-4018-8539-1453B0FDE5DC}" dt="2026-02-08T17:08:50.168" v="1126" actId="20577"/>
          <ac:spMkLst>
            <pc:docMk/>
            <pc:sldMk cId="2449802934" sldId="333"/>
            <ac:spMk id="4" creationId="{23EE9B11-A98B-4F52-36FE-3D007BE8A27F}"/>
          </ac:spMkLst>
        </pc:spChg>
        <pc:spChg chg="del mod">
          <ac:chgData name="Mark Huntly" userId="2f894ec6-1403-4f17-b28b-5f1f7519461e" providerId="ADAL" clId="{28B19D55-2B64-4018-8539-1453B0FDE5DC}" dt="2026-02-08T17:09:21.887" v="1130" actId="478"/>
          <ac:spMkLst>
            <pc:docMk/>
            <pc:sldMk cId="2449802934" sldId="333"/>
            <ac:spMk id="6" creationId="{A5F639F5-4423-8276-466A-E853E953A956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7" creationId="{6BD63944-5BF0-D331-C2FC-A47FF4B534B9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8" creationId="{58804687-CB5E-7158-F7B6-F9A0A68F6EF8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9" creationId="{BDF432CE-B4C1-705E-F975-EEB1EA2E3D63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10" creationId="{023A4573-A884-DDA8-2366-04C9201D603A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12" creationId="{D46455A8-DBCD-2455-926C-C2A3FF449533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13" creationId="{777C7000-271A-0C54-0F52-90AF514FE789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16" creationId="{2CA62906-7989-1D9D-3E56-CF2F485A9111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18" creationId="{BD79423D-6434-4E17-C80A-205C8560664D}"/>
          </ac:spMkLst>
        </pc:spChg>
        <pc:spChg chg="add mod">
          <ac:chgData name="Mark Huntly" userId="2f894ec6-1403-4f17-b28b-5f1f7519461e" providerId="ADAL" clId="{28B19D55-2B64-4018-8539-1453B0FDE5DC}" dt="2026-02-08T17:09:11.789" v="1129"/>
          <ac:spMkLst>
            <pc:docMk/>
            <pc:sldMk cId="2449802934" sldId="333"/>
            <ac:spMk id="20" creationId="{A6BD2DEA-D073-8FE7-0D09-4FE463C72F87}"/>
          </ac:spMkLst>
        </pc:spChg>
        <pc:spChg chg="add mod">
          <ac:chgData name="Mark Huntly" userId="2f894ec6-1403-4f17-b28b-5f1f7519461e" providerId="ADAL" clId="{28B19D55-2B64-4018-8539-1453B0FDE5DC}" dt="2026-02-08T17:10:06.729" v="1145" actId="20577"/>
          <ac:spMkLst>
            <pc:docMk/>
            <pc:sldMk cId="2449802934" sldId="333"/>
            <ac:spMk id="21" creationId="{3B32BDC7-480E-D7DC-9ECC-97B64280BDF8}"/>
          </ac:spMkLst>
        </pc:spChg>
        <pc:picChg chg="del">
          <ac:chgData name="Mark Huntly" userId="2f894ec6-1403-4f17-b28b-5f1f7519461e" providerId="ADAL" clId="{28B19D55-2B64-4018-8539-1453B0FDE5DC}" dt="2026-02-08T17:08:27.556" v="1084" actId="478"/>
          <ac:picMkLst>
            <pc:docMk/>
            <pc:sldMk cId="2449802934" sldId="333"/>
            <ac:picMk id="2" creationId="{9D9BC0DF-21E4-74DF-36B7-29E1C6D721C2}"/>
          </ac:picMkLst>
        </pc:picChg>
        <pc:picChg chg="add del">
          <ac:chgData name="Mark Huntly" userId="2f894ec6-1403-4f17-b28b-5f1f7519461e" providerId="ADAL" clId="{28B19D55-2B64-4018-8539-1453B0FDE5DC}" dt="2026-02-08T17:09:43.261" v="1133" actId="478"/>
          <ac:picMkLst>
            <pc:docMk/>
            <pc:sldMk cId="2449802934" sldId="333"/>
            <ac:picMk id="5" creationId="{AADD31F8-525C-3097-021A-29F65A3BC604}"/>
          </ac:picMkLst>
        </pc:picChg>
      </pc:sldChg>
      <pc:sldChg chg="del">
        <pc:chgData name="Mark Huntly" userId="2f894ec6-1403-4f17-b28b-5f1f7519461e" providerId="ADAL" clId="{28B19D55-2B64-4018-8539-1453B0FDE5DC}" dt="2026-02-08T17:19:35.102" v="1215" actId="47"/>
        <pc:sldMkLst>
          <pc:docMk/>
          <pc:sldMk cId="2110428626" sldId="334"/>
        </pc:sldMkLst>
      </pc:sldChg>
      <pc:sldChg chg="addSp delSp modSp mod">
        <pc:chgData name="Mark Huntly" userId="2f894ec6-1403-4f17-b28b-5f1f7519461e" providerId="ADAL" clId="{28B19D55-2B64-4018-8539-1453B0FDE5DC}" dt="2026-02-08T17:18:57.658" v="1213" actId="14100"/>
        <pc:sldMkLst>
          <pc:docMk/>
          <pc:sldMk cId="2921683605" sldId="335"/>
        </pc:sldMkLst>
        <pc:spChg chg="mod">
          <ac:chgData name="Mark Huntly" userId="2f894ec6-1403-4f17-b28b-5f1f7519461e" providerId="ADAL" clId="{28B19D55-2B64-4018-8539-1453B0FDE5DC}" dt="2026-02-08T17:18:57.658" v="1213" actId="14100"/>
          <ac:spMkLst>
            <pc:docMk/>
            <pc:sldMk cId="2921683605" sldId="335"/>
            <ac:spMk id="4" creationId="{02822B4B-1B93-8028-C0E4-B10A071E2392}"/>
          </ac:spMkLst>
        </pc:spChg>
        <pc:spChg chg="add del mod">
          <ac:chgData name="Mark Huntly" userId="2f894ec6-1403-4f17-b28b-5f1f7519461e" providerId="ADAL" clId="{28B19D55-2B64-4018-8539-1453B0FDE5DC}" dt="2026-02-08T17:17:53.729" v="1178"/>
          <ac:spMkLst>
            <pc:docMk/>
            <pc:sldMk cId="2921683605" sldId="335"/>
            <ac:spMk id="5" creationId="{90B3E24C-76B4-ACAF-DA67-026C933BF6D2}"/>
          </ac:spMkLst>
        </pc:spChg>
        <pc:picChg chg="del mod">
          <ac:chgData name="Mark Huntly" userId="2f894ec6-1403-4f17-b28b-5f1f7519461e" providerId="ADAL" clId="{28B19D55-2B64-4018-8539-1453B0FDE5DC}" dt="2026-02-08T17:17:48.194" v="1177" actId="478"/>
          <ac:picMkLst>
            <pc:docMk/>
            <pc:sldMk cId="2921683605" sldId="335"/>
            <ac:picMk id="2" creationId="{FA06FB6C-74E3-992F-05C8-0A92F06804B7}"/>
          </ac:picMkLst>
        </pc:picChg>
        <pc:picChg chg="add mod">
          <ac:chgData name="Mark Huntly" userId="2f894ec6-1403-4f17-b28b-5f1f7519461e" providerId="ADAL" clId="{28B19D55-2B64-4018-8539-1453B0FDE5DC}" dt="2026-02-08T17:18:02.338" v="1181" actId="14100"/>
          <ac:picMkLst>
            <pc:docMk/>
            <pc:sldMk cId="2921683605" sldId="335"/>
            <ac:picMk id="6" creationId="{338AA815-1B54-15EA-D557-0441A4406C8F}"/>
          </ac:picMkLst>
        </pc:picChg>
      </pc:sldChg>
      <pc:sldChg chg="del">
        <pc:chgData name="Mark Huntly" userId="2f894ec6-1403-4f17-b28b-5f1f7519461e" providerId="ADAL" clId="{28B19D55-2B64-4018-8539-1453B0FDE5DC}" dt="2026-02-08T17:19:03.045" v="1214" actId="47"/>
        <pc:sldMkLst>
          <pc:docMk/>
          <pc:sldMk cId="2872518764" sldId="336"/>
        </pc:sldMkLst>
      </pc:sldChg>
      <pc:sldChg chg="addSp delSp modSp mod">
        <pc:chgData name="Mark Huntly" userId="2f894ec6-1403-4f17-b28b-5f1f7519461e" providerId="ADAL" clId="{28B19D55-2B64-4018-8539-1453B0FDE5DC}" dt="2026-02-08T17:22:38.722" v="1229" actId="14100"/>
        <pc:sldMkLst>
          <pc:docMk/>
          <pc:sldMk cId="3836042386" sldId="337"/>
        </pc:sldMkLst>
        <pc:spChg chg="mod">
          <ac:chgData name="Mark Huntly" userId="2f894ec6-1403-4f17-b28b-5f1f7519461e" providerId="ADAL" clId="{28B19D55-2B64-4018-8539-1453B0FDE5DC}" dt="2026-02-08T17:22:32.259" v="1228" actId="20577"/>
          <ac:spMkLst>
            <pc:docMk/>
            <pc:sldMk cId="3836042386" sldId="337"/>
            <ac:spMk id="4" creationId="{9D7BFF1B-673F-51AC-1E7D-B869DC6DD5B3}"/>
          </ac:spMkLst>
        </pc:spChg>
        <pc:spChg chg="add del mod">
          <ac:chgData name="Mark Huntly" userId="2f894ec6-1403-4f17-b28b-5f1f7519461e" providerId="ADAL" clId="{28B19D55-2B64-4018-8539-1453B0FDE5DC}" dt="2026-02-08T17:22:18.872" v="1220" actId="478"/>
          <ac:spMkLst>
            <pc:docMk/>
            <pc:sldMk cId="3836042386" sldId="337"/>
            <ac:spMk id="6" creationId="{380FC2D5-1E81-2698-5C58-3B399A9AFA4F}"/>
          </ac:spMkLst>
        </pc:spChg>
        <pc:picChg chg="add mod">
          <ac:chgData name="Mark Huntly" userId="2f894ec6-1403-4f17-b28b-5f1f7519461e" providerId="ADAL" clId="{28B19D55-2B64-4018-8539-1453B0FDE5DC}" dt="2026-02-08T17:22:38.722" v="1229" actId="14100"/>
          <ac:picMkLst>
            <pc:docMk/>
            <pc:sldMk cId="3836042386" sldId="337"/>
            <ac:picMk id="2" creationId="{6C6A11AA-FBA2-961A-AED0-CDB3E3277759}"/>
          </ac:picMkLst>
        </pc:picChg>
        <pc:picChg chg="del">
          <ac:chgData name="Mark Huntly" userId="2f894ec6-1403-4f17-b28b-5f1f7519461e" providerId="ADAL" clId="{28B19D55-2B64-4018-8539-1453B0FDE5DC}" dt="2026-02-08T17:22:13.586" v="1219" actId="478"/>
          <ac:picMkLst>
            <pc:docMk/>
            <pc:sldMk cId="3836042386" sldId="337"/>
            <ac:picMk id="5" creationId="{4DB8CE9B-4480-5F1B-1168-1E633748CCB5}"/>
          </ac:picMkLst>
        </pc:picChg>
      </pc:sldChg>
      <pc:sldChg chg="addSp modSp mod">
        <pc:chgData name="Mark Huntly" userId="2f894ec6-1403-4f17-b28b-5f1f7519461e" providerId="ADAL" clId="{28B19D55-2B64-4018-8539-1453B0FDE5DC}" dt="2026-02-08T17:26:33.906" v="1252" actId="1076"/>
        <pc:sldMkLst>
          <pc:docMk/>
          <pc:sldMk cId="1975550413" sldId="338"/>
        </pc:sldMkLst>
        <pc:spChg chg="mod">
          <ac:chgData name="Mark Huntly" userId="2f894ec6-1403-4f17-b28b-5f1f7519461e" providerId="ADAL" clId="{28B19D55-2B64-4018-8539-1453B0FDE5DC}" dt="2026-02-08T17:24:37.169" v="1248" actId="27636"/>
          <ac:spMkLst>
            <pc:docMk/>
            <pc:sldMk cId="1975550413" sldId="338"/>
            <ac:spMk id="3" creationId="{9C51419C-2D7D-C97D-C2A1-A5E576CBE053}"/>
          </ac:spMkLst>
        </pc:spChg>
        <pc:spChg chg="mod">
          <ac:chgData name="Mark Huntly" userId="2f894ec6-1403-4f17-b28b-5f1f7519461e" providerId="ADAL" clId="{28B19D55-2B64-4018-8539-1453B0FDE5DC}" dt="2026-02-08T17:24:28.880" v="1246" actId="20577"/>
          <ac:spMkLst>
            <pc:docMk/>
            <pc:sldMk cId="1975550413" sldId="338"/>
            <ac:spMk id="4" creationId="{9CF5B52C-050A-D40B-CD6A-A4DB5CB35F5F}"/>
          </ac:spMkLst>
        </pc:spChg>
        <pc:picChg chg="add mod modCrop">
          <ac:chgData name="Mark Huntly" userId="2f894ec6-1403-4f17-b28b-5f1f7519461e" providerId="ADAL" clId="{28B19D55-2B64-4018-8539-1453B0FDE5DC}" dt="2026-02-08T17:26:33.906" v="1252" actId="1076"/>
          <ac:picMkLst>
            <pc:docMk/>
            <pc:sldMk cId="1975550413" sldId="338"/>
            <ac:picMk id="2" creationId="{CD1A36F4-9722-C06F-1883-FE5CB22E7D9A}"/>
          </ac:picMkLst>
        </pc:picChg>
      </pc:sldChg>
      <pc:sldChg chg="addSp modSp add">
        <pc:chgData name="Mark Huntly" userId="2f894ec6-1403-4f17-b28b-5f1f7519461e" providerId="ADAL" clId="{28B19D55-2B64-4018-8539-1453B0FDE5DC}" dt="2026-02-08T16:42:51.121" v="859"/>
        <pc:sldMkLst>
          <pc:docMk/>
          <pc:sldMk cId="1540152734" sldId="339"/>
        </pc:sldMkLst>
        <pc:spChg chg="add mod">
          <ac:chgData name="Mark Huntly" userId="2f894ec6-1403-4f17-b28b-5f1f7519461e" providerId="ADAL" clId="{28B19D55-2B64-4018-8539-1453B0FDE5DC}" dt="2026-02-08T16:42:51.121" v="859"/>
          <ac:spMkLst>
            <pc:docMk/>
            <pc:sldMk cId="1540152734" sldId="339"/>
            <ac:spMk id="2" creationId="{07FB94CE-FCEC-BCF8-3883-B8B237B8FF2E}"/>
          </ac:spMkLst>
        </pc:spChg>
        <pc:spChg chg="add mod">
          <ac:chgData name="Mark Huntly" userId="2f894ec6-1403-4f17-b28b-5f1f7519461e" providerId="ADAL" clId="{28B19D55-2B64-4018-8539-1453B0FDE5DC}" dt="2026-02-08T16:42:51.121" v="859"/>
          <ac:spMkLst>
            <pc:docMk/>
            <pc:sldMk cId="1540152734" sldId="339"/>
            <ac:spMk id="3" creationId="{CCA162E4-340F-FFE1-0B2F-229A8781D8AB}"/>
          </ac:spMkLst>
        </pc:spChg>
      </pc:sldChg>
      <pc:sldChg chg="addSp modSp add">
        <pc:chgData name="Mark Huntly" userId="2f894ec6-1403-4f17-b28b-5f1f7519461e" providerId="ADAL" clId="{28B19D55-2B64-4018-8539-1453B0FDE5DC}" dt="2026-02-08T16:42:31.711" v="858" actId="1076"/>
        <pc:sldMkLst>
          <pc:docMk/>
          <pc:sldMk cId="2209530732" sldId="340"/>
        </pc:sldMkLst>
        <pc:spChg chg="add mod">
          <ac:chgData name="Mark Huntly" userId="2f894ec6-1403-4f17-b28b-5f1f7519461e" providerId="ADAL" clId="{28B19D55-2B64-4018-8539-1453B0FDE5DC}" dt="2026-02-08T16:42:31.711" v="858" actId="1076"/>
          <ac:spMkLst>
            <pc:docMk/>
            <pc:sldMk cId="2209530732" sldId="340"/>
            <ac:spMk id="2" creationId="{4CAFB26D-81A1-DB23-6A44-2B07D9AEF95B}"/>
          </ac:spMkLst>
        </pc:spChg>
        <pc:spChg chg="add mod">
          <ac:chgData name="Mark Huntly" userId="2f894ec6-1403-4f17-b28b-5f1f7519461e" providerId="ADAL" clId="{28B19D55-2B64-4018-8539-1453B0FDE5DC}" dt="2026-02-08T16:42:31.711" v="858" actId="1076"/>
          <ac:spMkLst>
            <pc:docMk/>
            <pc:sldMk cId="2209530732" sldId="340"/>
            <ac:spMk id="3" creationId="{9798534E-5CD9-485C-9CC7-F29FB80A989D}"/>
          </ac:spMkLst>
        </pc:spChg>
      </pc:sldChg>
      <pc:sldChg chg="addSp delSp modSp add del mod">
        <pc:chgData name="Mark Huntly" userId="2f894ec6-1403-4f17-b28b-5f1f7519461e" providerId="ADAL" clId="{28B19D55-2B64-4018-8539-1453B0FDE5DC}" dt="2026-02-08T16:55:18.676" v="987" actId="47"/>
        <pc:sldMkLst>
          <pc:docMk/>
          <pc:sldMk cId="3520939638" sldId="341"/>
        </pc:sldMkLst>
        <pc:spChg chg="mod">
          <ac:chgData name="Mark Huntly" userId="2f894ec6-1403-4f17-b28b-5f1f7519461e" providerId="ADAL" clId="{28B19D55-2B64-4018-8539-1453B0FDE5DC}" dt="2026-02-08T16:49:05.234" v="910" actId="26606"/>
          <ac:spMkLst>
            <pc:docMk/>
            <pc:sldMk cId="3520939638" sldId="341"/>
            <ac:spMk id="4" creationId="{CB9142A7-36D8-5F81-C735-95599356039C}"/>
          </ac:spMkLst>
        </pc:spChg>
        <pc:spChg chg="add del mod">
          <ac:chgData name="Mark Huntly" userId="2f894ec6-1403-4f17-b28b-5f1f7519461e" providerId="ADAL" clId="{28B19D55-2B64-4018-8539-1453B0FDE5DC}" dt="2026-02-08T16:49:10.372" v="911" actId="478"/>
          <ac:spMkLst>
            <pc:docMk/>
            <pc:sldMk cId="3520939638" sldId="341"/>
            <ac:spMk id="5" creationId="{B8FA39B1-8CB2-B082-AFF4-C8484C0B5AC6}"/>
          </ac:spMkLst>
        </pc:spChg>
        <pc:spChg chg="add del mod">
          <ac:chgData name="Mark Huntly" userId="2f894ec6-1403-4f17-b28b-5f1f7519461e" providerId="ADAL" clId="{28B19D55-2B64-4018-8539-1453B0FDE5DC}" dt="2026-02-08T16:54:28.279" v="979" actId="478"/>
          <ac:spMkLst>
            <pc:docMk/>
            <pc:sldMk cId="3520939638" sldId="341"/>
            <ac:spMk id="9" creationId="{5848B56A-F732-C4D0-184A-DEFD910F0F5F}"/>
          </ac:spMkLst>
        </pc:spChg>
        <pc:spChg chg="add del mod">
          <ac:chgData name="Mark Huntly" userId="2f894ec6-1403-4f17-b28b-5f1f7519461e" providerId="ADAL" clId="{28B19D55-2B64-4018-8539-1453B0FDE5DC}" dt="2026-02-08T16:54:29.960" v="980" actId="478"/>
          <ac:spMkLst>
            <pc:docMk/>
            <pc:sldMk cId="3520939638" sldId="341"/>
            <ac:spMk id="10" creationId="{1B04A5FF-0690-495D-1EFF-DC5839B4B4E0}"/>
          </ac:spMkLst>
        </pc:spChg>
        <pc:spChg chg="add del mod">
          <ac:chgData name="Mark Huntly" userId="2f894ec6-1403-4f17-b28b-5f1f7519461e" providerId="ADAL" clId="{28B19D55-2B64-4018-8539-1453B0FDE5DC}" dt="2026-02-08T16:55:12.264" v="986" actId="478"/>
          <ac:spMkLst>
            <pc:docMk/>
            <pc:sldMk cId="3520939638" sldId="341"/>
            <ac:spMk id="11" creationId="{0E1971FD-F498-88AA-011F-9DA354542C07}"/>
          </ac:spMkLst>
        </pc:spChg>
        <pc:picChg chg="del">
          <ac:chgData name="Mark Huntly" userId="2f894ec6-1403-4f17-b28b-5f1f7519461e" providerId="ADAL" clId="{28B19D55-2B64-4018-8539-1453B0FDE5DC}" dt="2026-02-08T16:47:31.528" v="907" actId="478"/>
          <ac:picMkLst>
            <pc:docMk/>
            <pc:sldMk cId="3520939638" sldId="341"/>
            <ac:picMk id="2" creationId="{BE139DA8-D0D5-6591-B996-A1560B42DD13}"/>
          </ac:picMkLst>
        </pc:picChg>
        <pc:picChg chg="add del mod">
          <ac:chgData name="Mark Huntly" userId="2f894ec6-1403-4f17-b28b-5f1f7519461e" providerId="ADAL" clId="{28B19D55-2B64-4018-8539-1453B0FDE5DC}" dt="2026-02-08T16:54:10.235" v="977" actId="478"/>
          <ac:picMkLst>
            <pc:docMk/>
            <pc:sldMk cId="3520939638" sldId="341"/>
            <ac:picMk id="6" creationId="{30767C1E-B50B-8F4B-3603-03A737A1EB90}"/>
          </ac:picMkLst>
        </pc:picChg>
        <pc:picChg chg="add del mod">
          <ac:chgData name="Mark Huntly" userId="2f894ec6-1403-4f17-b28b-5f1f7519461e" providerId="ADAL" clId="{28B19D55-2B64-4018-8539-1453B0FDE5DC}" dt="2026-02-08T16:54:31.340" v="981" actId="478"/>
          <ac:picMkLst>
            <pc:docMk/>
            <pc:sldMk cId="3520939638" sldId="341"/>
            <ac:picMk id="7" creationId="{ABC20B22-8BB0-479E-0290-25796F2860C0}"/>
          </ac:picMkLst>
        </pc:picChg>
        <pc:picChg chg="add del mod">
          <ac:chgData name="Mark Huntly" userId="2f894ec6-1403-4f17-b28b-5f1f7519461e" providerId="ADAL" clId="{28B19D55-2B64-4018-8539-1453B0FDE5DC}" dt="2026-02-08T16:55:08.490" v="985" actId="478"/>
          <ac:picMkLst>
            <pc:docMk/>
            <pc:sldMk cId="3520939638" sldId="341"/>
            <ac:picMk id="8" creationId="{FDC9142E-4D6C-F18A-DD3C-A16FFFE8A185}"/>
          </ac:picMkLst>
        </pc:picChg>
      </pc:sldChg>
      <pc:sldChg chg="addSp delSp modSp add del mod">
        <pc:chgData name="Mark Huntly" userId="2f894ec6-1403-4f17-b28b-5f1f7519461e" providerId="ADAL" clId="{28B19D55-2B64-4018-8539-1453B0FDE5DC}" dt="2026-02-08T16:55:22.758" v="988" actId="47"/>
        <pc:sldMkLst>
          <pc:docMk/>
          <pc:sldMk cId="1284146278" sldId="342"/>
        </pc:sldMkLst>
        <pc:spChg chg="add del mod">
          <ac:chgData name="Mark Huntly" userId="2f894ec6-1403-4f17-b28b-5f1f7519461e" providerId="ADAL" clId="{28B19D55-2B64-4018-8539-1453B0FDE5DC}" dt="2026-02-08T16:51:04.403" v="926" actId="478"/>
          <ac:spMkLst>
            <pc:docMk/>
            <pc:sldMk cId="1284146278" sldId="342"/>
            <ac:spMk id="3" creationId="{783E17F7-51D7-FE13-B3AF-E65EF3D7713D}"/>
          </ac:spMkLst>
        </pc:spChg>
        <pc:picChg chg="add mod">
          <ac:chgData name="Mark Huntly" userId="2f894ec6-1403-4f17-b28b-5f1f7519461e" providerId="ADAL" clId="{28B19D55-2B64-4018-8539-1453B0FDE5DC}" dt="2026-02-08T16:50:06.159" v="916" actId="1076"/>
          <ac:picMkLst>
            <pc:docMk/>
            <pc:sldMk cId="1284146278" sldId="342"/>
            <ac:picMk id="2" creationId="{BB064F58-6446-0DCC-7A2A-977B6BE4B165}"/>
          </ac:picMkLst>
        </pc:picChg>
      </pc:sldChg>
      <pc:sldChg chg="addSp delSp modSp add del">
        <pc:chgData name="Mark Huntly" userId="2f894ec6-1403-4f17-b28b-5f1f7519461e" providerId="ADAL" clId="{28B19D55-2B64-4018-8539-1453B0FDE5DC}" dt="2026-02-08T16:53:47.748" v="976" actId="47"/>
        <pc:sldMkLst>
          <pc:docMk/>
          <pc:sldMk cId="3097119614" sldId="343"/>
        </pc:sldMkLst>
        <pc:spChg chg="del">
          <ac:chgData name="Mark Huntly" userId="2f894ec6-1403-4f17-b28b-5f1f7519461e" providerId="ADAL" clId="{28B19D55-2B64-4018-8539-1453B0FDE5DC}" dt="2026-02-08T16:53:16.508" v="972" actId="478"/>
          <ac:spMkLst>
            <pc:docMk/>
            <pc:sldMk cId="3097119614" sldId="343"/>
            <ac:spMk id="3" creationId="{7FFDB22C-FA6C-6D5C-E172-D221D4FE4D14}"/>
          </ac:spMkLst>
        </pc:spChg>
        <pc:spChg chg="add mod">
          <ac:chgData name="Mark Huntly" userId="2f894ec6-1403-4f17-b28b-5f1f7519461e" providerId="ADAL" clId="{28B19D55-2B64-4018-8539-1453B0FDE5DC}" dt="2026-02-08T16:53:25.549" v="974"/>
          <ac:spMkLst>
            <pc:docMk/>
            <pc:sldMk cId="3097119614" sldId="343"/>
            <ac:spMk id="8" creationId="{D20F4E3B-92C9-76E6-D1A4-D201960F5265}"/>
          </ac:spMkLst>
        </pc:spChg>
        <pc:spChg chg="add mod">
          <ac:chgData name="Mark Huntly" userId="2f894ec6-1403-4f17-b28b-5f1f7519461e" providerId="ADAL" clId="{28B19D55-2B64-4018-8539-1453B0FDE5DC}" dt="2026-02-08T16:53:25.549" v="974"/>
          <ac:spMkLst>
            <pc:docMk/>
            <pc:sldMk cId="3097119614" sldId="343"/>
            <ac:spMk id="9" creationId="{CAC22402-21F1-5558-3701-0FB2694A02FF}"/>
          </ac:spMkLst>
        </pc:spChg>
        <pc:spChg chg="add mod">
          <ac:chgData name="Mark Huntly" userId="2f894ec6-1403-4f17-b28b-5f1f7519461e" providerId="ADAL" clId="{28B19D55-2B64-4018-8539-1453B0FDE5DC}" dt="2026-02-08T16:53:25.549" v="974"/>
          <ac:spMkLst>
            <pc:docMk/>
            <pc:sldMk cId="3097119614" sldId="343"/>
            <ac:spMk id="10" creationId="{A02A33D9-B539-E7D9-A023-C43EE1ECEB6D}"/>
          </ac:spMkLst>
        </pc:spChg>
        <pc:picChg chg="del">
          <ac:chgData name="Mark Huntly" userId="2f894ec6-1403-4f17-b28b-5f1f7519461e" providerId="ADAL" clId="{28B19D55-2B64-4018-8539-1453B0FDE5DC}" dt="2026-02-08T16:53:14.232" v="971" actId="478"/>
          <ac:picMkLst>
            <pc:docMk/>
            <pc:sldMk cId="3097119614" sldId="343"/>
            <ac:picMk id="2" creationId="{19ABD5D7-1DDC-C25C-621C-5AE0BEB0334F}"/>
          </ac:picMkLst>
        </pc:picChg>
        <pc:picChg chg="add mod">
          <ac:chgData name="Mark Huntly" userId="2f894ec6-1403-4f17-b28b-5f1f7519461e" providerId="ADAL" clId="{28B19D55-2B64-4018-8539-1453B0FDE5DC}" dt="2026-02-08T16:53:25.549" v="974"/>
          <ac:picMkLst>
            <pc:docMk/>
            <pc:sldMk cId="3097119614" sldId="343"/>
            <ac:picMk id="5" creationId="{2AB8D6B1-8AA5-FC1C-53FB-B765EDF568B9}"/>
          </ac:picMkLst>
        </pc:picChg>
        <pc:picChg chg="add del">
          <ac:chgData name="Mark Huntly" userId="2f894ec6-1403-4f17-b28b-5f1f7519461e" providerId="ADAL" clId="{28B19D55-2B64-4018-8539-1453B0FDE5DC}" dt="2026-02-08T16:53:43.730" v="975" actId="478"/>
          <ac:picMkLst>
            <pc:docMk/>
            <pc:sldMk cId="3097119614" sldId="343"/>
            <ac:picMk id="6" creationId="{CBEF3A40-49C8-1A85-9893-ED54FB8074CF}"/>
          </ac:picMkLst>
        </pc:picChg>
        <pc:picChg chg="add mod">
          <ac:chgData name="Mark Huntly" userId="2f894ec6-1403-4f17-b28b-5f1f7519461e" providerId="ADAL" clId="{28B19D55-2B64-4018-8539-1453B0FDE5DC}" dt="2026-02-08T16:53:25.549" v="974"/>
          <ac:picMkLst>
            <pc:docMk/>
            <pc:sldMk cId="3097119614" sldId="343"/>
            <ac:picMk id="7" creationId="{966AC731-4E58-D5BB-1371-ED72DF15FE15}"/>
          </ac:picMkLst>
        </pc:picChg>
      </pc:sldChg>
      <pc:sldChg chg="addSp delSp modSp add">
        <pc:chgData name="Mark Huntly" userId="2f894ec6-1403-4f17-b28b-5f1f7519461e" providerId="ADAL" clId="{28B19D55-2B64-4018-8539-1453B0FDE5DC}" dt="2026-02-08T16:55:48.152" v="994" actId="478"/>
        <pc:sldMkLst>
          <pc:docMk/>
          <pc:sldMk cId="112384124" sldId="344"/>
        </pc:sldMkLst>
        <pc:spChg chg="del mod">
          <ac:chgData name="Mark Huntly" userId="2f894ec6-1403-4f17-b28b-5f1f7519461e" providerId="ADAL" clId="{28B19D55-2B64-4018-8539-1453B0FDE5DC}" dt="2026-02-08T16:55:42.758" v="992" actId="478"/>
          <ac:spMkLst>
            <pc:docMk/>
            <pc:sldMk cId="112384124" sldId="344"/>
            <ac:spMk id="3" creationId="{29960315-47B5-B442-E150-FCF46A15BDD5}"/>
          </ac:spMkLst>
        </pc:spChg>
        <pc:spChg chg="add del mod">
          <ac:chgData name="Mark Huntly" userId="2f894ec6-1403-4f17-b28b-5f1f7519461e" providerId="ADAL" clId="{28B19D55-2B64-4018-8539-1453B0FDE5DC}" dt="2026-02-08T16:55:40.983" v="991" actId="478"/>
          <ac:spMkLst>
            <pc:docMk/>
            <pc:sldMk cId="112384124" sldId="344"/>
            <ac:spMk id="5" creationId="{C1CF8C66-D569-A38C-D6E9-AA73A975A964}"/>
          </ac:spMkLst>
        </pc:spChg>
        <pc:spChg chg="add del mod">
          <ac:chgData name="Mark Huntly" userId="2f894ec6-1403-4f17-b28b-5f1f7519461e" providerId="ADAL" clId="{28B19D55-2B64-4018-8539-1453B0FDE5DC}" dt="2026-02-08T16:55:46.465" v="993" actId="478"/>
          <ac:spMkLst>
            <pc:docMk/>
            <pc:sldMk cId="112384124" sldId="344"/>
            <ac:spMk id="7" creationId="{F165040B-80B7-BD78-1064-E2888DB99347}"/>
          </ac:spMkLst>
        </pc:spChg>
        <pc:picChg chg="del mod">
          <ac:chgData name="Mark Huntly" userId="2f894ec6-1403-4f17-b28b-5f1f7519461e" providerId="ADAL" clId="{28B19D55-2B64-4018-8539-1453B0FDE5DC}" dt="2026-02-08T16:55:48.152" v="994" actId="478"/>
          <ac:picMkLst>
            <pc:docMk/>
            <pc:sldMk cId="112384124" sldId="344"/>
            <ac:picMk id="2" creationId="{7AF3D500-7805-58A3-023E-E98421B153E6}"/>
          </ac:picMkLst>
        </pc:picChg>
        <pc:picChg chg="mod">
          <ac:chgData name="Mark Huntly" userId="2f894ec6-1403-4f17-b28b-5f1f7519461e" providerId="ADAL" clId="{28B19D55-2B64-4018-8539-1453B0FDE5DC}" dt="2026-02-08T16:53:01.706" v="970" actId="1037"/>
          <ac:picMkLst>
            <pc:docMk/>
            <pc:sldMk cId="112384124" sldId="344"/>
            <ac:picMk id="6" creationId="{533AB448-20B0-D5A8-2365-93DF96DC15CA}"/>
          </ac:picMkLst>
        </pc:picChg>
      </pc:sldChg>
      <pc:sldChg chg="delSp add">
        <pc:chgData name="Mark Huntly" userId="2f894ec6-1403-4f17-b28b-5f1f7519461e" providerId="ADAL" clId="{28B19D55-2B64-4018-8539-1453B0FDE5DC}" dt="2026-02-08T16:55:57.954" v="997" actId="478"/>
        <pc:sldMkLst>
          <pc:docMk/>
          <pc:sldMk cId="556991425" sldId="345"/>
        </pc:sldMkLst>
        <pc:spChg chg="del">
          <ac:chgData name="Mark Huntly" userId="2f894ec6-1403-4f17-b28b-5f1f7519461e" providerId="ADAL" clId="{28B19D55-2B64-4018-8539-1453B0FDE5DC}" dt="2026-02-08T16:55:53.880" v="995" actId="478"/>
          <ac:spMkLst>
            <pc:docMk/>
            <pc:sldMk cId="556991425" sldId="345"/>
            <ac:spMk id="3" creationId="{61F26B10-E158-1229-531E-3752CBA25BD8}"/>
          </ac:spMkLst>
        </pc:spChg>
        <pc:spChg chg="del">
          <ac:chgData name="Mark Huntly" userId="2f894ec6-1403-4f17-b28b-5f1f7519461e" providerId="ADAL" clId="{28B19D55-2B64-4018-8539-1453B0FDE5DC}" dt="2026-02-08T16:55:55.549" v="996" actId="478"/>
          <ac:spMkLst>
            <pc:docMk/>
            <pc:sldMk cId="556991425" sldId="345"/>
            <ac:spMk id="5" creationId="{E7D7D439-5D96-9FAF-3AD8-55ECA66CC2FA}"/>
          </ac:spMkLst>
        </pc:spChg>
        <pc:spChg chg="del">
          <ac:chgData name="Mark Huntly" userId="2f894ec6-1403-4f17-b28b-5f1f7519461e" providerId="ADAL" clId="{28B19D55-2B64-4018-8539-1453B0FDE5DC}" dt="2026-02-08T16:55:57.954" v="997" actId="478"/>
          <ac:spMkLst>
            <pc:docMk/>
            <pc:sldMk cId="556991425" sldId="345"/>
            <ac:spMk id="7" creationId="{AE895C30-3FD0-0D06-487C-AF524F14AE4C}"/>
          </ac:spMkLst>
        </pc:spChg>
      </pc:sldChg>
      <pc:sldChg chg="add">
        <pc:chgData name="Mark Huntly" userId="2f894ec6-1403-4f17-b28b-5f1f7519461e" providerId="ADAL" clId="{28B19D55-2B64-4018-8539-1453B0FDE5DC}" dt="2026-02-08T16:55:31.934" v="990" actId="2890"/>
        <pc:sldMkLst>
          <pc:docMk/>
          <pc:sldMk cId="3273065237" sldId="346"/>
        </pc:sldMkLst>
      </pc:sldChg>
      <pc:sldChg chg="add">
        <pc:chgData name="Mark Huntly" userId="2f894ec6-1403-4f17-b28b-5f1f7519461e" providerId="ADAL" clId="{28B19D55-2B64-4018-8539-1453B0FDE5DC}" dt="2026-02-08T16:56:21.762" v="998" actId="2890"/>
        <pc:sldMkLst>
          <pc:docMk/>
          <pc:sldMk cId="4121133133" sldId="347"/>
        </pc:sldMkLst>
      </pc:sldChg>
      <pc:sldChg chg="addSp delSp modSp add mod ord">
        <pc:chgData name="Mark Huntly" userId="2f894ec6-1403-4f17-b28b-5f1f7519461e" providerId="ADAL" clId="{28B19D55-2B64-4018-8539-1453B0FDE5DC}" dt="2026-02-08T16:57:06.855" v="1005" actId="14100"/>
        <pc:sldMkLst>
          <pc:docMk/>
          <pc:sldMk cId="188873644" sldId="348"/>
        </pc:sldMkLst>
        <pc:picChg chg="del">
          <ac:chgData name="Mark Huntly" userId="2f894ec6-1403-4f17-b28b-5f1f7519461e" providerId="ADAL" clId="{28B19D55-2B64-4018-8539-1453B0FDE5DC}" dt="2026-02-08T16:56:52.847" v="1002" actId="478"/>
          <ac:picMkLst>
            <pc:docMk/>
            <pc:sldMk cId="188873644" sldId="348"/>
            <ac:picMk id="2" creationId="{107DC3EE-698C-F03B-CB57-31F44058A777}"/>
          </ac:picMkLst>
        </pc:picChg>
        <pc:picChg chg="add mod">
          <ac:chgData name="Mark Huntly" userId="2f894ec6-1403-4f17-b28b-5f1f7519461e" providerId="ADAL" clId="{28B19D55-2B64-4018-8539-1453B0FDE5DC}" dt="2026-02-08T16:57:06.855" v="1005" actId="14100"/>
          <ac:picMkLst>
            <pc:docMk/>
            <pc:sldMk cId="188873644" sldId="348"/>
            <ac:picMk id="3" creationId="{4CD77C45-FEF5-33D2-51C6-5ED0D2418DEC}"/>
          </ac:picMkLst>
        </pc:picChg>
      </pc:sldChg>
      <pc:sldChg chg="addSp delSp modSp add mod modAnim">
        <pc:chgData name="Mark Huntly" userId="2f894ec6-1403-4f17-b28b-5f1f7519461e" providerId="ADAL" clId="{28B19D55-2B64-4018-8539-1453B0FDE5DC}" dt="2026-02-08T17:04:22.887" v="1066" actId="1076"/>
        <pc:sldMkLst>
          <pc:docMk/>
          <pc:sldMk cId="2073598566" sldId="349"/>
        </pc:sldMkLst>
        <pc:spChg chg="add mod">
          <ac:chgData name="Mark Huntly" userId="2f894ec6-1403-4f17-b28b-5f1f7519461e" providerId="ADAL" clId="{28B19D55-2B64-4018-8539-1453B0FDE5DC}" dt="2026-02-08T17:04:22.887" v="1066" actId="1076"/>
          <ac:spMkLst>
            <pc:docMk/>
            <pc:sldMk cId="2073598566" sldId="349"/>
            <ac:spMk id="2" creationId="{0370FBFF-FC82-D6EE-9ED5-8F61F7D950B3}"/>
          </ac:spMkLst>
        </pc:spChg>
        <pc:spChg chg="add mod">
          <ac:chgData name="Mark Huntly" userId="2f894ec6-1403-4f17-b28b-5f1f7519461e" providerId="ADAL" clId="{28B19D55-2B64-4018-8539-1453B0FDE5DC}" dt="2026-02-08T17:04:08.057" v="1062" actId="1076"/>
          <ac:spMkLst>
            <pc:docMk/>
            <pc:sldMk cId="2073598566" sldId="349"/>
            <ac:spMk id="5" creationId="{F651D7BA-CD5C-B3D3-FD19-723BD50DF0B2}"/>
          </ac:spMkLst>
        </pc:spChg>
        <pc:spChg chg="add mod">
          <ac:chgData name="Mark Huntly" userId="2f894ec6-1403-4f17-b28b-5f1f7519461e" providerId="ADAL" clId="{28B19D55-2B64-4018-8539-1453B0FDE5DC}" dt="2026-02-08T17:02:14.315" v="1047" actId="1076"/>
          <ac:spMkLst>
            <pc:docMk/>
            <pc:sldMk cId="2073598566" sldId="349"/>
            <ac:spMk id="7" creationId="{AEE8C521-F58E-A43A-0123-CAE20D8B1B14}"/>
          </ac:spMkLst>
        </pc:spChg>
        <pc:spChg chg="add mod">
          <ac:chgData name="Mark Huntly" userId="2f894ec6-1403-4f17-b28b-5f1f7519461e" providerId="ADAL" clId="{28B19D55-2B64-4018-8539-1453B0FDE5DC}" dt="2026-02-08T17:01:20.112" v="1036" actId="1076"/>
          <ac:spMkLst>
            <pc:docMk/>
            <pc:sldMk cId="2073598566" sldId="349"/>
            <ac:spMk id="8" creationId="{BD44FFC0-1D92-3D06-9559-53C8E14BE30F}"/>
          </ac:spMkLst>
        </pc:spChg>
        <pc:spChg chg="add mod">
          <ac:chgData name="Mark Huntly" userId="2f894ec6-1403-4f17-b28b-5f1f7519461e" providerId="ADAL" clId="{28B19D55-2B64-4018-8539-1453B0FDE5DC}" dt="2026-02-08T17:04:14.046" v="1064" actId="1076"/>
          <ac:spMkLst>
            <pc:docMk/>
            <pc:sldMk cId="2073598566" sldId="349"/>
            <ac:spMk id="9" creationId="{169AC7A3-DE01-AA08-D271-25C32DA7FF2C}"/>
          </ac:spMkLst>
        </pc:spChg>
        <pc:spChg chg="mod">
          <ac:chgData name="Mark Huntly" userId="2f894ec6-1403-4f17-b28b-5f1f7519461e" providerId="ADAL" clId="{28B19D55-2B64-4018-8539-1453B0FDE5DC}" dt="2026-02-08T17:04:19.649" v="1065" actId="1076"/>
          <ac:spMkLst>
            <pc:docMk/>
            <pc:sldMk cId="2073598566" sldId="349"/>
            <ac:spMk id="10" creationId="{7E7BD43B-4CCE-66AE-623E-4DFF9D481062}"/>
          </ac:spMkLst>
        </pc:spChg>
        <pc:spChg chg="add mod">
          <ac:chgData name="Mark Huntly" userId="2f894ec6-1403-4f17-b28b-5f1f7519461e" providerId="ADAL" clId="{28B19D55-2B64-4018-8539-1453B0FDE5DC}" dt="2026-02-08T17:03:14.749" v="1053" actId="1076"/>
          <ac:spMkLst>
            <pc:docMk/>
            <pc:sldMk cId="2073598566" sldId="349"/>
            <ac:spMk id="11" creationId="{0D8A178F-4085-C18E-01C7-869F506CD527}"/>
          </ac:spMkLst>
        </pc:spChg>
        <pc:spChg chg="mod">
          <ac:chgData name="Mark Huntly" userId="2f894ec6-1403-4f17-b28b-5f1f7519461e" providerId="ADAL" clId="{28B19D55-2B64-4018-8539-1453B0FDE5DC}" dt="2026-02-08T17:03:01.604" v="1052" actId="1076"/>
          <ac:spMkLst>
            <pc:docMk/>
            <pc:sldMk cId="2073598566" sldId="349"/>
            <ac:spMk id="12" creationId="{BF24EE7E-2587-58D8-00BE-765BEF869D65}"/>
          </ac:spMkLst>
        </pc:spChg>
        <pc:spChg chg="add mod">
          <ac:chgData name="Mark Huntly" userId="2f894ec6-1403-4f17-b28b-5f1f7519461e" providerId="ADAL" clId="{28B19D55-2B64-4018-8539-1453B0FDE5DC}" dt="2026-02-08T17:02:44.678" v="1050" actId="1076"/>
          <ac:spMkLst>
            <pc:docMk/>
            <pc:sldMk cId="2073598566" sldId="349"/>
            <ac:spMk id="13" creationId="{D6339BF9-BBDA-2F33-FD03-DF4F0395739D}"/>
          </ac:spMkLst>
        </pc:spChg>
        <pc:spChg chg="add mod">
          <ac:chgData name="Mark Huntly" userId="2f894ec6-1403-4f17-b28b-5f1f7519461e" providerId="ADAL" clId="{28B19D55-2B64-4018-8539-1453B0FDE5DC}" dt="2026-02-08T17:01:49.730" v="1041" actId="14100"/>
          <ac:spMkLst>
            <pc:docMk/>
            <pc:sldMk cId="2073598566" sldId="349"/>
            <ac:spMk id="14" creationId="{C5FAAB65-F952-24B2-1A96-98F0D6838217}"/>
          </ac:spMkLst>
        </pc:spChg>
        <pc:spChg chg="mod">
          <ac:chgData name="Mark Huntly" userId="2f894ec6-1403-4f17-b28b-5f1f7519461e" providerId="ADAL" clId="{28B19D55-2B64-4018-8539-1453B0FDE5DC}" dt="2026-02-08T17:01:36.109" v="1037" actId="1076"/>
          <ac:spMkLst>
            <pc:docMk/>
            <pc:sldMk cId="2073598566" sldId="349"/>
            <ac:spMk id="15" creationId="{91D99BEB-5876-A956-0FA6-EBAE9C88701F}"/>
          </ac:spMkLst>
        </pc:spChg>
        <pc:spChg chg="add mod">
          <ac:chgData name="Mark Huntly" userId="2f894ec6-1403-4f17-b28b-5f1f7519461e" providerId="ADAL" clId="{28B19D55-2B64-4018-8539-1453B0FDE5DC}" dt="2026-02-08T17:00:25.230" v="1026" actId="14100"/>
          <ac:spMkLst>
            <pc:docMk/>
            <pc:sldMk cId="2073598566" sldId="349"/>
            <ac:spMk id="16" creationId="{0EDA653B-F0D6-504D-1EDB-FAC5621934AD}"/>
          </ac:spMkLst>
        </pc:spChg>
        <pc:spChg chg="mod">
          <ac:chgData name="Mark Huntly" userId="2f894ec6-1403-4f17-b28b-5f1f7519461e" providerId="ADAL" clId="{28B19D55-2B64-4018-8539-1453B0FDE5DC}" dt="2026-02-08T17:00:11.565" v="1023" actId="1076"/>
          <ac:spMkLst>
            <pc:docMk/>
            <pc:sldMk cId="2073598566" sldId="349"/>
            <ac:spMk id="17" creationId="{1C785BAE-0FC4-2666-36C3-E949748F8776}"/>
          </ac:spMkLst>
        </pc:spChg>
        <pc:spChg chg="mod">
          <ac:chgData name="Mark Huntly" userId="2f894ec6-1403-4f17-b28b-5f1f7519461e" providerId="ADAL" clId="{28B19D55-2B64-4018-8539-1453B0FDE5DC}" dt="2026-02-08T17:04:03.188" v="1061" actId="1076"/>
          <ac:spMkLst>
            <pc:docMk/>
            <pc:sldMk cId="2073598566" sldId="349"/>
            <ac:spMk id="18" creationId="{1B3F1955-D6A6-E375-9421-C07EB9E65CE6}"/>
          </ac:spMkLst>
        </pc:spChg>
        <pc:spChg chg="mod">
          <ac:chgData name="Mark Huntly" userId="2f894ec6-1403-4f17-b28b-5f1f7519461e" providerId="ADAL" clId="{28B19D55-2B64-4018-8539-1453B0FDE5DC}" dt="2026-02-08T17:02:29.860" v="1049" actId="1076"/>
          <ac:spMkLst>
            <pc:docMk/>
            <pc:sldMk cId="2073598566" sldId="349"/>
            <ac:spMk id="19" creationId="{6FA6482C-0E49-DB0C-8B0F-7A7CFE8E08FC}"/>
          </ac:spMkLst>
        </pc:spChg>
        <pc:spChg chg="mod">
          <ac:chgData name="Mark Huntly" userId="2f894ec6-1403-4f17-b28b-5f1f7519461e" providerId="ADAL" clId="{28B19D55-2B64-4018-8539-1453B0FDE5DC}" dt="2026-02-08T17:01:14.396" v="1035" actId="1076"/>
          <ac:spMkLst>
            <pc:docMk/>
            <pc:sldMk cId="2073598566" sldId="349"/>
            <ac:spMk id="20" creationId="{047FF3E0-7CCB-4E30-2248-3EE4BCA41DD3}"/>
          </ac:spMkLst>
        </pc:spChg>
        <pc:spChg chg="add mod">
          <ac:chgData name="Mark Huntly" userId="2f894ec6-1403-4f17-b28b-5f1f7519461e" providerId="ADAL" clId="{28B19D55-2B64-4018-8539-1453B0FDE5DC}" dt="2026-02-08T16:59:42.667" v="1020" actId="1076"/>
          <ac:spMkLst>
            <pc:docMk/>
            <pc:sldMk cId="2073598566" sldId="349"/>
            <ac:spMk id="21" creationId="{B597C56F-CBDB-F2BE-D173-E86F9FCC1399}"/>
          </ac:spMkLst>
        </pc:spChg>
        <pc:picChg chg="del">
          <ac:chgData name="Mark Huntly" userId="2f894ec6-1403-4f17-b28b-5f1f7519461e" providerId="ADAL" clId="{28B19D55-2B64-4018-8539-1453B0FDE5DC}" dt="2026-02-08T16:57:38.780" v="1009" actId="478"/>
          <ac:picMkLst>
            <pc:docMk/>
            <pc:sldMk cId="2073598566" sldId="349"/>
            <ac:picMk id="3" creationId="{351C02B4-372D-B9E1-2D47-DF1901D67B02}"/>
          </ac:picMkLst>
        </pc:picChg>
        <pc:picChg chg="mod">
          <ac:chgData name="Mark Huntly" userId="2f894ec6-1403-4f17-b28b-5f1f7519461e" providerId="ADAL" clId="{28B19D55-2B64-4018-8539-1453B0FDE5DC}" dt="2026-02-08T17:03:43.357" v="1058" actId="1076"/>
          <ac:picMkLst>
            <pc:docMk/>
            <pc:sldMk cId="2073598566" sldId="349"/>
            <ac:picMk id="6" creationId="{36F9EF66-4D5A-6AF1-7A80-D039B44F804B}"/>
          </ac:picMkLst>
        </pc:picChg>
      </pc:sldChg>
      <pc:sldChg chg="delSp add ord modAnim">
        <pc:chgData name="Mark Huntly" userId="2f894ec6-1403-4f17-b28b-5f1f7519461e" providerId="ADAL" clId="{28B19D55-2B64-4018-8539-1453B0FDE5DC}" dt="2026-02-08T17:04:46.997" v="1070"/>
        <pc:sldMkLst>
          <pc:docMk/>
          <pc:sldMk cId="1679557416" sldId="350"/>
        </pc:sldMkLst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5" creationId="{FD8863A9-1C3C-B21A-A94D-303691030F93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7" creationId="{BAC3B300-4E4A-66AE-F089-53E1AE2E6E53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11" creationId="{63AFB326-EEC9-AB89-1287-9561D2C33D6B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14" creationId="{1AA60EB9-A2EF-6408-74C3-52C5DB681E63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15" creationId="{3901BD99-7C47-150B-C5BF-A5490F8D8C74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16" creationId="{EC2DDA32-79C7-E52C-7FAE-C82DA1F79729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17" creationId="{7588079F-F743-B42B-E0BF-549F1F310089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18" creationId="{4E3992F0-AED7-FE9E-B2CB-E316F3D7A430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19" creationId="{C2CEDCA8-6DE0-4072-B6B1-54BC4AF914FC}"/>
          </ac:spMkLst>
        </pc:spChg>
        <pc:spChg chg="del">
          <ac:chgData name="Mark Huntly" userId="2f894ec6-1403-4f17-b28b-5f1f7519461e" providerId="ADAL" clId="{28B19D55-2B64-4018-8539-1453B0FDE5DC}" dt="2026-02-08T17:04:41.364" v="1068" actId="478"/>
          <ac:spMkLst>
            <pc:docMk/>
            <pc:sldMk cId="1679557416" sldId="350"/>
            <ac:spMk id="20" creationId="{D183EDE2-3C01-9D20-8E88-2378E43F7B26}"/>
          </ac:spMkLst>
        </pc:spChg>
      </pc:sldChg>
      <pc:sldChg chg="addSp delSp modSp add mod ord modAnim">
        <pc:chgData name="Mark Huntly" userId="2f894ec6-1403-4f17-b28b-5f1f7519461e" providerId="ADAL" clId="{28B19D55-2B64-4018-8539-1453B0FDE5DC}" dt="2026-02-08T17:07:05.661" v="1080" actId="1076"/>
        <pc:sldMkLst>
          <pc:docMk/>
          <pc:sldMk cId="23493650" sldId="351"/>
        </pc:sldMkLst>
        <pc:spChg chg="add mod">
          <ac:chgData name="Mark Huntly" userId="2f894ec6-1403-4f17-b28b-5f1f7519461e" providerId="ADAL" clId="{28B19D55-2B64-4018-8539-1453B0FDE5DC}" dt="2026-02-08T17:07:05.661" v="1080" actId="1076"/>
          <ac:spMkLst>
            <pc:docMk/>
            <pc:sldMk cId="23493650" sldId="351"/>
            <ac:spMk id="2" creationId="{FEAEBA87-0E06-253D-1E03-3F07729308C4}"/>
          </ac:spMkLst>
        </pc:spChg>
        <pc:spChg chg="add mod">
          <ac:chgData name="Mark Huntly" userId="2f894ec6-1403-4f17-b28b-5f1f7519461e" providerId="ADAL" clId="{28B19D55-2B64-4018-8539-1453B0FDE5DC}" dt="2026-02-08T17:07:05.661" v="1080" actId="1076"/>
          <ac:spMkLst>
            <pc:docMk/>
            <pc:sldMk cId="23493650" sldId="351"/>
            <ac:spMk id="3" creationId="{92D2ADB4-66C5-D30C-BF36-E00DAF1F5852}"/>
          </ac:spMkLst>
        </pc:spChg>
        <pc:spChg chg="mod">
          <ac:chgData name="Mark Huntly" userId="2f894ec6-1403-4f17-b28b-5f1f7519461e" providerId="ADAL" clId="{28B19D55-2B64-4018-8539-1453B0FDE5DC}" dt="2026-02-08T17:06:52.558" v="1079" actId="1076"/>
          <ac:spMkLst>
            <pc:docMk/>
            <pc:sldMk cId="23493650" sldId="351"/>
            <ac:spMk id="4" creationId="{97CAE16F-2149-A38D-3FF7-2B02B886BFA6}"/>
          </ac:spMkLst>
        </pc:spChg>
        <pc:spChg chg="del">
          <ac:chgData name="Mark Huntly" userId="2f894ec6-1403-4f17-b28b-5f1f7519461e" providerId="ADAL" clId="{28B19D55-2B64-4018-8539-1453B0FDE5DC}" dt="2026-02-08T17:05:46.247" v="1074" actId="478"/>
          <ac:spMkLst>
            <pc:docMk/>
            <pc:sldMk cId="23493650" sldId="351"/>
            <ac:spMk id="21" creationId="{7556F45D-7FDD-FA52-2D02-BCCCB405235E}"/>
          </ac:spMkLst>
        </pc:spChg>
        <pc:picChg chg="mod">
          <ac:chgData name="Mark Huntly" userId="2f894ec6-1403-4f17-b28b-5f1f7519461e" providerId="ADAL" clId="{28B19D55-2B64-4018-8539-1453B0FDE5DC}" dt="2026-02-08T17:06:45.553" v="1077" actId="1076"/>
          <ac:picMkLst>
            <pc:docMk/>
            <pc:sldMk cId="23493650" sldId="351"/>
            <ac:picMk id="6" creationId="{493A5B72-A097-9837-63F7-2EC4A9B3B823}"/>
          </ac:picMkLst>
        </pc:picChg>
      </pc:sldChg>
      <pc:sldChg chg="addSp modSp add modAnim">
        <pc:chgData name="Mark Huntly" userId="2f894ec6-1403-4f17-b28b-5f1f7519461e" providerId="ADAL" clId="{28B19D55-2B64-4018-8539-1453B0FDE5DC}" dt="2026-02-08T17:07:44.715" v="1083" actId="1076"/>
        <pc:sldMkLst>
          <pc:docMk/>
          <pc:sldMk cId="3448427716" sldId="352"/>
        </pc:sldMkLst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5" creationId="{89CCDD0B-8A8B-908B-484C-98C2E723B8C2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8" creationId="{C1FFEBC7-5D79-266B-94C8-7690D4EC8E0B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9" creationId="{B3352C73-E50F-7B9D-7351-C389C0840042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11" creationId="{287E774C-F44E-A0D4-58BE-BD9310B9850B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12" creationId="{5A993888-05CF-99CE-3A23-6ADC8CA12E8D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13" creationId="{F7F17E98-D06A-584E-1369-2867FBAE4D04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14" creationId="{9716D29B-7FCD-198C-D3CF-57698151139C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15" creationId="{A5D2119D-10D0-E52E-C837-746FD2ECA7E0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16" creationId="{3859BB02-E377-A978-ABCA-84B53B6D5B8B}"/>
          </ac:spMkLst>
        </pc:spChg>
        <pc:spChg chg="add mod">
          <ac:chgData name="Mark Huntly" userId="2f894ec6-1403-4f17-b28b-5f1f7519461e" providerId="ADAL" clId="{28B19D55-2B64-4018-8539-1453B0FDE5DC}" dt="2026-02-08T17:07:44.715" v="1083" actId="1076"/>
          <ac:spMkLst>
            <pc:docMk/>
            <pc:sldMk cId="3448427716" sldId="352"/>
            <ac:spMk id="18" creationId="{1FD7EAC3-6EC6-5230-DD64-82FD2B0B4AD2}"/>
          </ac:spMkLst>
        </pc:spChg>
      </pc:sldChg>
      <pc:sldChg chg="add del">
        <pc:chgData name="Mark Huntly" userId="2f894ec6-1403-4f17-b28b-5f1f7519461e" providerId="ADAL" clId="{28B19D55-2B64-4018-8539-1453B0FDE5DC}" dt="2026-02-08T17:10:45.281" v="1146" actId="47"/>
        <pc:sldMkLst>
          <pc:docMk/>
          <pc:sldMk cId="715439932" sldId="353"/>
        </pc:sldMkLst>
      </pc:sldChg>
      <pc:sldChg chg="delSp modSp add mod ord delAnim modAnim">
        <pc:chgData name="Mark Huntly" userId="2f894ec6-1403-4f17-b28b-5f1f7519461e" providerId="ADAL" clId="{28B19D55-2B64-4018-8539-1453B0FDE5DC}" dt="2026-02-08T17:11:04.214" v="1153" actId="478"/>
        <pc:sldMkLst>
          <pc:docMk/>
          <pc:sldMk cId="4118935884" sldId="353"/>
        </pc:sldMkLst>
        <pc:spChg chg="del mod">
          <ac:chgData name="Mark Huntly" userId="2f894ec6-1403-4f17-b28b-5f1f7519461e" providerId="ADAL" clId="{28B19D55-2B64-4018-8539-1453B0FDE5DC}" dt="2026-02-08T17:11:02.427" v="1152" actId="478"/>
          <ac:spMkLst>
            <pc:docMk/>
            <pc:sldMk cId="4118935884" sldId="353"/>
            <ac:spMk id="2" creationId="{5F39425C-97CB-C879-C072-8F5667580F68}"/>
          </ac:spMkLst>
        </pc:spChg>
        <pc:spChg chg="del">
          <ac:chgData name="Mark Huntly" userId="2f894ec6-1403-4f17-b28b-5f1f7519461e" providerId="ADAL" clId="{28B19D55-2B64-4018-8539-1453B0FDE5DC}" dt="2026-02-08T17:11:04.214" v="1153" actId="478"/>
          <ac:spMkLst>
            <pc:docMk/>
            <pc:sldMk cId="4118935884" sldId="353"/>
            <ac:spMk id="3" creationId="{99A010E4-E910-B102-1077-A2C0993D56CF}"/>
          </ac:spMkLst>
        </pc:spChg>
      </pc:sldChg>
      <pc:sldChg chg="addSp modSp add modAnim">
        <pc:chgData name="Mark Huntly" userId="2f894ec6-1403-4f17-b28b-5f1f7519461e" providerId="ADAL" clId="{28B19D55-2B64-4018-8539-1453B0FDE5DC}" dt="2026-02-08T17:12:24.263" v="1159"/>
        <pc:sldMkLst>
          <pc:docMk/>
          <pc:sldMk cId="851950593" sldId="354"/>
        </pc:sldMkLst>
        <pc:spChg chg="add mod">
          <ac:chgData name="Mark Huntly" userId="2f894ec6-1403-4f17-b28b-5f1f7519461e" providerId="ADAL" clId="{28B19D55-2B64-4018-8539-1453B0FDE5DC}" dt="2026-02-08T17:12:24.263" v="1159"/>
          <ac:spMkLst>
            <pc:docMk/>
            <pc:sldMk cId="851950593" sldId="354"/>
            <ac:spMk id="3" creationId="{356FF95E-5C28-268C-2508-F03E8B1D37D1}"/>
          </ac:spMkLst>
        </pc:spChg>
        <pc:picChg chg="add mod">
          <ac:chgData name="Mark Huntly" userId="2f894ec6-1403-4f17-b28b-5f1f7519461e" providerId="ADAL" clId="{28B19D55-2B64-4018-8539-1453B0FDE5DC}" dt="2026-02-08T17:11:52.946" v="1158" actId="1076"/>
          <ac:picMkLst>
            <pc:docMk/>
            <pc:sldMk cId="851950593" sldId="354"/>
            <ac:picMk id="2" creationId="{0ECFF7AE-6EA7-B21F-E304-D4477116075C}"/>
          </ac:picMkLst>
        </pc:picChg>
      </pc:sldChg>
      <pc:sldChg chg="addSp modSp add modAnim">
        <pc:chgData name="Mark Huntly" userId="2f894ec6-1403-4f17-b28b-5f1f7519461e" providerId="ADAL" clId="{28B19D55-2B64-4018-8539-1453B0FDE5DC}" dt="2026-02-08T17:13:33.378" v="1165" actId="1076"/>
        <pc:sldMkLst>
          <pc:docMk/>
          <pc:sldMk cId="867744521" sldId="355"/>
        </pc:sldMkLst>
        <pc:spChg chg="mod">
          <ac:chgData name="Mark Huntly" userId="2f894ec6-1403-4f17-b28b-5f1f7519461e" providerId="ADAL" clId="{28B19D55-2B64-4018-8539-1453B0FDE5DC}" dt="2026-02-08T17:12:42.930" v="1163" actId="20577"/>
          <ac:spMkLst>
            <pc:docMk/>
            <pc:sldMk cId="867744521" sldId="355"/>
            <ac:spMk id="3" creationId="{AE94A121-C999-1492-7813-A9E86CB43F22}"/>
          </ac:spMkLst>
        </pc:spChg>
        <pc:spChg chg="add mod">
          <ac:chgData name="Mark Huntly" userId="2f894ec6-1403-4f17-b28b-5f1f7519461e" providerId="ADAL" clId="{28B19D55-2B64-4018-8539-1453B0FDE5DC}" dt="2026-02-08T17:13:33.378" v="1165" actId="1076"/>
          <ac:spMkLst>
            <pc:docMk/>
            <pc:sldMk cId="867744521" sldId="355"/>
            <ac:spMk id="5" creationId="{745AFDF8-CB38-2383-6A4B-EEBC96618CEC}"/>
          </ac:spMkLst>
        </pc:spChg>
        <pc:spChg chg="add mod">
          <ac:chgData name="Mark Huntly" userId="2f894ec6-1403-4f17-b28b-5f1f7519461e" providerId="ADAL" clId="{28B19D55-2B64-4018-8539-1453B0FDE5DC}" dt="2026-02-08T17:13:33.378" v="1165" actId="1076"/>
          <ac:spMkLst>
            <pc:docMk/>
            <pc:sldMk cId="867744521" sldId="355"/>
            <ac:spMk id="7" creationId="{273B5C4F-3A1F-15FF-A67A-F159E2BFD71D}"/>
          </ac:spMkLst>
        </pc:spChg>
      </pc:sldChg>
      <pc:sldChg chg="addSp modSp add mod modAnim">
        <pc:chgData name="Mark Huntly" userId="2f894ec6-1403-4f17-b28b-5f1f7519461e" providerId="ADAL" clId="{28B19D55-2B64-4018-8539-1453B0FDE5DC}" dt="2026-02-08T17:15:22.396" v="1174" actId="1076"/>
        <pc:sldMkLst>
          <pc:docMk/>
          <pc:sldMk cId="728594893" sldId="356"/>
        </pc:sldMkLst>
        <pc:spChg chg="add mod">
          <ac:chgData name="Mark Huntly" userId="2f894ec6-1403-4f17-b28b-5f1f7519461e" providerId="ADAL" clId="{28B19D55-2B64-4018-8539-1453B0FDE5DC}" dt="2026-02-08T17:14:12.653" v="1168" actId="1076"/>
          <ac:spMkLst>
            <pc:docMk/>
            <pc:sldMk cId="728594893" sldId="356"/>
            <ac:spMk id="8" creationId="{FB8B1062-D52D-9FC7-47F6-5A61DB159EC5}"/>
          </ac:spMkLst>
        </pc:spChg>
        <pc:spChg chg="add mod">
          <ac:chgData name="Mark Huntly" userId="2f894ec6-1403-4f17-b28b-5f1f7519461e" providerId="ADAL" clId="{28B19D55-2B64-4018-8539-1453B0FDE5DC}" dt="2026-02-08T17:14:12.653" v="1168" actId="1076"/>
          <ac:spMkLst>
            <pc:docMk/>
            <pc:sldMk cId="728594893" sldId="356"/>
            <ac:spMk id="9" creationId="{9758232B-28BB-56C4-34DA-D460796C6396}"/>
          </ac:spMkLst>
        </pc:spChg>
        <pc:spChg chg="add mod">
          <ac:chgData name="Mark Huntly" userId="2f894ec6-1403-4f17-b28b-5f1f7519461e" providerId="ADAL" clId="{28B19D55-2B64-4018-8539-1453B0FDE5DC}" dt="2026-02-08T17:14:12.653" v="1168" actId="1076"/>
          <ac:spMkLst>
            <pc:docMk/>
            <pc:sldMk cId="728594893" sldId="356"/>
            <ac:spMk id="10" creationId="{AB372EA6-DDCD-6547-9E56-6EBFAA9E596E}"/>
          </ac:spMkLst>
        </pc:spChg>
        <pc:spChg chg="add mod">
          <ac:chgData name="Mark Huntly" userId="2f894ec6-1403-4f17-b28b-5f1f7519461e" providerId="ADAL" clId="{28B19D55-2B64-4018-8539-1453B0FDE5DC}" dt="2026-02-08T17:14:12.653" v="1168" actId="1076"/>
          <ac:spMkLst>
            <pc:docMk/>
            <pc:sldMk cId="728594893" sldId="356"/>
            <ac:spMk id="11" creationId="{90281002-D2C0-0F63-BF76-486C83FE5C88}"/>
          </ac:spMkLst>
        </pc:spChg>
        <pc:spChg chg="add mod">
          <ac:chgData name="Mark Huntly" userId="2f894ec6-1403-4f17-b28b-5f1f7519461e" providerId="ADAL" clId="{28B19D55-2B64-4018-8539-1453B0FDE5DC}" dt="2026-02-08T17:14:47.282" v="1169" actId="1076"/>
          <ac:spMkLst>
            <pc:docMk/>
            <pc:sldMk cId="728594893" sldId="356"/>
            <ac:spMk id="12" creationId="{31EF3C72-451C-EB8C-AD90-F914474A1A5F}"/>
          </ac:spMkLst>
        </pc:spChg>
        <pc:spChg chg="add mod">
          <ac:chgData name="Mark Huntly" userId="2f894ec6-1403-4f17-b28b-5f1f7519461e" providerId="ADAL" clId="{28B19D55-2B64-4018-8539-1453B0FDE5DC}" dt="2026-02-08T17:14:47.282" v="1169" actId="1076"/>
          <ac:spMkLst>
            <pc:docMk/>
            <pc:sldMk cId="728594893" sldId="356"/>
            <ac:spMk id="13" creationId="{A29BC79F-35CB-EB7F-4B57-0C053D3228A7}"/>
          </ac:spMkLst>
        </pc:spChg>
        <pc:spChg chg="add mod">
          <ac:chgData name="Mark Huntly" userId="2f894ec6-1403-4f17-b28b-5f1f7519461e" providerId="ADAL" clId="{28B19D55-2B64-4018-8539-1453B0FDE5DC}" dt="2026-02-08T17:14:12.653" v="1168" actId="1076"/>
          <ac:spMkLst>
            <pc:docMk/>
            <pc:sldMk cId="728594893" sldId="356"/>
            <ac:spMk id="14" creationId="{7BEE15C9-8232-865F-46A6-E3481FF555D8}"/>
          </ac:spMkLst>
        </pc:spChg>
        <pc:spChg chg="add mod">
          <ac:chgData name="Mark Huntly" userId="2f894ec6-1403-4f17-b28b-5f1f7519461e" providerId="ADAL" clId="{28B19D55-2B64-4018-8539-1453B0FDE5DC}" dt="2026-02-08T17:14:12.653" v="1168" actId="1076"/>
          <ac:spMkLst>
            <pc:docMk/>
            <pc:sldMk cId="728594893" sldId="356"/>
            <ac:spMk id="15" creationId="{C814690D-A656-66C8-2C85-8A51E6D01B6B}"/>
          </ac:spMkLst>
        </pc:spChg>
        <pc:spChg chg="add mod">
          <ac:chgData name="Mark Huntly" userId="2f894ec6-1403-4f17-b28b-5f1f7519461e" providerId="ADAL" clId="{28B19D55-2B64-4018-8539-1453B0FDE5DC}" dt="2026-02-08T17:14:12.653" v="1168" actId="1076"/>
          <ac:spMkLst>
            <pc:docMk/>
            <pc:sldMk cId="728594893" sldId="356"/>
            <ac:spMk id="16" creationId="{E7E49FEE-EC68-1D78-1BAD-3E310F57A683}"/>
          </ac:spMkLst>
        </pc:spChg>
        <pc:spChg chg="add mod">
          <ac:chgData name="Mark Huntly" userId="2f894ec6-1403-4f17-b28b-5f1f7519461e" providerId="ADAL" clId="{28B19D55-2B64-4018-8539-1453B0FDE5DC}" dt="2026-02-08T17:14:12.653" v="1168" actId="1076"/>
          <ac:spMkLst>
            <pc:docMk/>
            <pc:sldMk cId="728594893" sldId="356"/>
            <ac:spMk id="17" creationId="{7B124257-A232-E30B-188E-6711195FA208}"/>
          </ac:spMkLst>
        </pc:spChg>
        <pc:spChg chg="mod">
          <ac:chgData name="Mark Huntly" userId="2f894ec6-1403-4f17-b28b-5f1f7519461e" providerId="ADAL" clId="{28B19D55-2B64-4018-8539-1453B0FDE5DC}" dt="2026-02-08T17:15:22.396" v="1174" actId="1076"/>
          <ac:spMkLst>
            <pc:docMk/>
            <pc:sldMk cId="728594893" sldId="356"/>
            <ac:spMk id="18" creationId="{ED490F31-180D-87E5-B136-CC4DFAFBC280}"/>
          </ac:spMkLst>
        </pc:spChg>
        <pc:spChg chg="mod">
          <ac:chgData name="Mark Huntly" userId="2f894ec6-1403-4f17-b28b-5f1f7519461e" providerId="ADAL" clId="{28B19D55-2B64-4018-8539-1453B0FDE5DC}" dt="2026-02-08T17:15:06.093" v="1172" actId="1076"/>
          <ac:spMkLst>
            <pc:docMk/>
            <pc:sldMk cId="728594893" sldId="356"/>
            <ac:spMk id="19" creationId="{7D03E82B-E8C0-B4A7-D8B4-AE8DD29CD7EF}"/>
          </ac:spMkLst>
        </pc:spChg>
      </pc:sldChg>
      <pc:sldChg chg="addSp modSp add">
        <pc:chgData name="Mark Huntly" userId="2f894ec6-1403-4f17-b28b-5f1f7519461e" providerId="ADAL" clId="{28B19D55-2B64-4018-8539-1453B0FDE5DC}" dt="2026-02-08T17:23:32.911" v="1233" actId="1076"/>
        <pc:sldMkLst>
          <pc:docMk/>
          <pc:sldMk cId="2858509258" sldId="357"/>
        </pc:sldMkLst>
        <pc:spChg chg="add mod">
          <ac:chgData name="Mark Huntly" userId="2f894ec6-1403-4f17-b28b-5f1f7519461e" providerId="ADAL" clId="{28B19D55-2B64-4018-8539-1453B0FDE5DC}" dt="2026-02-08T17:23:32.911" v="1233" actId="1076"/>
          <ac:spMkLst>
            <pc:docMk/>
            <pc:sldMk cId="2858509258" sldId="357"/>
            <ac:spMk id="3" creationId="{2F68704D-2DE8-D625-77FF-1D32B9277DBE}"/>
          </ac:spMkLst>
        </pc:spChg>
        <pc:picChg chg="mod">
          <ac:chgData name="Mark Huntly" userId="2f894ec6-1403-4f17-b28b-5f1f7519461e" providerId="ADAL" clId="{28B19D55-2B64-4018-8539-1453B0FDE5DC}" dt="2026-02-08T17:23:02.669" v="1231" actId="14826"/>
          <ac:picMkLst>
            <pc:docMk/>
            <pc:sldMk cId="2858509258" sldId="357"/>
            <ac:picMk id="2" creationId="{8EEDBD02-D0E0-CE1B-AB05-C7C38E642704}"/>
          </ac:picMkLst>
        </pc:picChg>
      </pc:sldChg>
      <pc:sldChg chg="addSp delSp add del">
        <pc:chgData name="Mark Huntly" userId="2f894ec6-1403-4f17-b28b-5f1f7519461e" providerId="ADAL" clId="{28B19D55-2B64-4018-8539-1453B0FDE5DC}" dt="2026-02-08T17:24:15.026" v="1237" actId="2890"/>
        <pc:sldMkLst>
          <pc:docMk/>
          <pc:sldMk cId="1598441425" sldId="358"/>
        </pc:sldMkLst>
        <pc:picChg chg="add del">
          <ac:chgData name="Mark Huntly" userId="2f894ec6-1403-4f17-b28b-5f1f7519461e" providerId="ADAL" clId="{28B19D55-2B64-4018-8539-1453B0FDE5DC}" dt="2026-02-08T17:24:12.884" v="1236" actId="478"/>
          <ac:picMkLst>
            <pc:docMk/>
            <pc:sldMk cId="1598441425" sldId="358"/>
            <ac:picMk id="2" creationId="{9DB03C4E-C4E5-D119-C98D-8970E416F9F9}"/>
          </ac:picMkLst>
        </pc:picChg>
      </pc:sldChg>
      <pc:sldChg chg="modSp add mod">
        <pc:chgData name="Mark Huntly" userId="2f894ec6-1403-4f17-b28b-5f1f7519461e" providerId="ADAL" clId="{28B19D55-2B64-4018-8539-1453B0FDE5DC}" dt="2026-02-08T17:46:24.760" v="1753" actId="20577"/>
        <pc:sldMkLst>
          <pc:docMk/>
          <pc:sldMk cId="3006173029" sldId="358"/>
        </pc:sldMkLst>
        <pc:spChg chg="mod">
          <ac:chgData name="Mark Huntly" userId="2f894ec6-1403-4f17-b28b-5f1f7519461e" providerId="ADAL" clId="{28B19D55-2B64-4018-8539-1453B0FDE5DC}" dt="2026-02-08T17:46:24.760" v="1753" actId="20577"/>
          <ac:spMkLst>
            <pc:docMk/>
            <pc:sldMk cId="3006173029" sldId="358"/>
            <ac:spMk id="3" creationId="{ECB6EAA0-47FF-0CA6-D4E6-60A5624209D9}"/>
          </ac:spMkLst>
        </pc:spChg>
      </pc:sldChg>
      <pc:sldChg chg="addSp delSp modSp add mod">
        <pc:chgData name="Mark Huntly" userId="2f894ec6-1403-4f17-b28b-5f1f7519461e" providerId="ADAL" clId="{28B19D55-2B64-4018-8539-1453B0FDE5DC}" dt="2026-02-08T17:28:06.365" v="1282" actId="1076"/>
        <pc:sldMkLst>
          <pc:docMk/>
          <pc:sldMk cId="373800264" sldId="359"/>
        </pc:sldMkLst>
        <pc:spChg chg="del mod">
          <ac:chgData name="Mark Huntly" userId="2f894ec6-1403-4f17-b28b-5f1f7519461e" providerId="ADAL" clId="{28B19D55-2B64-4018-8539-1453B0FDE5DC}" dt="2026-02-08T17:27:35.200" v="1280"/>
          <ac:spMkLst>
            <pc:docMk/>
            <pc:sldMk cId="373800264" sldId="359"/>
            <ac:spMk id="3" creationId="{65593110-BDDF-FE12-3385-C077A3CDE4EE}"/>
          </ac:spMkLst>
        </pc:spChg>
        <pc:spChg chg="mod">
          <ac:chgData name="Mark Huntly" userId="2f894ec6-1403-4f17-b28b-5f1f7519461e" providerId="ADAL" clId="{28B19D55-2B64-4018-8539-1453B0FDE5DC}" dt="2026-02-08T17:27:15.177" v="1278" actId="20577"/>
          <ac:spMkLst>
            <pc:docMk/>
            <pc:sldMk cId="373800264" sldId="359"/>
            <ac:spMk id="4" creationId="{21F150ED-BA19-BD3F-BF42-C20D8AEDFAD8}"/>
          </ac:spMkLst>
        </pc:spChg>
        <pc:spChg chg="add mod">
          <ac:chgData name="Mark Huntly" userId="2f894ec6-1403-4f17-b28b-5f1f7519461e" providerId="ADAL" clId="{28B19D55-2B64-4018-8539-1453B0FDE5DC}" dt="2026-02-08T17:28:06.365" v="1282" actId="1076"/>
          <ac:spMkLst>
            <pc:docMk/>
            <pc:sldMk cId="373800264" sldId="359"/>
            <ac:spMk id="6" creationId="{3CEA7F0C-3D26-9411-DB0D-21E5362EDF5E}"/>
          </ac:spMkLst>
        </pc:spChg>
        <pc:spChg chg="add mod">
          <ac:chgData name="Mark Huntly" userId="2f894ec6-1403-4f17-b28b-5f1f7519461e" providerId="ADAL" clId="{28B19D55-2B64-4018-8539-1453B0FDE5DC}" dt="2026-02-08T17:28:06.365" v="1282" actId="1076"/>
          <ac:spMkLst>
            <pc:docMk/>
            <pc:sldMk cId="373800264" sldId="359"/>
            <ac:spMk id="7" creationId="{C40210E0-0BDA-B59D-4FB7-A85514B4857E}"/>
          </ac:spMkLst>
        </pc:spChg>
        <pc:spChg chg="add mod">
          <ac:chgData name="Mark Huntly" userId="2f894ec6-1403-4f17-b28b-5f1f7519461e" providerId="ADAL" clId="{28B19D55-2B64-4018-8539-1453B0FDE5DC}" dt="2026-02-08T17:28:06.365" v="1282" actId="1076"/>
          <ac:spMkLst>
            <pc:docMk/>
            <pc:sldMk cId="373800264" sldId="359"/>
            <ac:spMk id="8" creationId="{20A5CAB2-B350-7CF8-D64B-7E3DC13572D2}"/>
          </ac:spMkLst>
        </pc:spChg>
        <pc:picChg chg="del">
          <ac:chgData name="Mark Huntly" userId="2f894ec6-1403-4f17-b28b-5f1f7519461e" providerId="ADAL" clId="{28B19D55-2B64-4018-8539-1453B0FDE5DC}" dt="2026-02-08T17:27:01.805" v="1254" actId="478"/>
          <ac:picMkLst>
            <pc:docMk/>
            <pc:sldMk cId="373800264" sldId="359"/>
            <ac:picMk id="2" creationId="{0FE06774-1034-4744-815B-67F6D6B26BF8}"/>
          </ac:picMkLst>
        </pc:picChg>
        <pc:picChg chg="add mod">
          <ac:chgData name="Mark Huntly" userId="2f894ec6-1403-4f17-b28b-5f1f7519461e" providerId="ADAL" clId="{28B19D55-2B64-4018-8539-1453B0FDE5DC}" dt="2026-02-08T17:27:35.200" v="1280"/>
          <ac:picMkLst>
            <pc:docMk/>
            <pc:sldMk cId="373800264" sldId="359"/>
            <ac:picMk id="5" creationId="{C9191F2E-AB2C-948C-DF0D-572D44949AB5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8T17:33:59.740" v="1326" actId="20577"/>
        <pc:sldMkLst>
          <pc:docMk/>
          <pc:sldMk cId="4057894904" sldId="360"/>
        </pc:sldMkLst>
        <pc:spChg chg="add mod">
          <ac:chgData name="Mark Huntly" userId="2f894ec6-1403-4f17-b28b-5f1f7519461e" providerId="ADAL" clId="{28B19D55-2B64-4018-8539-1453B0FDE5DC}" dt="2026-02-08T17:31:57.240" v="1297" actId="14100"/>
          <ac:spMkLst>
            <pc:docMk/>
            <pc:sldMk cId="4057894904" sldId="360"/>
            <ac:spMk id="2" creationId="{3927B982-4D6F-0185-2F46-74F66AD2AAFB}"/>
          </ac:spMkLst>
        </pc:spChg>
        <pc:spChg chg="mod">
          <ac:chgData name="Mark Huntly" userId="2f894ec6-1403-4f17-b28b-5f1f7519461e" providerId="ADAL" clId="{28B19D55-2B64-4018-8539-1453B0FDE5DC}" dt="2026-02-08T17:33:59.740" v="1326" actId="20577"/>
          <ac:spMkLst>
            <pc:docMk/>
            <pc:sldMk cId="4057894904" sldId="360"/>
            <ac:spMk id="4" creationId="{9B8CD23C-7A1C-0F80-F2DF-75114F490FBB}"/>
          </ac:spMkLst>
        </pc:spChg>
        <pc:spChg chg="del">
          <ac:chgData name="Mark Huntly" userId="2f894ec6-1403-4f17-b28b-5f1f7519461e" providerId="ADAL" clId="{28B19D55-2B64-4018-8539-1453B0FDE5DC}" dt="2026-02-08T17:30:23.096" v="1284" actId="478"/>
          <ac:spMkLst>
            <pc:docMk/>
            <pc:sldMk cId="4057894904" sldId="360"/>
            <ac:spMk id="6" creationId="{A780A44E-6B30-CA1B-6D3A-121DD189C83B}"/>
          </ac:spMkLst>
        </pc:spChg>
        <pc:spChg chg="del">
          <ac:chgData name="Mark Huntly" userId="2f894ec6-1403-4f17-b28b-5f1f7519461e" providerId="ADAL" clId="{28B19D55-2B64-4018-8539-1453B0FDE5DC}" dt="2026-02-08T17:30:23.096" v="1284" actId="478"/>
          <ac:spMkLst>
            <pc:docMk/>
            <pc:sldMk cId="4057894904" sldId="360"/>
            <ac:spMk id="7" creationId="{30BF93CF-7018-F6C0-3694-9F38A46CB344}"/>
          </ac:spMkLst>
        </pc:spChg>
        <pc:spChg chg="del">
          <ac:chgData name="Mark Huntly" userId="2f894ec6-1403-4f17-b28b-5f1f7519461e" providerId="ADAL" clId="{28B19D55-2B64-4018-8539-1453B0FDE5DC}" dt="2026-02-08T17:30:23.096" v="1284" actId="478"/>
          <ac:spMkLst>
            <pc:docMk/>
            <pc:sldMk cId="4057894904" sldId="360"/>
            <ac:spMk id="8" creationId="{FBA5083A-D213-A3E8-8FB9-FB33577EFF93}"/>
          </ac:spMkLst>
        </pc:spChg>
        <pc:spChg chg="add mod">
          <ac:chgData name="Mark Huntly" userId="2f894ec6-1403-4f17-b28b-5f1f7519461e" providerId="ADAL" clId="{28B19D55-2B64-4018-8539-1453B0FDE5DC}" dt="2026-02-08T17:33:28.507" v="1308" actId="404"/>
          <ac:spMkLst>
            <pc:docMk/>
            <pc:sldMk cId="4057894904" sldId="360"/>
            <ac:spMk id="9" creationId="{B9E29667-E216-FA50-BC54-57614AF82E38}"/>
          </ac:spMkLst>
        </pc:spChg>
        <pc:spChg chg="add mod">
          <ac:chgData name="Mark Huntly" userId="2f894ec6-1403-4f17-b28b-5f1f7519461e" providerId="ADAL" clId="{28B19D55-2B64-4018-8539-1453B0FDE5DC}" dt="2026-02-08T17:33:34.701" v="1311" actId="1035"/>
          <ac:spMkLst>
            <pc:docMk/>
            <pc:sldMk cId="4057894904" sldId="360"/>
            <ac:spMk id="10" creationId="{7C2D869C-15C3-08A0-E534-DDC4E83840F5}"/>
          </ac:spMkLst>
        </pc:spChg>
        <pc:picChg chg="add mod">
          <ac:chgData name="Mark Huntly" userId="2f894ec6-1403-4f17-b28b-5f1f7519461e" providerId="ADAL" clId="{28B19D55-2B64-4018-8539-1453B0FDE5DC}" dt="2026-02-08T17:32:43.698" v="1301" actId="1076"/>
          <ac:picMkLst>
            <pc:docMk/>
            <pc:sldMk cId="4057894904" sldId="360"/>
            <ac:picMk id="3" creationId="{60CBB034-FA23-53F4-424A-40EE1AD6DD35}"/>
          </ac:picMkLst>
        </pc:picChg>
        <pc:picChg chg="del">
          <ac:chgData name="Mark Huntly" userId="2f894ec6-1403-4f17-b28b-5f1f7519461e" providerId="ADAL" clId="{28B19D55-2B64-4018-8539-1453B0FDE5DC}" dt="2026-02-08T17:30:23.096" v="1284" actId="478"/>
          <ac:picMkLst>
            <pc:docMk/>
            <pc:sldMk cId="4057894904" sldId="360"/>
            <ac:picMk id="5" creationId="{F3FE94E8-FC46-A9D6-4DBF-BA95752B6927}"/>
          </ac:picMkLst>
        </pc:picChg>
      </pc:sldChg>
      <pc:sldChg chg="delSp modSp add mod">
        <pc:chgData name="Mark Huntly" userId="2f894ec6-1403-4f17-b28b-5f1f7519461e" providerId="ADAL" clId="{28B19D55-2B64-4018-8539-1453B0FDE5DC}" dt="2026-02-08T17:37:24.085" v="1371" actId="1076"/>
        <pc:sldMkLst>
          <pc:docMk/>
          <pc:sldMk cId="1541933582" sldId="361"/>
        </pc:sldMkLst>
        <pc:spChg chg="mod">
          <ac:chgData name="Mark Huntly" userId="2f894ec6-1403-4f17-b28b-5f1f7519461e" providerId="ADAL" clId="{28B19D55-2B64-4018-8539-1453B0FDE5DC}" dt="2026-02-08T17:36:25.073" v="1369" actId="14100"/>
          <ac:spMkLst>
            <pc:docMk/>
            <pc:sldMk cId="1541933582" sldId="361"/>
            <ac:spMk id="2" creationId="{FBD308B3-2387-32DB-B051-9E3C2AF0D6F7}"/>
          </ac:spMkLst>
        </pc:spChg>
        <pc:spChg chg="mod">
          <ac:chgData name="Mark Huntly" userId="2f894ec6-1403-4f17-b28b-5f1f7519461e" providerId="ADAL" clId="{28B19D55-2B64-4018-8539-1453B0FDE5DC}" dt="2026-02-08T17:36:10.763" v="1365" actId="20577"/>
          <ac:spMkLst>
            <pc:docMk/>
            <pc:sldMk cId="1541933582" sldId="361"/>
            <ac:spMk id="4" creationId="{3D47977C-4706-ACDB-AC64-284F9B03A487}"/>
          </ac:spMkLst>
        </pc:spChg>
        <pc:spChg chg="del">
          <ac:chgData name="Mark Huntly" userId="2f894ec6-1403-4f17-b28b-5f1f7519461e" providerId="ADAL" clId="{28B19D55-2B64-4018-8539-1453B0FDE5DC}" dt="2026-02-08T17:35:06.935" v="1330" actId="478"/>
          <ac:spMkLst>
            <pc:docMk/>
            <pc:sldMk cId="1541933582" sldId="361"/>
            <ac:spMk id="9" creationId="{798F268B-795D-A778-0D7A-2323BB3888CC}"/>
          </ac:spMkLst>
        </pc:spChg>
        <pc:spChg chg="del">
          <ac:chgData name="Mark Huntly" userId="2f894ec6-1403-4f17-b28b-5f1f7519461e" providerId="ADAL" clId="{28B19D55-2B64-4018-8539-1453B0FDE5DC}" dt="2026-02-08T17:34:37.984" v="1328" actId="478"/>
          <ac:spMkLst>
            <pc:docMk/>
            <pc:sldMk cId="1541933582" sldId="361"/>
            <ac:spMk id="10" creationId="{90E819F7-0AA0-638C-5855-18FB7514BD48}"/>
          </ac:spMkLst>
        </pc:spChg>
        <pc:picChg chg="mod">
          <ac:chgData name="Mark Huntly" userId="2f894ec6-1403-4f17-b28b-5f1f7519461e" providerId="ADAL" clId="{28B19D55-2B64-4018-8539-1453B0FDE5DC}" dt="2026-02-08T17:37:24.085" v="1371" actId="1076"/>
          <ac:picMkLst>
            <pc:docMk/>
            <pc:sldMk cId="1541933582" sldId="361"/>
            <ac:picMk id="3" creationId="{955BC575-38D2-D20F-82EE-A7D00C86C0E4}"/>
          </ac:picMkLst>
        </pc:picChg>
      </pc:sldChg>
      <pc:sldChg chg="modSp add mod">
        <pc:chgData name="Mark Huntly" userId="2f894ec6-1403-4f17-b28b-5f1f7519461e" providerId="ADAL" clId="{28B19D55-2B64-4018-8539-1453B0FDE5DC}" dt="2026-02-08T17:41:48.254" v="1435" actId="167"/>
        <pc:sldMkLst>
          <pc:docMk/>
          <pc:sldMk cId="2497520762" sldId="362"/>
        </pc:sldMkLst>
        <pc:spChg chg="mod">
          <ac:chgData name="Mark Huntly" userId="2f894ec6-1403-4f17-b28b-5f1f7519461e" providerId="ADAL" clId="{28B19D55-2B64-4018-8539-1453B0FDE5DC}" dt="2026-02-08T17:41:33.540" v="1434" actId="15"/>
          <ac:spMkLst>
            <pc:docMk/>
            <pc:sldMk cId="2497520762" sldId="362"/>
            <ac:spMk id="2" creationId="{328B508A-8DF7-33DA-A841-4253A1D075C4}"/>
          </ac:spMkLst>
        </pc:spChg>
        <pc:spChg chg="mod">
          <ac:chgData name="Mark Huntly" userId="2f894ec6-1403-4f17-b28b-5f1f7519461e" providerId="ADAL" clId="{28B19D55-2B64-4018-8539-1453B0FDE5DC}" dt="2026-02-08T17:39:38.816" v="1414" actId="20577"/>
          <ac:spMkLst>
            <pc:docMk/>
            <pc:sldMk cId="2497520762" sldId="362"/>
            <ac:spMk id="4" creationId="{64B24D2F-BBCC-2C61-1BAA-04378F448DF8}"/>
          </ac:spMkLst>
        </pc:spChg>
        <pc:picChg chg="mod ord">
          <ac:chgData name="Mark Huntly" userId="2f894ec6-1403-4f17-b28b-5f1f7519461e" providerId="ADAL" clId="{28B19D55-2B64-4018-8539-1453B0FDE5DC}" dt="2026-02-08T17:41:48.254" v="1435" actId="167"/>
          <ac:picMkLst>
            <pc:docMk/>
            <pc:sldMk cId="2497520762" sldId="362"/>
            <ac:picMk id="3" creationId="{DB33FB22-D75D-46A4-CB32-6027BF966EB3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8T17:39:22.227" v="1410" actId="113"/>
        <pc:sldMkLst>
          <pc:docMk/>
          <pc:sldMk cId="3824889784" sldId="363"/>
        </pc:sldMkLst>
        <pc:spChg chg="del mod">
          <ac:chgData name="Mark Huntly" userId="2f894ec6-1403-4f17-b28b-5f1f7519461e" providerId="ADAL" clId="{28B19D55-2B64-4018-8539-1453B0FDE5DC}" dt="2026-02-08T17:38:05.208" v="1377"/>
          <ac:spMkLst>
            <pc:docMk/>
            <pc:sldMk cId="3824889784" sldId="363"/>
            <ac:spMk id="2" creationId="{B4E7A8EC-C636-6DDB-BF9D-3A735ACED0C5}"/>
          </ac:spMkLst>
        </pc:spChg>
        <pc:spChg chg="del">
          <ac:chgData name="Mark Huntly" userId="2f894ec6-1403-4f17-b28b-5f1f7519461e" providerId="ADAL" clId="{28B19D55-2B64-4018-8539-1453B0FDE5DC}" dt="2026-02-08T17:38:12.744" v="1378" actId="478"/>
          <ac:spMkLst>
            <pc:docMk/>
            <pc:sldMk cId="3824889784" sldId="363"/>
            <ac:spMk id="4" creationId="{04D38158-A109-7967-05F4-32CB763E1295}"/>
          </ac:spMkLst>
        </pc:spChg>
        <pc:spChg chg="add del mod">
          <ac:chgData name="Mark Huntly" userId="2f894ec6-1403-4f17-b28b-5f1f7519461e" providerId="ADAL" clId="{28B19D55-2B64-4018-8539-1453B0FDE5DC}" dt="2026-02-08T17:39:22.227" v="1410" actId="113"/>
          <ac:spMkLst>
            <pc:docMk/>
            <pc:sldMk cId="3824889784" sldId="363"/>
            <ac:spMk id="7" creationId="{189FAE90-8E55-E0F6-4C4B-A8D794A74F7F}"/>
          </ac:spMkLst>
        </pc:spChg>
        <pc:picChg chg="del">
          <ac:chgData name="Mark Huntly" userId="2f894ec6-1403-4f17-b28b-5f1f7519461e" providerId="ADAL" clId="{28B19D55-2B64-4018-8539-1453B0FDE5DC}" dt="2026-02-08T17:37:38.937" v="1374" actId="478"/>
          <ac:picMkLst>
            <pc:docMk/>
            <pc:sldMk cId="3824889784" sldId="363"/>
            <ac:picMk id="3" creationId="{8C9065F9-4D90-FE3B-1069-12CDC89F1D6B}"/>
          </ac:picMkLst>
        </pc:picChg>
        <pc:picChg chg="add mod">
          <ac:chgData name="Mark Huntly" userId="2f894ec6-1403-4f17-b28b-5f1f7519461e" providerId="ADAL" clId="{28B19D55-2B64-4018-8539-1453B0FDE5DC}" dt="2026-02-08T17:39:05.742" v="1389" actId="14100"/>
          <ac:picMkLst>
            <pc:docMk/>
            <pc:sldMk cId="3824889784" sldId="363"/>
            <ac:picMk id="5" creationId="{D4C47471-9719-30CD-7B3E-4D997BF134AD}"/>
          </ac:picMkLst>
        </pc:picChg>
      </pc:sldChg>
      <pc:sldChg chg="modSp add">
        <pc:chgData name="Mark Huntly" userId="2f894ec6-1403-4f17-b28b-5f1f7519461e" providerId="ADAL" clId="{28B19D55-2B64-4018-8539-1453B0FDE5DC}" dt="2026-02-08T17:47:50.101" v="1755"/>
        <pc:sldMkLst>
          <pc:docMk/>
          <pc:sldMk cId="364176975" sldId="364"/>
        </pc:sldMkLst>
        <pc:spChg chg="mod">
          <ac:chgData name="Mark Huntly" userId="2f894ec6-1403-4f17-b28b-5f1f7519461e" providerId="ADAL" clId="{28B19D55-2B64-4018-8539-1453B0FDE5DC}" dt="2026-02-08T17:47:50.101" v="1755"/>
          <ac:spMkLst>
            <pc:docMk/>
            <pc:sldMk cId="364176975" sldId="364"/>
            <ac:spMk id="3" creationId="{A38FAB9E-71DE-E114-AA00-A1AE10018103}"/>
          </ac:spMkLst>
        </pc:spChg>
      </pc:sldChg>
      <pc:sldChg chg="modSp add mod">
        <pc:chgData name="Mark Huntly" userId="2f894ec6-1403-4f17-b28b-5f1f7519461e" providerId="ADAL" clId="{28B19D55-2B64-4018-8539-1453B0FDE5DC}" dt="2026-02-08T17:48:39.258" v="1758" actId="27636"/>
        <pc:sldMkLst>
          <pc:docMk/>
          <pc:sldMk cId="4034440971" sldId="365"/>
        </pc:sldMkLst>
        <pc:spChg chg="mod">
          <ac:chgData name="Mark Huntly" userId="2f894ec6-1403-4f17-b28b-5f1f7519461e" providerId="ADAL" clId="{28B19D55-2B64-4018-8539-1453B0FDE5DC}" dt="2026-02-08T17:48:39.258" v="1758" actId="27636"/>
          <ac:spMkLst>
            <pc:docMk/>
            <pc:sldMk cId="4034440971" sldId="365"/>
            <ac:spMk id="3" creationId="{6E37E42C-62B4-2546-3508-0E307E38DDB1}"/>
          </ac:spMkLst>
        </pc:spChg>
      </pc:sldChg>
      <pc:sldChg chg="addSp modSp add mod">
        <pc:chgData name="Mark Huntly" userId="2f894ec6-1403-4f17-b28b-5f1f7519461e" providerId="ADAL" clId="{28B19D55-2B64-4018-8539-1453B0FDE5DC}" dt="2026-02-08T17:52:42.531" v="1818" actId="1582"/>
        <pc:sldMkLst>
          <pc:docMk/>
          <pc:sldMk cId="814129751" sldId="366"/>
        </pc:sldMkLst>
        <pc:spChg chg="mod">
          <ac:chgData name="Mark Huntly" userId="2f894ec6-1403-4f17-b28b-5f1f7519461e" providerId="ADAL" clId="{28B19D55-2B64-4018-8539-1453B0FDE5DC}" dt="2026-02-08T17:49:57.879" v="1794"/>
          <ac:spMkLst>
            <pc:docMk/>
            <pc:sldMk cId="814129751" sldId="366"/>
            <ac:spMk id="2" creationId="{45535C6A-B0FF-FD50-F6D6-E56C469844E4}"/>
          </ac:spMkLst>
        </pc:spChg>
        <pc:spChg chg="mod">
          <ac:chgData name="Mark Huntly" userId="2f894ec6-1403-4f17-b28b-5f1f7519461e" providerId="ADAL" clId="{28B19D55-2B64-4018-8539-1453B0FDE5DC}" dt="2026-02-08T17:49:18.167" v="1791" actId="20577"/>
          <ac:spMkLst>
            <pc:docMk/>
            <pc:sldMk cId="814129751" sldId="366"/>
            <ac:spMk id="4" creationId="{C0BC8329-C97D-C019-5D19-A217B8D809B5}"/>
          </ac:spMkLst>
        </pc:spChg>
        <pc:spChg chg="add mod">
          <ac:chgData name="Mark Huntly" userId="2f894ec6-1403-4f17-b28b-5f1f7519461e" providerId="ADAL" clId="{28B19D55-2B64-4018-8539-1453B0FDE5DC}" dt="2026-02-08T17:50:50.589" v="1802" actId="208"/>
          <ac:spMkLst>
            <pc:docMk/>
            <pc:sldMk cId="814129751" sldId="366"/>
            <ac:spMk id="6" creationId="{C53F52EC-8BD3-C81B-68F0-0A6AFA368DE6}"/>
          </ac:spMkLst>
        </pc:spChg>
        <pc:spChg chg="add mod">
          <ac:chgData name="Mark Huntly" userId="2f894ec6-1403-4f17-b28b-5f1f7519461e" providerId="ADAL" clId="{28B19D55-2B64-4018-8539-1453B0FDE5DC}" dt="2026-02-08T17:52:31.155" v="1816" actId="207"/>
          <ac:spMkLst>
            <pc:docMk/>
            <pc:sldMk cId="814129751" sldId="366"/>
            <ac:spMk id="8" creationId="{ABC5F407-5197-073E-5034-97B9C6649EA1}"/>
          </ac:spMkLst>
        </pc:spChg>
        <pc:picChg chg="mod">
          <ac:chgData name="Mark Huntly" userId="2f894ec6-1403-4f17-b28b-5f1f7519461e" providerId="ADAL" clId="{28B19D55-2B64-4018-8539-1453B0FDE5DC}" dt="2026-02-08T17:49:42.025" v="1793" actId="1076"/>
          <ac:picMkLst>
            <pc:docMk/>
            <pc:sldMk cId="814129751" sldId="366"/>
            <ac:picMk id="3" creationId="{2A93C1B8-67FB-B731-765F-ED6917CFFA86}"/>
          </ac:picMkLst>
        </pc:picChg>
        <pc:picChg chg="add">
          <ac:chgData name="Mark Huntly" userId="2f894ec6-1403-4f17-b28b-5f1f7519461e" providerId="ADAL" clId="{28B19D55-2B64-4018-8539-1453B0FDE5DC}" dt="2026-02-08T17:50:10.673" v="1795"/>
          <ac:picMkLst>
            <pc:docMk/>
            <pc:sldMk cId="814129751" sldId="366"/>
            <ac:picMk id="5" creationId="{6A42DDE0-565B-2418-89DE-46CEB6D935DC}"/>
          </ac:picMkLst>
        </pc:picChg>
        <pc:cxnChg chg="add mod">
          <ac:chgData name="Mark Huntly" userId="2f894ec6-1403-4f17-b28b-5f1f7519461e" providerId="ADAL" clId="{28B19D55-2B64-4018-8539-1453B0FDE5DC}" dt="2026-02-08T17:50:31.089" v="1799" actId="1582"/>
          <ac:cxnSpMkLst>
            <pc:docMk/>
            <pc:sldMk cId="814129751" sldId="366"/>
            <ac:cxnSpMk id="7" creationId="{3BD65DAE-1017-944A-B789-AB75FA0925EC}"/>
          </ac:cxnSpMkLst>
        </pc:cxnChg>
        <pc:cxnChg chg="add mod">
          <ac:chgData name="Mark Huntly" userId="2f894ec6-1403-4f17-b28b-5f1f7519461e" providerId="ADAL" clId="{28B19D55-2B64-4018-8539-1453B0FDE5DC}" dt="2026-02-08T17:52:42.531" v="1818" actId="1582"/>
          <ac:cxnSpMkLst>
            <pc:docMk/>
            <pc:sldMk cId="814129751" sldId="366"/>
            <ac:cxnSpMk id="9" creationId="{185C875D-0987-48C2-DBF7-7BEF9A1A20DB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9115" cy="513588"/>
          </a:xfrm>
          <a:prstGeom prst="rect">
            <a:avLst/>
          </a:prstGeom>
        </p:spPr>
        <p:txBody>
          <a:bodyPr vert="horz" lIns="99094" tIns="49547" rIns="99094" bIns="4954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4891" y="0"/>
            <a:ext cx="3079115" cy="513588"/>
          </a:xfrm>
          <a:prstGeom prst="rect">
            <a:avLst/>
          </a:prstGeom>
        </p:spPr>
        <p:txBody>
          <a:bodyPr vert="horz" lIns="99094" tIns="49547" rIns="99094" bIns="49547" rtlCol="0"/>
          <a:lstStyle>
            <a:lvl1pPr algn="r">
              <a:defRPr sz="1300"/>
            </a:lvl1pPr>
          </a:lstStyle>
          <a:p>
            <a:fld id="{FEC3DBD6-D5D7-45D1-A82D-B30EB9481E5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94" tIns="49547" rIns="99094" bIns="4954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565" y="4926171"/>
            <a:ext cx="5684520" cy="4030504"/>
          </a:xfrm>
          <a:prstGeom prst="rect">
            <a:avLst/>
          </a:prstGeom>
        </p:spPr>
        <p:txBody>
          <a:bodyPr vert="horz" lIns="99094" tIns="49547" rIns="99094" bIns="49547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2614"/>
            <a:ext cx="3079115" cy="513587"/>
          </a:xfrm>
          <a:prstGeom prst="rect">
            <a:avLst/>
          </a:prstGeom>
        </p:spPr>
        <p:txBody>
          <a:bodyPr vert="horz" lIns="99094" tIns="49547" rIns="99094" bIns="4954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4891" y="9722614"/>
            <a:ext cx="3079115" cy="513587"/>
          </a:xfrm>
          <a:prstGeom prst="rect">
            <a:avLst/>
          </a:prstGeom>
        </p:spPr>
        <p:txBody>
          <a:bodyPr vert="horz" lIns="99094" tIns="49547" rIns="99094" bIns="49547" rtlCol="0" anchor="b"/>
          <a:lstStyle>
            <a:lvl1pPr algn="r">
              <a:defRPr sz="13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Gary+Levitt&amp;rlz=1C1GCCJ_en___GB1171&amp;oq=what+is+the+story+of+mad+mimi&amp;gs_lcrp=EgZjaHJvbWUyBggAEEUYOTIHCAEQIRigATIHCAIQIRiPAtIBCTgxNDNqMGoxNagCCLACAfEFRMBD3ipLierxBUTAQ94qS4nq&amp;sourceid=chrome&amp;ie=UTF-8&amp;ved=2ahUKEwi2t-bYq8qSAxWeRUEAHdXzKq4QgK4QegQIARAC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3E22FA-6F39-B9E7-4ADA-2BDA991E02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6F0988-B7D0-CE98-14DE-AC09137AC9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4E95A2-F3DF-3C84-900E-6A0D424539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5F319-88D6-2B94-4F08-2E99C2D26B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5079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892F0-5C89-ECCF-589D-CBDB599C1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A3FF95-C39F-393E-C790-58DC983147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C156E9-9D8B-7584-AA58-039585A69C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B280D-3402-726A-399E-629672179A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6592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story mapping, you organize user stories along two dimensions: horizontally across the top, you have the user's journey or workflow—the sequence of activities they go through. Vertically beneath each activity, you stack stories by priority.</a:t>
            </a:r>
          </a:p>
          <a:p>
            <a:r>
              <a:rPr lang="en-GB" dirty="0"/>
              <a:t>For our customized shoes example, your story map backbone might look like:</a:t>
            </a:r>
          </a:p>
          <a:p>
            <a:r>
              <a:rPr lang="en-GB" b="1" dirty="0"/>
              <a:t>Discover → Measure → Design → Review → Order → </a:t>
            </a:r>
            <a:r>
              <a:rPr lang="en-GB" b="0" dirty="0"/>
              <a:t>Receive (see next slide)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784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Users don't think in features. They think in </a:t>
            </a:r>
            <a:r>
              <a:rPr lang="en-GB" b="1" dirty="0"/>
              <a:t>activities</a:t>
            </a:r>
            <a:r>
              <a:rPr lang="en-GB" dirty="0"/>
              <a:t> or </a:t>
            </a:r>
            <a:r>
              <a:rPr lang="en-GB" b="1" dirty="0"/>
              <a:t>tasks</a:t>
            </a:r>
            <a:r>
              <a:rPr lang="en-GB" dirty="0"/>
              <a:t> they want to accomplish. Look at the examples here: "Customize the shoes," "Buy the shoes," "Manage my orders," "Get shoes delivered to my home." These are action-oriented, goal-driven activities from the user's perspective.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46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542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988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1592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4581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7132AB-2086-C53E-DD9E-F441FA75C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F881A-6C8D-4409-C324-B70EE1DBC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6EF894-B345-F9D0-A27F-EF6D1377DD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2EBE32-8438-3421-3070-747305E745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048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3C5E6-879A-B827-990C-211B8A9BA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779D5F-B708-0363-A095-6CD4D20112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7C08CB-DBF8-33C7-6422-F02A603661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EBF417-004D-73D7-E447-B388A30711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0241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7B7B2-74F3-6466-6138-28AD8F26D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0F3B97-6D5A-0B85-7F07-6CFCE32C27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A4D55D-9CA8-C617-2C1D-5CF36BEB3F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0CFC75-4663-9620-BBDF-A41ABB01D4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4353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54AE2-A10D-79FD-E57D-835E0C8FFF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DB8F77-3D4A-D19D-FC5B-30B414B146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55C770-BFEA-878C-6D6A-1BCF5920C2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Mad Mimi was a popular, Brooklyn-based email marketing platform launched in April 2008 by musician-turned-tech-founder </a:t>
            </a:r>
            <a:r>
              <a:rPr lang="en-GB" dirty="0">
                <a:effectLst/>
                <a:hlinkClick r:id="rId3"/>
              </a:rPr>
              <a:t>Gary Levitt</a:t>
            </a:r>
            <a:r>
              <a:rPr lang="en-GB" dirty="0">
                <a:effectLst/>
              </a:rPr>
              <a:t>, designed to make email marketing simple, affordable, and visually appealing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Created to fill a gap in the market for user-friendly, non-corporate-looking newsletters, it quickly gained popularity among small businesses and creatives.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369C1A-B1FB-EC14-5250-F2BD5FCFB8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9205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83EB22-5CD9-5CDC-50D2-723577AD78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A3F06E-615C-7491-35EB-F68DE29D90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CCDED3-79E3-4E3B-6116-4ECC1E623F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041B3C-0C0D-22DB-A70E-E08CB94B35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0345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1A47D-AA75-DBEB-4756-01EA698BB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DBEC08-6F8C-2869-7DFF-A1D48A38E7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B225DD-2198-0162-C814-6E2912A0E0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C82AC-FEDC-2B72-D817-773967EE4B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72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F721A-58D3-CE60-D297-B1969410D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D10E34-F4B6-51E7-4B2D-89A5BF54C4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90DF3C-EDBE-0ACA-0CB4-C375D4D829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7ACD2-49D6-A6B0-5FBF-1DFAA0A35F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041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5FC48-6259-D1E3-34C9-C82279115C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550435-8FF6-A2A4-7E9F-A6C93CF69E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96EA1C-F946-5B11-9A4C-3691A20FE9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0FE985-16E1-A913-6C4A-0047BDD003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2799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24756-26BC-E684-160F-BF3B53C47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283067-9E5F-52B3-6CFC-19EDCC1C1A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E02646-8B43-E8F6-3BAD-8199A2A628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FD97B-A821-C2EA-F86F-71E8536CC6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7875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9E9B09-88E5-6788-341A-5640D3B9E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705CF3-DD48-AB7A-B659-351E2C7F24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9BBD91-5C5A-7E2A-3314-8264CB85AF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AE5657-2E2D-DDDE-9AD3-8C455D4B84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3303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31545-536A-2D11-7EDF-9DE576AB3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78F9D8-F620-FDE6-1205-6715927D8C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2CEA07-2790-9036-E1D2-A683C25EB6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56F1F7-89CF-4A28-8F75-A178E51454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7370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ED384-E54A-613C-64F8-9608A0FC67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C33E1C-B4A2-A720-A661-CA90CE7B99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7EAE81-8AE0-1AA0-CECB-7052475C04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C8E200-0637-406B-AE17-C548CB49AE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1452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6C9CE2-E976-F736-3271-EC0F1C68C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8C9689-D2F0-1259-EE95-F4B3926A3C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7C356E-F840-1A02-D8E6-ECABF022BE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D38A67-F849-B46B-C83C-BB37474386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6357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AA3746-05B0-C368-2D5E-6FC53BB57F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B65EC6-AA39-05A9-5D46-6FA0C16886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E245CC-818B-BE10-B02E-7E75E2E48F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FBF68E-C746-013F-DE79-93C9FD52C4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39877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61EB5-2CF0-06C3-E33C-DBD7C7775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7C9E82-7D22-A057-5551-31E9408569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B4D7F1-9A5B-F025-8350-98812BB2EE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331B31-31E3-558D-000E-D66B39AEB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7946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9FE30-48A5-B91E-4709-A1A6B6E26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BD6C99-DC02-9ADC-CB61-875716049F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4505E7-AA88-C1AD-6847-727EE0390F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B4233-B378-A96F-B5D6-9852CCFCD3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7331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36D28-4544-6798-02A6-C2A9659E06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8170A1-D9C6-BCE1-D133-FBC6955607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822A75-85AC-903E-BA60-F59782938B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75CFF7-E8D6-38B4-DE1B-34C75A9EC6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6946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8A274-132F-D07D-01B0-F86A601F0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42B297-5046-DE30-0790-9611044404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D63A16-5E92-B904-9E60-80696F492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25E31-E0A2-628E-4036-4698CE1CEF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1299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BB70E-72AD-1837-9A22-8BC51CCBFC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8C3C86-FF10-0C95-7A11-D1F23196DA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DBE187-5B2C-5EE1-35E0-EA1EF719C4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C6588D-A34E-68E9-7C26-07E68F34B0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84368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0B28D-3B51-E70F-6CBE-C895D0D89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6BCAE6-6782-EDBC-22AB-CB04841E56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6E8C60-0741-97C1-FBD2-CE7F8DB810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990023-10CF-DAE0-D441-DD1FC17813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17215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51242-8DA6-776D-6A38-8C2B142D1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0EB9B6-2F11-29F4-3054-711C3D4C3C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F7C4A6-CA12-EE3A-30A9-2E30CDFE0E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B00840-2804-8080-ABE5-DE60214EEC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1595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6BF7DE-D8E9-2236-5EA5-3A3E18EEFD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21EB08-0245-F81D-7107-711F676D4F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BD5BBA-C852-2C81-21A9-15F1B949BC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EC8A94-9CF8-A5A0-31B0-04E6AF7DCD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26619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6C5BC-D707-7DCE-D320-D7BE2EF61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4C27C7-DFB8-1942-641B-4512343984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7506DA-089F-828A-4D88-8B757BBC67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456E92-D53D-A2A4-B404-F00E54FA5D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4000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41784-6C4A-9A26-33BE-CCDC691D7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C5235F-12CE-3095-D6B4-9DAECB898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BE949D-A9A9-2C69-321A-6D057D98C5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89FCB8-16BE-46C7-9A1C-E26250BF81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56501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C80230-AD62-65EE-C814-89C6208B7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00AB60-EBBE-E60F-71A0-4D15E35A3F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78794C-6E9E-C4AE-55C5-B7124B25BB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CDD892-7FB8-1B95-AEFE-ACC50EA3AA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8957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BD9CB-29E9-5470-71B1-78B15106B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5C7368-41BA-39DA-79D3-0B53179201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F1A120-CC2B-38A4-2828-3B6ED81880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999E3-5EBD-3508-9908-250EF1D840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436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975367-9C3A-2B14-DDEF-820EC51B6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3CDA75-343B-30F9-E398-C4EE027226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343C13-94E8-8E09-A164-3D03909EBF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5C745E-9456-8169-D753-17F844841E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09533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EE161-AD90-3B01-70DC-80FBE16B7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8ED28C-73BA-1809-CFF8-DD9DE015FF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16C061-44F5-64FD-52E4-73A8EDF5ED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4DE57-5948-ED2B-1804-8012A0FCB3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47464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FDBF8E-4FC3-07D5-2235-672760842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9D1A6E-595B-1432-8CDC-A29D428C13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C045DB-601B-DA4C-A7EF-9772F06EEC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F3774C-0EC1-12ED-B570-A032C3A813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87707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D8C53-C701-414E-971C-5050132FC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C12CFB-B9B2-26EA-FA5C-FB82006134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AF74D9-EE4E-79F3-CC48-3D1051EF49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4D467D-CCF1-E4D2-0E8F-DC927C5923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06608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F8A33-1ADA-E565-E569-9F36D35EA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567A75-E6AF-3B77-31ED-52FAE7E983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E56349-35AB-46DE-4971-9FC1548170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D022AF-A1BC-6197-1447-BBDD754617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25579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8CF72C-03F6-747F-19A5-2D5F4C5AB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E2180B-7214-C6EC-D42D-0446F74C63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5913D8-C49F-55A5-97EA-8AF38EC0C7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EE9EA-CDF8-1755-CDC0-5E1F82031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37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44D2A1-94DA-2370-B6E0-707CB3051DD1}"/>
              </a:ext>
            </a:extLst>
          </p:cNvPr>
          <p:cNvSpPr txBox="1"/>
          <p:nvPr/>
        </p:nvSpPr>
        <p:spPr>
          <a:xfrm>
            <a:off x="2208997" y="1780674"/>
            <a:ext cx="8373979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Software Engineering Principles and Practice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4800" b="1" dirty="0">
                <a:solidFill>
                  <a:schemeClr val="bg1"/>
                </a:solidFill>
              </a:rPr>
              <a:t>Requirements Analysis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Part 2 – User Stories Mapping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Requirements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Story Mapping</a:t>
            </a:r>
          </a:p>
          <a:p>
            <a:r>
              <a:rPr lang="en-GB" dirty="0"/>
              <a:t>Steps 1 to 6</a:t>
            </a:r>
          </a:p>
          <a:p>
            <a:r>
              <a:rPr lang="en-GB" dirty="0"/>
              <a:t>Real world example User Story Mapping</a:t>
            </a:r>
          </a:p>
          <a:p>
            <a:r>
              <a:rPr lang="en-GB"/>
              <a:t>Releasing software the Agile 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434F8-97DA-F4A6-66D5-5EBB800FFD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Related image">
            <a:extLst>
              <a:ext uri="{FF2B5EF4-FFF2-40B4-BE49-F238E27FC236}">
                <a16:creationId xmlns:a16="http://schemas.microsoft.com/office/drawing/2014/main" id="{FD243A16-51DE-0455-898D-4944C10AD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777173"/>
            <a:ext cx="5972175" cy="597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43B9A6F-CB5F-95F8-B516-1646748D3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Software Development Life Cycle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E457B1D-086F-3587-11F5-33D61F51A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78544"/>
            <a:ext cx="5737780" cy="4740370"/>
          </a:xfrm>
        </p:spPr>
        <p:txBody>
          <a:bodyPr>
            <a:normAutofit/>
          </a:bodyPr>
          <a:lstStyle/>
          <a:p>
            <a:r>
              <a:rPr lang="en-GB" altLang="en-US" dirty="0"/>
              <a:t>aka Software Development Process</a:t>
            </a:r>
          </a:p>
          <a:p>
            <a:r>
              <a:rPr lang="en-GB" altLang="en-US" b="1" dirty="0"/>
              <a:t>Planning</a:t>
            </a:r>
            <a:r>
              <a:rPr lang="en-GB" altLang="en-US" dirty="0"/>
              <a:t> for the quality assurance requirements and identification of the risks associated with the project</a:t>
            </a:r>
          </a:p>
          <a:p>
            <a:r>
              <a:rPr lang="en-GB" altLang="en-US" dirty="0"/>
              <a:t>Requirements </a:t>
            </a:r>
            <a:r>
              <a:rPr lang="en-GB" altLang="en-US" b="1" dirty="0"/>
              <a:t>analysis</a:t>
            </a:r>
            <a:r>
              <a:rPr lang="en-GB" altLang="en-US" dirty="0"/>
              <a:t> is done to clearly define and document the product requirements and get them approved from the customer or the market analysts – </a:t>
            </a:r>
            <a:r>
              <a:rPr lang="en-GB" altLang="en-US" b="1" dirty="0">
                <a:solidFill>
                  <a:srgbClr val="FF0000"/>
                </a:solidFill>
              </a:rPr>
              <a:t>the most important step</a:t>
            </a:r>
          </a:p>
          <a:p>
            <a:pPr marL="566737" lvl="1" indent="0">
              <a:defRPr/>
            </a:pPr>
            <a:endParaRPr lang="en-GB" sz="2800" b="1" dirty="0"/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B9FCE3CC-3F28-C640-8872-107F21C927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9862" y="4379312"/>
            <a:ext cx="2562225" cy="2298700"/>
          </a:xfrm>
          <a:prstGeom prst="rect">
            <a:avLst/>
          </a:prstGeom>
          <a:noFill/>
          <a:ln w="63500" algn="ctr">
            <a:solidFill>
              <a:srgbClr val="FF00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234179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509A1-ED1F-A5C7-7E53-03474F151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CFC696-9108-D85B-7592-FC355D2E1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solidFill>
            <a:srgbClr val="92D050"/>
          </a:solidFill>
        </p:spPr>
        <p:txBody>
          <a:bodyPr anchor="ctr">
            <a:normAutofit/>
          </a:bodyPr>
          <a:lstStyle/>
          <a:p>
            <a:r>
              <a:rPr lang="en-GB" b="1" dirty="0"/>
              <a:t>Story Maps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008A417-76E6-DE17-D374-38A131C07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040" y="2298660"/>
            <a:ext cx="4875433" cy="3379060"/>
          </a:xfrm>
        </p:spPr>
        <p:txBody>
          <a:bodyPr>
            <a:normAutofit/>
          </a:bodyPr>
          <a:lstStyle/>
          <a:p>
            <a:r>
              <a:rPr lang="en-GB" altLang="en-US" dirty="0"/>
              <a:t>Story maps are for breaking down big stories as you tell them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F6EF0A-91D8-B9EF-F1E9-126208FE35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89" r="5289"/>
          <a:stretch/>
        </p:blipFill>
        <p:spPr>
          <a:xfrm>
            <a:off x="5345334" y="1690688"/>
            <a:ext cx="6203029" cy="4006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916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36F11-5C22-4BF8-74B7-4AEB4A5C6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65EE3E-D5F5-27E7-EE0A-8348ED207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1: Define the main 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6F771-3151-E1B7-0B2E-228DDB5F9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26507"/>
            <a:ext cx="11481847" cy="3375051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We need to </a:t>
            </a:r>
            <a:r>
              <a:rPr lang="en-GB" altLang="en-US" sz="3200" b="1" dirty="0"/>
              <a:t>understand what our product does</a:t>
            </a:r>
            <a:r>
              <a:rPr lang="en-GB" altLang="en-US" sz="3200" dirty="0"/>
              <a:t>, or more importantly </a:t>
            </a:r>
            <a:r>
              <a:rPr lang="en-GB" altLang="en-US" sz="3200" b="1" dirty="0"/>
              <a:t>what kind of problems it solves</a:t>
            </a:r>
            <a:r>
              <a:rPr lang="en-GB" altLang="en-US" sz="3200" dirty="0"/>
              <a:t>.</a:t>
            </a:r>
          </a:p>
          <a:p>
            <a:r>
              <a:rPr lang="en-GB" altLang="en-US" sz="3200" dirty="0"/>
              <a:t>Here we need to define the </a:t>
            </a:r>
            <a:r>
              <a:rPr lang="en-GB" altLang="en-US" sz="3200" b="1" dirty="0"/>
              <a:t>main goal, which must be fulfilled to satisfy the customer</a:t>
            </a:r>
            <a:r>
              <a:rPr lang="en-GB" altLang="en-US" sz="3200" dirty="0"/>
              <a:t>. </a:t>
            </a: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EE75212B-BC9F-DE18-6AA2-C8E0BD2E1C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0564" y="5741255"/>
            <a:ext cx="674838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400" dirty="0">
                <a:solidFill>
                  <a:srgbClr val="FFC000"/>
                </a:solidFill>
              </a:rPr>
              <a:t>https://www.cayenneapps.com/blog/2014/11/25/5-steps-to-building-minimum-viable-product-with-story-mapping/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17AEFC2-A55E-F1F7-FDDC-763C60F04A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094" y="4262159"/>
            <a:ext cx="8405812" cy="7905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1310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5A5737-4646-7DE5-9B33-2E4D7C262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80C1A2-CFCF-A054-92B9-D21430382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2: Define the main flow (Activities)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34AE8-F3E4-89B1-B1B4-9B1401A92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9"/>
            <a:ext cx="11481846" cy="3710870"/>
          </a:xfrm>
        </p:spPr>
        <p:txBody>
          <a:bodyPr>
            <a:normAutofit/>
          </a:bodyPr>
          <a:lstStyle/>
          <a:p>
            <a:r>
              <a:rPr lang="en-GB" altLang="en-US" dirty="0"/>
              <a:t>The rule here is: to think less about particular features and to think more about user activities such as:</a:t>
            </a:r>
          </a:p>
          <a:p>
            <a:pPr lvl="1"/>
            <a:r>
              <a:rPr lang="en-GB" altLang="en-US" dirty="0"/>
              <a:t>“Customise the shoes”</a:t>
            </a:r>
          </a:p>
          <a:p>
            <a:pPr lvl="1"/>
            <a:r>
              <a:rPr lang="en-GB" altLang="en-US" dirty="0"/>
              <a:t>“Buy the shoes”</a:t>
            </a:r>
          </a:p>
          <a:p>
            <a:pPr lvl="1"/>
            <a:r>
              <a:rPr lang="en-GB" altLang="en-US" dirty="0"/>
              <a:t>“Manage my orders”</a:t>
            </a:r>
          </a:p>
          <a:p>
            <a:pPr lvl="1"/>
            <a:r>
              <a:rPr lang="en-GB" altLang="en-US" dirty="0"/>
              <a:t>“Get shoes delivered to my home”. </a:t>
            </a:r>
          </a:p>
          <a:p>
            <a:r>
              <a:rPr lang="en-GB" altLang="en-US" dirty="0"/>
              <a:t>All these activities, when combined, define a process in which the majority of users will (probably!) use our product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D0B0F5-B539-6CCF-F4C3-B930A6D529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6821" y="5076571"/>
            <a:ext cx="7532566" cy="15755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6334EFF-9F76-B0BA-F4D7-4BB6C2758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825485"/>
            <a:ext cx="5352752" cy="7742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70739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7AEC1-8314-5DEC-8BED-861BFE4ED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9747587-95A2-11BE-D65C-DC2CF43399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095" y="4188630"/>
            <a:ext cx="6901044" cy="160500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6EBA092-6D89-D679-E0CF-5037C4A2B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3: Add more detail with user tasks (Backbone)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0896D-8278-350F-2343-6AB2AAC71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9"/>
            <a:ext cx="11481847" cy="4026056"/>
          </a:xfrm>
        </p:spPr>
        <p:txBody>
          <a:bodyPr>
            <a:normAutofit fontScale="92500"/>
          </a:bodyPr>
          <a:lstStyle/>
          <a:p>
            <a:r>
              <a:rPr lang="en-GB" dirty="0"/>
              <a:t>Look at each stage of the process and add more detail by considering tasks performed by users when performing an activity </a:t>
            </a:r>
          </a:p>
          <a:p>
            <a:r>
              <a:rPr lang="en-GB" dirty="0"/>
              <a:t>The list of tasks may look much like this:</a:t>
            </a:r>
          </a:p>
          <a:p>
            <a:pPr lvl="1"/>
            <a:r>
              <a:rPr lang="en-GB" sz="2800" b="1" dirty="0"/>
              <a:t>User Activity: </a:t>
            </a:r>
            <a:r>
              <a:rPr lang="en-GB" sz="2800" dirty="0"/>
              <a:t>Customize the shoes</a:t>
            </a:r>
          </a:p>
          <a:p>
            <a:pPr lvl="2"/>
            <a:r>
              <a:rPr lang="en-GB" sz="2400" b="1" dirty="0"/>
              <a:t>User Tasks: </a:t>
            </a:r>
            <a:r>
              <a:rPr lang="en-GB" sz="2400" dirty="0"/>
              <a:t>”choose shoe options”, “generate a 3D preview of the customized shoe”, “save your customized shoe for later”, “share your shoe project with a friend”…</a:t>
            </a:r>
          </a:p>
          <a:p>
            <a:pPr lvl="1"/>
            <a:r>
              <a:rPr lang="en-GB" sz="2800" b="1" dirty="0"/>
              <a:t>User Activity: </a:t>
            </a:r>
            <a:r>
              <a:rPr lang="en-GB" sz="2800" dirty="0"/>
              <a:t>Buy the shoes</a:t>
            </a:r>
          </a:p>
          <a:p>
            <a:pPr lvl="2"/>
            <a:r>
              <a:rPr lang="en-GB" sz="2400" b="1" dirty="0"/>
              <a:t>User Tasks: ”</a:t>
            </a:r>
            <a:r>
              <a:rPr lang="en-GB" sz="2400" dirty="0"/>
              <a:t>use a coupon code”,</a:t>
            </a:r>
          </a:p>
          <a:p>
            <a:pPr marL="914400" lvl="2" indent="0">
              <a:buNone/>
            </a:pPr>
            <a:r>
              <a:rPr lang="en-GB" sz="2400" dirty="0"/>
              <a:t>   “choose a payment method”,</a:t>
            </a:r>
          </a:p>
          <a:p>
            <a:pPr marL="914400" lvl="2" indent="0">
              <a:buNone/>
            </a:pPr>
            <a:r>
              <a:rPr lang="en-GB" sz="2400" dirty="0"/>
              <a:t>    … and so on.</a:t>
            </a:r>
          </a:p>
        </p:txBody>
      </p:sp>
    </p:spTree>
    <p:extLst>
      <p:ext uri="{BB962C8B-B14F-4D97-AF65-F5344CB8AC3E}">
        <p14:creationId xmlns:p14="http://schemas.microsoft.com/office/powerpoint/2010/main" val="586374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163AA-6C38-CBC7-1BF5-0A554A093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10CF99-E7FA-35E6-D096-A1C64B847B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4184"/>
          <a:stretch>
            <a:fillRect/>
          </a:stretch>
        </p:blipFill>
        <p:spPr>
          <a:xfrm>
            <a:off x="4600354" y="5532438"/>
            <a:ext cx="7517557" cy="1325562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ECF5E3B-3A13-6892-233B-CF8B8380A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Tips for activities and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79400-EC37-BBD2-D78F-675C276DC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5520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Using short verb phrases on each card that describe what each type of user wants to do.</a:t>
            </a:r>
          </a:p>
          <a:p>
            <a:pPr lvl="1"/>
            <a:r>
              <a:rPr lang="en-GB" dirty="0"/>
              <a:t>This helps tell the story….</a:t>
            </a:r>
            <a:br>
              <a:rPr lang="en-GB" dirty="0"/>
            </a:br>
            <a:r>
              <a:rPr lang="en-GB" dirty="0"/>
              <a:t>…the customer would customise the shoes, then the customer would buy the shoes, then the customer would manage their orders and then the customer would receive their orders. </a:t>
            </a:r>
          </a:p>
          <a:p>
            <a:r>
              <a:rPr lang="en-GB" dirty="0"/>
              <a:t>Likewise, for the User Tasks…..</a:t>
            </a:r>
          </a:p>
          <a:p>
            <a:pPr lvl="1"/>
            <a:r>
              <a:rPr lang="en-GB" dirty="0"/>
              <a:t>The customer would customise the shoes.</a:t>
            </a:r>
          </a:p>
          <a:p>
            <a:pPr lvl="1"/>
            <a:r>
              <a:rPr lang="en-GB" dirty="0"/>
              <a:t>To do that the they choose the shoe options they desire, then generate a 3D preview of the customised shoe, then save the customised options for later and then share the customised shoe with a friend.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E35F6-6320-87D4-1D49-0E0FE5DDA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FADEF4-7444-9585-6A8C-991A1433E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4: Break down the tasks into user stories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BB9EE5-167C-D745-4389-A34E044D0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833781" cy="4053978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sz="4000" dirty="0"/>
              <a:t>Start breaking down the details of each User Task</a:t>
            </a:r>
          </a:p>
          <a:p>
            <a:r>
              <a:rPr lang="en-GB" altLang="en-US" sz="4000" dirty="0"/>
              <a:t>Ask the following questions about each task:</a:t>
            </a:r>
          </a:p>
          <a:p>
            <a:pPr lvl="1"/>
            <a:r>
              <a:rPr lang="en-GB" altLang="en-US" sz="3100" dirty="0"/>
              <a:t>What are the specific things the user does here?</a:t>
            </a:r>
          </a:p>
          <a:p>
            <a:pPr lvl="1"/>
            <a:r>
              <a:rPr lang="en-GB" altLang="en-US" sz="3100" dirty="0"/>
              <a:t>What are the alternative things they could do here?</a:t>
            </a:r>
          </a:p>
          <a:p>
            <a:pPr lvl="1"/>
            <a:r>
              <a:rPr lang="en-GB" altLang="en-US" sz="3100" dirty="0"/>
              <a:t>What would make it really cool?</a:t>
            </a:r>
          </a:p>
          <a:p>
            <a:pPr lvl="1"/>
            <a:r>
              <a:rPr lang="en-GB" altLang="en-US" sz="3100" dirty="0"/>
              <a:t>What happens when things go wrong?</a:t>
            </a:r>
          </a:p>
          <a:p>
            <a:r>
              <a:rPr lang="en-GB" altLang="en-US" sz="4000" dirty="0"/>
              <a:t>Fill the detail by adding user stories to each user task.</a:t>
            </a:r>
          </a:p>
          <a:p>
            <a:r>
              <a:rPr lang="en-GB" altLang="en-US" sz="4000" dirty="0"/>
              <a:t>It might look like this: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altLang="en-US" sz="3100" b="1" dirty="0"/>
              <a:t>User Task: </a:t>
            </a:r>
            <a:r>
              <a:rPr lang="en-GB" altLang="en-US" sz="3100" i="1" dirty="0"/>
              <a:t>Choose shoe options</a:t>
            </a:r>
            <a:r>
              <a:rPr lang="en-GB" altLang="en-US" sz="3100" b="1" i="1" dirty="0"/>
              <a:t> </a:t>
            </a:r>
            <a:br>
              <a:rPr lang="en-GB" altLang="en-US" sz="3100" b="1" dirty="0"/>
            </a:br>
            <a:r>
              <a:rPr lang="en-GB" altLang="en-US" sz="3100" b="1" dirty="0"/>
              <a:t>User Stories: </a:t>
            </a:r>
            <a:r>
              <a:rPr lang="en-GB" altLang="en-US" sz="3100" dirty="0"/>
              <a:t>’choose a colour’, ‘choose basic shape’, ‘choose a heel type’, ‘choose a fabric’, etc.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altLang="en-US" sz="3100" b="1" dirty="0"/>
              <a:t>User Task: </a:t>
            </a:r>
            <a:r>
              <a:rPr lang="en-GB" altLang="en-US" sz="3100" i="1" dirty="0"/>
              <a:t>Choose a payment method</a:t>
            </a:r>
            <a:br>
              <a:rPr lang="en-GB" altLang="en-US" sz="3100" i="1" dirty="0"/>
            </a:br>
            <a:r>
              <a:rPr lang="en-GB" altLang="en-US" sz="3100" b="1" dirty="0"/>
              <a:t>User Stories: </a:t>
            </a:r>
            <a:r>
              <a:rPr lang="en-GB" altLang="en-US" sz="3100" dirty="0"/>
              <a:t>’pay with Credit Card’, ‘pay with PayPal’, ‘pay with Google Wallet’, etc.</a:t>
            </a:r>
          </a:p>
          <a:p>
            <a:endParaRPr lang="en-GB" dirty="0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2ACD413F-4E77-3F96-A8DC-DB77DCD4CD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159" y="5815824"/>
            <a:ext cx="6688137" cy="923925"/>
          </a:xfrm>
          <a:prstGeom prst="rect">
            <a:avLst/>
          </a:prstGeom>
          <a:noFill/>
          <a:ln w="2857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C000"/>
                </a:solidFill>
              </a:rPr>
              <a:t>Remember: The user stories should be written in the format…..</a:t>
            </a:r>
            <a:br>
              <a:rPr kumimoji="0" lang="en-GB" altLang="en-US" sz="1800" dirty="0">
                <a:solidFill>
                  <a:srgbClr val="FFC000"/>
                </a:solidFill>
              </a:rPr>
            </a:br>
            <a:r>
              <a:rPr kumimoji="0" lang="en-GB" altLang="en-US" sz="1800" dirty="0">
                <a:solidFill>
                  <a:srgbClr val="FFC000"/>
                </a:solidFill>
              </a:rPr>
              <a:t>“</a:t>
            </a:r>
            <a:r>
              <a:rPr kumimoji="0" lang="en-GB" altLang="en-US" sz="1800" b="1" dirty="0">
                <a:solidFill>
                  <a:srgbClr val="FFC000"/>
                </a:solidFill>
              </a:rPr>
              <a:t>As a</a:t>
            </a:r>
            <a:r>
              <a:rPr kumimoji="0" lang="en-GB" altLang="en-US" sz="1800" dirty="0">
                <a:solidFill>
                  <a:srgbClr val="FFC000"/>
                </a:solidFill>
              </a:rPr>
              <a:t> customer </a:t>
            </a:r>
            <a:r>
              <a:rPr kumimoji="0" lang="en-GB" altLang="en-US" sz="1800" b="1" dirty="0">
                <a:solidFill>
                  <a:srgbClr val="FFC000"/>
                </a:solidFill>
              </a:rPr>
              <a:t>I want </a:t>
            </a:r>
            <a:r>
              <a:rPr kumimoji="0" lang="en-GB" altLang="en-US" sz="1800" dirty="0">
                <a:solidFill>
                  <a:srgbClr val="FFC000"/>
                </a:solidFill>
              </a:rPr>
              <a:t>to pay with a credit card </a:t>
            </a:r>
            <a:r>
              <a:rPr kumimoji="0" lang="en-GB" altLang="en-US" sz="1800" b="1" dirty="0">
                <a:solidFill>
                  <a:srgbClr val="FFC000"/>
                </a:solidFill>
              </a:rPr>
              <a:t>so that </a:t>
            </a:r>
            <a:r>
              <a:rPr kumimoji="0" lang="en-GB" altLang="en-US" sz="1800" dirty="0">
                <a:solidFill>
                  <a:srgbClr val="FFC000"/>
                </a:solidFill>
              </a:rPr>
              <a:t>I can purchase the shoes”</a:t>
            </a:r>
          </a:p>
        </p:txBody>
      </p:sp>
    </p:spTree>
    <p:extLst>
      <p:ext uri="{BB962C8B-B14F-4D97-AF65-F5344CB8AC3E}">
        <p14:creationId xmlns:p14="http://schemas.microsoft.com/office/powerpoint/2010/main" val="4179141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68088-66A9-17EF-2A6C-A213FE84D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AE3EF8-0092-EBB6-6CB1-07EE4DB23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5: Prioritise the User Stories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C19CEF-258F-C029-C3DB-CD81C847670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6" y="1690688"/>
            <a:ext cx="5735358" cy="2066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dirty="0"/>
              <a:t>Prioritise the user stories in each column</a:t>
            </a:r>
          </a:p>
          <a:p>
            <a:r>
              <a:rPr lang="en-GB" altLang="en-US" dirty="0"/>
              <a:t>Think </a:t>
            </a:r>
            <a:r>
              <a:rPr lang="en-GB" altLang="en-US" i="1" dirty="0" err="1"/>
              <a:t>MoSCoW</a:t>
            </a:r>
            <a:r>
              <a:rPr lang="en-GB" altLang="en-US" dirty="0"/>
              <a:t> !!</a:t>
            </a:r>
            <a:endParaRPr lang="en-GB" altLang="en-US" i="1" dirty="0"/>
          </a:p>
          <a:p>
            <a:pPr marL="0" indent="0" algn="ctr">
              <a:buFont typeface="Monotype Sorts" pitchFamily="2" charset="2"/>
              <a:buNone/>
              <a:defRPr/>
            </a:pPr>
            <a:endParaRPr lang="en-GB" altLang="en-US" sz="4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7FC5736-D01A-F94E-0662-9B7737E6A8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6641" y="367020"/>
            <a:ext cx="5735359" cy="532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965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57D34-1375-93F8-778B-31A2C9F16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64D4BF-3F20-9A94-5CC6-79DF033C1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6: Define the MVP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39186A-0925-D2D5-D4B7-7D3D3572A63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6" y="1624848"/>
            <a:ext cx="7216284" cy="46961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b="1" dirty="0"/>
              <a:t>Walking Skeleton</a:t>
            </a:r>
            <a:r>
              <a:rPr lang="en-GB" altLang="en-US" dirty="0"/>
              <a:t>: This is the smallest possible representation of a working product</a:t>
            </a:r>
            <a:r>
              <a:rPr lang="en-GB" altLang="en-US" dirty="0">
                <a:sym typeface="Wingdings" panose="05000000000000000000" pitchFamily="2" charset="2"/>
              </a:rPr>
              <a:t> </a:t>
            </a:r>
            <a:r>
              <a:rPr lang="en-GB" altLang="en-US" dirty="0"/>
              <a:t>the first thing to build.</a:t>
            </a:r>
          </a:p>
          <a:p>
            <a:r>
              <a:rPr lang="en-GB" altLang="en-US" dirty="0"/>
              <a:t>Typically, the Minimum Viable Product (MVP) and the Walking Skeleton are not the same thing. </a:t>
            </a:r>
          </a:p>
          <a:p>
            <a:pPr lvl="1"/>
            <a:r>
              <a:rPr lang="en-GB" altLang="en-US" dirty="0"/>
              <a:t>Separate the features which are </a:t>
            </a:r>
            <a:r>
              <a:rPr lang="en-GB" altLang="en-US" b="1" dirty="0"/>
              <a:t>“must-have” </a:t>
            </a:r>
            <a:r>
              <a:rPr lang="en-GB" altLang="en-US" dirty="0"/>
              <a:t>and </a:t>
            </a:r>
            <a:r>
              <a:rPr lang="en-GB" altLang="en-US" b="1" dirty="0"/>
              <a:t>“nice-to-have” </a:t>
            </a:r>
          </a:p>
          <a:p>
            <a:r>
              <a:rPr lang="en-GB" altLang="en-US" dirty="0"/>
              <a:t>Identify the </a:t>
            </a:r>
            <a:r>
              <a:rPr lang="en-GB" altLang="en-US" b="1" dirty="0"/>
              <a:t>“must have” </a:t>
            </a:r>
            <a:r>
              <a:rPr lang="en-GB" altLang="en-US" dirty="0"/>
              <a:t>user stories to form the MVP</a:t>
            </a:r>
          </a:p>
          <a:p>
            <a:pPr>
              <a:defRPr/>
            </a:pPr>
            <a:endParaRPr lang="en-GB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2A65874-D82E-227F-D501-44CDE70DA3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0299" y="2445869"/>
            <a:ext cx="4813979" cy="327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7237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4D8759-4AC3-1CCA-336F-231C45B18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7A4094-961C-D6BF-7D7C-31042E70C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Tips for User Stories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7B3554-8BF3-2711-FB1E-9DA59C418D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5600" y="1960706"/>
            <a:ext cx="11480800" cy="25822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dirty="0"/>
              <a:t>Always try to go right on the map and not down</a:t>
            </a:r>
          </a:p>
          <a:p>
            <a:pPr>
              <a:defRPr/>
            </a:pPr>
            <a:r>
              <a:rPr lang="en-GB" altLang="en-US" dirty="0"/>
              <a:t>Address the most basic needs of the users first.</a:t>
            </a:r>
          </a:p>
          <a:p>
            <a:pPr>
              <a:defRPr/>
            </a:pPr>
            <a:r>
              <a:rPr lang="en-GB" altLang="en-US" dirty="0"/>
              <a:t>Then we can always build the most basic MVP, and show it to the customer more quickly</a:t>
            </a:r>
          </a:p>
          <a:p>
            <a:pPr marL="0" indent="0" algn="ctr">
              <a:buFont typeface="Monotype Sorts" pitchFamily="2" charset="2"/>
              <a:buNone/>
              <a:defRPr/>
            </a:pPr>
            <a:endParaRPr lang="en-GB" altLang="en-US" sz="4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1BBE74-0714-3816-F65C-D83E629F5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6718" y="117539"/>
            <a:ext cx="2109733" cy="281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8425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C22BB-53C9-0F82-D101-A27CAE1AE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B0AEBC-D73D-EA27-6EEF-E5D50F3D9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10" name="Picture 3">
            <a:extLst>
              <a:ext uri="{FF2B5EF4-FFF2-40B4-BE49-F238E27FC236}">
                <a16:creationId xmlns:a16="http://schemas.microsoft.com/office/drawing/2014/main" id="{97D112B3-CCD2-24E9-467C-7367AAA5F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438" y="1304811"/>
            <a:ext cx="8619724" cy="4367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7057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EA719C-B4A9-79E8-973D-6E097E4A8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A56AB4-3A17-7B2E-17BC-276895621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10" name="Picture 3">
            <a:extLst>
              <a:ext uri="{FF2B5EF4-FFF2-40B4-BE49-F238E27FC236}">
                <a16:creationId xmlns:a16="http://schemas.microsoft.com/office/drawing/2014/main" id="{075BB497-1F4C-3B58-6FE0-4C6F21591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438" y="1304811"/>
            <a:ext cx="8619724" cy="4367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CAFB26D-81A1-DB23-6A44-2B07D9AEF9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5825" y="1304811"/>
            <a:ext cx="2446337" cy="1385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Gary Levitt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owner of Mad Mimi</a:t>
            </a:r>
          </a:p>
        </p:txBody>
      </p:sp>
      <p:sp>
        <p:nvSpPr>
          <p:cNvPr id="3" name="Down Arrow 2">
            <a:extLst>
              <a:ext uri="{FF2B5EF4-FFF2-40B4-BE49-F238E27FC236}">
                <a16:creationId xmlns:a16="http://schemas.microsoft.com/office/drawing/2014/main" id="{9798534E-5CD9-485C-9CC7-F29FB80A989D}"/>
              </a:ext>
            </a:extLst>
          </p:cNvPr>
          <p:cNvSpPr>
            <a:spLocks noChangeArrowheads="1"/>
          </p:cNvSpPr>
          <p:nvPr/>
        </p:nvSpPr>
        <p:spPr bwMode="auto">
          <a:xfrm rot="4477976">
            <a:off x="6228975" y="774586"/>
            <a:ext cx="585787" cy="2274887"/>
          </a:xfrm>
          <a:prstGeom prst="downArrow">
            <a:avLst>
              <a:gd name="adj1" fmla="val 50000"/>
              <a:gd name="adj2" fmla="val 4991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2209530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AC36D-7656-6D51-2296-C2F8199D4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38158B-3433-0FA9-AEFA-D27D30980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10" name="Picture 3">
            <a:extLst>
              <a:ext uri="{FF2B5EF4-FFF2-40B4-BE49-F238E27FC236}">
                <a16:creationId xmlns:a16="http://schemas.microsoft.com/office/drawing/2014/main" id="{0CBD7E75-F9C7-8A18-4FEA-71C54C8DA2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438" y="1304811"/>
            <a:ext cx="8619724" cy="4367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 descr="image with no caption">
            <a:extLst>
              <a:ext uri="{FF2B5EF4-FFF2-40B4-BE49-F238E27FC236}">
                <a16:creationId xmlns:a16="http://schemas.microsoft.com/office/drawing/2014/main" id="{20F26E7E-63B1-1D00-27F8-3FF1EB3141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37" y="1757070"/>
            <a:ext cx="6794782" cy="3003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FB94CE-FCEC-BCF8-3883-B8B237B8FF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5825" y="1304811"/>
            <a:ext cx="2446337" cy="1385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Gary Levitt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owner of Mad Mimi</a:t>
            </a:r>
          </a:p>
        </p:txBody>
      </p:sp>
      <p:sp>
        <p:nvSpPr>
          <p:cNvPr id="3" name="Down Arrow 2">
            <a:extLst>
              <a:ext uri="{FF2B5EF4-FFF2-40B4-BE49-F238E27FC236}">
                <a16:creationId xmlns:a16="http://schemas.microsoft.com/office/drawing/2014/main" id="{CCA162E4-340F-FFE1-0B2F-229A8781D8AB}"/>
              </a:ext>
            </a:extLst>
          </p:cNvPr>
          <p:cNvSpPr>
            <a:spLocks noChangeArrowheads="1"/>
          </p:cNvSpPr>
          <p:nvPr/>
        </p:nvSpPr>
        <p:spPr bwMode="auto">
          <a:xfrm rot="4477976">
            <a:off x="6228975" y="774586"/>
            <a:ext cx="585787" cy="2274887"/>
          </a:xfrm>
          <a:prstGeom prst="downArrow">
            <a:avLst>
              <a:gd name="adj1" fmla="val 50000"/>
              <a:gd name="adj2" fmla="val 4991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1540152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1481E-6 L 0.20347 0.01065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74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31954-7CA4-5578-4A06-6D2F1C8A5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17CAF9-1F7E-34C4-3BE6-FEE763CE0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EF40874-10C2-C5BC-6912-E1679B6E4F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06476" y="1382070"/>
            <a:ext cx="7877567" cy="527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7530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69214F-9931-4B7E-D43B-93308FAE7B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AFED8F-F229-ED6A-C6D7-0F63885D6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533AB448-20B0-D5A8-2365-93DF96DC1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81" y="1354513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384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71F44E-8C10-90C0-616B-4295BC34B8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75F9E6-C78F-4958-CFE6-288C49598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E5EEBAAD-9347-929B-0B9F-17FFFCD95A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81" y="1354513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image with no caption">
            <a:extLst>
              <a:ext uri="{FF2B5EF4-FFF2-40B4-BE49-F238E27FC236}">
                <a16:creationId xmlns:a16="http://schemas.microsoft.com/office/drawing/2014/main" id="{17019F29-7DE4-9019-9DAA-9D5F1865F1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81" y="1763713"/>
            <a:ext cx="8442325" cy="3445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69914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0FD13-DB31-2F65-2867-9A0A35C8DB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0E8D23-0585-5D16-9AF8-01D271B43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63116A98-8F49-58D9-679A-4EBEE40769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81" y="1354513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image with no caption">
            <a:extLst>
              <a:ext uri="{FF2B5EF4-FFF2-40B4-BE49-F238E27FC236}">
                <a16:creationId xmlns:a16="http://schemas.microsoft.com/office/drawing/2014/main" id="{F9F4F4C8-F2FE-C5F0-7150-67EE4B3C56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81" y="1763713"/>
            <a:ext cx="8442325" cy="3445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7ABFE3F3-C4A4-46A6-0152-0797098793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8923" y="4964722"/>
            <a:ext cx="4422352" cy="92353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“</a:t>
            </a:r>
            <a:r>
              <a:rPr kumimoji="0" lang="en-GB" altLang="en-US" sz="1800" i="1" dirty="0"/>
              <a:t>Start telling the story of a day in the life of a user. First they would do this, and then this, and so on and so on</a:t>
            </a:r>
            <a:r>
              <a:rPr kumimoji="0" lang="en-GB" altLang="en-US" sz="1800" dirty="0"/>
              <a:t>”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294C50DC-EF1F-078A-7DD2-368C4A26E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0527" y="5979151"/>
            <a:ext cx="4422352" cy="64647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“</a:t>
            </a:r>
            <a:r>
              <a:rPr kumimoji="0" lang="en-GB" altLang="en-US" sz="1800" i="1" dirty="0"/>
              <a:t>Mapping your story helps you find holes in your thinking</a:t>
            </a:r>
            <a:r>
              <a:rPr kumimoji="0" lang="en-GB" altLang="en-US" sz="1800" dirty="0"/>
              <a:t>”</a:t>
            </a: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28AC7D0B-3856-A137-509A-351E62DD96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6535" y="1620049"/>
            <a:ext cx="4422352" cy="64647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“</a:t>
            </a:r>
            <a:r>
              <a:rPr kumimoji="0" lang="en-GB" altLang="en-US" sz="1800" i="1" dirty="0"/>
              <a:t>Focus on the breadth of the story before diving into the detail</a:t>
            </a:r>
            <a:r>
              <a:rPr kumimoji="0" lang="en-GB" altLang="en-US" sz="18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730652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EE4CDD-1ADD-3EFA-AEB4-2C600A1C66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29B000-94FA-5891-5266-251442F23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45C15C88-AEED-F3EE-D6E3-71FD36D5F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81" y="1354513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image with no caption">
            <a:extLst>
              <a:ext uri="{FF2B5EF4-FFF2-40B4-BE49-F238E27FC236}">
                <a16:creationId xmlns:a16="http://schemas.microsoft.com/office/drawing/2014/main" id="{02917CC9-1374-A96E-9293-2F9038A182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81" y="1763713"/>
            <a:ext cx="8442325" cy="3445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1AA1EA24-41F3-35E3-A948-AEC01A4BCE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8923" y="4964722"/>
            <a:ext cx="4422352" cy="92353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“</a:t>
            </a:r>
            <a:r>
              <a:rPr kumimoji="0" lang="en-GB" altLang="en-US" sz="1800" i="1" dirty="0"/>
              <a:t>Start telling the story of a day in the life of a user. First they would do this, and then this, and so on and so on</a:t>
            </a:r>
            <a:r>
              <a:rPr kumimoji="0" lang="en-GB" altLang="en-US" sz="1800" dirty="0"/>
              <a:t>”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69FFBFC8-6E57-E05B-7650-04CF29033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0527" y="5979151"/>
            <a:ext cx="4422352" cy="64647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“</a:t>
            </a:r>
            <a:r>
              <a:rPr kumimoji="0" lang="en-GB" altLang="en-US" sz="1800" i="1" dirty="0"/>
              <a:t>Mapping your story helps you find holes in your thinking</a:t>
            </a:r>
            <a:r>
              <a:rPr kumimoji="0" lang="en-GB" altLang="en-US" sz="1800" dirty="0"/>
              <a:t>”</a:t>
            </a: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F501B3AC-5647-178C-E839-664454F339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6535" y="1620049"/>
            <a:ext cx="4422352" cy="64647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“</a:t>
            </a:r>
            <a:r>
              <a:rPr kumimoji="0" lang="en-GB" altLang="en-US" sz="1800" i="1" dirty="0"/>
              <a:t>Focus on the breadth of the story before diving into the detail</a:t>
            </a:r>
            <a:r>
              <a:rPr kumimoji="0" lang="en-GB" altLang="en-US" sz="18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11331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CA385D-A52D-7943-1BA0-60BAF5885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77CF36-DE08-221E-28B9-B3B010344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C082F747-12F4-BACC-4F58-65E83E406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081" y="1354513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CD77C45-FEF5-33D2-51C6-5ED0D2418D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081" y="1349872"/>
            <a:ext cx="8466161" cy="4311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36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D8CD1-870B-D131-CC0B-7CA6D4C26E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91C647-79C0-6D23-B39C-7CBF4D3D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4CBCD307-E296-EF61-306C-7B9BA7E01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25" y="1334862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BAB7D76-221E-593C-62DC-75F50F184A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52850" y="2841625"/>
            <a:ext cx="1638300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Big Activities</a:t>
            </a:r>
          </a:p>
        </p:txBody>
      </p:sp>
    </p:spTree>
    <p:extLst>
      <p:ext uri="{BB962C8B-B14F-4D97-AF65-F5344CB8AC3E}">
        <p14:creationId xmlns:p14="http://schemas.microsoft.com/office/powerpoint/2010/main" val="1679557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A7E360-7B00-DB5F-630A-8A138B3890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551BD1-CEF2-8145-7FC5-10EFFE632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36F9EF66-4D5A-6AF1-7A80-D039B44F80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25" y="1334862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70FBFF-FC82-D6EE-9ED5-8F61F7D950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584" y="3587573"/>
            <a:ext cx="968375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Sign up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51D7BA-CD5C-B3D3-FD19-723BD50DF0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43516" y="4257385"/>
            <a:ext cx="2338387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Changing my service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E8C521-F58E-A43A-0123-CAE20D8B1B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0649" y="4747736"/>
            <a:ext cx="2133600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Publicizing a show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44FFC0-1D92-3D06-9559-53C8E14BE3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4375" y="5256084"/>
            <a:ext cx="3424238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Working with my show calendar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69AC7A3-DE01-AA08-D271-25C32DA7FF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0033" y="3363174"/>
            <a:ext cx="327025" cy="142875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0" name="Curved Down Arrow 9">
            <a:extLst>
              <a:ext uri="{FF2B5EF4-FFF2-40B4-BE49-F238E27FC236}">
                <a16:creationId xmlns:a16="http://schemas.microsoft.com/office/drawing/2014/main" id="{7E7BD43B-4CCE-66AE-623E-4DFF9D481062}"/>
              </a:ext>
            </a:extLst>
          </p:cNvPr>
          <p:cNvSpPr>
            <a:spLocks noChangeArrowheads="1"/>
          </p:cNvSpPr>
          <p:nvPr/>
        </p:nvSpPr>
        <p:spPr bwMode="auto">
          <a:xfrm rot="20999390">
            <a:off x="1146878" y="3114929"/>
            <a:ext cx="1120775" cy="325437"/>
          </a:xfrm>
          <a:prstGeom prst="curvedDownArrow">
            <a:avLst>
              <a:gd name="adj1" fmla="val 25096"/>
              <a:gd name="adj2" fmla="val 50192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D8A178F-4085-C18E-01C7-869F506CD5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4945" y="3436804"/>
            <a:ext cx="325437" cy="144463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F24EE7E-2587-58D8-00BE-765BEF869D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1781" y="3514660"/>
            <a:ext cx="325438" cy="142875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6339BF9-BBDA-2F33-FD03-DF4F039573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8044" y="3680618"/>
            <a:ext cx="325438" cy="142875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5FAAB65-F952-24B2-1A96-98F0D68382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2946" y="3862388"/>
            <a:ext cx="428553" cy="208163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1D99BEB-5876-A956-0FA6-EBAE9C8870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6211" y="4005263"/>
            <a:ext cx="327025" cy="142875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EDA653B-F0D6-504D-1EDB-FAC5621934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7233" y="4188619"/>
            <a:ext cx="389873" cy="154908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C785BAE-0FC4-2666-36C3-E949748F87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56550" y="4343527"/>
            <a:ext cx="389874" cy="242367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" name="Curved Down Arrow 18">
            <a:extLst>
              <a:ext uri="{FF2B5EF4-FFF2-40B4-BE49-F238E27FC236}">
                <a16:creationId xmlns:a16="http://schemas.microsoft.com/office/drawing/2014/main" id="{1B3F1955-D6A6-E375-9421-C07EB9E65CE6}"/>
              </a:ext>
            </a:extLst>
          </p:cNvPr>
          <p:cNvSpPr>
            <a:spLocks noChangeArrowheads="1"/>
          </p:cNvSpPr>
          <p:nvPr/>
        </p:nvSpPr>
        <p:spPr bwMode="auto">
          <a:xfrm rot="17380223">
            <a:off x="1803266" y="3640028"/>
            <a:ext cx="779463" cy="327025"/>
          </a:xfrm>
          <a:prstGeom prst="curvedDownArrow">
            <a:avLst>
              <a:gd name="adj1" fmla="val 24927"/>
              <a:gd name="adj2" fmla="val 49866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9" name="Curved Down Arrow 19">
            <a:extLst>
              <a:ext uri="{FF2B5EF4-FFF2-40B4-BE49-F238E27FC236}">
                <a16:creationId xmlns:a16="http://schemas.microsoft.com/office/drawing/2014/main" id="{6FA6482C-0E49-DB0C-8B0F-7A7CFE8E08FC}"/>
              </a:ext>
            </a:extLst>
          </p:cNvPr>
          <p:cNvSpPr>
            <a:spLocks noChangeArrowheads="1"/>
          </p:cNvSpPr>
          <p:nvPr/>
        </p:nvSpPr>
        <p:spPr bwMode="auto">
          <a:xfrm rot="17565450">
            <a:off x="4311730" y="4089530"/>
            <a:ext cx="889000" cy="327025"/>
          </a:xfrm>
          <a:prstGeom prst="curvedDownArrow">
            <a:avLst>
              <a:gd name="adj1" fmla="val 24969"/>
              <a:gd name="adj2" fmla="val 49939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0" name="Curved Down Arrow 20">
            <a:extLst>
              <a:ext uri="{FF2B5EF4-FFF2-40B4-BE49-F238E27FC236}">
                <a16:creationId xmlns:a16="http://schemas.microsoft.com/office/drawing/2014/main" id="{047FF3E0-7CCB-4E30-2248-3EE4BCA41DD3}"/>
              </a:ext>
            </a:extLst>
          </p:cNvPr>
          <p:cNvSpPr>
            <a:spLocks noChangeArrowheads="1"/>
          </p:cNvSpPr>
          <p:nvPr/>
        </p:nvSpPr>
        <p:spPr bwMode="auto">
          <a:xfrm rot="17565450">
            <a:off x="6387379" y="4489980"/>
            <a:ext cx="1127125" cy="327025"/>
          </a:xfrm>
          <a:prstGeom prst="curvedDownArrow">
            <a:avLst>
              <a:gd name="adj1" fmla="val 24972"/>
              <a:gd name="adj2" fmla="val 49960"/>
              <a:gd name="adj3" fmla="val 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597C56F-CBDB-F2BE-D173-E86F9FCC13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52850" y="2841625"/>
            <a:ext cx="1638300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Big Activities</a:t>
            </a:r>
          </a:p>
        </p:txBody>
      </p:sp>
    </p:spTree>
    <p:extLst>
      <p:ext uri="{BB962C8B-B14F-4D97-AF65-F5344CB8AC3E}">
        <p14:creationId xmlns:p14="http://schemas.microsoft.com/office/powerpoint/2010/main" val="207359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82FAF-ECFB-A894-D6AC-E188567BA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CAE16F-2149-A38D-3FF7-2B02B886B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493A5B72-A097-9837-63F7-2EC4A9B3B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25" y="1334862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AEBA87-0E06-253D-1E03-3F07729308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9993" y="2495151"/>
            <a:ext cx="2082800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Big Activity: </a:t>
            </a:r>
            <a:br>
              <a:rPr kumimoji="0" lang="en-GB" altLang="en-US" sz="1800" dirty="0"/>
            </a:br>
            <a:r>
              <a:rPr kumimoji="0" lang="en-GB" altLang="en-US" sz="1800" dirty="0"/>
              <a:t>Publicizing a show</a:t>
            </a:r>
          </a:p>
        </p:txBody>
      </p:sp>
      <p:sp>
        <p:nvSpPr>
          <p:cNvPr id="3" name="Curved Down Arrow 13">
            <a:extLst>
              <a:ext uri="{FF2B5EF4-FFF2-40B4-BE49-F238E27FC236}">
                <a16:creationId xmlns:a16="http://schemas.microsoft.com/office/drawing/2014/main" id="{92D2ADB4-66C5-D30C-BF36-E00DAF1F5852}"/>
              </a:ext>
            </a:extLst>
          </p:cNvPr>
          <p:cNvSpPr>
            <a:spLocks noChangeArrowheads="1"/>
          </p:cNvSpPr>
          <p:nvPr/>
        </p:nvSpPr>
        <p:spPr bwMode="auto">
          <a:xfrm rot="2165725">
            <a:off x="3871356" y="2972988"/>
            <a:ext cx="1819275" cy="477838"/>
          </a:xfrm>
          <a:prstGeom prst="curvedDownArrow">
            <a:avLst>
              <a:gd name="adj1" fmla="val 31111"/>
              <a:gd name="adj2" fmla="val 58855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2349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AF917E-DE68-5919-2BC4-0EF97A8D2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B46A59-95F1-2836-3D6E-0EA94281D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45F21D0E-0BE9-EA2F-F547-6F91B76C9A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25" y="1334862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247694E-A539-FC06-671C-EC6FDD0357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9993" y="2495151"/>
            <a:ext cx="2082800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Big Activity: </a:t>
            </a:r>
            <a:br>
              <a:rPr kumimoji="0" lang="en-GB" altLang="en-US" sz="1800" dirty="0"/>
            </a:br>
            <a:r>
              <a:rPr kumimoji="0" lang="en-GB" altLang="en-US" sz="1800" dirty="0"/>
              <a:t>Publicizing a show</a:t>
            </a:r>
          </a:p>
        </p:txBody>
      </p:sp>
      <p:sp>
        <p:nvSpPr>
          <p:cNvPr id="3" name="Curved Down Arrow 13">
            <a:extLst>
              <a:ext uri="{FF2B5EF4-FFF2-40B4-BE49-F238E27FC236}">
                <a16:creationId xmlns:a16="http://schemas.microsoft.com/office/drawing/2014/main" id="{22C0CAC4-E257-3C73-7980-D9970D407306}"/>
              </a:ext>
            </a:extLst>
          </p:cNvPr>
          <p:cNvSpPr>
            <a:spLocks noChangeArrowheads="1"/>
          </p:cNvSpPr>
          <p:nvPr/>
        </p:nvSpPr>
        <p:spPr bwMode="auto">
          <a:xfrm rot="2165725">
            <a:off x="3871356" y="2972988"/>
            <a:ext cx="1819275" cy="477838"/>
          </a:xfrm>
          <a:prstGeom prst="curvedDownArrow">
            <a:avLst>
              <a:gd name="adj1" fmla="val 31111"/>
              <a:gd name="adj2" fmla="val 58855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CDD0B-8A8B-908B-484C-98C2E723B8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5299" y="3497262"/>
            <a:ext cx="2673350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Steps witin big activity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09E25F0-1E72-9C93-C779-CC1EC519A6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3799" y="3930650"/>
            <a:ext cx="327025" cy="144462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1FFEBC7-5D79-266B-94C8-7690D4EC8E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636" y="4048125"/>
            <a:ext cx="327025" cy="142875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352C73-E50F-7B9D-7351-C389C08400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52111" y="4011612"/>
            <a:ext cx="327025" cy="144463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15496C9-F1CB-760C-BEC3-B21413E981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77474" y="3960812"/>
            <a:ext cx="327025" cy="144463"/>
          </a:xfrm>
          <a:prstGeom prst="ellips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7E774C-F44E-A0D4-58BE-BD9310B985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61299" y="4679950"/>
            <a:ext cx="1716087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Start a show promotion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993888-05CF-99CE-3A23-6ADC8CA12E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36124" y="4679950"/>
            <a:ext cx="1506537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Review promo flyer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F17E98-D06A-584E-1369-2867FBAE4D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9811" y="4681537"/>
            <a:ext cx="1538288" cy="6461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Customize promo flyer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16D29B-7FCD-198C-D3CF-5769815113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4299" y="4679950"/>
            <a:ext cx="1716087" cy="9223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Preview the promo flyer I created</a:t>
            </a:r>
          </a:p>
        </p:txBody>
      </p:sp>
      <p:sp>
        <p:nvSpPr>
          <p:cNvPr id="15" name="Up Arrow 18">
            <a:extLst>
              <a:ext uri="{FF2B5EF4-FFF2-40B4-BE49-F238E27FC236}">
                <a16:creationId xmlns:a16="http://schemas.microsoft.com/office/drawing/2014/main" id="{A5D2119D-10D0-E52E-C837-746FD2ECA7E0}"/>
              </a:ext>
            </a:extLst>
          </p:cNvPr>
          <p:cNvSpPr>
            <a:spLocks noChangeArrowheads="1"/>
          </p:cNvSpPr>
          <p:nvPr/>
        </p:nvSpPr>
        <p:spPr bwMode="auto">
          <a:xfrm rot="3596340">
            <a:off x="4313874" y="3716337"/>
            <a:ext cx="244475" cy="1285875"/>
          </a:xfrm>
          <a:prstGeom prst="upArrow">
            <a:avLst>
              <a:gd name="adj1" fmla="val 50000"/>
              <a:gd name="adj2" fmla="val 50065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6" name="Up Arrow 19">
            <a:extLst>
              <a:ext uri="{FF2B5EF4-FFF2-40B4-BE49-F238E27FC236}">
                <a16:creationId xmlns:a16="http://schemas.microsoft.com/office/drawing/2014/main" id="{3859BB02-E377-A978-ABCA-84B53B6D5B8B}"/>
              </a:ext>
            </a:extLst>
          </p:cNvPr>
          <p:cNvSpPr>
            <a:spLocks noChangeArrowheads="1"/>
          </p:cNvSpPr>
          <p:nvPr/>
        </p:nvSpPr>
        <p:spPr bwMode="auto">
          <a:xfrm rot="245453">
            <a:off x="5174299" y="4092575"/>
            <a:ext cx="244475" cy="590550"/>
          </a:xfrm>
          <a:prstGeom prst="upArrow">
            <a:avLst>
              <a:gd name="adj1" fmla="val 50000"/>
              <a:gd name="adj2" fmla="val 5009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7" name="Up Arrow 20">
            <a:extLst>
              <a:ext uri="{FF2B5EF4-FFF2-40B4-BE49-F238E27FC236}">
                <a16:creationId xmlns:a16="http://schemas.microsoft.com/office/drawing/2014/main" id="{070D642A-3E10-C544-99AB-66310ECFEC40}"/>
              </a:ext>
            </a:extLst>
          </p:cNvPr>
          <p:cNvSpPr>
            <a:spLocks noChangeArrowheads="1"/>
          </p:cNvSpPr>
          <p:nvPr/>
        </p:nvSpPr>
        <p:spPr bwMode="auto">
          <a:xfrm rot="17949080">
            <a:off x="6026786" y="3860800"/>
            <a:ext cx="246063" cy="1087437"/>
          </a:xfrm>
          <a:prstGeom prst="upArrow">
            <a:avLst>
              <a:gd name="adj1" fmla="val 50000"/>
              <a:gd name="adj2" fmla="val 4982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" name="Up Arrow 21">
            <a:extLst>
              <a:ext uri="{FF2B5EF4-FFF2-40B4-BE49-F238E27FC236}">
                <a16:creationId xmlns:a16="http://schemas.microsoft.com/office/drawing/2014/main" id="{1FD7EAC3-6EC6-5230-DD64-82FD2B0B4AD2}"/>
              </a:ext>
            </a:extLst>
          </p:cNvPr>
          <p:cNvSpPr>
            <a:spLocks noChangeArrowheads="1"/>
          </p:cNvSpPr>
          <p:nvPr/>
        </p:nvSpPr>
        <p:spPr bwMode="auto">
          <a:xfrm rot="17243315">
            <a:off x="6822917" y="3440906"/>
            <a:ext cx="244475" cy="1963738"/>
          </a:xfrm>
          <a:prstGeom prst="upArrow">
            <a:avLst>
              <a:gd name="adj1" fmla="val 50000"/>
              <a:gd name="adj2" fmla="val 5009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344842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7A42F-4B0F-3D59-F4AA-889EF248B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64E30F-3F59-61A2-916F-931FBCD8D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8A8BDDE6-6675-E547-5965-4E9D6DFD1F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25" y="1334862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89358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62B99-5092-1157-32E0-2371BFCFB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914A96-5698-D9EF-3472-F178CBDF5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A07A6638-4358-1856-D186-9CB7380DA1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25" y="1334862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0ECFF7AE-6EA7-B21F-E304-D447711607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348" y="1334862"/>
            <a:ext cx="321714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6FF95E-5C28-268C-2508-F03E8B1D37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4575" y="1854200"/>
            <a:ext cx="2917825" cy="9223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Add Breadth: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Provide details for the step</a:t>
            </a:r>
          </a:p>
        </p:txBody>
      </p:sp>
    </p:spTree>
    <p:extLst>
      <p:ext uri="{BB962C8B-B14F-4D97-AF65-F5344CB8AC3E}">
        <p14:creationId xmlns:p14="http://schemas.microsoft.com/office/powerpoint/2010/main" val="85195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81844-FE24-EEC4-7B23-C2731E6F8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70FD49-0179-BD8B-6059-9AFE61109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53FE06F0-6977-6F64-E307-BE9E558F3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25" y="1334862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1C9E411D-ECC7-8CA9-C78D-AACCCA9301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348" y="1334862"/>
            <a:ext cx="321714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94A121-C999-1492-7813-A9E86CB43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4575" y="1854200"/>
            <a:ext cx="2917825" cy="9223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 dirty="0"/>
              <a:t>Add Depth: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 dirty="0"/>
              <a:t>Provide details for the step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5AFDF8-CB38-2383-6A4B-EEBC96618C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1173" y="1790700"/>
            <a:ext cx="1536700" cy="9239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Step: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Customize promo flyer</a:t>
            </a:r>
          </a:p>
        </p:txBody>
      </p:sp>
      <p:sp>
        <p:nvSpPr>
          <p:cNvPr id="7" name="Up Arrow 24">
            <a:extLst>
              <a:ext uri="{FF2B5EF4-FFF2-40B4-BE49-F238E27FC236}">
                <a16:creationId xmlns:a16="http://schemas.microsoft.com/office/drawing/2014/main" id="{273B5C4F-3A1F-15FF-A67A-F159E2BFD71D}"/>
              </a:ext>
            </a:extLst>
          </p:cNvPr>
          <p:cNvSpPr>
            <a:spLocks noChangeArrowheads="1"/>
          </p:cNvSpPr>
          <p:nvPr/>
        </p:nvSpPr>
        <p:spPr bwMode="auto">
          <a:xfrm rot="12885134">
            <a:off x="5312248" y="2513013"/>
            <a:ext cx="246063" cy="1562100"/>
          </a:xfrm>
          <a:prstGeom prst="upArrow">
            <a:avLst>
              <a:gd name="adj1" fmla="val 50000"/>
              <a:gd name="adj2" fmla="val 49758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86774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17BA0-A4AB-B5F3-64FF-7BC4FED41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43220D8-4BB6-08F1-7543-74AA58433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 World Example of User Story Mapping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58C91EE6-FC54-6C5B-0289-3B37C1EFC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25" y="1334862"/>
            <a:ext cx="846616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CD1980BE-CA85-9EF3-EEE1-5C4B964C19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348" y="1334862"/>
            <a:ext cx="3217141" cy="4289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6E4C62-371B-4581-B1FA-40EC7A61FF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4575" y="1854200"/>
            <a:ext cx="2917825" cy="9223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 dirty="0"/>
              <a:t>Add Depth: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 dirty="0"/>
              <a:t>Provide details for the step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4B719F-7535-793A-97B8-EF5B74002F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1173" y="1790700"/>
            <a:ext cx="1536700" cy="9239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Step: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Customize promo flyer</a:t>
            </a:r>
          </a:p>
        </p:txBody>
      </p:sp>
      <p:sp>
        <p:nvSpPr>
          <p:cNvPr id="7" name="Up Arrow 24">
            <a:extLst>
              <a:ext uri="{FF2B5EF4-FFF2-40B4-BE49-F238E27FC236}">
                <a16:creationId xmlns:a16="http://schemas.microsoft.com/office/drawing/2014/main" id="{092D3C70-19A3-04F4-544D-F6AF25989F1F}"/>
              </a:ext>
            </a:extLst>
          </p:cNvPr>
          <p:cNvSpPr>
            <a:spLocks noChangeArrowheads="1"/>
          </p:cNvSpPr>
          <p:nvPr/>
        </p:nvSpPr>
        <p:spPr bwMode="auto">
          <a:xfrm rot="12885134">
            <a:off x="5312248" y="2513013"/>
            <a:ext cx="246063" cy="1562100"/>
          </a:xfrm>
          <a:prstGeom prst="upArrow">
            <a:avLst>
              <a:gd name="adj1" fmla="val 50000"/>
              <a:gd name="adj2" fmla="val 49758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8B1062-D52D-9FC7-47F6-5A61DB159E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00489" y="3773489"/>
            <a:ext cx="3359150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Update an image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58232B-28BB-56C4-34DA-D460796C63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4139" y="4159251"/>
            <a:ext cx="3360737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Attach an audio file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372EA6-DDCD-6547-9E56-6EBFAA9E59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4139" y="4545014"/>
            <a:ext cx="3360737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Embed a Video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281002-D2C0-0F63-BF76-486C83FE5C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4139" y="4930776"/>
            <a:ext cx="3360737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Add free text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EF3C72-451C-EB8C-AD90-F914474A1A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6140" y="5388653"/>
            <a:ext cx="3359150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Change the layout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9BC79F-35CB-EB7F-4B57-0C053D3228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6140" y="5774415"/>
            <a:ext cx="3359150" cy="6461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Start with promo I’ve used before</a:t>
            </a:r>
          </a:p>
        </p:txBody>
      </p:sp>
      <p:sp>
        <p:nvSpPr>
          <p:cNvPr id="14" name="Up Arrow 31">
            <a:extLst>
              <a:ext uri="{FF2B5EF4-FFF2-40B4-BE49-F238E27FC236}">
                <a16:creationId xmlns:a16="http://schemas.microsoft.com/office/drawing/2014/main" id="{7BEE15C9-8232-865F-46A6-E3481FF555D8}"/>
              </a:ext>
            </a:extLst>
          </p:cNvPr>
          <p:cNvSpPr>
            <a:spLocks noChangeArrowheads="1"/>
          </p:cNvSpPr>
          <p:nvPr/>
        </p:nvSpPr>
        <p:spPr bwMode="auto">
          <a:xfrm rot="15102350">
            <a:off x="5215482" y="3588546"/>
            <a:ext cx="244475" cy="1217612"/>
          </a:xfrm>
          <a:prstGeom prst="upArrow">
            <a:avLst>
              <a:gd name="adj1" fmla="val 50000"/>
              <a:gd name="adj2" fmla="val 50105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5" name="Up Arrow 32">
            <a:extLst>
              <a:ext uri="{FF2B5EF4-FFF2-40B4-BE49-F238E27FC236}">
                <a16:creationId xmlns:a16="http://schemas.microsoft.com/office/drawing/2014/main" id="{C814690D-A656-66C8-2C85-8A51E6D01B6B}"/>
              </a:ext>
            </a:extLst>
          </p:cNvPr>
          <p:cNvSpPr>
            <a:spLocks noChangeArrowheads="1"/>
          </p:cNvSpPr>
          <p:nvPr/>
        </p:nvSpPr>
        <p:spPr bwMode="auto">
          <a:xfrm rot="15836241">
            <a:off x="5159919" y="3780633"/>
            <a:ext cx="246063" cy="1358900"/>
          </a:xfrm>
          <a:prstGeom prst="upArrow">
            <a:avLst>
              <a:gd name="adj1" fmla="val 50000"/>
              <a:gd name="adj2" fmla="val 4975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6" name="Up Arrow 33">
            <a:extLst>
              <a:ext uri="{FF2B5EF4-FFF2-40B4-BE49-F238E27FC236}">
                <a16:creationId xmlns:a16="http://schemas.microsoft.com/office/drawing/2014/main" id="{E7E49FEE-EC68-1D78-1BAD-3E310F57A683}"/>
              </a:ext>
            </a:extLst>
          </p:cNvPr>
          <p:cNvSpPr>
            <a:spLocks noChangeArrowheads="1"/>
          </p:cNvSpPr>
          <p:nvPr/>
        </p:nvSpPr>
        <p:spPr bwMode="auto">
          <a:xfrm rot="16372413">
            <a:off x="5159920" y="3947320"/>
            <a:ext cx="246063" cy="1495425"/>
          </a:xfrm>
          <a:prstGeom prst="upArrow">
            <a:avLst>
              <a:gd name="adj1" fmla="val 50000"/>
              <a:gd name="adj2" fmla="val 4980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7" name="Up Arrow 35">
            <a:extLst>
              <a:ext uri="{FF2B5EF4-FFF2-40B4-BE49-F238E27FC236}">
                <a16:creationId xmlns:a16="http://schemas.microsoft.com/office/drawing/2014/main" id="{7B124257-A232-E30B-188E-6711195FA208}"/>
              </a:ext>
            </a:extLst>
          </p:cNvPr>
          <p:cNvSpPr>
            <a:spLocks noChangeArrowheads="1"/>
          </p:cNvSpPr>
          <p:nvPr/>
        </p:nvSpPr>
        <p:spPr bwMode="auto">
          <a:xfrm rot="16830906">
            <a:off x="5012282" y="4134645"/>
            <a:ext cx="244475" cy="1665288"/>
          </a:xfrm>
          <a:prstGeom prst="upArrow">
            <a:avLst>
              <a:gd name="adj1" fmla="val 50000"/>
              <a:gd name="adj2" fmla="val 5011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" name="Up Arrow 36">
            <a:extLst>
              <a:ext uri="{FF2B5EF4-FFF2-40B4-BE49-F238E27FC236}">
                <a16:creationId xmlns:a16="http://schemas.microsoft.com/office/drawing/2014/main" id="{ED490F31-180D-87E5-B136-CC4DFAFBC280}"/>
              </a:ext>
            </a:extLst>
          </p:cNvPr>
          <p:cNvSpPr>
            <a:spLocks noChangeArrowheads="1"/>
          </p:cNvSpPr>
          <p:nvPr/>
        </p:nvSpPr>
        <p:spPr bwMode="auto">
          <a:xfrm rot="17119426">
            <a:off x="4824352" y="4365761"/>
            <a:ext cx="246063" cy="1857375"/>
          </a:xfrm>
          <a:prstGeom prst="upArrow">
            <a:avLst>
              <a:gd name="adj1" fmla="val 50000"/>
              <a:gd name="adj2" fmla="val 49798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9" name="Up Arrow 37">
            <a:extLst>
              <a:ext uri="{FF2B5EF4-FFF2-40B4-BE49-F238E27FC236}">
                <a16:creationId xmlns:a16="http://schemas.microsoft.com/office/drawing/2014/main" id="{7D03E82B-E8C0-B4A7-D8B4-AE8DD29CD7EF}"/>
              </a:ext>
            </a:extLst>
          </p:cNvPr>
          <p:cNvSpPr>
            <a:spLocks noChangeArrowheads="1"/>
          </p:cNvSpPr>
          <p:nvPr/>
        </p:nvSpPr>
        <p:spPr bwMode="auto">
          <a:xfrm rot="17536402">
            <a:off x="4521174" y="4608935"/>
            <a:ext cx="271665" cy="1929319"/>
          </a:xfrm>
          <a:prstGeom prst="upArrow">
            <a:avLst>
              <a:gd name="adj1" fmla="val 50000"/>
              <a:gd name="adj2" fmla="val 5005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72859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8AD75-D683-2EFC-97EE-EF9533C56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822B4B-1B93-8028-C0E4-B10A071E2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2371095"/>
          </a:xfrm>
        </p:spPr>
        <p:txBody>
          <a:bodyPr/>
          <a:lstStyle/>
          <a:p>
            <a:r>
              <a:rPr lang="en-GB" b="1" dirty="0"/>
              <a:t>Gary Levitt –</a:t>
            </a:r>
            <a:br>
              <a:rPr lang="en-GB" b="1" dirty="0"/>
            </a:br>
            <a:r>
              <a:rPr lang="en-GB" b="1" dirty="0"/>
              <a:t>Now Millionaire!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38AA815-1B54-15EA-D557-0441A4406C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18437" y="36186"/>
            <a:ext cx="7415344" cy="5659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6836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33715-D86C-1A6E-BCBD-22FACB2CB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7BFF1B-673F-51AC-1E7D-B869DC6DD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pic>
        <p:nvPicPr>
          <p:cNvPr id="2" name="Picture 2" descr="image with no caption">
            <a:extLst>
              <a:ext uri="{FF2B5EF4-FFF2-40B4-BE49-F238E27FC236}">
                <a16:creationId xmlns:a16="http://schemas.microsoft.com/office/drawing/2014/main" id="{6C6A11AA-FBA2-961A-AED0-CDB3E32777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588" y="48862"/>
            <a:ext cx="9090763" cy="5689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0423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C71FFB-651A-1B8D-E5CF-777EDEEA9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70397E-69AB-906A-1212-817B1703C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EEDBD02-D0E0-CE1B-AB05-C7C38E6427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 bwMode="auto">
          <a:xfrm>
            <a:off x="3114927" y="48862"/>
            <a:ext cx="8914085" cy="5689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68704D-2DE8-D625-77FF-1D32B9277D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7062" y="5953222"/>
            <a:ext cx="7981950" cy="6461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Each User Activity is broken into a number of User Tasks located directly below it and distributed horizontally forming separate columns for each task</a:t>
            </a:r>
          </a:p>
        </p:txBody>
      </p:sp>
    </p:spTree>
    <p:extLst>
      <p:ext uri="{BB962C8B-B14F-4D97-AF65-F5344CB8AC3E}">
        <p14:creationId xmlns:p14="http://schemas.microsoft.com/office/powerpoint/2010/main" val="28585092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33735-6A6F-F75B-49BF-1F3567ADD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F5B52C-050A-D40B-CD6A-A4DB5CB35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Releases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1419C-2D7D-C97D-C2A1-A5E576CBE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kern="0" dirty="0"/>
              <a:t>A good approach to release planning is to </a:t>
            </a:r>
            <a:r>
              <a:rPr lang="en-GB" altLang="en-US" b="1" kern="0" dirty="0"/>
              <a:t>view each release as an experiment</a:t>
            </a:r>
            <a:r>
              <a:rPr lang="en-GB" altLang="en-US" kern="0" dirty="0"/>
              <a:t> that produces something you can actually use</a:t>
            </a:r>
          </a:p>
          <a:p>
            <a:pPr>
              <a:defRPr/>
            </a:pPr>
            <a:r>
              <a:rPr lang="en-GB" altLang="en-US" kern="0" dirty="0"/>
              <a:t>It gives the team an </a:t>
            </a:r>
            <a:r>
              <a:rPr lang="en-GB" altLang="en-US" b="1" kern="0" dirty="0"/>
              <a:t>opportunity to learn something </a:t>
            </a:r>
            <a:r>
              <a:rPr lang="en-GB" altLang="en-US" kern="0" dirty="0"/>
              <a:t>from the product owner/customer when they use it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D1A36F4-9722-C06F-1883-FE5CB22E7D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003"/>
          <a:stretch>
            <a:fillRect/>
          </a:stretch>
        </p:blipFill>
        <p:spPr>
          <a:xfrm>
            <a:off x="2840229" y="3141069"/>
            <a:ext cx="6511542" cy="2582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5504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98D482-022D-904A-7D57-842FE2283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F150ED-BA19-BD3F-BF42-C20D8AEDF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Outcomes at Each Release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191F2E-AB2C-948C-DF0D-572D44949A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98241" y="1446213"/>
            <a:ext cx="7601867" cy="4398962"/>
          </a:xfrm>
          <a:prstGeom prst="rect">
            <a:avLst/>
          </a:prstGeom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3CEA7F0C-3D26-9411-DB0D-21E5362EDF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1563" y="1966864"/>
            <a:ext cx="1616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Release 2</a:t>
            </a: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C40210E0-0BDA-B59D-4FB7-A85514B485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2835226"/>
            <a:ext cx="12493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Release 3</a:t>
            </a:r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20A5CAB2-B350-7CF8-D64B-7E3DC13572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1563" y="3481339"/>
            <a:ext cx="12493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>
                <a:solidFill>
                  <a:srgbClr val="FF0000"/>
                </a:solidFill>
              </a:rPr>
              <a:t>Release 4</a:t>
            </a:r>
          </a:p>
        </p:txBody>
      </p:sp>
    </p:spTree>
    <p:extLst>
      <p:ext uri="{BB962C8B-B14F-4D97-AF65-F5344CB8AC3E}">
        <p14:creationId xmlns:p14="http://schemas.microsoft.com/office/powerpoint/2010/main" val="3738002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1B8706-6A36-02D4-C41B-91AF466757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B8CD23C-7A1C-0F80-F2DF-75114F490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Observing Users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927B982-4D6F-0185-2F46-74F66AD2A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5526050" cy="4221501"/>
          </a:xfrm>
        </p:spPr>
        <p:txBody>
          <a:bodyPr>
            <a:normAutofit/>
          </a:bodyPr>
          <a:lstStyle/>
          <a:p>
            <a:r>
              <a:rPr lang="en-GB" dirty="0"/>
              <a:t>Observing the users behaviour is important because seeing what users actually do is much more reliable than asking people what they would do.</a:t>
            </a:r>
          </a:p>
          <a:p>
            <a:r>
              <a:rPr lang="en-GB" dirty="0"/>
              <a:t>Example: a software release might just give the appearance of automation, but is actually fully manual behind the scenes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CBB034-FA23-53F4-424A-40EE1AD6DD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0501" y="556354"/>
            <a:ext cx="4890761" cy="4453067"/>
          </a:xfrm>
          <a:prstGeom prst="rect">
            <a:avLst/>
          </a:prstGeom>
        </p:spPr>
      </p:pic>
      <p:sp>
        <p:nvSpPr>
          <p:cNvPr id="9" name="TextBox 32">
            <a:extLst>
              <a:ext uri="{FF2B5EF4-FFF2-40B4-BE49-F238E27FC236}">
                <a16:creationId xmlns:a16="http://schemas.microsoft.com/office/drawing/2014/main" id="{B9E29667-E216-FA50-BC54-57614AF82E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86987" y="5031971"/>
            <a:ext cx="43307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 i="1" dirty="0"/>
              <a:t>Mechanical Turk, 18th-century fake chess-playing machine</a:t>
            </a:r>
          </a:p>
        </p:txBody>
      </p:sp>
      <p:sp>
        <p:nvSpPr>
          <p:cNvPr id="10" name="TextBox 33">
            <a:extLst>
              <a:ext uri="{FF2B5EF4-FFF2-40B4-BE49-F238E27FC236}">
                <a16:creationId xmlns:a16="http://schemas.microsoft.com/office/drawing/2014/main" id="{7C2D869C-15C3-08A0-E534-DDC4E83840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4776" y="5615970"/>
            <a:ext cx="3800475" cy="120015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We have a similar idea in software testing, we create stubs, fakes and mocks to allow us to test our own code</a:t>
            </a:r>
          </a:p>
        </p:txBody>
      </p:sp>
    </p:spTree>
    <p:extLst>
      <p:ext uri="{BB962C8B-B14F-4D97-AF65-F5344CB8AC3E}">
        <p14:creationId xmlns:p14="http://schemas.microsoft.com/office/powerpoint/2010/main" val="40578949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846865-44ED-7F5C-1B11-B2CF75FD4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47977C-4706-ACDB-AC64-284F9B03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Observing Users – Bad Release Approach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BD308B3-2387-32DB-B051-9E3C2AF0D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4255661" cy="4221501"/>
          </a:xfrm>
        </p:spPr>
        <p:txBody>
          <a:bodyPr>
            <a:normAutofit/>
          </a:bodyPr>
          <a:lstStyle/>
          <a:p>
            <a:r>
              <a:rPr lang="en-GB" dirty="0"/>
              <a:t>We get far less opportunity to learn from our customer</a:t>
            </a:r>
          </a:p>
          <a:p>
            <a:r>
              <a:rPr lang="en-GB" dirty="0"/>
              <a:t>We only deliver the desired outcomes at the end of the development process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5BC575-38D2-D20F-82EE-A7D00C86C0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62076" y="1472812"/>
            <a:ext cx="7608648" cy="422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9335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32C62-1127-E46F-3118-CB651837C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D4C47471-9719-30CD-7B3E-4D997BF134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913" y="4523"/>
            <a:ext cx="7941087" cy="5725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189FAE90-8E55-E0F6-4C4B-A8D794A74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3892693" cy="2573519"/>
          </a:xfrm>
        </p:spPr>
        <p:txBody>
          <a:bodyPr/>
          <a:lstStyle/>
          <a:p>
            <a:r>
              <a:rPr lang="en-GB" b="1" dirty="0"/>
              <a:t>The Right Approach</a:t>
            </a:r>
          </a:p>
        </p:txBody>
      </p:sp>
    </p:spTree>
    <p:extLst>
      <p:ext uri="{BB962C8B-B14F-4D97-AF65-F5344CB8AC3E}">
        <p14:creationId xmlns:p14="http://schemas.microsoft.com/office/powerpoint/2010/main" val="38248897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6D490E-1036-871C-1B88-56423BE740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33FB22-D75D-46A4-CB32-6027BF966E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37099" y="1258122"/>
            <a:ext cx="7305071" cy="44361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4B24D2F-BBCC-2C61-1BAA-04378F448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Observing Users – Good Release Approach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8B508A-8DF7-33DA-A841-4253A1D07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4255661" cy="4221501"/>
          </a:xfrm>
        </p:spPr>
        <p:txBody>
          <a:bodyPr>
            <a:normAutofit/>
          </a:bodyPr>
          <a:lstStyle/>
          <a:p>
            <a:r>
              <a:rPr lang="en-GB" dirty="0"/>
              <a:t>Deliver an MVP and tests can be made with a smaller audience to find what’s really viable</a:t>
            </a:r>
          </a:p>
          <a:p>
            <a:r>
              <a:rPr lang="en-GB" dirty="0"/>
              <a:t>The customer will see us meeting the desired outcomes</a:t>
            </a:r>
          </a:p>
          <a:p>
            <a:pPr lvl="1"/>
            <a:r>
              <a:rPr lang="en-GB" dirty="0"/>
              <a:t>(the customer may even prefer the motorcycle)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5207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EE0D5D-5E13-D9AC-7D7D-3A87876D13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93C1B8-67FB-B731-765F-ED6917CFFA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71674" y="1313963"/>
            <a:ext cx="5012894" cy="44361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0BC8329-C97D-C019-5D19-A217B8D80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inverse of risk is knowledge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5535C6A-B0FF-FD50-F6D6-E56C46984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4255661" cy="4221501"/>
          </a:xfrm>
        </p:spPr>
        <p:txBody>
          <a:bodyPr>
            <a:normAutofit/>
          </a:bodyPr>
          <a:lstStyle/>
          <a:p>
            <a:r>
              <a:rPr lang="en-GB" altLang="en-US" dirty="0"/>
              <a:t>Discovery builds knowledge…</a:t>
            </a:r>
          </a:p>
          <a:p>
            <a:r>
              <a:rPr lang="en-GB" altLang="en-US" dirty="0"/>
              <a:t>The inverse of risk is knowledge </a:t>
            </a:r>
            <a:r>
              <a:rPr lang="en-GB" altLang="en-US" dirty="0">
                <a:sym typeface="Wingdings" panose="05000000000000000000" pitchFamily="2" charset="2"/>
              </a:rPr>
              <a:t></a:t>
            </a:r>
            <a:r>
              <a:rPr lang="en-GB" altLang="en-US" dirty="0"/>
              <a:t> learn as much as you can about what represents real value in a product in order to reduce the risk of failure on release</a:t>
            </a:r>
          </a:p>
          <a:p>
            <a:endParaRPr lang="en-GB" dirty="0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C53F52EC-8BD3-C81B-68F0-0A6AFA368D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6954" y="5912189"/>
            <a:ext cx="2593975" cy="923925"/>
          </a:xfrm>
          <a:prstGeom prst="rect">
            <a:avLst/>
          </a:prstGeom>
          <a:noFill/>
          <a:ln w="2857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C000"/>
                </a:solidFill>
              </a:rPr>
              <a:t>Learning earlier about delivery risks helps us to finish on time</a:t>
            </a:r>
          </a:p>
        </p:txBody>
      </p:sp>
      <p:cxnSp>
        <p:nvCxnSpPr>
          <p:cNvPr id="7" name="Straight Arrow Connector 8">
            <a:extLst>
              <a:ext uri="{FF2B5EF4-FFF2-40B4-BE49-F238E27FC236}">
                <a16:creationId xmlns:a16="http://schemas.microsoft.com/office/drawing/2014/main" id="{3BD65DAE-1017-944A-B789-AB75FA0925EC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187554" y="5676488"/>
            <a:ext cx="65087" cy="323850"/>
          </a:xfrm>
          <a:prstGeom prst="straightConnector1">
            <a:avLst/>
          </a:prstGeom>
          <a:noFill/>
          <a:ln w="28575" algn="ctr">
            <a:solidFill>
              <a:srgbClr val="FFC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" name="TextBox 1">
            <a:extLst>
              <a:ext uri="{FF2B5EF4-FFF2-40B4-BE49-F238E27FC236}">
                <a16:creationId xmlns:a16="http://schemas.microsoft.com/office/drawing/2014/main" id="{ABC5F407-5197-073E-5034-97B9C6649E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14766" y="4061193"/>
            <a:ext cx="2107432" cy="1200329"/>
          </a:xfrm>
          <a:prstGeom prst="rect">
            <a:avLst/>
          </a:prstGeom>
          <a:solidFill>
            <a:srgbClr val="002060"/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C000"/>
                </a:solidFill>
              </a:rPr>
              <a:t>Cut the small “polishing” stories….”trimming the tail”</a:t>
            </a:r>
          </a:p>
        </p:txBody>
      </p:sp>
      <p:cxnSp>
        <p:nvCxnSpPr>
          <p:cNvPr id="9" name="Straight Arrow Connector 3">
            <a:extLst>
              <a:ext uri="{FF2B5EF4-FFF2-40B4-BE49-F238E27FC236}">
                <a16:creationId xmlns:a16="http://schemas.microsoft.com/office/drawing/2014/main" id="{185C875D-0987-48C2-DBF7-7BEF9A1A20DB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9828055" y="5102492"/>
            <a:ext cx="585318" cy="355987"/>
          </a:xfrm>
          <a:prstGeom prst="straightConnector1">
            <a:avLst/>
          </a:prstGeom>
          <a:noFill/>
          <a:ln w="38100" algn="ctr">
            <a:solidFill>
              <a:srgbClr val="FFC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81412975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C79DD0-B1FD-1721-FA13-4530163E0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A0D8FB-4804-6BAB-6E07-C741FEF35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6EAA0-47FF-0CA6-D4E6-60A562420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Take the user stories started last week and map them: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Create the big activities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Create the user tasks and flow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Add the user stories created last week under the relevant tasks</a:t>
            </a:r>
          </a:p>
          <a:p>
            <a:pPr lvl="1">
              <a:defRPr/>
            </a:pPr>
            <a:r>
              <a:rPr lang="en-GB" dirty="0"/>
              <a:t>Create more user stories if necessary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Prioritise the stories in order using </a:t>
            </a:r>
            <a:r>
              <a:rPr lang="en-GB" dirty="0" err="1"/>
              <a:t>MoSCoW</a:t>
            </a:r>
            <a:endParaRPr lang="en-GB" dirty="0"/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Decide on a MVP</a:t>
            </a:r>
          </a:p>
        </p:txBody>
      </p:sp>
    </p:spTree>
    <p:extLst>
      <p:ext uri="{BB962C8B-B14F-4D97-AF65-F5344CB8AC3E}">
        <p14:creationId xmlns:p14="http://schemas.microsoft.com/office/powerpoint/2010/main" val="30061730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912F50-A217-01D6-23AD-835B8CC64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1ED801-0461-BB56-1436-F9698B4F0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FAB9E-71DE-E114-AA00-A1AE10018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 dirty="0"/>
              <a:t>Design a mobile application for ordering a pizza.</a:t>
            </a:r>
          </a:p>
          <a:p>
            <a:r>
              <a:rPr lang="en-GB" altLang="en-US" dirty="0"/>
              <a:t>This should include the ability to:</a:t>
            </a:r>
          </a:p>
          <a:p>
            <a:pPr lvl="1"/>
            <a:r>
              <a:rPr lang="en-GB" altLang="en-US" dirty="0"/>
              <a:t>Select a “type” of pizza</a:t>
            </a:r>
          </a:p>
          <a:p>
            <a:pPr lvl="1"/>
            <a:r>
              <a:rPr lang="en-GB" altLang="en-US" dirty="0"/>
              <a:t>Customise the topping (add extra or remove)</a:t>
            </a:r>
          </a:p>
          <a:p>
            <a:pPr lvl="1"/>
            <a:r>
              <a:rPr lang="en-GB" altLang="en-US" dirty="0"/>
              <a:t>Add side dishes including drinks</a:t>
            </a:r>
          </a:p>
          <a:p>
            <a:pPr lvl="1"/>
            <a:r>
              <a:rPr lang="en-GB" altLang="en-US" dirty="0"/>
              <a:t>Pay by credit card or pay pal</a:t>
            </a:r>
          </a:p>
          <a:p>
            <a:pPr lvl="1"/>
            <a:r>
              <a:rPr lang="en-GB" altLang="en-US" dirty="0"/>
              <a:t>Provide a delivery address</a:t>
            </a:r>
          </a:p>
          <a:p>
            <a:pPr lvl="1"/>
            <a:r>
              <a:rPr lang="en-GB" altLang="en-US" dirty="0"/>
              <a:t>Update the user with the time they can expect the pizza to be delivered</a:t>
            </a:r>
          </a:p>
        </p:txBody>
      </p:sp>
    </p:spTree>
    <p:extLst>
      <p:ext uri="{BB962C8B-B14F-4D97-AF65-F5344CB8AC3E}">
        <p14:creationId xmlns:p14="http://schemas.microsoft.com/office/powerpoint/2010/main" val="3641769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FFB81-860B-D41D-0275-DADCE5F83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C45889-9E9B-388F-617D-1F77766E5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7E42C-62B4-2546-3508-0E307E38D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/>
              <a:t>Build an admin website for a takeaway pizza company</a:t>
            </a:r>
          </a:p>
          <a:p>
            <a:r>
              <a:rPr lang="en-GB" altLang="en-US" dirty="0"/>
              <a:t>This should include:</a:t>
            </a:r>
          </a:p>
          <a:p>
            <a:pPr lvl="1"/>
            <a:r>
              <a:rPr lang="en-GB" altLang="en-US" dirty="0"/>
              <a:t>Retrieving and managing customer orders</a:t>
            </a:r>
          </a:p>
          <a:p>
            <a:pPr lvl="1"/>
            <a:r>
              <a:rPr lang="en-GB" altLang="en-US" dirty="0"/>
              <a:t>Retrieving/altering customer details</a:t>
            </a:r>
          </a:p>
          <a:p>
            <a:pPr lvl="1"/>
            <a:r>
              <a:rPr lang="en-GB" altLang="en-US" dirty="0"/>
              <a:t>Adding/removing pizza types</a:t>
            </a:r>
          </a:p>
          <a:p>
            <a:pPr lvl="1"/>
            <a:r>
              <a:rPr lang="en-GB" altLang="en-US" dirty="0"/>
              <a:t>Adding/removing pizza toppings, side dishes and drinks</a:t>
            </a:r>
          </a:p>
          <a:p>
            <a:pPr lvl="1"/>
            <a:r>
              <a:rPr lang="en-GB" altLang="en-US" dirty="0"/>
              <a:t>Managing special offers</a:t>
            </a:r>
          </a:p>
          <a:p>
            <a:r>
              <a:rPr lang="en-GB" altLang="en-US" dirty="0">
                <a:sym typeface="Wingdings" panose="05000000000000000000" pitchFamily="2" charset="2"/>
              </a:rPr>
              <a:t>Also consider:</a:t>
            </a:r>
          </a:p>
          <a:p>
            <a:pPr lvl="1"/>
            <a:r>
              <a:rPr lang="en-GB" altLang="en-US" dirty="0"/>
              <a:t>Managing delivery drivers</a:t>
            </a:r>
          </a:p>
          <a:p>
            <a:pPr lvl="1"/>
            <a:r>
              <a:rPr lang="en-GB" altLang="en-US" dirty="0"/>
              <a:t>Tracking deliveries </a:t>
            </a:r>
            <a:r>
              <a:rPr lang="en-GB" altLang="en-US" dirty="0">
                <a:sym typeface="Wingdings" panose="05000000000000000000" pitchFamily="2" charset="2"/>
              </a:rPr>
              <a:t> delivery confirmation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Stock tracking and ordering</a:t>
            </a:r>
            <a:endParaRPr lang="en-GB" altLang="en-US" dirty="0"/>
          </a:p>
          <a:p>
            <a:r>
              <a:rPr lang="en-GB" altLang="en-US" dirty="0"/>
              <a:t>Also for food preparation staff:</a:t>
            </a:r>
          </a:p>
          <a:p>
            <a:pPr lvl="1"/>
            <a:r>
              <a:rPr lang="en-GB" altLang="en-US" dirty="0"/>
              <a:t>Retrieving customer orders</a:t>
            </a:r>
          </a:p>
          <a:p>
            <a:pPr lvl="1"/>
            <a:r>
              <a:rPr lang="en-GB" altLang="en-US" dirty="0"/>
              <a:t>Tracking pizza preparation, such as identifying which pizza should be prepared next</a:t>
            </a:r>
          </a:p>
        </p:txBody>
      </p:sp>
    </p:spTree>
    <p:extLst>
      <p:ext uri="{BB962C8B-B14F-4D97-AF65-F5344CB8AC3E}">
        <p14:creationId xmlns:p14="http://schemas.microsoft.com/office/powerpoint/2010/main" val="40344409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elements/1.1/"/>
    <ds:schemaRef ds:uri="http://purl.org/dc/terms/"/>
    <ds:schemaRef ds:uri="211f9404-bca0-4bcf-9c1d-965ccb6f8d2d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1842</Words>
  <Application>Microsoft Office PowerPoint</Application>
  <PresentationFormat>Widescreen</PresentationFormat>
  <Paragraphs>229</Paragraphs>
  <Slides>42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Aptos</vt:lpstr>
      <vt:lpstr>Arial</vt:lpstr>
      <vt:lpstr>Calibri</vt:lpstr>
      <vt:lpstr>Calibri Light</vt:lpstr>
      <vt:lpstr>Monotype Sorts</vt:lpstr>
      <vt:lpstr>Wingdings</vt:lpstr>
      <vt:lpstr>UWTSD Holding Page</vt:lpstr>
      <vt:lpstr>UWTSD Text 2</vt:lpstr>
      <vt:lpstr>UWTSD Logo Variations place image in Background</vt:lpstr>
      <vt:lpstr>PowerPoint Presentation</vt:lpstr>
      <vt:lpstr>Requirements Analysis</vt:lpstr>
      <vt:lpstr>Software Development Life Cycle</vt:lpstr>
      <vt:lpstr>Story Maps</vt:lpstr>
      <vt:lpstr>Step 1: Define the main goal</vt:lpstr>
      <vt:lpstr>Step 2: Define the main flow (Activities)</vt:lpstr>
      <vt:lpstr>Step 3: Add more detail with user tasks (Backbone)</vt:lpstr>
      <vt:lpstr>Tips for activities and tasks</vt:lpstr>
      <vt:lpstr>Step 4: Break down the tasks into user stories</vt:lpstr>
      <vt:lpstr>Step 5: Prioritise the User Stories</vt:lpstr>
      <vt:lpstr>Step 6: Define the MVP</vt:lpstr>
      <vt:lpstr>Tips for User Stories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Real World Example of User Story Mapping</vt:lpstr>
      <vt:lpstr>Gary Levitt – Now Millionaire!</vt:lpstr>
      <vt:lpstr>Summary</vt:lpstr>
      <vt:lpstr>Summary</vt:lpstr>
      <vt:lpstr>Releases</vt:lpstr>
      <vt:lpstr>Outcomes at Each Release</vt:lpstr>
      <vt:lpstr>Observing Users</vt:lpstr>
      <vt:lpstr>Observing Users – Bad Release Approach</vt:lpstr>
      <vt:lpstr>The Right Approach</vt:lpstr>
      <vt:lpstr>Observing Users – Good Release Approach</vt:lpstr>
      <vt:lpstr>The inverse of risk is knowledge</vt:lpstr>
      <vt:lpstr>Exercise</vt:lpstr>
      <vt:lpstr>Exercise</vt:lpstr>
      <vt:lpstr>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19</cp:revision>
  <dcterms:created xsi:type="dcterms:W3CDTF">2021-03-09T15:35:42Z</dcterms:created>
  <dcterms:modified xsi:type="dcterms:W3CDTF">2026-02-08T17:54:51Z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