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9" r:id="rId2"/>
    <p:sldId id="258" r:id="rId3"/>
    <p:sldId id="259" r:id="rId4"/>
    <p:sldId id="260" r:id="rId5"/>
    <p:sldId id="261" r:id="rId6"/>
    <p:sldId id="262" r:id="rId7"/>
    <p:sldId id="277" r:id="rId8"/>
    <p:sldId id="263" r:id="rId9"/>
    <p:sldId id="265" r:id="rId10"/>
    <p:sldId id="264" r:id="rId11"/>
    <p:sldId id="266" r:id="rId12"/>
    <p:sldId id="268" r:id="rId13"/>
    <p:sldId id="267" r:id="rId14"/>
    <p:sldId id="269" r:id="rId15"/>
    <p:sldId id="271" r:id="rId16"/>
    <p:sldId id="270" r:id="rId17"/>
    <p:sldId id="272" r:id="rId18"/>
    <p:sldId id="273" r:id="rId19"/>
    <p:sldId id="274" r:id="rId20"/>
    <p:sldId id="275" r:id="rId21"/>
    <p:sldId id="276" r:id="rId22"/>
    <p:sldId id="278" r:id="rId23"/>
  </p:sldIdLst>
  <p:sldSz cx="9144000" cy="6858000" type="screen4x3"/>
  <p:notesSz cx="6858000" cy="9144000"/>
  <p:defaultTextStyle>
    <a:defPPr>
      <a:defRPr lang="en-US"/>
    </a:defPPr>
    <a:lvl1pPr algn="r" rtl="0" fontAlgn="base">
      <a:spcBef>
        <a:spcPct val="0"/>
      </a:spcBef>
      <a:spcAft>
        <a:spcPct val="0"/>
      </a:spcAft>
      <a:defRPr sz="60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r" rtl="0" fontAlgn="base">
      <a:spcBef>
        <a:spcPct val="0"/>
      </a:spcBef>
      <a:spcAft>
        <a:spcPct val="0"/>
      </a:spcAft>
      <a:defRPr sz="60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r" rtl="0" fontAlgn="base">
      <a:spcBef>
        <a:spcPct val="0"/>
      </a:spcBef>
      <a:spcAft>
        <a:spcPct val="0"/>
      </a:spcAft>
      <a:defRPr sz="60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r" rtl="0" fontAlgn="base">
      <a:spcBef>
        <a:spcPct val="0"/>
      </a:spcBef>
      <a:spcAft>
        <a:spcPct val="0"/>
      </a:spcAft>
      <a:defRPr sz="60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r" rtl="0" fontAlgn="base">
      <a:spcBef>
        <a:spcPct val="0"/>
      </a:spcBef>
      <a:spcAft>
        <a:spcPct val="0"/>
      </a:spcAft>
      <a:defRPr sz="60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60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60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60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60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CCFF"/>
    <a:srgbClr val="009900"/>
    <a:srgbClr val="FFFF00"/>
    <a:srgbClr val="FF9933"/>
    <a:srgbClr val="F90505"/>
    <a:srgbClr val="CC9900"/>
    <a:srgbClr val="CC99FF"/>
    <a:srgbClr val="FF66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820" autoAdjust="0"/>
    <p:restoredTop sz="94614" autoAdjust="0"/>
  </p:normalViewPr>
  <p:slideViewPr>
    <p:cSldViewPr snapToGrid="0">
      <p:cViewPr>
        <p:scale>
          <a:sx n="80" d="100"/>
          <a:sy n="80" d="100"/>
        </p:scale>
        <p:origin x="-1764" y="-204"/>
      </p:cViewPr>
      <p:guideLst>
        <p:guide orient="horz" pos="2160"/>
        <p:guide pos="2887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368685763" cy="368685763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644C7A-F274-4266-B40F-454E8515CB9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A2AFAD-3E72-42B1-A7B3-2334B0C940A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CBF2DD-5B1E-4C2E-893D-564CB4B39D0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E150F0A-3202-46AC-B5AD-79B4702DEE1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A99162-38C8-4350-9B7F-883CEFF2D91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D8E223-AC78-453C-BC53-13791008E14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47F6CB-FE40-43B2-B0EE-2A3A7047202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A0B3F2-C385-4DC4-B21D-D81D1819087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0941BC-3F9C-4395-862A-C4AFCA07CCD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0C354E-A573-4B72-9597-BB8F8AA690D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F3B1F1-7742-4D35-AC62-4C19A045D09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1642FDA0-6391-4B6E-A237-F7A4CF18294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1DF2357F-7F6E-4C4A-8A9C-86441FA61FF9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Text Box 2"/>
          <p:cNvSpPr txBox="1">
            <a:spLocks noChangeArrowheads="1"/>
          </p:cNvSpPr>
          <p:nvPr/>
        </p:nvSpPr>
        <p:spPr bwMode="auto">
          <a:xfrm>
            <a:off x="547688" y="549275"/>
            <a:ext cx="8047037" cy="2011363"/>
          </a:xfrm>
          <a:prstGeom prst="rect">
            <a:avLst/>
          </a:prstGeom>
          <a:gradFill rotWithShape="1">
            <a:gsLst>
              <a:gs pos="0">
                <a:srgbClr val="FF3300">
                  <a:gamma/>
                  <a:shade val="46275"/>
                  <a:invGamma/>
                </a:srgbClr>
              </a:gs>
              <a:gs pos="50000">
                <a:srgbClr val="FF3300"/>
              </a:gs>
              <a:gs pos="100000">
                <a:srgbClr val="FF3300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endParaRPr lang="en-GB" sz="4200" b="1">
              <a:solidFill>
                <a:srgbClr val="FFFF00"/>
              </a:solidFill>
              <a:latin typeface="Comic Sans MS" pitchFamily="66" charset="0"/>
            </a:endParaRPr>
          </a:p>
          <a:p>
            <a:pPr algn="ctr"/>
            <a:r>
              <a:rPr lang="en-GB" sz="4200" b="1">
                <a:solidFill>
                  <a:srgbClr val="FFFF00"/>
                </a:solidFill>
                <a:latin typeface="Comic Sans MS" pitchFamily="66" charset="0"/>
              </a:rPr>
              <a:t>Area and Perimeter</a:t>
            </a:r>
          </a:p>
          <a:p>
            <a:pPr algn="ctr"/>
            <a:endParaRPr lang="en-US" sz="4200" b="1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65539" name="Text Box 3"/>
          <p:cNvSpPr txBox="1">
            <a:spLocks noChangeArrowheads="1"/>
          </p:cNvSpPr>
          <p:nvPr/>
        </p:nvSpPr>
        <p:spPr bwMode="auto">
          <a:xfrm>
            <a:off x="547688" y="3429000"/>
            <a:ext cx="8047037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000" b="1">
                <a:solidFill>
                  <a:srgbClr val="D60093"/>
                </a:solidFill>
                <a:latin typeface="Comic Sans MS" pitchFamily="66" charset="0"/>
              </a:rPr>
              <a:t>Find the area and perimeter</a:t>
            </a:r>
          </a:p>
          <a:p>
            <a:pPr algn="ctr"/>
            <a:r>
              <a:rPr lang="en-GB" sz="3000" b="1">
                <a:solidFill>
                  <a:srgbClr val="D60093"/>
                </a:solidFill>
                <a:latin typeface="Comic Sans MS" pitchFamily="66" charset="0"/>
              </a:rPr>
              <a:t>of each of these shapes.</a:t>
            </a:r>
          </a:p>
        </p:txBody>
      </p:sp>
      <p:sp>
        <p:nvSpPr>
          <p:cNvPr id="65540" name="Rectangle 4"/>
          <p:cNvSpPr>
            <a:spLocks noChangeArrowheads="1"/>
          </p:cNvSpPr>
          <p:nvPr/>
        </p:nvSpPr>
        <p:spPr bwMode="auto">
          <a:xfrm>
            <a:off x="222250" y="201613"/>
            <a:ext cx="8697913" cy="6454775"/>
          </a:xfrm>
          <a:prstGeom prst="rect">
            <a:avLst/>
          </a:prstGeom>
          <a:noFill/>
          <a:ln w="190500">
            <a:solidFill>
              <a:srgbClr val="00CC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5541" name="Text Box 5"/>
          <p:cNvSpPr txBox="1">
            <a:spLocks noChangeArrowheads="1"/>
          </p:cNvSpPr>
          <p:nvPr/>
        </p:nvSpPr>
        <p:spPr bwMode="auto">
          <a:xfrm>
            <a:off x="325438" y="6253163"/>
            <a:ext cx="7302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en-GB" sz="1400">
                <a:solidFill>
                  <a:srgbClr val="6699FF"/>
                </a:solidFill>
                <a:latin typeface="Comic Sans MS" pitchFamily="66" charset="0"/>
              </a:rPr>
              <a:t>Year 6</a:t>
            </a:r>
            <a:endParaRPr lang="en-US" sz="1400">
              <a:solidFill>
                <a:srgbClr val="6699FF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55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55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5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55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38" grpId="0" animBg="1"/>
      <p:bldP spid="6553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88" name="AutoShape 292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chemeClr val="bg1"/>
              </a:gs>
              <a:gs pos="100000">
                <a:srgbClr val="66CCFF"/>
              </a:gs>
            </a:gsLst>
            <a:path path="shape">
              <a:fillToRect l="50000" t="50000" r="50000" b="50000"/>
            </a:path>
          </a:gradFill>
          <a:ln w="38100">
            <a:solidFill>
              <a:srgbClr val="99FF33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387" name="Rectangle 291"/>
          <p:cNvSpPr>
            <a:spLocks noChangeArrowheads="1"/>
          </p:cNvSpPr>
          <p:nvPr/>
        </p:nvSpPr>
        <p:spPr bwMode="auto">
          <a:xfrm>
            <a:off x="7446963" y="228600"/>
            <a:ext cx="1438275" cy="915988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FFFF99"/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145" name="Rectangle 49"/>
          <p:cNvSpPr>
            <a:spLocks noChangeArrowheads="1"/>
          </p:cNvSpPr>
          <p:nvPr/>
        </p:nvSpPr>
        <p:spPr bwMode="auto">
          <a:xfrm>
            <a:off x="7748588" y="327025"/>
            <a:ext cx="360362" cy="35877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167" name="Rectangle 71"/>
          <p:cNvSpPr>
            <a:spLocks noChangeArrowheads="1"/>
          </p:cNvSpPr>
          <p:nvPr/>
        </p:nvSpPr>
        <p:spPr bwMode="auto">
          <a:xfrm>
            <a:off x="3848100" y="1633538"/>
            <a:ext cx="360363" cy="358775"/>
          </a:xfrm>
          <a:prstGeom prst="rect">
            <a:avLst/>
          </a:prstGeom>
          <a:solidFill>
            <a:srgbClr val="FF505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168" name="Rectangle 72"/>
          <p:cNvSpPr>
            <a:spLocks noChangeArrowheads="1"/>
          </p:cNvSpPr>
          <p:nvPr/>
        </p:nvSpPr>
        <p:spPr bwMode="auto">
          <a:xfrm>
            <a:off x="4211638" y="1633538"/>
            <a:ext cx="360362" cy="358775"/>
          </a:xfrm>
          <a:prstGeom prst="rect">
            <a:avLst/>
          </a:prstGeom>
          <a:solidFill>
            <a:srgbClr val="FF505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169" name="Rectangle 73"/>
          <p:cNvSpPr>
            <a:spLocks noChangeArrowheads="1"/>
          </p:cNvSpPr>
          <p:nvPr/>
        </p:nvSpPr>
        <p:spPr bwMode="auto">
          <a:xfrm>
            <a:off x="4572000" y="1633538"/>
            <a:ext cx="360363" cy="358775"/>
          </a:xfrm>
          <a:prstGeom prst="rect">
            <a:avLst/>
          </a:prstGeom>
          <a:solidFill>
            <a:srgbClr val="FF505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170" name="Rectangle 74"/>
          <p:cNvSpPr>
            <a:spLocks noChangeArrowheads="1"/>
          </p:cNvSpPr>
          <p:nvPr/>
        </p:nvSpPr>
        <p:spPr bwMode="auto">
          <a:xfrm>
            <a:off x="4932363" y="1633538"/>
            <a:ext cx="360362" cy="358775"/>
          </a:xfrm>
          <a:prstGeom prst="rect">
            <a:avLst/>
          </a:prstGeom>
          <a:solidFill>
            <a:srgbClr val="FF505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188" name="Rectangle 92"/>
          <p:cNvSpPr>
            <a:spLocks noChangeArrowheads="1"/>
          </p:cNvSpPr>
          <p:nvPr/>
        </p:nvSpPr>
        <p:spPr bwMode="auto">
          <a:xfrm>
            <a:off x="3848100" y="1993900"/>
            <a:ext cx="360363" cy="358775"/>
          </a:xfrm>
          <a:prstGeom prst="rect">
            <a:avLst/>
          </a:prstGeom>
          <a:solidFill>
            <a:srgbClr val="FF505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189" name="Rectangle 93"/>
          <p:cNvSpPr>
            <a:spLocks noChangeArrowheads="1"/>
          </p:cNvSpPr>
          <p:nvPr/>
        </p:nvSpPr>
        <p:spPr bwMode="auto">
          <a:xfrm>
            <a:off x="4211638" y="1995488"/>
            <a:ext cx="360362" cy="358775"/>
          </a:xfrm>
          <a:prstGeom prst="rect">
            <a:avLst/>
          </a:prstGeom>
          <a:solidFill>
            <a:srgbClr val="FF505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190" name="Rectangle 94"/>
          <p:cNvSpPr>
            <a:spLocks noChangeArrowheads="1"/>
          </p:cNvSpPr>
          <p:nvPr/>
        </p:nvSpPr>
        <p:spPr bwMode="auto">
          <a:xfrm>
            <a:off x="4572000" y="1993900"/>
            <a:ext cx="360363" cy="358775"/>
          </a:xfrm>
          <a:prstGeom prst="rect">
            <a:avLst/>
          </a:prstGeom>
          <a:solidFill>
            <a:srgbClr val="FF505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191" name="Rectangle 95"/>
          <p:cNvSpPr>
            <a:spLocks noChangeArrowheads="1"/>
          </p:cNvSpPr>
          <p:nvPr/>
        </p:nvSpPr>
        <p:spPr bwMode="auto">
          <a:xfrm>
            <a:off x="4932363" y="1995488"/>
            <a:ext cx="360362" cy="358775"/>
          </a:xfrm>
          <a:prstGeom prst="rect">
            <a:avLst/>
          </a:prstGeom>
          <a:solidFill>
            <a:srgbClr val="FF505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209" name="Rectangle 113"/>
          <p:cNvSpPr>
            <a:spLocks noChangeArrowheads="1"/>
          </p:cNvSpPr>
          <p:nvPr/>
        </p:nvSpPr>
        <p:spPr bwMode="auto">
          <a:xfrm>
            <a:off x="3848100" y="2347913"/>
            <a:ext cx="360363" cy="358775"/>
          </a:xfrm>
          <a:prstGeom prst="rect">
            <a:avLst/>
          </a:prstGeom>
          <a:solidFill>
            <a:srgbClr val="FF505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210" name="Rectangle 114"/>
          <p:cNvSpPr>
            <a:spLocks noChangeArrowheads="1"/>
          </p:cNvSpPr>
          <p:nvPr/>
        </p:nvSpPr>
        <p:spPr bwMode="auto">
          <a:xfrm>
            <a:off x="4210050" y="2349500"/>
            <a:ext cx="360363" cy="358775"/>
          </a:xfrm>
          <a:prstGeom prst="rect">
            <a:avLst/>
          </a:prstGeom>
          <a:solidFill>
            <a:srgbClr val="FF505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211" name="Rectangle 115"/>
          <p:cNvSpPr>
            <a:spLocks noChangeArrowheads="1"/>
          </p:cNvSpPr>
          <p:nvPr/>
        </p:nvSpPr>
        <p:spPr bwMode="auto">
          <a:xfrm>
            <a:off x="4570413" y="2347913"/>
            <a:ext cx="360362" cy="358775"/>
          </a:xfrm>
          <a:prstGeom prst="rect">
            <a:avLst/>
          </a:prstGeom>
          <a:solidFill>
            <a:srgbClr val="FF505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212" name="Rectangle 116"/>
          <p:cNvSpPr>
            <a:spLocks noChangeArrowheads="1"/>
          </p:cNvSpPr>
          <p:nvPr/>
        </p:nvSpPr>
        <p:spPr bwMode="auto">
          <a:xfrm>
            <a:off x="4932363" y="2349500"/>
            <a:ext cx="360362" cy="358775"/>
          </a:xfrm>
          <a:prstGeom prst="rect">
            <a:avLst/>
          </a:prstGeom>
          <a:solidFill>
            <a:srgbClr val="FF505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230" name="Rectangle 134"/>
          <p:cNvSpPr>
            <a:spLocks noChangeArrowheads="1"/>
          </p:cNvSpPr>
          <p:nvPr/>
        </p:nvSpPr>
        <p:spPr bwMode="auto">
          <a:xfrm>
            <a:off x="3848100" y="2705100"/>
            <a:ext cx="360363" cy="358775"/>
          </a:xfrm>
          <a:prstGeom prst="rect">
            <a:avLst/>
          </a:prstGeom>
          <a:solidFill>
            <a:srgbClr val="FF505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231" name="Rectangle 135"/>
          <p:cNvSpPr>
            <a:spLocks noChangeArrowheads="1"/>
          </p:cNvSpPr>
          <p:nvPr/>
        </p:nvSpPr>
        <p:spPr bwMode="auto">
          <a:xfrm>
            <a:off x="4210050" y="2706688"/>
            <a:ext cx="360363" cy="358775"/>
          </a:xfrm>
          <a:prstGeom prst="rect">
            <a:avLst/>
          </a:prstGeom>
          <a:solidFill>
            <a:srgbClr val="FF505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232" name="Rectangle 136"/>
          <p:cNvSpPr>
            <a:spLocks noChangeArrowheads="1"/>
          </p:cNvSpPr>
          <p:nvPr/>
        </p:nvSpPr>
        <p:spPr bwMode="auto">
          <a:xfrm>
            <a:off x="4570413" y="2705100"/>
            <a:ext cx="360362" cy="358775"/>
          </a:xfrm>
          <a:prstGeom prst="rect">
            <a:avLst/>
          </a:prstGeom>
          <a:solidFill>
            <a:srgbClr val="FF505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233" name="Rectangle 137"/>
          <p:cNvSpPr>
            <a:spLocks noChangeArrowheads="1"/>
          </p:cNvSpPr>
          <p:nvPr/>
        </p:nvSpPr>
        <p:spPr bwMode="auto">
          <a:xfrm>
            <a:off x="4932363" y="2706688"/>
            <a:ext cx="360362" cy="358775"/>
          </a:xfrm>
          <a:prstGeom prst="rect">
            <a:avLst/>
          </a:prstGeom>
          <a:solidFill>
            <a:srgbClr val="FF505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251" name="Rectangle 155"/>
          <p:cNvSpPr>
            <a:spLocks noChangeArrowheads="1"/>
          </p:cNvSpPr>
          <p:nvPr/>
        </p:nvSpPr>
        <p:spPr bwMode="auto">
          <a:xfrm>
            <a:off x="3848100" y="3065463"/>
            <a:ext cx="360363" cy="358775"/>
          </a:xfrm>
          <a:prstGeom prst="rect">
            <a:avLst/>
          </a:prstGeom>
          <a:solidFill>
            <a:srgbClr val="FF505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252" name="Rectangle 156"/>
          <p:cNvSpPr>
            <a:spLocks noChangeArrowheads="1"/>
          </p:cNvSpPr>
          <p:nvPr/>
        </p:nvSpPr>
        <p:spPr bwMode="auto">
          <a:xfrm>
            <a:off x="4208463" y="3065463"/>
            <a:ext cx="360362" cy="358775"/>
          </a:xfrm>
          <a:prstGeom prst="rect">
            <a:avLst/>
          </a:prstGeom>
          <a:solidFill>
            <a:srgbClr val="FF505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253" name="Rectangle 157"/>
          <p:cNvSpPr>
            <a:spLocks noChangeArrowheads="1"/>
          </p:cNvSpPr>
          <p:nvPr/>
        </p:nvSpPr>
        <p:spPr bwMode="auto">
          <a:xfrm>
            <a:off x="4568825" y="3065463"/>
            <a:ext cx="360363" cy="358775"/>
          </a:xfrm>
          <a:prstGeom prst="rect">
            <a:avLst/>
          </a:prstGeom>
          <a:solidFill>
            <a:srgbClr val="FF505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254" name="Rectangle 158"/>
          <p:cNvSpPr>
            <a:spLocks noChangeArrowheads="1"/>
          </p:cNvSpPr>
          <p:nvPr/>
        </p:nvSpPr>
        <p:spPr bwMode="auto">
          <a:xfrm>
            <a:off x="4932363" y="3065463"/>
            <a:ext cx="360362" cy="358775"/>
          </a:xfrm>
          <a:prstGeom prst="rect">
            <a:avLst/>
          </a:prstGeom>
          <a:solidFill>
            <a:srgbClr val="FF505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116" name="AutoShape 20"/>
          <p:cNvSpPr>
            <a:spLocks noChangeArrowheads="1"/>
          </p:cNvSpPr>
          <p:nvPr/>
        </p:nvSpPr>
        <p:spPr bwMode="auto">
          <a:xfrm>
            <a:off x="209550" y="4743450"/>
            <a:ext cx="4127500" cy="19558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bg1"/>
              </a:gs>
              <a:gs pos="100000">
                <a:srgbClr val="CC99FF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115" name="Text Box 19"/>
          <p:cNvSpPr txBox="1">
            <a:spLocks noChangeArrowheads="1"/>
          </p:cNvSpPr>
          <p:nvPr/>
        </p:nvSpPr>
        <p:spPr bwMode="auto">
          <a:xfrm>
            <a:off x="511175" y="4827588"/>
            <a:ext cx="35242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>
                <a:solidFill>
                  <a:schemeClr val="accent2"/>
                </a:solidFill>
                <a:latin typeface="Comic Sans MS" pitchFamily="66" charset="0"/>
              </a:rPr>
              <a:t>Area = </a:t>
            </a:r>
            <a:endParaRPr lang="en-US" sz="4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4377" name="Text Box 281"/>
          <p:cNvSpPr txBox="1">
            <a:spLocks noChangeArrowheads="1"/>
          </p:cNvSpPr>
          <p:nvPr/>
        </p:nvSpPr>
        <p:spPr bwMode="auto">
          <a:xfrm>
            <a:off x="511175" y="5688013"/>
            <a:ext cx="352425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rgbClr val="F90505"/>
                </a:solidFill>
                <a:latin typeface="Comic Sans MS" pitchFamily="66" charset="0"/>
              </a:rPr>
              <a:t>20 cm</a:t>
            </a:r>
            <a:r>
              <a:rPr lang="en-US" sz="5000" b="1">
                <a:solidFill>
                  <a:srgbClr val="F90505"/>
                </a:solidFill>
                <a:latin typeface="Comic Sans MS" pitchFamily="66" charset="0"/>
              </a:rPr>
              <a:t>²</a:t>
            </a:r>
          </a:p>
        </p:txBody>
      </p:sp>
      <p:sp>
        <p:nvSpPr>
          <p:cNvPr id="4380" name="AutoShape 284"/>
          <p:cNvSpPr>
            <a:spLocks noChangeArrowheads="1"/>
          </p:cNvSpPr>
          <p:nvPr/>
        </p:nvSpPr>
        <p:spPr bwMode="auto">
          <a:xfrm>
            <a:off x="4757738" y="4743450"/>
            <a:ext cx="4127500" cy="19558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bg1"/>
              </a:gs>
              <a:gs pos="100000">
                <a:srgbClr val="CC99FF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381" name="Text Box 285"/>
          <p:cNvSpPr txBox="1">
            <a:spLocks noChangeArrowheads="1"/>
          </p:cNvSpPr>
          <p:nvPr/>
        </p:nvSpPr>
        <p:spPr bwMode="auto">
          <a:xfrm>
            <a:off x="5059363" y="4827588"/>
            <a:ext cx="35242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>
                <a:solidFill>
                  <a:schemeClr val="accent2"/>
                </a:solidFill>
                <a:latin typeface="Comic Sans MS" pitchFamily="66" charset="0"/>
              </a:rPr>
              <a:t>Perimeter = </a:t>
            </a:r>
            <a:endParaRPr lang="en-US" sz="4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4382" name="Text Box 286"/>
          <p:cNvSpPr txBox="1">
            <a:spLocks noChangeArrowheads="1"/>
          </p:cNvSpPr>
          <p:nvPr/>
        </p:nvSpPr>
        <p:spPr bwMode="auto">
          <a:xfrm>
            <a:off x="5059363" y="5688013"/>
            <a:ext cx="352425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rgbClr val="F90505"/>
                </a:solidFill>
                <a:latin typeface="Comic Sans MS" pitchFamily="66" charset="0"/>
              </a:rPr>
              <a:t>18 cm</a:t>
            </a:r>
            <a:endParaRPr lang="en-US" sz="5000" b="1">
              <a:solidFill>
                <a:srgbClr val="F90505"/>
              </a:solidFill>
              <a:latin typeface="Comic Sans MS" pitchFamily="66" charset="0"/>
            </a:endParaRPr>
          </a:p>
        </p:txBody>
      </p:sp>
      <p:sp>
        <p:nvSpPr>
          <p:cNvPr id="4385" name="Text Box 289"/>
          <p:cNvSpPr txBox="1">
            <a:spLocks noChangeArrowheads="1"/>
          </p:cNvSpPr>
          <p:nvPr/>
        </p:nvSpPr>
        <p:spPr bwMode="auto">
          <a:xfrm>
            <a:off x="7607300" y="806450"/>
            <a:ext cx="6445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800" b="1">
                <a:solidFill>
                  <a:schemeClr val="accent2"/>
                </a:solidFill>
                <a:latin typeface="Comic Sans MS" pitchFamily="66" charset="0"/>
              </a:rPr>
              <a:t>1cm</a:t>
            </a:r>
            <a:endParaRPr lang="en-US" sz="18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4386" name="Text Box 290"/>
          <p:cNvSpPr txBox="1">
            <a:spLocks noChangeArrowheads="1"/>
          </p:cNvSpPr>
          <p:nvPr/>
        </p:nvSpPr>
        <p:spPr bwMode="auto">
          <a:xfrm>
            <a:off x="8128000" y="327025"/>
            <a:ext cx="6445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800" b="1">
                <a:solidFill>
                  <a:schemeClr val="accent2"/>
                </a:solidFill>
                <a:latin typeface="Comic Sans MS" pitchFamily="66" charset="0"/>
              </a:rPr>
              <a:t>1cm</a:t>
            </a:r>
            <a:endParaRPr lang="en-US" sz="1800" b="1">
              <a:solidFill>
                <a:schemeClr val="accent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3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3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3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3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77" grpId="0"/>
      <p:bldP spid="438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12" name="AutoShape 216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chemeClr val="bg1"/>
              </a:gs>
              <a:gs pos="100000">
                <a:srgbClr val="66CCFF"/>
              </a:gs>
            </a:gsLst>
            <a:path path="shape">
              <a:fillToRect l="50000" t="50000" r="50000" b="50000"/>
            </a:path>
          </a:gradFill>
          <a:ln w="38100">
            <a:solidFill>
              <a:srgbClr val="99FF33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29913" name="Rectangle 217"/>
          <p:cNvSpPr>
            <a:spLocks noChangeArrowheads="1"/>
          </p:cNvSpPr>
          <p:nvPr/>
        </p:nvSpPr>
        <p:spPr bwMode="auto">
          <a:xfrm>
            <a:off x="7446963" y="228600"/>
            <a:ext cx="1438275" cy="915988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FFFF99"/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29914" name="Rectangle 218"/>
          <p:cNvSpPr>
            <a:spLocks noChangeArrowheads="1"/>
          </p:cNvSpPr>
          <p:nvPr/>
        </p:nvSpPr>
        <p:spPr bwMode="auto">
          <a:xfrm>
            <a:off x="7748588" y="327025"/>
            <a:ext cx="360362" cy="35877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29915" name="AutoShape 219"/>
          <p:cNvSpPr>
            <a:spLocks noChangeArrowheads="1"/>
          </p:cNvSpPr>
          <p:nvPr/>
        </p:nvSpPr>
        <p:spPr bwMode="auto">
          <a:xfrm>
            <a:off x="209550" y="4743450"/>
            <a:ext cx="4127500" cy="19558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bg1"/>
              </a:gs>
              <a:gs pos="100000">
                <a:srgbClr val="CC99FF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29916" name="AutoShape 220"/>
          <p:cNvSpPr>
            <a:spLocks noChangeArrowheads="1"/>
          </p:cNvSpPr>
          <p:nvPr/>
        </p:nvSpPr>
        <p:spPr bwMode="auto">
          <a:xfrm>
            <a:off x="4757738" y="4743450"/>
            <a:ext cx="4127500" cy="19558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bg1"/>
              </a:gs>
              <a:gs pos="100000">
                <a:srgbClr val="CC99FF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29917" name="Text Box 221"/>
          <p:cNvSpPr txBox="1">
            <a:spLocks noChangeArrowheads="1"/>
          </p:cNvSpPr>
          <p:nvPr/>
        </p:nvSpPr>
        <p:spPr bwMode="auto">
          <a:xfrm>
            <a:off x="7607300" y="806450"/>
            <a:ext cx="6445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800" b="1">
                <a:solidFill>
                  <a:schemeClr val="accent2"/>
                </a:solidFill>
                <a:latin typeface="Comic Sans MS" pitchFamily="66" charset="0"/>
              </a:rPr>
              <a:t>1cm</a:t>
            </a:r>
            <a:endParaRPr lang="en-US" sz="18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29918" name="Text Box 222"/>
          <p:cNvSpPr txBox="1">
            <a:spLocks noChangeArrowheads="1"/>
          </p:cNvSpPr>
          <p:nvPr/>
        </p:nvSpPr>
        <p:spPr bwMode="auto">
          <a:xfrm>
            <a:off x="8128000" y="327025"/>
            <a:ext cx="6445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800" b="1">
                <a:solidFill>
                  <a:schemeClr val="accent2"/>
                </a:solidFill>
                <a:latin typeface="Comic Sans MS" pitchFamily="66" charset="0"/>
              </a:rPr>
              <a:t>1cm</a:t>
            </a:r>
            <a:endParaRPr lang="en-US" sz="18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29734" name="Rectangle 38"/>
          <p:cNvSpPr>
            <a:spLocks noChangeArrowheads="1"/>
          </p:cNvSpPr>
          <p:nvPr/>
        </p:nvSpPr>
        <p:spPr bwMode="auto">
          <a:xfrm>
            <a:off x="3670300" y="920750"/>
            <a:ext cx="360363" cy="358775"/>
          </a:xfrm>
          <a:prstGeom prst="rect">
            <a:avLst/>
          </a:prstGeom>
          <a:solidFill>
            <a:srgbClr val="FFFF66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29735" name="Rectangle 39"/>
          <p:cNvSpPr>
            <a:spLocks noChangeArrowheads="1"/>
          </p:cNvSpPr>
          <p:nvPr/>
        </p:nvSpPr>
        <p:spPr bwMode="auto">
          <a:xfrm>
            <a:off x="4033838" y="920750"/>
            <a:ext cx="360362" cy="358775"/>
          </a:xfrm>
          <a:prstGeom prst="rect">
            <a:avLst/>
          </a:prstGeom>
          <a:solidFill>
            <a:srgbClr val="FFFF66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29736" name="Rectangle 40"/>
          <p:cNvSpPr>
            <a:spLocks noChangeArrowheads="1"/>
          </p:cNvSpPr>
          <p:nvPr/>
        </p:nvSpPr>
        <p:spPr bwMode="auto">
          <a:xfrm>
            <a:off x="4394200" y="920750"/>
            <a:ext cx="360363" cy="358775"/>
          </a:xfrm>
          <a:prstGeom prst="rect">
            <a:avLst/>
          </a:prstGeom>
          <a:solidFill>
            <a:srgbClr val="FFFF66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29737" name="Rectangle 41"/>
          <p:cNvSpPr>
            <a:spLocks noChangeArrowheads="1"/>
          </p:cNvSpPr>
          <p:nvPr/>
        </p:nvSpPr>
        <p:spPr bwMode="auto">
          <a:xfrm>
            <a:off x="4754563" y="920750"/>
            <a:ext cx="360362" cy="358775"/>
          </a:xfrm>
          <a:prstGeom prst="rect">
            <a:avLst/>
          </a:prstGeom>
          <a:solidFill>
            <a:srgbClr val="FFFF66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29738" name="Rectangle 42"/>
          <p:cNvSpPr>
            <a:spLocks noChangeArrowheads="1"/>
          </p:cNvSpPr>
          <p:nvPr/>
        </p:nvSpPr>
        <p:spPr bwMode="auto">
          <a:xfrm>
            <a:off x="5113338" y="920750"/>
            <a:ext cx="360362" cy="358775"/>
          </a:xfrm>
          <a:prstGeom prst="rect">
            <a:avLst/>
          </a:prstGeom>
          <a:solidFill>
            <a:srgbClr val="FFFF66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29751" name="Rectangle 55"/>
          <p:cNvSpPr>
            <a:spLocks noChangeArrowheads="1"/>
          </p:cNvSpPr>
          <p:nvPr/>
        </p:nvSpPr>
        <p:spPr bwMode="auto">
          <a:xfrm>
            <a:off x="3670300" y="1276350"/>
            <a:ext cx="360363" cy="358775"/>
          </a:xfrm>
          <a:prstGeom prst="rect">
            <a:avLst/>
          </a:prstGeom>
          <a:solidFill>
            <a:srgbClr val="FFFF66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29752" name="Rectangle 56"/>
          <p:cNvSpPr>
            <a:spLocks noChangeArrowheads="1"/>
          </p:cNvSpPr>
          <p:nvPr/>
        </p:nvSpPr>
        <p:spPr bwMode="auto">
          <a:xfrm>
            <a:off x="4033838" y="1276350"/>
            <a:ext cx="360362" cy="358775"/>
          </a:xfrm>
          <a:prstGeom prst="rect">
            <a:avLst/>
          </a:prstGeom>
          <a:solidFill>
            <a:srgbClr val="FFFF66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29753" name="Rectangle 57"/>
          <p:cNvSpPr>
            <a:spLocks noChangeArrowheads="1"/>
          </p:cNvSpPr>
          <p:nvPr/>
        </p:nvSpPr>
        <p:spPr bwMode="auto">
          <a:xfrm>
            <a:off x="4394200" y="1276350"/>
            <a:ext cx="360363" cy="358775"/>
          </a:xfrm>
          <a:prstGeom prst="rect">
            <a:avLst/>
          </a:prstGeom>
          <a:solidFill>
            <a:srgbClr val="FFFF66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29754" name="Rectangle 58"/>
          <p:cNvSpPr>
            <a:spLocks noChangeArrowheads="1"/>
          </p:cNvSpPr>
          <p:nvPr/>
        </p:nvSpPr>
        <p:spPr bwMode="auto">
          <a:xfrm>
            <a:off x="4754563" y="1276350"/>
            <a:ext cx="360362" cy="358775"/>
          </a:xfrm>
          <a:prstGeom prst="rect">
            <a:avLst/>
          </a:prstGeom>
          <a:solidFill>
            <a:srgbClr val="FFFF66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29755" name="Rectangle 59"/>
          <p:cNvSpPr>
            <a:spLocks noChangeArrowheads="1"/>
          </p:cNvSpPr>
          <p:nvPr/>
        </p:nvSpPr>
        <p:spPr bwMode="auto">
          <a:xfrm>
            <a:off x="5113338" y="1276350"/>
            <a:ext cx="360362" cy="358775"/>
          </a:xfrm>
          <a:prstGeom prst="rect">
            <a:avLst/>
          </a:prstGeom>
          <a:solidFill>
            <a:srgbClr val="FFFF66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29768" name="Rectangle 72"/>
          <p:cNvSpPr>
            <a:spLocks noChangeArrowheads="1"/>
          </p:cNvSpPr>
          <p:nvPr/>
        </p:nvSpPr>
        <p:spPr bwMode="auto">
          <a:xfrm>
            <a:off x="3670300" y="1630363"/>
            <a:ext cx="360363" cy="358775"/>
          </a:xfrm>
          <a:prstGeom prst="rect">
            <a:avLst/>
          </a:prstGeom>
          <a:solidFill>
            <a:srgbClr val="FFFF66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29769" name="Rectangle 73"/>
          <p:cNvSpPr>
            <a:spLocks noChangeArrowheads="1"/>
          </p:cNvSpPr>
          <p:nvPr/>
        </p:nvSpPr>
        <p:spPr bwMode="auto">
          <a:xfrm>
            <a:off x="4033838" y="1630363"/>
            <a:ext cx="360362" cy="358775"/>
          </a:xfrm>
          <a:prstGeom prst="rect">
            <a:avLst/>
          </a:prstGeom>
          <a:solidFill>
            <a:srgbClr val="FFFF66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29770" name="Rectangle 74"/>
          <p:cNvSpPr>
            <a:spLocks noChangeArrowheads="1"/>
          </p:cNvSpPr>
          <p:nvPr/>
        </p:nvSpPr>
        <p:spPr bwMode="auto">
          <a:xfrm>
            <a:off x="4394200" y="1630363"/>
            <a:ext cx="360363" cy="358775"/>
          </a:xfrm>
          <a:prstGeom prst="rect">
            <a:avLst/>
          </a:prstGeom>
          <a:solidFill>
            <a:srgbClr val="FFFF66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29771" name="Rectangle 75"/>
          <p:cNvSpPr>
            <a:spLocks noChangeArrowheads="1"/>
          </p:cNvSpPr>
          <p:nvPr/>
        </p:nvSpPr>
        <p:spPr bwMode="auto">
          <a:xfrm>
            <a:off x="4754563" y="1630363"/>
            <a:ext cx="360362" cy="358775"/>
          </a:xfrm>
          <a:prstGeom prst="rect">
            <a:avLst/>
          </a:prstGeom>
          <a:solidFill>
            <a:srgbClr val="FFFF66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29772" name="Rectangle 76"/>
          <p:cNvSpPr>
            <a:spLocks noChangeArrowheads="1"/>
          </p:cNvSpPr>
          <p:nvPr/>
        </p:nvSpPr>
        <p:spPr bwMode="auto">
          <a:xfrm>
            <a:off x="5113338" y="1630363"/>
            <a:ext cx="360362" cy="358775"/>
          </a:xfrm>
          <a:prstGeom prst="rect">
            <a:avLst/>
          </a:prstGeom>
          <a:solidFill>
            <a:srgbClr val="FFFF66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29785" name="Rectangle 89"/>
          <p:cNvSpPr>
            <a:spLocks noChangeArrowheads="1"/>
          </p:cNvSpPr>
          <p:nvPr/>
        </p:nvSpPr>
        <p:spPr bwMode="auto">
          <a:xfrm>
            <a:off x="3670300" y="1987550"/>
            <a:ext cx="360363" cy="358775"/>
          </a:xfrm>
          <a:prstGeom prst="rect">
            <a:avLst/>
          </a:prstGeom>
          <a:solidFill>
            <a:srgbClr val="FFFF66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29786" name="Rectangle 90"/>
          <p:cNvSpPr>
            <a:spLocks noChangeArrowheads="1"/>
          </p:cNvSpPr>
          <p:nvPr/>
        </p:nvSpPr>
        <p:spPr bwMode="auto">
          <a:xfrm>
            <a:off x="4033838" y="1987550"/>
            <a:ext cx="360362" cy="358775"/>
          </a:xfrm>
          <a:prstGeom prst="rect">
            <a:avLst/>
          </a:prstGeom>
          <a:solidFill>
            <a:srgbClr val="FFFF66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29787" name="Rectangle 91"/>
          <p:cNvSpPr>
            <a:spLocks noChangeArrowheads="1"/>
          </p:cNvSpPr>
          <p:nvPr/>
        </p:nvSpPr>
        <p:spPr bwMode="auto">
          <a:xfrm>
            <a:off x="4394200" y="1987550"/>
            <a:ext cx="360363" cy="358775"/>
          </a:xfrm>
          <a:prstGeom prst="rect">
            <a:avLst/>
          </a:prstGeom>
          <a:solidFill>
            <a:srgbClr val="FFFF66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29788" name="Rectangle 92"/>
          <p:cNvSpPr>
            <a:spLocks noChangeArrowheads="1"/>
          </p:cNvSpPr>
          <p:nvPr/>
        </p:nvSpPr>
        <p:spPr bwMode="auto">
          <a:xfrm>
            <a:off x="4754563" y="1987550"/>
            <a:ext cx="360362" cy="358775"/>
          </a:xfrm>
          <a:prstGeom prst="rect">
            <a:avLst/>
          </a:prstGeom>
          <a:solidFill>
            <a:srgbClr val="FFFF66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29789" name="Rectangle 93"/>
          <p:cNvSpPr>
            <a:spLocks noChangeArrowheads="1"/>
          </p:cNvSpPr>
          <p:nvPr/>
        </p:nvSpPr>
        <p:spPr bwMode="auto">
          <a:xfrm>
            <a:off x="5113338" y="1987550"/>
            <a:ext cx="360362" cy="358775"/>
          </a:xfrm>
          <a:prstGeom prst="rect">
            <a:avLst/>
          </a:prstGeom>
          <a:solidFill>
            <a:srgbClr val="FFFF66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29802" name="Rectangle 106"/>
          <p:cNvSpPr>
            <a:spLocks noChangeArrowheads="1"/>
          </p:cNvSpPr>
          <p:nvPr/>
        </p:nvSpPr>
        <p:spPr bwMode="auto">
          <a:xfrm>
            <a:off x="3670300" y="2344738"/>
            <a:ext cx="360363" cy="358775"/>
          </a:xfrm>
          <a:prstGeom prst="rect">
            <a:avLst/>
          </a:prstGeom>
          <a:solidFill>
            <a:srgbClr val="FFFF66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29803" name="Rectangle 107"/>
          <p:cNvSpPr>
            <a:spLocks noChangeArrowheads="1"/>
          </p:cNvSpPr>
          <p:nvPr/>
        </p:nvSpPr>
        <p:spPr bwMode="auto">
          <a:xfrm>
            <a:off x="4033838" y="2344738"/>
            <a:ext cx="360362" cy="358775"/>
          </a:xfrm>
          <a:prstGeom prst="rect">
            <a:avLst/>
          </a:prstGeom>
          <a:solidFill>
            <a:srgbClr val="FFFF66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29804" name="Rectangle 108"/>
          <p:cNvSpPr>
            <a:spLocks noChangeArrowheads="1"/>
          </p:cNvSpPr>
          <p:nvPr/>
        </p:nvSpPr>
        <p:spPr bwMode="auto">
          <a:xfrm>
            <a:off x="4394200" y="2344738"/>
            <a:ext cx="360363" cy="358775"/>
          </a:xfrm>
          <a:prstGeom prst="rect">
            <a:avLst/>
          </a:prstGeom>
          <a:solidFill>
            <a:srgbClr val="FFFF66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29805" name="Rectangle 109"/>
          <p:cNvSpPr>
            <a:spLocks noChangeArrowheads="1"/>
          </p:cNvSpPr>
          <p:nvPr/>
        </p:nvSpPr>
        <p:spPr bwMode="auto">
          <a:xfrm>
            <a:off x="4754563" y="2344738"/>
            <a:ext cx="360362" cy="358775"/>
          </a:xfrm>
          <a:prstGeom prst="rect">
            <a:avLst/>
          </a:prstGeom>
          <a:solidFill>
            <a:srgbClr val="FFFF66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29806" name="Rectangle 110"/>
          <p:cNvSpPr>
            <a:spLocks noChangeArrowheads="1"/>
          </p:cNvSpPr>
          <p:nvPr/>
        </p:nvSpPr>
        <p:spPr bwMode="auto">
          <a:xfrm>
            <a:off x="5113338" y="2344738"/>
            <a:ext cx="360362" cy="358775"/>
          </a:xfrm>
          <a:prstGeom prst="rect">
            <a:avLst/>
          </a:prstGeom>
          <a:solidFill>
            <a:srgbClr val="FFFF66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29819" name="Rectangle 123"/>
          <p:cNvSpPr>
            <a:spLocks noChangeArrowheads="1"/>
          </p:cNvSpPr>
          <p:nvPr/>
        </p:nvSpPr>
        <p:spPr bwMode="auto">
          <a:xfrm>
            <a:off x="3670300" y="2706688"/>
            <a:ext cx="360363" cy="358775"/>
          </a:xfrm>
          <a:prstGeom prst="rect">
            <a:avLst/>
          </a:prstGeom>
          <a:solidFill>
            <a:srgbClr val="FFFF66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29820" name="Rectangle 124"/>
          <p:cNvSpPr>
            <a:spLocks noChangeArrowheads="1"/>
          </p:cNvSpPr>
          <p:nvPr/>
        </p:nvSpPr>
        <p:spPr bwMode="auto">
          <a:xfrm>
            <a:off x="4033838" y="2706688"/>
            <a:ext cx="360362" cy="358775"/>
          </a:xfrm>
          <a:prstGeom prst="rect">
            <a:avLst/>
          </a:prstGeom>
          <a:solidFill>
            <a:srgbClr val="FFFF66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29821" name="Rectangle 125"/>
          <p:cNvSpPr>
            <a:spLocks noChangeArrowheads="1"/>
          </p:cNvSpPr>
          <p:nvPr/>
        </p:nvSpPr>
        <p:spPr bwMode="auto">
          <a:xfrm>
            <a:off x="4394200" y="2706688"/>
            <a:ext cx="360363" cy="358775"/>
          </a:xfrm>
          <a:prstGeom prst="rect">
            <a:avLst/>
          </a:prstGeom>
          <a:solidFill>
            <a:srgbClr val="FFFF66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29822" name="Rectangle 126"/>
          <p:cNvSpPr>
            <a:spLocks noChangeArrowheads="1"/>
          </p:cNvSpPr>
          <p:nvPr/>
        </p:nvSpPr>
        <p:spPr bwMode="auto">
          <a:xfrm>
            <a:off x="4754563" y="2706688"/>
            <a:ext cx="360362" cy="358775"/>
          </a:xfrm>
          <a:prstGeom prst="rect">
            <a:avLst/>
          </a:prstGeom>
          <a:solidFill>
            <a:srgbClr val="FFFF66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29823" name="Rectangle 127"/>
          <p:cNvSpPr>
            <a:spLocks noChangeArrowheads="1"/>
          </p:cNvSpPr>
          <p:nvPr/>
        </p:nvSpPr>
        <p:spPr bwMode="auto">
          <a:xfrm>
            <a:off x="5113338" y="2706688"/>
            <a:ext cx="360362" cy="358775"/>
          </a:xfrm>
          <a:prstGeom prst="rect">
            <a:avLst/>
          </a:prstGeom>
          <a:solidFill>
            <a:srgbClr val="FFFF66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29836" name="Rectangle 140"/>
          <p:cNvSpPr>
            <a:spLocks noChangeArrowheads="1"/>
          </p:cNvSpPr>
          <p:nvPr/>
        </p:nvSpPr>
        <p:spPr bwMode="auto">
          <a:xfrm>
            <a:off x="3670300" y="3063875"/>
            <a:ext cx="360363" cy="358775"/>
          </a:xfrm>
          <a:prstGeom prst="rect">
            <a:avLst/>
          </a:prstGeom>
          <a:solidFill>
            <a:srgbClr val="FFFF66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29837" name="Rectangle 141"/>
          <p:cNvSpPr>
            <a:spLocks noChangeArrowheads="1"/>
          </p:cNvSpPr>
          <p:nvPr/>
        </p:nvSpPr>
        <p:spPr bwMode="auto">
          <a:xfrm>
            <a:off x="4033838" y="3063875"/>
            <a:ext cx="360362" cy="358775"/>
          </a:xfrm>
          <a:prstGeom prst="rect">
            <a:avLst/>
          </a:prstGeom>
          <a:solidFill>
            <a:srgbClr val="FFFF66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29838" name="Rectangle 142"/>
          <p:cNvSpPr>
            <a:spLocks noChangeArrowheads="1"/>
          </p:cNvSpPr>
          <p:nvPr/>
        </p:nvSpPr>
        <p:spPr bwMode="auto">
          <a:xfrm>
            <a:off x="4394200" y="3063875"/>
            <a:ext cx="360363" cy="358775"/>
          </a:xfrm>
          <a:prstGeom prst="rect">
            <a:avLst/>
          </a:prstGeom>
          <a:solidFill>
            <a:srgbClr val="FFFF66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29839" name="Rectangle 143"/>
          <p:cNvSpPr>
            <a:spLocks noChangeArrowheads="1"/>
          </p:cNvSpPr>
          <p:nvPr/>
        </p:nvSpPr>
        <p:spPr bwMode="auto">
          <a:xfrm>
            <a:off x="4754563" y="3063875"/>
            <a:ext cx="360362" cy="358775"/>
          </a:xfrm>
          <a:prstGeom prst="rect">
            <a:avLst/>
          </a:prstGeom>
          <a:solidFill>
            <a:srgbClr val="FFFF66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29840" name="Rectangle 144"/>
          <p:cNvSpPr>
            <a:spLocks noChangeArrowheads="1"/>
          </p:cNvSpPr>
          <p:nvPr/>
        </p:nvSpPr>
        <p:spPr bwMode="auto">
          <a:xfrm>
            <a:off x="5113338" y="3063875"/>
            <a:ext cx="360362" cy="358775"/>
          </a:xfrm>
          <a:prstGeom prst="rect">
            <a:avLst/>
          </a:prstGeom>
          <a:solidFill>
            <a:srgbClr val="FFFF66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29905" name="Text Box 209"/>
          <p:cNvSpPr txBox="1">
            <a:spLocks noChangeArrowheads="1"/>
          </p:cNvSpPr>
          <p:nvPr/>
        </p:nvSpPr>
        <p:spPr bwMode="auto">
          <a:xfrm>
            <a:off x="511175" y="4827588"/>
            <a:ext cx="35242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>
                <a:solidFill>
                  <a:schemeClr val="accent2"/>
                </a:solidFill>
                <a:latin typeface="Comic Sans MS" pitchFamily="66" charset="0"/>
              </a:rPr>
              <a:t>Area = </a:t>
            </a:r>
            <a:endParaRPr lang="en-US" sz="4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29906" name="Text Box 210"/>
          <p:cNvSpPr txBox="1">
            <a:spLocks noChangeArrowheads="1"/>
          </p:cNvSpPr>
          <p:nvPr/>
        </p:nvSpPr>
        <p:spPr bwMode="auto">
          <a:xfrm>
            <a:off x="511175" y="5688013"/>
            <a:ext cx="352425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rgbClr val="F90505"/>
                </a:solidFill>
                <a:latin typeface="Comic Sans MS" pitchFamily="66" charset="0"/>
              </a:rPr>
              <a:t>35 cm</a:t>
            </a:r>
            <a:r>
              <a:rPr lang="en-US" sz="5000" b="1">
                <a:solidFill>
                  <a:srgbClr val="F90505"/>
                </a:solidFill>
                <a:latin typeface="Comic Sans MS" pitchFamily="66" charset="0"/>
              </a:rPr>
              <a:t>²</a:t>
            </a:r>
          </a:p>
        </p:txBody>
      </p:sp>
      <p:sp>
        <p:nvSpPr>
          <p:cNvPr id="29908" name="Text Box 212"/>
          <p:cNvSpPr txBox="1">
            <a:spLocks noChangeArrowheads="1"/>
          </p:cNvSpPr>
          <p:nvPr/>
        </p:nvSpPr>
        <p:spPr bwMode="auto">
          <a:xfrm>
            <a:off x="5059363" y="4827588"/>
            <a:ext cx="35242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>
                <a:solidFill>
                  <a:schemeClr val="accent2"/>
                </a:solidFill>
                <a:latin typeface="Comic Sans MS" pitchFamily="66" charset="0"/>
              </a:rPr>
              <a:t>Perimeter = </a:t>
            </a:r>
            <a:endParaRPr lang="en-US" sz="4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29909" name="Text Box 213"/>
          <p:cNvSpPr txBox="1">
            <a:spLocks noChangeArrowheads="1"/>
          </p:cNvSpPr>
          <p:nvPr/>
        </p:nvSpPr>
        <p:spPr bwMode="auto">
          <a:xfrm>
            <a:off x="5059363" y="5688013"/>
            <a:ext cx="352425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rgbClr val="F90505"/>
                </a:solidFill>
                <a:latin typeface="Comic Sans MS" pitchFamily="66" charset="0"/>
              </a:rPr>
              <a:t>24 cm</a:t>
            </a:r>
            <a:endParaRPr lang="en-US" sz="5000" b="1">
              <a:solidFill>
                <a:srgbClr val="F90505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9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99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99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99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99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906" grpId="0"/>
      <p:bldP spid="2990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36" name="AutoShape 216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chemeClr val="bg1"/>
              </a:gs>
              <a:gs pos="100000">
                <a:srgbClr val="66CCFF"/>
              </a:gs>
            </a:gsLst>
            <a:path path="shape">
              <a:fillToRect l="50000" t="50000" r="50000" b="50000"/>
            </a:path>
          </a:gradFill>
          <a:ln w="38100">
            <a:solidFill>
              <a:srgbClr val="99FF33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0937" name="Rectangle 217"/>
          <p:cNvSpPr>
            <a:spLocks noChangeArrowheads="1"/>
          </p:cNvSpPr>
          <p:nvPr/>
        </p:nvSpPr>
        <p:spPr bwMode="auto">
          <a:xfrm>
            <a:off x="7446963" y="228600"/>
            <a:ext cx="1438275" cy="915988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FFFF99"/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0938" name="Rectangle 218"/>
          <p:cNvSpPr>
            <a:spLocks noChangeArrowheads="1"/>
          </p:cNvSpPr>
          <p:nvPr/>
        </p:nvSpPr>
        <p:spPr bwMode="auto">
          <a:xfrm>
            <a:off x="7748588" y="327025"/>
            <a:ext cx="360362" cy="35877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0939" name="AutoShape 219"/>
          <p:cNvSpPr>
            <a:spLocks noChangeArrowheads="1"/>
          </p:cNvSpPr>
          <p:nvPr/>
        </p:nvSpPr>
        <p:spPr bwMode="auto">
          <a:xfrm>
            <a:off x="209550" y="4743450"/>
            <a:ext cx="4127500" cy="19558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bg1"/>
              </a:gs>
              <a:gs pos="100000">
                <a:srgbClr val="CC99FF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0940" name="AutoShape 220"/>
          <p:cNvSpPr>
            <a:spLocks noChangeArrowheads="1"/>
          </p:cNvSpPr>
          <p:nvPr/>
        </p:nvSpPr>
        <p:spPr bwMode="auto">
          <a:xfrm>
            <a:off x="4757738" y="4743450"/>
            <a:ext cx="4127500" cy="19558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bg1"/>
              </a:gs>
              <a:gs pos="100000">
                <a:srgbClr val="CC99FF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0941" name="Text Box 221"/>
          <p:cNvSpPr txBox="1">
            <a:spLocks noChangeArrowheads="1"/>
          </p:cNvSpPr>
          <p:nvPr/>
        </p:nvSpPr>
        <p:spPr bwMode="auto">
          <a:xfrm>
            <a:off x="7607300" y="806450"/>
            <a:ext cx="6445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800" b="1">
                <a:solidFill>
                  <a:schemeClr val="accent2"/>
                </a:solidFill>
                <a:latin typeface="Comic Sans MS" pitchFamily="66" charset="0"/>
              </a:rPr>
              <a:t>1cm</a:t>
            </a:r>
            <a:endParaRPr lang="en-US" sz="18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30942" name="Text Box 222"/>
          <p:cNvSpPr txBox="1">
            <a:spLocks noChangeArrowheads="1"/>
          </p:cNvSpPr>
          <p:nvPr/>
        </p:nvSpPr>
        <p:spPr bwMode="auto">
          <a:xfrm>
            <a:off x="8128000" y="327025"/>
            <a:ext cx="6445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800" b="1">
                <a:solidFill>
                  <a:schemeClr val="accent2"/>
                </a:solidFill>
                <a:latin typeface="Comic Sans MS" pitchFamily="66" charset="0"/>
              </a:rPr>
              <a:t>1cm</a:t>
            </a:r>
            <a:endParaRPr lang="en-US" sz="18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30725" name="Rectangle 5"/>
          <p:cNvSpPr>
            <a:spLocks noChangeArrowheads="1"/>
          </p:cNvSpPr>
          <p:nvPr/>
        </p:nvSpPr>
        <p:spPr bwMode="auto">
          <a:xfrm>
            <a:off x="2955925" y="866775"/>
            <a:ext cx="360363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0726" name="Rectangle 6"/>
          <p:cNvSpPr>
            <a:spLocks noChangeArrowheads="1"/>
          </p:cNvSpPr>
          <p:nvPr/>
        </p:nvSpPr>
        <p:spPr bwMode="auto">
          <a:xfrm>
            <a:off x="3321050" y="868363"/>
            <a:ext cx="360363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0727" name="Rectangle 7"/>
          <p:cNvSpPr>
            <a:spLocks noChangeArrowheads="1"/>
          </p:cNvSpPr>
          <p:nvPr/>
        </p:nvSpPr>
        <p:spPr bwMode="auto">
          <a:xfrm>
            <a:off x="3679825" y="866775"/>
            <a:ext cx="360363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0728" name="Rectangle 8"/>
          <p:cNvSpPr>
            <a:spLocks noChangeArrowheads="1"/>
          </p:cNvSpPr>
          <p:nvPr/>
        </p:nvSpPr>
        <p:spPr bwMode="auto">
          <a:xfrm>
            <a:off x="4040188" y="866775"/>
            <a:ext cx="360362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0729" name="Rectangle 9"/>
          <p:cNvSpPr>
            <a:spLocks noChangeArrowheads="1"/>
          </p:cNvSpPr>
          <p:nvPr/>
        </p:nvSpPr>
        <p:spPr bwMode="auto">
          <a:xfrm>
            <a:off x="4400550" y="866775"/>
            <a:ext cx="360363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0730" name="Rectangle 10"/>
          <p:cNvSpPr>
            <a:spLocks noChangeArrowheads="1"/>
          </p:cNvSpPr>
          <p:nvPr/>
        </p:nvSpPr>
        <p:spPr bwMode="auto">
          <a:xfrm>
            <a:off x="4760913" y="865188"/>
            <a:ext cx="360362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0731" name="Rectangle 11"/>
          <p:cNvSpPr>
            <a:spLocks noChangeArrowheads="1"/>
          </p:cNvSpPr>
          <p:nvPr/>
        </p:nvSpPr>
        <p:spPr bwMode="auto">
          <a:xfrm>
            <a:off x="5121275" y="866775"/>
            <a:ext cx="360363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0732" name="Rectangle 12"/>
          <p:cNvSpPr>
            <a:spLocks noChangeArrowheads="1"/>
          </p:cNvSpPr>
          <p:nvPr/>
        </p:nvSpPr>
        <p:spPr bwMode="auto">
          <a:xfrm>
            <a:off x="5481638" y="865188"/>
            <a:ext cx="360362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0733" name="Rectangle 13"/>
          <p:cNvSpPr>
            <a:spLocks noChangeArrowheads="1"/>
          </p:cNvSpPr>
          <p:nvPr/>
        </p:nvSpPr>
        <p:spPr bwMode="auto">
          <a:xfrm>
            <a:off x="5843588" y="866775"/>
            <a:ext cx="360362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0743" name="Rectangle 23"/>
          <p:cNvSpPr>
            <a:spLocks noChangeArrowheads="1"/>
          </p:cNvSpPr>
          <p:nvPr/>
        </p:nvSpPr>
        <p:spPr bwMode="auto">
          <a:xfrm>
            <a:off x="2955925" y="1223963"/>
            <a:ext cx="360363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0744" name="Rectangle 24"/>
          <p:cNvSpPr>
            <a:spLocks noChangeArrowheads="1"/>
          </p:cNvSpPr>
          <p:nvPr/>
        </p:nvSpPr>
        <p:spPr bwMode="auto">
          <a:xfrm>
            <a:off x="3321050" y="1225550"/>
            <a:ext cx="360363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0745" name="Rectangle 25"/>
          <p:cNvSpPr>
            <a:spLocks noChangeArrowheads="1"/>
          </p:cNvSpPr>
          <p:nvPr/>
        </p:nvSpPr>
        <p:spPr bwMode="auto">
          <a:xfrm>
            <a:off x="3679825" y="1223963"/>
            <a:ext cx="360363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0746" name="Rectangle 26"/>
          <p:cNvSpPr>
            <a:spLocks noChangeArrowheads="1"/>
          </p:cNvSpPr>
          <p:nvPr/>
        </p:nvSpPr>
        <p:spPr bwMode="auto">
          <a:xfrm>
            <a:off x="4040188" y="1223963"/>
            <a:ext cx="360362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0747" name="Rectangle 27"/>
          <p:cNvSpPr>
            <a:spLocks noChangeArrowheads="1"/>
          </p:cNvSpPr>
          <p:nvPr/>
        </p:nvSpPr>
        <p:spPr bwMode="auto">
          <a:xfrm>
            <a:off x="4400550" y="1223963"/>
            <a:ext cx="360363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0748" name="Rectangle 28"/>
          <p:cNvSpPr>
            <a:spLocks noChangeArrowheads="1"/>
          </p:cNvSpPr>
          <p:nvPr/>
        </p:nvSpPr>
        <p:spPr bwMode="auto">
          <a:xfrm>
            <a:off x="4760913" y="1222375"/>
            <a:ext cx="360362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0749" name="Rectangle 29"/>
          <p:cNvSpPr>
            <a:spLocks noChangeArrowheads="1"/>
          </p:cNvSpPr>
          <p:nvPr/>
        </p:nvSpPr>
        <p:spPr bwMode="auto">
          <a:xfrm>
            <a:off x="5121275" y="1223963"/>
            <a:ext cx="360363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0750" name="Rectangle 30"/>
          <p:cNvSpPr>
            <a:spLocks noChangeArrowheads="1"/>
          </p:cNvSpPr>
          <p:nvPr/>
        </p:nvSpPr>
        <p:spPr bwMode="auto">
          <a:xfrm>
            <a:off x="5481638" y="1222375"/>
            <a:ext cx="360362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0751" name="Rectangle 31"/>
          <p:cNvSpPr>
            <a:spLocks noChangeArrowheads="1"/>
          </p:cNvSpPr>
          <p:nvPr/>
        </p:nvSpPr>
        <p:spPr bwMode="auto">
          <a:xfrm>
            <a:off x="5843588" y="1223963"/>
            <a:ext cx="360362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0760" name="Rectangle 40"/>
          <p:cNvSpPr>
            <a:spLocks noChangeArrowheads="1"/>
          </p:cNvSpPr>
          <p:nvPr/>
        </p:nvSpPr>
        <p:spPr bwMode="auto">
          <a:xfrm>
            <a:off x="2955925" y="1587500"/>
            <a:ext cx="360363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0761" name="Rectangle 41"/>
          <p:cNvSpPr>
            <a:spLocks noChangeArrowheads="1"/>
          </p:cNvSpPr>
          <p:nvPr/>
        </p:nvSpPr>
        <p:spPr bwMode="auto">
          <a:xfrm>
            <a:off x="3319463" y="1589088"/>
            <a:ext cx="360362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0762" name="Rectangle 42"/>
          <p:cNvSpPr>
            <a:spLocks noChangeArrowheads="1"/>
          </p:cNvSpPr>
          <p:nvPr/>
        </p:nvSpPr>
        <p:spPr bwMode="auto">
          <a:xfrm>
            <a:off x="3678238" y="1587500"/>
            <a:ext cx="360362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0763" name="Rectangle 43"/>
          <p:cNvSpPr>
            <a:spLocks noChangeArrowheads="1"/>
          </p:cNvSpPr>
          <p:nvPr/>
        </p:nvSpPr>
        <p:spPr bwMode="auto">
          <a:xfrm>
            <a:off x="4038600" y="1587500"/>
            <a:ext cx="360363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0764" name="Rectangle 44"/>
          <p:cNvSpPr>
            <a:spLocks noChangeArrowheads="1"/>
          </p:cNvSpPr>
          <p:nvPr/>
        </p:nvSpPr>
        <p:spPr bwMode="auto">
          <a:xfrm>
            <a:off x="4398963" y="1587500"/>
            <a:ext cx="360362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0765" name="Rectangle 45"/>
          <p:cNvSpPr>
            <a:spLocks noChangeArrowheads="1"/>
          </p:cNvSpPr>
          <p:nvPr/>
        </p:nvSpPr>
        <p:spPr bwMode="auto">
          <a:xfrm>
            <a:off x="4759325" y="1585913"/>
            <a:ext cx="360363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0766" name="Rectangle 46"/>
          <p:cNvSpPr>
            <a:spLocks noChangeArrowheads="1"/>
          </p:cNvSpPr>
          <p:nvPr/>
        </p:nvSpPr>
        <p:spPr bwMode="auto">
          <a:xfrm>
            <a:off x="5119688" y="1587500"/>
            <a:ext cx="360362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0767" name="Rectangle 47"/>
          <p:cNvSpPr>
            <a:spLocks noChangeArrowheads="1"/>
          </p:cNvSpPr>
          <p:nvPr/>
        </p:nvSpPr>
        <p:spPr bwMode="auto">
          <a:xfrm>
            <a:off x="5480050" y="1585913"/>
            <a:ext cx="360363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0768" name="Rectangle 48"/>
          <p:cNvSpPr>
            <a:spLocks noChangeArrowheads="1"/>
          </p:cNvSpPr>
          <p:nvPr/>
        </p:nvSpPr>
        <p:spPr bwMode="auto">
          <a:xfrm>
            <a:off x="5843588" y="1587500"/>
            <a:ext cx="360362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0777" name="Rectangle 57"/>
          <p:cNvSpPr>
            <a:spLocks noChangeArrowheads="1"/>
          </p:cNvSpPr>
          <p:nvPr/>
        </p:nvSpPr>
        <p:spPr bwMode="auto">
          <a:xfrm>
            <a:off x="2955925" y="1949450"/>
            <a:ext cx="360363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0778" name="Rectangle 58"/>
          <p:cNvSpPr>
            <a:spLocks noChangeArrowheads="1"/>
          </p:cNvSpPr>
          <p:nvPr/>
        </p:nvSpPr>
        <p:spPr bwMode="auto">
          <a:xfrm>
            <a:off x="3322638" y="1951038"/>
            <a:ext cx="360362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0779" name="Rectangle 59"/>
          <p:cNvSpPr>
            <a:spLocks noChangeArrowheads="1"/>
          </p:cNvSpPr>
          <p:nvPr/>
        </p:nvSpPr>
        <p:spPr bwMode="auto">
          <a:xfrm>
            <a:off x="3681413" y="1949450"/>
            <a:ext cx="360362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0780" name="Rectangle 60"/>
          <p:cNvSpPr>
            <a:spLocks noChangeArrowheads="1"/>
          </p:cNvSpPr>
          <p:nvPr/>
        </p:nvSpPr>
        <p:spPr bwMode="auto">
          <a:xfrm>
            <a:off x="4041775" y="1949450"/>
            <a:ext cx="360363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0781" name="Rectangle 61"/>
          <p:cNvSpPr>
            <a:spLocks noChangeArrowheads="1"/>
          </p:cNvSpPr>
          <p:nvPr/>
        </p:nvSpPr>
        <p:spPr bwMode="auto">
          <a:xfrm>
            <a:off x="4402138" y="1949450"/>
            <a:ext cx="360362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0782" name="Rectangle 62"/>
          <p:cNvSpPr>
            <a:spLocks noChangeArrowheads="1"/>
          </p:cNvSpPr>
          <p:nvPr/>
        </p:nvSpPr>
        <p:spPr bwMode="auto">
          <a:xfrm>
            <a:off x="4762500" y="1947863"/>
            <a:ext cx="360363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0783" name="Rectangle 63"/>
          <p:cNvSpPr>
            <a:spLocks noChangeArrowheads="1"/>
          </p:cNvSpPr>
          <p:nvPr/>
        </p:nvSpPr>
        <p:spPr bwMode="auto">
          <a:xfrm>
            <a:off x="5122863" y="1949450"/>
            <a:ext cx="360362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0784" name="Rectangle 64"/>
          <p:cNvSpPr>
            <a:spLocks noChangeArrowheads="1"/>
          </p:cNvSpPr>
          <p:nvPr/>
        </p:nvSpPr>
        <p:spPr bwMode="auto">
          <a:xfrm>
            <a:off x="5483225" y="1947863"/>
            <a:ext cx="360363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0785" name="Rectangle 65"/>
          <p:cNvSpPr>
            <a:spLocks noChangeArrowheads="1"/>
          </p:cNvSpPr>
          <p:nvPr/>
        </p:nvSpPr>
        <p:spPr bwMode="auto">
          <a:xfrm>
            <a:off x="5843588" y="1949450"/>
            <a:ext cx="360362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0794" name="Rectangle 74"/>
          <p:cNvSpPr>
            <a:spLocks noChangeArrowheads="1"/>
          </p:cNvSpPr>
          <p:nvPr/>
        </p:nvSpPr>
        <p:spPr bwMode="auto">
          <a:xfrm>
            <a:off x="2955925" y="2303463"/>
            <a:ext cx="360363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0795" name="Rectangle 75"/>
          <p:cNvSpPr>
            <a:spLocks noChangeArrowheads="1"/>
          </p:cNvSpPr>
          <p:nvPr/>
        </p:nvSpPr>
        <p:spPr bwMode="auto">
          <a:xfrm>
            <a:off x="3317875" y="2305050"/>
            <a:ext cx="360363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0796" name="Rectangle 76"/>
          <p:cNvSpPr>
            <a:spLocks noChangeArrowheads="1"/>
          </p:cNvSpPr>
          <p:nvPr/>
        </p:nvSpPr>
        <p:spPr bwMode="auto">
          <a:xfrm>
            <a:off x="3676650" y="2303463"/>
            <a:ext cx="360363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0797" name="Rectangle 77"/>
          <p:cNvSpPr>
            <a:spLocks noChangeArrowheads="1"/>
          </p:cNvSpPr>
          <p:nvPr/>
        </p:nvSpPr>
        <p:spPr bwMode="auto">
          <a:xfrm>
            <a:off x="4037013" y="2303463"/>
            <a:ext cx="360362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0798" name="Rectangle 78"/>
          <p:cNvSpPr>
            <a:spLocks noChangeArrowheads="1"/>
          </p:cNvSpPr>
          <p:nvPr/>
        </p:nvSpPr>
        <p:spPr bwMode="auto">
          <a:xfrm>
            <a:off x="4397375" y="2303463"/>
            <a:ext cx="360363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0799" name="Rectangle 79"/>
          <p:cNvSpPr>
            <a:spLocks noChangeArrowheads="1"/>
          </p:cNvSpPr>
          <p:nvPr/>
        </p:nvSpPr>
        <p:spPr bwMode="auto">
          <a:xfrm>
            <a:off x="4757738" y="2301875"/>
            <a:ext cx="360362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0800" name="Rectangle 80"/>
          <p:cNvSpPr>
            <a:spLocks noChangeArrowheads="1"/>
          </p:cNvSpPr>
          <p:nvPr/>
        </p:nvSpPr>
        <p:spPr bwMode="auto">
          <a:xfrm>
            <a:off x="5118100" y="2303463"/>
            <a:ext cx="360363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0801" name="Rectangle 81"/>
          <p:cNvSpPr>
            <a:spLocks noChangeArrowheads="1"/>
          </p:cNvSpPr>
          <p:nvPr/>
        </p:nvSpPr>
        <p:spPr bwMode="auto">
          <a:xfrm>
            <a:off x="5478463" y="2301875"/>
            <a:ext cx="360362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0802" name="Rectangle 82"/>
          <p:cNvSpPr>
            <a:spLocks noChangeArrowheads="1"/>
          </p:cNvSpPr>
          <p:nvPr/>
        </p:nvSpPr>
        <p:spPr bwMode="auto">
          <a:xfrm>
            <a:off x="5843588" y="2303463"/>
            <a:ext cx="360362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0811" name="Rectangle 91"/>
          <p:cNvSpPr>
            <a:spLocks noChangeArrowheads="1"/>
          </p:cNvSpPr>
          <p:nvPr/>
        </p:nvSpPr>
        <p:spPr bwMode="auto">
          <a:xfrm>
            <a:off x="2955925" y="2660650"/>
            <a:ext cx="360363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0812" name="Rectangle 92"/>
          <p:cNvSpPr>
            <a:spLocks noChangeArrowheads="1"/>
          </p:cNvSpPr>
          <p:nvPr/>
        </p:nvSpPr>
        <p:spPr bwMode="auto">
          <a:xfrm>
            <a:off x="3317875" y="2662238"/>
            <a:ext cx="360363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0813" name="Rectangle 93"/>
          <p:cNvSpPr>
            <a:spLocks noChangeArrowheads="1"/>
          </p:cNvSpPr>
          <p:nvPr/>
        </p:nvSpPr>
        <p:spPr bwMode="auto">
          <a:xfrm>
            <a:off x="3676650" y="2660650"/>
            <a:ext cx="360363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0814" name="Rectangle 94"/>
          <p:cNvSpPr>
            <a:spLocks noChangeArrowheads="1"/>
          </p:cNvSpPr>
          <p:nvPr/>
        </p:nvSpPr>
        <p:spPr bwMode="auto">
          <a:xfrm>
            <a:off x="4037013" y="2660650"/>
            <a:ext cx="360362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0815" name="Rectangle 95"/>
          <p:cNvSpPr>
            <a:spLocks noChangeArrowheads="1"/>
          </p:cNvSpPr>
          <p:nvPr/>
        </p:nvSpPr>
        <p:spPr bwMode="auto">
          <a:xfrm>
            <a:off x="4397375" y="2660650"/>
            <a:ext cx="360363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0816" name="Rectangle 96"/>
          <p:cNvSpPr>
            <a:spLocks noChangeArrowheads="1"/>
          </p:cNvSpPr>
          <p:nvPr/>
        </p:nvSpPr>
        <p:spPr bwMode="auto">
          <a:xfrm>
            <a:off x="4757738" y="2659063"/>
            <a:ext cx="360362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0817" name="Rectangle 97"/>
          <p:cNvSpPr>
            <a:spLocks noChangeArrowheads="1"/>
          </p:cNvSpPr>
          <p:nvPr/>
        </p:nvSpPr>
        <p:spPr bwMode="auto">
          <a:xfrm>
            <a:off x="5118100" y="2660650"/>
            <a:ext cx="360363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0818" name="Rectangle 98"/>
          <p:cNvSpPr>
            <a:spLocks noChangeArrowheads="1"/>
          </p:cNvSpPr>
          <p:nvPr/>
        </p:nvSpPr>
        <p:spPr bwMode="auto">
          <a:xfrm>
            <a:off x="5478463" y="2659063"/>
            <a:ext cx="360362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0819" name="Rectangle 99"/>
          <p:cNvSpPr>
            <a:spLocks noChangeArrowheads="1"/>
          </p:cNvSpPr>
          <p:nvPr/>
        </p:nvSpPr>
        <p:spPr bwMode="auto">
          <a:xfrm>
            <a:off x="5843588" y="2660650"/>
            <a:ext cx="360362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0828" name="Rectangle 108"/>
          <p:cNvSpPr>
            <a:spLocks noChangeArrowheads="1"/>
          </p:cNvSpPr>
          <p:nvPr/>
        </p:nvSpPr>
        <p:spPr bwMode="auto">
          <a:xfrm>
            <a:off x="2955925" y="3024188"/>
            <a:ext cx="360363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0829" name="Rectangle 109"/>
          <p:cNvSpPr>
            <a:spLocks noChangeArrowheads="1"/>
          </p:cNvSpPr>
          <p:nvPr/>
        </p:nvSpPr>
        <p:spPr bwMode="auto">
          <a:xfrm>
            <a:off x="3316288" y="3025775"/>
            <a:ext cx="360362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0830" name="Rectangle 110"/>
          <p:cNvSpPr>
            <a:spLocks noChangeArrowheads="1"/>
          </p:cNvSpPr>
          <p:nvPr/>
        </p:nvSpPr>
        <p:spPr bwMode="auto">
          <a:xfrm>
            <a:off x="3675063" y="3024188"/>
            <a:ext cx="360362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0831" name="Rectangle 111"/>
          <p:cNvSpPr>
            <a:spLocks noChangeArrowheads="1"/>
          </p:cNvSpPr>
          <p:nvPr/>
        </p:nvSpPr>
        <p:spPr bwMode="auto">
          <a:xfrm>
            <a:off x="4035425" y="3024188"/>
            <a:ext cx="360363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0832" name="Rectangle 112"/>
          <p:cNvSpPr>
            <a:spLocks noChangeArrowheads="1"/>
          </p:cNvSpPr>
          <p:nvPr/>
        </p:nvSpPr>
        <p:spPr bwMode="auto">
          <a:xfrm>
            <a:off x="4395788" y="3024188"/>
            <a:ext cx="360362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0833" name="Rectangle 113"/>
          <p:cNvSpPr>
            <a:spLocks noChangeArrowheads="1"/>
          </p:cNvSpPr>
          <p:nvPr/>
        </p:nvSpPr>
        <p:spPr bwMode="auto">
          <a:xfrm>
            <a:off x="4756150" y="3022600"/>
            <a:ext cx="360363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0834" name="Rectangle 114"/>
          <p:cNvSpPr>
            <a:spLocks noChangeArrowheads="1"/>
          </p:cNvSpPr>
          <p:nvPr/>
        </p:nvSpPr>
        <p:spPr bwMode="auto">
          <a:xfrm>
            <a:off x="5116513" y="3024188"/>
            <a:ext cx="360362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0835" name="Rectangle 115"/>
          <p:cNvSpPr>
            <a:spLocks noChangeArrowheads="1"/>
          </p:cNvSpPr>
          <p:nvPr/>
        </p:nvSpPr>
        <p:spPr bwMode="auto">
          <a:xfrm>
            <a:off x="5476875" y="3022600"/>
            <a:ext cx="360363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0836" name="Rectangle 116"/>
          <p:cNvSpPr>
            <a:spLocks noChangeArrowheads="1"/>
          </p:cNvSpPr>
          <p:nvPr/>
        </p:nvSpPr>
        <p:spPr bwMode="auto">
          <a:xfrm>
            <a:off x="5843588" y="3024188"/>
            <a:ext cx="360362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0845" name="Rectangle 125"/>
          <p:cNvSpPr>
            <a:spLocks noChangeArrowheads="1"/>
          </p:cNvSpPr>
          <p:nvPr/>
        </p:nvSpPr>
        <p:spPr bwMode="auto">
          <a:xfrm>
            <a:off x="2955925" y="3387725"/>
            <a:ext cx="360363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0846" name="Rectangle 126"/>
          <p:cNvSpPr>
            <a:spLocks noChangeArrowheads="1"/>
          </p:cNvSpPr>
          <p:nvPr/>
        </p:nvSpPr>
        <p:spPr bwMode="auto">
          <a:xfrm>
            <a:off x="3319463" y="3387725"/>
            <a:ext cx="360362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0847" name="Rectangle 127"/>
          <p:cNvSpPr>
            <a:spLocks noChangeArrowheads="1"/>
          </p:cNvSpPr>
          <p:nvPr/>
        </p:nvSpPr>
        <p:spPr bwMode="auto">
          <a:xfrm>
            <a:off x="3678238" y="3387725"/>
            <a:ext cx="360362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0848" name="Rectangle 128"/>
          <p:cNvSpPr>
            <a:spLocks noChangeArrowheads="1"/>
          </p:cNvSpPr>
          <p:nvPr/>
        </p:nvSpPr>
        <p:spPr bwMode="auto">
          <a:xfrm>
            <a:off x="4038600" y="3387725"/>
            <a:ext cx="360363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0849" name="Rectangle 129"/>
          <p:cNvSpPr>
            <a:spLocks noChangeArrowheads="1"/>
          </p:cNvSpPr>
          <p:nvPr/>
        </p:nvSpPr>
        <p:spPr bwMode="auto">
          <a:xfrm>
            <a:off x="4398963" y="3387725"/>
            <a:ext cx="360362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0850" name="Rectangle 130"/>
          <p:cNvSpPr>
            <a:spLocks noChangeArrowheads="1"/>
          </p:cNvSpPr>
          <p:nvPr/>
        </p:nvSpPr>
        <p:spPr bwMode="auto">
          <a:xfrm>
            <a:off x="4759325" y="3387725"/>
            <a:ext cx="360363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0851" name="Rectangle 131"/>
          <p:cNvSpPr>
            <a:spLocks noChangeArrowheads="1"/>
          </p:cNvSpPr>
          <p:nvPr/>
        </p:nvSpPr>
        <p:spPr bwMode="auto">
          <a:xfrm>
            <a:off x="5119688" y="3387725"/>
            <a:ext cx="360362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0852" name="Rectangle 132"/>
          <p:cNvSpPr>
            <a:spLocks noChangeArrowheads="1"/>
          </p:cNvSpPr>
          <p:nvPr/>
        </p:nvSpPr>
        <p:spPr bwMode="auto">
          <a:xfrm>
            <a:off x="5480050" y="3387725"/>
            <a:ext cx="360363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0853" name="Rectangle 133"/>
          <p:cNvSpPr>
            <a:spLocks noChangeArrowheads="1"/>
          </p:cNvSpPr>
          <p:nvPr/>
        </p:nvSpPr>
        <p:spPr bwMode="auto">
          <a:xfrm>
            <a:off x="5843588" y="3387725"/>
            <a:ext cx="360362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0929" name="Text Box 209"/>
          <p:cNvSpPr txBox="1">
            <a:spLocks noChangeArrowheads="1"/>
          </p:cNvSpPr>
          <p:nvPr/>
        </p:nvSpPr>
        <p:spPr bwMode="auto">
          <a:xfrm>
            <a:off x="511175" y="4827588"/>
            <a:ext cx="35242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>
                <a:solidFill>
                  <a:schemeClr val="accent2"/>
                </a:solidFill>
                <a:latin typeface="Comic Sans MS" pitchFamily="66" charset="0"/>
              </a:rPr>
              <a:t>Area = </a:t>
            </a:r>
            <a:endParaRPr lang="en-US" sz="4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30930" name="Text Box 210"/>
          <p:cNvSpPr txBox="1">
            <a:spLocks noChangeArrowheads="1"/>
          </p:cNvSpPr>
          <p:nvPr/>
        </p:nvSpPr>
        <p:spPr bwMode="auto">
          <a:xfrm>
            <a:off x="511175" y="5688013"/>
            <a:ext cx="352425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rgbClr val="F90505"/>
                </a:solidFill>
                <a:latin typeface="Comic Sans MS" pitchFamily="66" charset="0"/>
              </a:rPr>
              <a:t>72 cm</a:t>
            </a:r>
            <a:r>
              <a:rPr lang="en-US" sz="5000" b="1">
                <a:solidFill>
                  <a:srgbClr val="F90505"/>
                </a:solidFill>
                <a:latin typeface="Comic Sans MS" pitchFamily="66" charset="0"/>
              </a:rPr>
              <a:t>²</a:t>
            </a:r>
          </a:p>
        </p:txBody>
      </p:sp>
      <p:sp>
        <p:nvSpPr>
          <p:cNvPr id="30932" name="Text Box 212"/>
          <p:cNvSpPr txBox="1">
            <a:spLocks noChangeArrowheads="1"/>
          </p:cNvSpPr>
          <p:nvPr/>
        </p:nvSpPr>
        <p:spPr bwMode="auto">
          <a:xfrm>
            <a:off x="5059363" y="4827588"/>
            <a:ext cx="35242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>
                <a:solidFill>
                  <a:schemeClr val="accent2"/>
                </a:solidFill>
                <a:latin typeface="Comic Sans MS" pitchFamily="66" charset="0"/>
              </a:rPr>
              <a:t>Perimeter = </a:t>
            </a:r>
            <a:endParaRPr lang="en-US" sz="4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30933" name="Text Box 213"/>
          <p:cNvSpPr txBox="1">
            <a:spLocks noChangeArrowheads="1"/>
          </p:cNvSpPr>
          <p:nvPr/>
        </p:nvSpPr>
        <p:spPr bwMode="auto">
          <a:xfrm>
            <a:off x="5059363" y="5688013"/>
            <a:ext cx="352425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rgbClr val="F90505"/>
                </a:solidFill>
                <a:latin typeface="Comic Sans MS" pitchFamily="66" charset="0"/>
              </a:rPr>
              <a:t>34 cm</a:t>
            </a:r>
            <a:endParaRPr lang="en-US" sz="5000" b="1">
              <a:solidFill>
                <a:srgbClr val="F90505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9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9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09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09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930" grpId="0"/>
      <p:bldP spid="3093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60" name="AutoShape 216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chemeClr val="bg1"/>
              </a:gs>
              <a:gs pos="100000">
                <a:srgbClr val="66CCFF"/>
              </a:gs>
            </a:gsLst>
            <a:path path="shape">
              <a:fillToRect l="50000" t="50000" r="50000" b="50000"/>
            </a:path>
          </a:gradFill>
          <a:ln w="38100">
            <a:solidFill>
              <a:srgbClr val="99FF33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1961" name="Rectangle 217"/>
          <p:cNvSpPr>
            <a:spLocks noChangeArrowheads="1"/>
          </p:cNvSpPr>
          <p:nvPr/>
        </p:nvSpPr>
        <p:spPr bwMode="auto">
          <a:xfrm>
            <a:off x="7446963" y="228600"/>
            <a:ext cx="1438275" cy="915988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FFFF99"/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1962" name="Rectangle 218"/>
          <p:cNvSpPr>
            <a:spLocks noChangeArrowheads="1"/>
          </p:cNvSpPr>
          <p:nvPr/>
        </p:nvSpPr>
        <p:spPr bwMode="auto">
          <a:xfrm>
            <a:off x="7748588" y="327025"/>
            <a:ext cx="360362" cy="35877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1963" name="AutoShape 219"/>
          <p:cNvSpPr>
            <a:spLocks noChangeArrowheads="1"/>
          </p:cNvSpPr>
          <p:nvPr/>
        </p:nvSpPr>
        <p:spPr bwMode="auto">
          <a:xfrm>
            <a:off x="209550" y="4743450"/>
            <a:ext cx="4127500" cy="19558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bg1"/>
              </a:gs>
              <a:gs pos="100000">
                <a:srgbClr val="CC99FF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1964" name="AutoShape 220"/>
          <p:cNvSpPr>
            <a:spLocks noChangeArrowheads="1"/>
          </p:cNvSpPr>
          <p:nvPr/>
        </p:nvSpPr>
        <p:spPr bwMode="auto">
          <a:xfrm>
            <a:off x="4757738" y="4743450"/>
            <a:ext cx="4127500" cy="19558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bg1"/>
              </a:gs>
              <a:gs pos="100000">
                <a:srgbClr val="CC99FF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1965" name="Text Box 221"/>
          <p:cNvSpPr txBox="1">
            <a:spLocks noChangeArrowheads="1"/>
          </p:cNvSpPr>
          <p:nvPr/>
        </p:nvSpPr>
        <p:spPr bwMode="auto">
          <a:xfrm>
            <a:off x="7607300" y="806450"/>
            <a:ext cx="6445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800" b="1">
                <a:solidFill>
                  <a:schemeClr val="accent2"/>
                </a:solidFill>
                <a:latin typeface="Comic Sans MS" pitchFamily="66" charset="0"/>
              </a:rPr>
              <a:t>1cm</a:t>
            </a:r>
            <a:endParaRPr lang="en-US" sz="18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31966" name="Text Box 222"/>
          <p:cNvSpPr txBox="1">
            <a:spLocks noChangeArrowheads="1"/>
          </p:cNvSpPr>
          <p:nvPr/>
        </p:nvSpPr>
        <p:spPr bwMode="auto">
          <a:xfrm>
            <a:off x="8128000" y="327025"/>
            <a:ext cx="6445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800" b="1">
                <a:solidFill>
                  <a:schemeClr val="accent2"/>
                </a:solidFill>
                <a:latin typeface="Comic Sans MS" pitchFamily="66" charset="0"/>
              </a:rPr>
              <a:t>1cm</a:t>
            </a:r>
            <a:endParaRPr lang="en-US" sz="18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31854" name="Rectangle 110"/>
          <p:cNvSpPr>
            <a:spLocks noChangeArrowheads="1"/>
          </p:cNvSpPr>
          <p:nvPr/>
        </p:nvSpPr>
        <p:spPr bwMode="auto">
          <a:xfrm>
            <a:off x="2592388" y="1657350"/>
            <a:ext cx="360362" cy="358775"/>
          </a:xfrm>
          <a:prstGeom prst="rect">
            <a:avLst/>
          </a:prstGeom>
          <a:solidFill>
            <a:srgbClr val="66FF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1855" name="Rectangle 111"/>
          <p:cNvSpPr>
            <a:spLocks noChangeArrowheads="1"/>
          </p:cNvSpPr>
          <p:nvPr/>
        </p:nvSpPr>
        <p:spPr bwMode="auto">
          <a:xfrm>
            <a:off x="2946400" y="1657350"/>
            <a:ext cx="360363" cy="358775"/>
          </a:xfrm>
          <a:prstGeom prst="rect">
            <a:avLst/>
          </a:prstGeom>
          <a:solidFill>
            <a:srgbClr val="66FF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1856" name="Rectangle 112"/>
          <p:cNvSpPr>
            <a:spLocks noChangeArrowheads="1"/>
          </p:cNvSpPr>
          <p:nvPr/>
        </p:nvSpPr>
        <p:spPr bwMode="auto">
          <a:xfrm>
            <a:off x="3306763" y="1657350"/>
            <a:ext cx="360362" cy="358775"/>
          </a:xfrm>
          <a:prstGeom prst="rect">
            <a:avLst/>
          </a:prstGeom>
          <a:solidFill>
            <a:srgbClr val="66FF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1857" name="Rectangle 113"/>
          <p:cNvSpPr>
            <a:spLocks noChangeArrowheads="1"/>
          </p:cNvSpPr>
          <p:nvPr/>
        </p:nvSpPr>
        <p:spPr bwMode="auto">
          <a:xfrm>
            <a:off x="3667125" y="1657350"/>
            <a:ext cx="360363" cy="358775"/>
          </a:xfrm>
          <a:prstGeom prst="rect">
            <a:avLst/>
          </a:prstGeom>
          <a:solidFill>
            <a:srgbClr val="66FF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1858" name="Rectangle 114"/>
          <p:cNvSpPr>
            <a:spLocks noChangeArrowheads="1"/>
          </p:cNvSpPr>
          <p:nvPr/>
        </p:nvSpPr>
        <p:spPr bwMode="auto">
          <a:xfrm>
            <a:off x="4027488" y="1657350"/>
            <a:ext cx="360362" cy="358775"/>
          </a:xfrm>
          <a:prstGeom prst="rect">
            <a:avLst/>
          </a:prstGeom>
          <a:solidFill>
            <a:srgbClr val="66FF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1859" name="Rectangle 115"/>
          <p:cNvSpPr>
            <a:spLocks noChangeArrowheads="1"/>
          </p:cNvSpPr>
          <p:nvPr/>
        </p:nvSpPr>
        <p:spPr bwMode="auto">
          <a:xfrm>
            <a:off x="4387850" y="1657350"/>
            <a:ext cx="360363" cy="358775"/>
          </a:xfrm>
          <a:prstGeom prst="rect">
            <a:avLst/>
          </a:prstGeom>
          <a:solidFill>
            <a:srgbClr val="66FF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1860" name="Rectangle 116"/>
          <p:cNvSpPr>
            <a:spLocks noChangeArrowheads="1"/>
          </p:cNvSpPr>
          <p:nvPr/>
        </p:nvSpPr>
        <p:spPr bwMode="auto">
          <a:xfrm>
            <a:off x="4748213" y="1657350"/>
            <a:ext cx="360362" cy="358775"/>
          </a:xfrm>
          <a:prstGeom prst="rect">
            <a:avLst/>
          </a:prstGeom>
          <a:solidFill>
            <a:srgbClr val="66FF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1861" name="Rectangle 117"/>
          <p:cNvSpPr>
            <a:spLocks noChangeArrowheads="1"/>
          </p:cNvSpPr>
          <p:nvPr/>
        </p:nvSpPr>
        <p:spPr bwMode="auto">
          <a:xfrm>
            <a:off x="5106988" y="1657350"/>
            <a:ext cx="360362" cy="358775"/>
          </a:xfrm>
          <a:prstGeom prst="rect">
            <a:avLst/>
          </a:prstGeom>
          <a:solidFill>
            <a:srgbClr val="66FF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1862" name="Rectangle 118"/>
          <p:cNvSpPr>
            <a:spLocks noChangeArrowheads="1"/>
          </p:cNvSpPr>
          <p:nvPr/>
        </p:nvSpPr>
        <p:spPr bwMode="auto">
          <a:xfrm>
            <a:off x="5467350" y="1657350"/>
            <a:ext cx="360363" cy="358775"/>
          </a:xfrm>
          <a:prstGeom prst="rect">
            <a:avLst/>
          </a:prstGeom>
          <a:solidFill>
            <a:srgbClr val="66FF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1863" name="Rectangle 119"/>
          <p:cNvSpPr>
            <a:spLocks noChangeArrowheads="1"/>
          </p:cNvSpPr>
          <p:nvPr/>
        </p:nvSpPr>
        <p:spPr bwMode="auto">
          <a:xfrm>
            <a:off x="5827713" y="1657350"/>
            <a:ext cx="360362" cy="358775"/>
          </a:xfrm>
          <a:prstGeom prst="rect">
            <a:avLst/>
          </a:prstGeom>
          <a:solidFill>
            <a:srgbClr val="66FF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1864" name="Rectangle 120"/>
          <p:cNvSpPr>
            <a:spLocks noChangeArrowheads="1"/>
          </p:cNvSpPr>
          <p:nvPr/>
        </p:nvSpPr>
        <p:spPr bwMode="auto">
          <a:xfrm>
            <a:off x="6188075" y="1657350"/>
            <a:ext cx="360363" cy="358775"/>
          </a:xfrm>
          <a:prstGeom prst="rect">
            <a:avLst/>
          </a:prstGeom>
          <a:solidFill>
            <a:srgbClr val="66FF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1865" name="Rectangle 121"/>
          <p:cNvSpPr>
            <a:spLocks noChangeArrowheads="1"/>
          </p:cNvSpPr>
          <p:nvPr/>
        </p:nvSpPr>
        <p:spPr bwMode="auto">
          <a:xfrm>
            <a:off x="6551613" y="1657350"/>
            <a:ext cx="360362" cy="358775"/>
          </a:xfrm>
          <a:prstGeom prst="rect">
            <a:avLst/>
          </a:prstGeom>
          <a:solidFill>
            <a:srgbClr val="66FF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1871" name="Rectangle 127"/>
          <p:cNvSpPr>
            <a:spLocks noChangeArrowheads="1"/>
          </p:cNvSpPr>
          <p:nvPr/>
        </p:nvSpPr>
        <p:spPr bwMode="auto">
          <a:xfrm>
            <a:off x="2592388" y="2014538"/>
            <a:ext cx="360362" cy="358775"/>
          </a:xfrm>
          <a:prstGeom prst="rect">
            <a:avLst/>
          </a:prstGeom>
          <a:solidFill>
            <a:srgbClr val="66FF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1872" name="Rectangle 128"/>
          <p:cNvSpPr>
            <a:spLocks noChangeArrowheads="1"/>
          </p:cNvSpPr>
          <p:nvPr/>
        </p:nvSpPr>
        <p:spPr bwMode="auto">
          <a:xfrm>
            <a:off x="2949575" y="2014538"/>
            <a:ext cx="360363" cy="358775"/>
          </a:xfrm>
          <a:prstGeom prst="rect">
            <a:avLst/>
          </a:prstGeom>
          <a:solidFill>
            <a:srgbClr val="66FF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1873" name="Rectangle 129"/>
          <p:cNvSpPr>
            <a:spLocks noChangeArrowheads="1"/>
          </p:cNvSpPr>
          <p:nvPr/>
        </p:nvSpPr>
        <p:spPr bwMode="auto">
          <a:xfrm>
            <a:off x="3309938" y="2014538"/>
            <a:ext cx="360362" cy="358775"/>
          </a:xfrm>
          <a:prstGeom prst="rect">
            <a:avLst/>
          </a:prstGeom>
          <a:solidFill>
            <a:srgbClr val="66FF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1874" name="Rectangle 130"/>
          <p:cNvSpPr>
            <a:spLocks noChangeArrowheads="1"/>
          </p:cNvSpPr>
          <p:nvPr/>
        </p:nvSpPr>
        <p:spPr bwMode="auto">
          <a:xfrm>
            <a:off x="3670300" y="2012950"/>
            <a:ext cx="360363" cy="358775"/>
          </a:xfrm>
          <a:prstGeom prst="rect">
            <a:avLst/>
          </a:prstGeom>
          <a:solidFill>
            <a:srgbClr val="66FF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1875" name="Rectangle 131"/>
          <p:cNvSpPr>
            <a:spLocks noChangeArrowheads="1"/>
          </p:cNvSpPr>
          <p:nvPr/>
        </p:nvSpPr>
        <p:spPr bwMode="auto">
          <a:xfrm>
            <a:off x="4030663" y="2014538"/>
            <a:ext cx="360362" cy="358775"/>
          </a:xfrm>
          <a:prstGeom prst="rect">
            <a:avLst/>
          </a:prstGeom>
          <a:solidFill>
            <a:srgbClr val="66FF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1876" name="Rectangle 132"/>
          <p:cNvSpPr>
            <a:spLocks noChangeArrowheads="1"/>
          </p:cNvSpPr>
          <p:nvPr/>
        </p:nvSpPr>
        <p:spPr bwMode="auto">
          <a:xfrm>
            <a:off x="4391025" y="2012950"/>
            <a:ext cx="360363" cy="358775"/>
          </a:xfrm>
          <a:prstGeom prst="rect">
            <a:avLst/>
          </a:prstGeom>
          <a:solidFill>
            <a:srgbClr val="66FF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1877" name="Rectangle 133"/>
          <p:cNvSpPr>
            <a:spLocks noChangeArrowheads="1"/>
          </p:cNvSpPr>
          <p:nvPr/>
        </p:nvSpPr>
        <p:spPr bwMode="auto">
          <a:xfrm>
            <a:off x="4751388" y="2014538"/>
            <a:ext cx="360362" cy="358775"/>
          </a:xfrm>
          <a:prstGeom prst="rect">
            <a:avLst/>
          </a:prstGeom>
          <a:solidFill>
            <a:srgbClr val="66FF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1878" name="Rectangle 134"/>
          <p:cNvSpPr>
            <a:spLocks noChangeArrowheads="1"/>
          </p:cNvSpPr>
          <p:nvPr/>
        </p:nvSpPr>
        <p:spPr bwMode="auto">
          <a:xfrm>
            <a:off x="5110163" y="2012950"/>
            <a:ext cx="360362" cy="358775"/>
          </a:xfrm>
          <a:prstGeom prst="rect">
            <a:avLst/>
          </a:prstGeom>
          <a:solidFill>
            <a:srgbClr val="66FF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1879" name="Rectangle 135"/>
          <p:cNvSpPr>
            <a:spLocks noChangeArrowheads="1"/>
          </p:cNvSpPr>
          <p:nvPr/>
        </p:nvSpPr>
        <p:spPr bwMode="auto">
          <a:xfrm>
            <a:off x="5470525" y="2012950"/>
            <a:ext cx="360363" cy="358775"/>
          </a:xfrm>
          <a:prstGeom prst="rect">
            <a:avLst/>
          </a:prstGeom>
          <a:solidFill>
            <a:srgbClr val="66FF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1880" name="Rectangle 136"/>
          <p:cNvSpPr>
            <a:spLocks noChangeArrowheads="1"/>
          </p:cNvSpPr>
          <p:nvPr/>
        </p:nvSpPr>
        <p:spPr bwMode="auto">
          <a:xfrm>
            <a:off x="5830888" y="2012950"/>
            <a:ext cx="360362" cy="358775"/>
          </a:xfrm>
          <a:prstGeom prst="rect">
            <a:avLst/>
          </a:prstGeom>
          <a:solidFill>
            <a:srgbClr val="66FF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1881" name="Rectangle 137"/>
          <p:cNvSpPr>
            <a:spLocks noChangeArrowheads="1"/>
          </p:cNvSpPr>
          <p:nvPr/>
        </p:nvSpPr>
        <p:spPr bwMode="auto">
          <a:xfrm>
            <a:off x="6191250" y="2012950"/>
            <a:ext cx="360363" cy="358775"/>
          </a:xfrm>
          <a:prstGeom prst="rect">
            <a:avLst/>
          </a:prstGeom>
          <a:solidFill>
            <a:srgbClr val="66FF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1882" name="Rectangle 138"/>
          <p:cNvSpPr>
            <a:spLocks noChangeArrowheads="1"/>
          </p:cNvSpPr>
          <p:nvPr/>
        </p:nvSpPr>
        <p:spPr bwMode="auto">
          <a:xfrm>
            <a:off x="6551613" y="2014538"/>
            <a:ext cx="360362" cy="358775"/>
          </a:xfrm>
          <a:prstGeom prst="rect">
            <a:avLst/>
          </a:prstGeom>
          <a:solidFill>
            <a:srgbClr val="66FF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1888" name="Rectangle 144"/>
          <p:cNvSpPr>
            <a:spLocks noChangeArrowheads="1"/>
          </p:cNvSpPr>
          <p:nvPr/>
        </p:nvSpPr>
        <p:spPr bwMode="auto">
          <a:xfrm>
            <a:off x="2592388" y="2370138"/>
            <a:ext cx="360362" cy="358775"/>
          </a:xfrm>
          <a:prstGeom prst="rect">
            <a:avLst/>
          </a:prstGeom>
          <a:solidFill>
            <a:srgbClr val="66FF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1889" name="Rectangle 145"/>
          <p:cNvSpPr>
            <a:spLocks noChangeArrowheads="1"/>
          </p:cNvSpPr>
          <p:nvPr/>
        </p:nvSpPr>
        <p:spPr bwMode="auto">
          <a:xfrm>
            <a:off x="2954338" y="2370138"/>
            <a:ext cx="360362" cy="358775"/>
          </a:xfrm>
          <a:prstGeom prst="rect">
            <a:avLst/>
          </a:prstGeom>
          <a:solidFill>
            <a:srgbClr val="66FF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1890" name="Rectangle 146"/>
          <p:cNvSpPr>
            <a:spLocks noChangeArrowheads="1"/>
          </p:cNvSpPr>
          <p:nvPr/>
        </p:nvSpPr>
        <p:spPr bwMode="auto">
          <a:xfrm>
            <a:off x="3314700" y="2370138"/>
            <a:ext cx="360363" cy="358775"/>
          </a:xfrm>
          <a:prstGeom prst="rect">
            <a:avLst/>
          </a:prstGeom>
          <a:solidFill>
            <a:srgbClr val="66FF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1891" name="Rectangle 147"/>
          <p:cNvSpPr>
            <a:spLocks noChangeArrowheads="1"/>
          </p:cNvSpPr>
          <p:nvPr/>
        </p:nvSpPr>
        <p:spPr bwMode="auto">
          <a:xfrm>
            <a:off x="3675063" y="2368550"/>
            <a:ext cx="360362" cy="358775"/>
          </a:xfrm>
          <a:prstGeom prst="rect">
            <a:avLst/>
          </a:prstGeom>
          <a:solidFill>
            <a:srgbClr val="66FF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1892" name="Rectangle 148"/>
          <p:cNvSpPr>
            <a:spLocks noChangeArrowheads="1"/>
          </p:cNvSpPr>
          <p:nvPr/>
        </p:nvSpPr>
        <p:spPr bwMode="auto">
          <a:xfrm>
            <a:off x="4035425" y="2370138"/>
            <a:ext cx="360363" cy="358775"/>
          </a:xfrm>
          <a:prstGeom prst="rect">
            <a:avLst/>
          </a:prstGeom>
          <a:solidFill>
            <a:srgbClr val="66FF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1893" name="Rectangle 149"/>
          <p:cNvSpPr>
            <a:spLocks noChangeArrowheads="1"/>
          </p:cNvSpPr>
          <p:nvPr/>
        </p:nvSpPr>
        <p:spPr bwMode="auto">
          <a:xfrm>
            <a:off x="4395788" y="2368550"/>
            <a:ext cx="360362" cy="358775"/>
          </a:xfrm>
          <a:prstGeom prst="rect">
            <a:avLst/>
          </a:prstGeom>
          <a:solidFill>
            <a:srgbClr val="66FF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1894" name="Rectangle 150"/>
          <p:cNvSpPr>
            <a:spLocks noChangeArrowheads="1"/>
          </p:cNvSpPr>
          <p:nvPr/>
        </p:nvSpPr>
        <p:spPr bwMode="auto">
          <a:xfrm>
            <a:off x="4756150" y="2370138"/>
            <a:ext cx="360363" cy="358775"/>
          </a:xfrm>
          <a:prstGeom prst="rect">
            <a:avLst/>
          </a:prstGeom>
          <a:solidFill>
            <a:srgbClr val="66FF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1895" name="Rectangle 151"/>
          <p:cNvSpPr>
            <a:spLocks noChangeArrowheads="1"/>
          </p:cNvSpPr>
          <p:nvPr/>
        </p:nvSpPr>
        <p:spPr bwMode="auto">
          <a:xfrm>
            <a:off x="5114925" y="2368550"/>
            <a:ext cx="360363" cy="358775"/>
          </a:xfrm>
          <a:prstGeom prst="rect">
            <a:avLst/>
          </a:prstGeom>
          <a:solidFill>
            <a:srgbClr val="66FF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1896" name="Rectangle 152"/>
          <p:cNvSpPr>
            <a:spLocks noChangeArrowheads="1"/>
          </p:cNvSpPr>
          <p:nvPr/>
        </p:nvSpPr>
        <p:spPr bwMode="auto">
          <a:xfrm>
            <a:off x="5475288" y="2368550"/>
            <a:ext cx="360362" cy="358775"/>
          </a:xfrm>
          <a:prstGeom prst="rect">
            <a:avLst/>
          </a:prstGeom>
          <a:solidFill>
            <a:srgbClr val="66FF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1897" name="Rectangle 153"/>
          <p:cNvSpPr>
            <a:spLocks noChangeArrowheads="1"/>
          </p:cNvSpPr>
          <p:nvPr/>
        </p:nvSpPr>
        <p:spPr bwMode="auto">
          <a:xfrm>
            <a:off x="5835650" y="2368550"/>
            <a:ext cx="360363" cy="358775"/>
          </a:xfrm>
          <a:prstGeom prst="rect">
            <a:avLst/>
          </a:prstGeom>
          <a:solidFill>
            <a:srgbClr val="66FF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1898" name="Rectangle 154"/>
          <p:cNvSpPr>
            <a:spLocks noChangeArrowheads="1"/>
          </p:cNvSpPr>
          <p:nvPr/>
        </p:nvSpPr>
        <p:spPr bwMode="auto">
          <a:xfrm>
            <a:off x="6196013" y="2368550"/>
            <a:ext cx="360362" cy="358775"/>
          </a:xfrm>
          <a:prstGeom prst="rect">
            <a:avLst/>
          </a:prstGeom>
          <a:solidFill>
            <a:srgbClr val="66FF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1899" name="Rectangle 155"/>
          <p:cNvSpPr>
            <a:spLocks noChangeArrowheads="1"/>
          </p:cNvSpPr>
          <p:nvPr/>
        </p:nvSpPr>
        <p:spPr bwMode="auto">
          <a:xfrm>
            <a:off x="6551613" y="2370138"/>
            <a:ext cx="360362" cy="358775"/>
          </a:xfrm>
          <a:prstGeom prst="rect">
            <a:avLst/>
          </a:prstGeom>
          <a:solidFill>
            <a:srgbClr val="66FF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1905" name="Rectangle 161"/>
          <p:cNvSpPr>
            <a:spLocks noChangeArrowheads="1"/>
          </p:cNvSpPr>
          <p:nvPr/>
        </p:nvSpPr>
        <p:spPr bwMode="auto">
          <a:xfrm>
            <a:off x="2592388" y="2727325"/>
            <a:ext cx="360362" cy="358775"/>
          </a:xfrm>
          <a:prstGeom prst="rect">
            <a:avLst/>
          </a:prstGeom>
          <a:solidFill>
            <a:srgbClr val="66FF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1906" name="Rectangle 162"/>
          <p:cNvSpPr>
            <a:spLocks noChangeArrowheads="1"/>
          </p:cNvSpPr>
          <p:nvPr/>
        </p:nvSpPr>
        <p:spPr bwMode="auto">
          <a:xfrm>
            <a:off x="2954338" y="2727325"/>
            <a:ext cx="360362" cy="358775"/>
          </a:xfrm>
          <a:prstGeom prst="rect">
            <a:avLst/>
          </a:prstGeom>
          <a:solidFill>
            <a:srgbClr val="66FF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1907" name="Rectangle 163"/>
          <p:cNvSpPr>
            <a:spLocks noChangeArrowheads="1"/>
          </p:cNvSpPr>
          <p:nvPr/>
        </p:nvSpPr>
        <p:spPr bwMode="auto">
          <a:xfrm>
            <a:off x="3314700" y="2727325"/>
            <a:ext cx="360363" cy="358775"/>
          </a:xfrm>
          <a:prstGeom prst="rect">
            <a:avLst/>
          </a:prstGeom>
          <a:solidFill>
            <a:srgbClr val="66FF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1908" name="Rectangle 164"/>
          <p:cNvSpPr>
            <a:spLocks noChangeArrowheads="1"/>
          </p:cNvSpPr>
          <p:nvPr/>
        </p:nvSpPr>
        <p:spPr bwMode="auto">
          <a:xfrm>
            <a:off x="3675063" y="2725738"/>
            <a:ext cx="360362" cy="358775"/>
          </a:xfrm>
          <a:prstGeom prst="rect">
            <a:avLst/>
          </a:prstGeom>
          <a:solidFill>
            <a:srgbClr val="66FF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1909" name="Rectangle 165"/>
          <p:cNvSpPr>
            <a:spLocks noChangeArrowheads="1"/>
          </p:cNvSpPr>
          <p:nvPr/>
        </p:nvSpPr>
        <p:spPr bwMode="auto">
          <a:xfrm>
            <a:off x="4035425" y="2727325"/>
            <a:ext cx="360363" cy="358775"/>
          </a:xfrm>
          <a:prstGeom prst="rect">
            <a:avLst/>
          </a:prstGeom>
          <a:solidFill>
            <a:srgbClr val="66FF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1910" name="Rectangle 166"/>
          <p:cNvSpPr>
            <a:spLocks noChangeArrowheads="1"/>
          </p:cNvSpPr>
          <p:nvPr/>
        </p:nvSpPr>
        <p:spPr bwMode="auto">
          <a:xfrm>
            <a:off x="4395788" y="2725738"/>
            <a:ext cx="360362" cy="358775"/>
          </a:xfrm>
          <a:prstGeom prst="rect">
            <a:avLst/>
          </a:prstGeom>
          <a:solidFill>
            <a:srgbClr val="66FF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1911" name="Rectangle 167"/>
          <p:cNvSpPr>
            <a:spLocks noChangeArrowheads="1"/>
          </p:cNvSpPr>
          <p:nvPr/>
        </p:nvSpPr>
        <p:spPr bwMode="auto">
          <a:xfrm>
            <a:off x="4756150" y="2727325"/>
            <a:ext cx="360363" cy="358775"/>
          </a:xfrm>
          <a:prstGeom prst="rect">
            <a:avLst/>
          </a:prstGeom>
          <a:solidFill>
            <a:srgbClr val="66FF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1912" name="Rectangle 168"/>
          <p:cNvSpPr>
            <a:spLocks noChangeArrowheads="1"/>
          </p:cNvSpPr>
          <p:nvPr/>
        </p:nvSpPr>
        <p:spPr bwMode="auto">
          <a:xfrm>
            <a:off x="5114925" y="2725738"/>
            <a:ext cx="360363" cy="358775"/>
          </a:xfrm>
          <a:prstGeom prst="rect">
            <a:avLst/>
          </a:prstGeom>
          <a:solidFill>
            <a:srgbClr val="66FF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1913" name="Rectangle 169"/>
          <p:cNvSpPr>
            <a:spLocks noChangeArrowheads="1"/>
          </p:cNvSpPr>
          <p:nvPr/>
        </p:nvSpPr>
        <p:spPr bwMode="auto">
          <a:xfrm>
            <a:off x="5475288" y="2725738"/>
            <a:ext cx="360362" cy="358775"/>
          </a:xfrm>
          <a:prstGeom prst="rect">
            <a:avLst/>
          </a:prstGeom>
          <a:solidFill>
            <a:srgbClr val="66FF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1914" name="Rectangle 170"/>
          <p:cNvSpPr>
            <a:spLocks noChangeArrowheads="1"/>
          </p:cNvSpPr>
          <p:nvPr/>
        </p:nvSpPr>
        <p:spPr bwMode="auto">
          <a:xfrm>
            <a:off x="5835650" y="2725738"/>
            <a:ext cx="360363" cy="358775"/>
          </a:xfrm>
          <a:prstGeom prst="rect">
            <a:avLst/>
          </a:prstGeom>
          <a:solidFill>
            <a:srgbClr val="66FF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1915" name="Rectangle 171"/>
          <p:cNvSpPr>
            <a:spLocks noChangeArrowheads="1"/>
          </p:cNvSpPr>
          <p:nvPr/>
        </p:nvSpPr>
        <p:spPr bwMode="auto">
          <a:xfrm>
            <a:off x="6196013" y="2725738"/>
            <a:ext cx="360362" cy="358775"/>
          </a:xfrm>
          <a:prstGeom prst="rect">
            <a:avLst/>
          </a:prstGeom>
          <a:solidFill>
            <a:srgbClr val="66FF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1916" name="Rectangle 172"/>
          <p:cNvSpPr>
            <a:spLocks noChangeArrowheads="1"/>
          </p:cNvSpPr>
          <p:nvPr/>
        </p:nvSpPr>
        <p:spPr bwMode="auto">
          <a:xfrm>
            <a:off x="6551613" y="2727325"/>
            <a:ext cx="360362" cy="358775"/>
          </a:xfrm>
          <a:prstGeom prst="rect">
            <a:avLst/>
          </a:prstGeom>
          <a:solidFill>
            <a:srgbClr val="66FF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1922" name="Rectangle 178"/>
          <p:cNvSpPr>
            <a:spLocks noChangeArrowheads="1"/>
          </p:cNvSpPr>
          <p:nvPr/>
        </p:nvSpPr>
        <p:spPr bwMode="auto">
          <a:xfrm>
            <a:off x="2592388" y="3090863"/>
            <a:ext cx="360362" cy="358775"/>
          </a:xfrm>
          <a:prstGeom prst="rect">
            <a:avLst/>
          </a:prstGeom>
          <a:solidFill>
            <a:srgbClr val="66FF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1923" name="Rectangle 179"/>
          <p:cNvSpPr>
            <a:spLocks noChangeArrowheads="1"/>
          </p:cNvSpPr>
          <p:nvPr/>
        </p:nvSpPr>
        <p:spPr bwMode="auto">
          <a:xfrm>
            <a:off x="2952750" y="3090863"/>
            <a:ext cx="360363" cy="358775"/>
          </a:xfrm>
          <a:prstGeom prst="rect">
            <a:avLst/>
          </a:prstGeom>
          <a:solidFill>
            <a:srgbClr val="66FF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1924" name="Rectangle 180"/>
          <p:cNvSpPr>
            <a:spLocks noChangeArrowheads="1"/>
          </p:cNvSpPr>
          <p:nvPr/>
        </p:nvSpPr>
        <p:spPr bwMode="auto">
          <a:xfrm>
            <a:off x="3313113" y="3090863"/>
            <a:ext cx="360362" cy="358775"/>
          </a:xfrm>
          <a:prstGeom prst="rect">
            <a:avLst/>
          </a:prstGeom>
          <a:solidFill>
            <a:srgbClr val="66FF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1925" name="Rectangle 181"/>
          <p:cNvSpPr>
            <a:spLocks noChangeArrowheads="1"/>
          </p:cNvSpPr>
          <p:nvPr/>
        </p:nvSpPr>
        <p:spPr bwMode="auto">
          <a:xfrm>
            <a:off x="3673475" y="3089275"/>
            <a:ext cx="360363" cy="358775"/>
          </a:xfrm>
          <a:prstGeom prst="rect">
            <a:avLst/>
          </a:prstGeom>
          <a:solidFill>
            <a:srgbClr val="66FF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1926" name="Rectangle 182"/>
          <p:cNvSpPr>
            <a:spLocks noChangeArrowheads="1"/>
          </p:cNvSpPr>
          <p:nvPr/>
        </p:nvSpPr>
        <p:spPr bwMode="auto">
          <a:xfrm>
            <a:off x="4033838" y="3090863"/>
            <a:ext cx="360362" cy="358775"/>
          </a:xfrm>
          <a:prstGeom prst="rect">
            <a:avLst/>
          </a:prstGeom>
          <a:solidFill>
            <a:srgbClr val="66FF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1927" name="Rectangle 183"/>
          <p:cNvSpPr>
            <a:spLocks noChangeArrowheads="1"/>
          </p:cNvSpPr>
          <p:nvPr/>
        </p:nvSpPr>
        <p:spPr bwMode="auto">
          <a:xfrm>
            <a:off x="4394200" y="3089275"/>
            <a:ext cx="360363" cy="358775"/>
          </a:xfrm>
          <a:prstGeom prst="rect">
            <a:avLst/>
          </a:prstGeom>
          <a:solidFill>
            <a:srgbClr val="66FF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1928" name="Rectangle 184"/>
          <p:cNvSpPr>
            <a:spLocks noChangeArrowheads="1"/>
          </p:cNvSpPr>
          <p:nvPr/>
        </p:nvSpPr>
        <p:spPr bwMode="auto">
          <a:xfrm>
            <a:off x="4754563" y="3090863"/>
            <a:ext cx="360362" cy="358775"/>
          </a:xfrm>
          <a:prstGeom prst="rect">
            <a:avLst/>
          </a:prstGeom>
          <a:solidFill>
            <a:srgbClr val="66FF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1929" name="Rectangle 185"/>
          <p:cNvSpPr>
            <a:spLocks noChangeArrowheads="1"/>
          </p:cNvSpPr>
          <p:nvPr/>
        </p:nvSpPr>
        <p:spPr bwMode="auto">
          <a:xfrm>
            <a:off x="5113338" y="3089275"/>
            <a:ext cx="360362" cy="358775"/>
          </a:xfrm>
          <a:prstGeom prst="rect">
            <a:avLst/>
          </a:prstGeom>
          <a:solidFill>
            <a:srgbClr val="66FF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1930" name="Rectangle 186"/>
          <p:cNvSpPr>
            <a:spLocks noChangeArrowheads="1"/>
          </p:cNvSpPr>
          <p:nvPr/>
        </p:nvSpPr>
        <p:spPr bwMode="auto">
          <a:xfrm>
            <a:off x="5473700" y="3089275"/>
            <a:ext cx="360363" cy="358775"/>
          </a:xfrm>
          <a:prstGeom prst="rect">
            <a:avLst/>
          </a:prstGeom>
          <a:solidFill>
            <a:srgbClr val="66FF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1931" name="Rectangle 187"/>
          <p:cNvSpPr>
            <a:spLocks noChangeArrowheads="1"/>
          </p:cNvSpPr>
          <p:nvPr/>
        </p:nvSpPr>
        <p:spPr bwMode="auto">
          <a:xfrm>
            <a:off x="5834063" y="3089275"/>
            <a:ext cx="360362" cy="358775"/>
          </a:xfrm>
          <a:prstGeom prst="rect">
            <a:avLst/>
          </a:prstGeom>
          <a:solidFill>
            <a:srgbClr val="66FF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1932" name="Rectangle 188"/>
          <p:cNvSpPr>
            <a:spLocks noChangeArrowheads="1"/>
          </p:cNvSpPr>
          <p:nvPr/>
        </p:nvSpPr>
        <p:spPr bwMode="auto">
          <a:xfrm>
            <a:off x="6194425" y="3089275"/>
            <a:ext cx="360363" cy="358775"/>
          </a:xfrm>
          <a:prstGeom prst="rect">
            <a:avLst/>
          </a:prstGeom>
          <a:solidFill>
            <a:srgbClr val="66FF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1933" name="Rectangle 189"/>
          <p:cNvSpPr>
            <a:spLocks noChangeArrowheads="1"/>
          </p:cNvSpPr>
          <p:nvPr/>
        </p:nvSpPr>
        <p:spPr bwMode="auto">
          <a:xfrm>
            <a:off x="6551613" y="3090863"/>
            <a:ext cx="360362" cy="358775"/>
          </a:xfrm>
          <a:prstGeom prst="rect">
            <a:avLst/>
          </a:prstGeom>
          <a:solidFill>
            <a:srgbClr val="66FF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1939" name="Rectangle 195"/>
          <p:cNvSpPr>
            <a:spLocks noChangeArrowheads="1"/>
          </p:cNvSpPr>
          <p:nvPr/>
        </p:nvSpPr>
        <p:spPr bwMode="auto">
          <a:xfrm>
            <a:off x="2592388" y="3452813"/>
            <a:ext cx="360362" cy="358775"/>
          </a:xfrm>
          <a:prstGeom prst="rect">
            <a:avLst/>
          </a:prstGeom>
          <a:solidFill>
            <a:srgbClr val="66FF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1940" name="Rectangle 196"/>
          <p:cNvSpPr>
            <a:spLocks noChangeArrowheads="1"/>
          </p:cNvSpPr>
          <p:nvPr/>
        </p:nvSpPr>
        <p:spPr bwMode="auto">
          <a:xfrm>
            <a:off x="2955925" y="3452813"/>
            <a:ext cx="360363" cy="358775"/>
          </a:xfrm>
          <a:prstGeom prst="rect">
            <a:avLst/>
          </a:prstGeom>
          <a:solidFill>
            <a:srgbClr val="66FF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1941" name="Rectangle 197"/>
          <p:cNvSpPr>
            <a:spLocks noChangeArrowheads="1"/>
          </p:cNvSpPr>
          <p:nvPr/>
        </p:nvSpPr>
        <p:spPr bwMode="auto">
          <a:xfrm>
            <a:off x="3316288" y="3452813"/>
            <a:ext cx="360362" cy="358775"/>
          </a:xfrm>
          <a:prstGeom prst="rect">
            <a:avLst/>
          </a:prstGeom>
          <a:solidFill>
            <a:srgbClr val="66FF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1942" name="Rectangle 198"/>
          <p:cNvSpPr>
            <a:spLocks noChangeArrowheads="1"/>
          </p:cNvSpPr>
          <p:nvPr/>
        </p:nvSpPr>
        <p:spPr bwMode="auto">
          <a:xfrm>
            <a:off x="3676650" y="3451225"/>
            <a:ext cx="360363" cy="358775"/>
          </a:xfrm>
          <a:prstGeom prst="rect">
            <a:avLst/>
          </a:prstGeom>
          <a:solidFill>
            <a:srgbClr val="66FF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1943" name="Rectangle 199"/>
          <p:cNvSpPr>
            <a:spLocks noChangeArrowheads="1"/>
          </p:cNvSpPr>
          <p:nvPr/>
        </p:nvSpPr>
        <p:spPr bwMode="auto">
          <a:xfrm>
            <a:off x="4037013" y="3452813"/>
            <a:ext cx="360362" cy="358775"/>
          </a:xfrm>
          <a:prstGeom prst="rect">
            <a:avLst/>
          </a:prstGeom>
          <a:solidFill>
            <a:srgbClr val="66FF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1944" name="Rectangle 200"/>
          <p:cNvSpPr>
            <a:spLocks noChangeArrowheads="1"/>
          </p:cNvSpPr>
          <p:nvPr/>
        </p:nvSpPr>
        <p:spPr bwMode="auto">
          <a:xfrm>
            <a:off x="4397375" y="3451225"/>
            <a:ext cx="360363" cy="358775"/>
          </a:xfrm>
          <a:prstGeom prst="rect">
            <a:avLst/>
          </a:prstGeom>
          <a:solidFill>
            <a:srgbClr val="66FF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1945" name="Rectangle 201"/>
          <p:cNvSpPr>
            <a:spLocks noChangeArrowheads="1"/>
          </p:cNvSpPr>
          <p:nvPr/>
        </p:nvSpPr>
        <p:spPr bwMode="auto">
          <a:xfrm>
            <a:off x="4757738" y="3452813"/>
            <a:ext cx="360362" cy="358775"/>
          </a:xfrm>
          <a:prstGeom prst="rect">
            <a:avLst/>
          </a:prstGeom>
          <a:solidFill>
            <a:srgbClr val="66FF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1946" name="Rectangle 202"/>
          <p:cNvSpPr>
            <a:spLocks noChangeArrowheads="1"/>
          </p:cNvSpPr>
          <p:nvPr/>
        </p:nvSpPr>
        <p:spPr bwMode="auto">
          <a:xfrm>
            <a:off x="5116513" y="3451225"/>
            <a:ext cx="360362" cy="358775"/>
          </a:xfrm>
          <a:prstGeom prst="rect">
            <a:avLst/>
          </a:prstGeom>
          <a:solidFill>
            <a:srgbClr val="66FF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1947" name="Rectangle 203"/>
          <p:cNvSpPr>
            <a:spLocks noChangeArrowheads="1"/>
          </p:cNvSpPr>
          <p:nvPr/>
        </p:nvSpPr>
        <p:spPr bwMode="auto">
          <a:xfrm>
            <a:off x="5476875" y="3451225"/>
            <a:ext cx="360363" cy="358775"/>
          </a:xfrm>
          <a:prstGeom prst="rect">
            <a:avLst/>
          </a:prstGeom>
          <a:solidFill>
            <a:srgbClr val="66FF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1948" name="Rectangle 204"/>
          <p:cNvSpPr>
            <a:spLocks noChangeArrowheads="1"/>
          </p:cNvSpPr>
          <p:nvPr/>
        </p:nvSpPr>
        <p:spPr bwMode="auto">
          <a:xfrm>
            <a:off x="5837238" y="3451225"/>
            <a:ext cx="360362" cy="358775"/>
          </a:xfrm>
          <a:prstGeom prst="rect">
            <a:avLst/>
          </a:prstGeom>
          <a:solidFill>
            <a:srgbClr val="66FF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1949" name="Rectangle 205"/>
          <p:cNvSpPr>
            <a:spLocks noChangeArrowheads="1"/>
          </p:cNvSpPr>
          <p:nvPr/>
        </p:nvSpPr>
        <p:spPr bwMode="auto">
          <a:xfrm>
            <a:off x="6197600" y="3451225"/>
            <a:ext cx="360363" cy="358775"/>
          </a:xfrm>
          <a:prstGeom prst="rect">
            <a:avLst/>
          </a:prstGeom>
          <a:solidFill>
            <a:srgbClr val="66FF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1950" name="Rectangle 206"/>
          <p:cNvSpPr>
            <a:spLocks noChangeArrowheads="1"/>
          </p:cNvSpPr>
          <p:nvPr/>
        </p:nvSpPr>
        <p:spPr bwMode="auto">
          <a:xfrm>
            <a:off x="6551613" y="3452813"/>
            <a:ext cx="360362" cy="358775"/>
          </a:xfrm>
          <a:prstGeom prst="rect">
            <a:avLst/>
          </a:prstGeom>
          <a:solidFill>
            <a:srgbClr val="66FF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1953" name="Text Box 209"/>
          <p:cNvSpPr txBox="1">
            <a:spLocks noChangeArrowheads="1"/>
          </p:cNvSpPr>
          <p:nvPr/>
        </p:nvSpPr>
        <p:spPr bwMode="auto">
          <a:xfrm>
            <a:off x="511175" y="4827588"/>
            <a:ext cx="35242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>
                <a:solidFill>
                  <a:schemeClr val="accent2"/>
                </a:solidFill>
                <a:latin typeface="Comic Sans MS" pitchFamily="66" charset="0"/>
              </a:rPr>
              <a:t>Area = </a:t>
            </a:r>
            <a:endParaRPr lang="en-US" sz="4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31954" name="Text Box 210"/>
          <p:cNvSpPr txBox="1">
            <a:spLocks noChangeArrowheads="1"/>
          </p:cNvSpPr>
          <p:nvPr/>
        </p:nvSpPr>
        <p:spPr bwMode="auto">
          <a:xfrm>
            <a:off x="511175" y="5688013"/>
            <a:ext cx="352425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rgbClr val="F90505"/>
                </a:solidFill>
                <a:latin typeface="Comic Sans MS" pitchFamily="66" charset="0"/>
              </a:rPr>
              <a:t>72 cm</a:t>
            </a:r>
            <a:r>
              <a:rPr lang="en-US" sz="5000" b="1">
                <a:solidFill>
                  <a:srgbClr val="F90505"/>
                </a:solidFill>
                <a:latin typeface="Comic Sans MS" pitchFamily="66" charset="0"/>
              </a:rPr>
              <a:t>²</a:t>
            </a:r>
          </a:p>
        </p:txBody>
      </p:sp>
      <p:sp>
        <p:nvSpPr>
          <p:cNvPr id="31956" name="Text Box 212"/>
          <p:cNvSpPr txBox="1">
            <a:spLocks noChangeArrowheads="1"/>
          </p:cNvSpPr>
          <p:nvPr/>
        </p:nvSpPr>
        <p:spPr bwMode="auto">
          <a:xfrm>
            <a:off x="5059363" y="4827588"/>
            <a:ext cx="35242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>
                <a:solidFill>
                  <a:schemeClr val="accent2"/>
                </a:solidFill>
                <a:latin typeface="Comic Sans MS" pitchFamily="66" charset="0"/>
              </a:rPr>
              <a:t>Perimeter = </a:t>
            </a:r>
            <a:endParaRPr lang="en-US" sz="4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31957" name="Text Box 213"/>
          <p:cNvSpPr txBox="1">
            <a:spLocks noChangeArrowheads="1"/>
          </p:cNvSpPr>
          <p:nvPr/>
        </p:nvSpPr>
        <p:spPr bwMode="auto">
          <a:xfrm>
            <a:off x="5059363" y="5688013"/>
            <a:ext cx="352425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rgbClr val="F90505"/>
                </a:solidFill>
                <a:latin typeface="Comic Sans MS" pitchFamily="66" charset="0"/>
              </a:rPr>
              <a:t>36 cm</a:t>
            </a:r>
            <a:endParaRPr lang="en-US" sz="5000" b="1">
              <a:solidFill>
                <a:srgbClr val="F90505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19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19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19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19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954" grpId="0"/>
      <p:bldP spid="3195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84" name="AutoShape 216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chemeClr val="bg1"/>
              </a:gs>
              <a:gs pos="100000">
                <a:srgbClr val="66CCFF"/>
              </a:gs>
            </a:gsLst>
            <a:path path="shape">
              <a:fillToRect l="50000" t="50000" r="50000" b="50000"/>
            </a:path>
          </a:gradFill>
          <a:ln w="38100">
            <a:solidFill>
              <a:srgbClr val="99FF33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2985" name="Rectangle 217"/>
          <p:cNvSpPr>
            <a:spLocks noChangeArrowheads="1"/>
          </p:cNvSpPr>
          <p:nvPr/>
        </p:nvSpPr>
        <p:spPr bwMode="auto">
          <a:xfrm>
            <a:off x="7446963" y="228600"/>
            <a:ext cx="1438275" cy="915988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FFFF99"/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2986" name="Rectangle 218"/>
          <p:cNvSpPr>
            <a:spLocks noChangeArrowheads="1"/>
          </p:cNvSpPr>
          <p:nvPr/>
        </p:nvSpPr>
        <p:spPr bwMode="auto">
          <a:xfrm>
            <a:off x="7748588" y="327025"/>
            <a:ext cx="360362" cy="35877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2987" name="AutoShape 219"/>
          <p:cNvSpPr>
            <a:spLocks noChangeArrowheads="1"/>
          </p:cNvSpPr>
          <p:nvPr/>
        </p:nvSpPr>
        <p:spPr bwMode="auto">
          <a:xfrm>
            <a:off x="209550" y="4743450"/>
            <a:ext cx="4127500" cy="19558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bg1"/>
              </a:gs>
              <a:gs pos="100000">
                <a:srgbClr val="CC99FF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2988" name="AutoShape 220"/>
          <p:cNvSpPr>
            <a:spLocks noChangeArrowheads="1"/>
          </p:cNvSpPr>
          <p:nvPr/>
        </p:nvSpPr>
        <p:spPr bwMode="auto">
          <a:xfrm>
            <a:off x="4757738" y="4743450"/>
            <a:ext cx="4127500" cy="19558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bg1"/>
              </a:gs>
              <a:gs pos="100000">
                <a:srgbClr val="CC99FF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2989" name="Text Box 221"/>
          <p:cNvSpPr txBox="1">
            <a:spLocks noChangeArrowheads="1"/>
          </p:cNvSpPr>
          <p:nvPr/>
        </p:nvSpPr>
        <p:spPr bwMode="auto">
          <a:xfrm>
            <a:off x="7607300" y="806450"/>
            <a:ext cx="6445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800" b="1">
                <a:solidFill>
                  <a:schemeClr val="accent2"/>
                </a:solidFill>
                <a:latin typeface="Comic Sans MS" pitchFamily="66" charset="0"/>
              </a:rPr>
              <a:t>1cm</a:t>
            </a:r>
            <a:endParaRPr lang="en-US" sz="18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32990" name="Text Box 222"/>
          <p:cNvSpPr txBox="1">
            <a:spLocks noChangeArrowheads="1"/>
          </p:cNvSpPr>
          <p:nvPr/>
        </p:nvSpPr>
        <p:spPr bwMode="auto">
          <a:xfrm>
            <a:off x="8128000" y="327025"/>
            <a:ext cx="6445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800" b="1">
                <a:solidFill>
                  <a:schemeClr val="accent2"/>
                </a:solidFill>
                <a:latin typeface="Comic Sans MS" pitchFamily="66" charset="0"/>
              </a:rPr>
              <a:t>1cm</a:t>
            </a:r>
            <a:endParaRPr lang="en-US" sz="18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32771" name="Rectangle 3"/>
          <p:cNvSpPr>
            <a:spLocks noChangeArrowheads="1"/>
          </p:cNvSpPr>
          <p:nvPr/>
        </p:nvSpPr>
        <p:spPr bwMode="auto">
          <a:xfrm>
            <a:off x="2751138" y="360363"/>
            <a:ext cx="360362" cy="358775"/>
          </a:xfrm>
          <a:prstGeom prst="rect">
            <a:avLst/>
          </a:prstGeom>
          <a:solidFill>
            <a:schemeClr val="hlink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2772" name="Rectangle 4"/>
          <p:cNvSpPr>
            <a:spLocks noChangeArrowheads="1"/>
          </p:cNvSpPr>
          <p:nvPr/>
        </p:nvSpPr>
        <p:spPr bwMode="auto">
          <a:xfrm>
            <a:off x="3111500" y="361950"/>
            <a:ext cx="360363" cy="358775"/>
          </a:xfrm>
          <a:prstGeom prst="rect">
            <a:avLst/>
          </a:prstGeom>
          <a:solidFill>
            <a:schemeClr val="hlink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2773" name="Rectangle 5"/>
          <p:cNvSpPr>
            <a:spLocks noChangeArrowheads="1"/>
          </p:cNvSpPr>
          <p:nvPr/>
        </p:nvSpPr>
        <p:spPr bwMode="auto">
          <a:xfrm>
            <a:off x="3471863" y="360363"/>
            <a:ext cx="360362" cy="358775"/>
          </a:xfrm>
          <a:prstGeom prst="rect">
            <a:avLst/>
          </a:prstGeom>
          <a:solidFill>
            <a:schemeClr val="hlink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2774" name="Rectangle 6"/>
          <p:cNvSpPr>
            <a:spLocks noChangeArrowheads="1"/>
          </p:cNvSpPr>
          <p:nvPr/>
        </p:nvSpPr>
        <p:spPr bwMode="auto">
          <a:xfrm>
            <a:off x="3832225" y="361950"/>
            <a:ext cx="360363" cy="358775"/>
          </a:xfrm>
          <a:prstGeom prst="rect">
            <a:avLst/>
          </a:prstGeom>
          <a:solidFill>
            <a:schemeClr val="hlink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2775" name="Rectangle 7"/>
          <p:cNvSpPr>
            <a:spLocks noChangeArrowheads="1"/>
          </p:cNvSpPr>
          <p:nvPr/>
        </p:nvSpPr>
        <p:spPr bwMode="auto">
          <a:xfrm>
            <a:off x="4191000" y="360363"/>
            <a:ext cx="360363" cy="358775"/>
          </a:xfrm>
          <a:prstGeom prst="rect">
            <a:avLst/>
          </a:prstGeom>
          <a:solidFill>
            <a:schemeClr val="hlink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2776" name="Rectangle 8"/>
          <p:cNvSpPr>
            <a:spLocks noChangeArrowheads="1"/>
          </p:cNvSpPr>
          <p:nvPr/>
        </p:nvSpPr>
        <p:spPr bwMode="auto">
          <a:xfrm>
            <a:off x="4551363" y="360363"/>
            <a:ext cx="360362" cy="358775"/>
          </a:xfrm>
          <a:prstGeom prst="rect">
            <a:avLst/>
          </a:prstGeom>
          <a:solidFill>
            <a:schemeClr val="hlink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2777" name="Rectangle 9"/>
          <p:cNvSpPr>
            <a:spLocks noChangeArrowheads="1"/>
          </p:cNvSpPr>
          <p:nvPr/>
        </p:nvSpPr>
        <p:spPr bwMode="auto">
          <a:xfrm>
            <a:off x="4911725" y="360363"/>
            <a:ext cx="360363" cy="358775"/>
          </a:xfrm>
          <a:prstGeom prst="rect">
            <a:avLst/>
          </a:prstGeom>
          <a:solidFill>
            <a:schemeClr val="hlink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2778" name="Rectangle 10"/>
          <p:cNvSpPr>
            <a:spLocks noChangeArrowheads="1"/>
          </p:cNvSpPr>
          <p:nvPr/>
        </p:nvSpPr>
        <p:spPr bwMode="auto">
          <a:xfrm>
            <a:off x="5272088" y="358775"/>
            <a:ext cx="360362" cy="358775"/>
          </a:xfrm>
          <a:prstGeom prst="rect">
            <a:avLst/>
          </a:prstGeom>
          <a:solidFill>
            <a:schemeClr val="hlink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2779" name="Rectangle 11"/>
          <p:cNvSpPr>
            <a:spLocks noChangeArrowheads="1"/>
          </p:cNvSpPr>
          <p:nvPr/>
        </p:nvSpPr>
        <p:spPr bwMode="auto">
          <a:xfrm>
            <a:off x="5632450" y="360363"/>
            <a:ext cx="360363" cy="358775"/>
          </a:xfrm>
          <a:prstGeom prst="rect">
            <a:avLst/>
          </a:prstGeom>
          <a:solidFill>
            <a:schemeClr val="hlink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2780" name="Rectangle 12"/>
          <p:cNvSpPr>
            <a:spLocks noChangeArrowheads="1"/>
          </p:cNvSpPr>
          <p:nvPr/>
        </p:nvSpPr>
        <p:spPr bwMode="auto">
          <a:xfrm>
            <a:off x="5992813" y="358775"/>
            <a:ext cx="360362" cy="358775"/>
          </a:xfrm>
          <a:prstGeom prst="rect">
            <a:avLst/>
          </a:prstGeom>
          <a:solidFill>
            <a:schemeClr val="hlink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2789" name="Rectangle 21"/>
          <p:cNvSpPr>
            <a:spLocks noChangeArrowheads="1"/>
          </p:cNvSpPr>
          <p:nvPr/>
        </p:nvSpPr>
        <p:spPr bwMode="auto">
          <a:xfrm>
            <a:off x="2751138" y="717550"/>
            <a:ext cx="360362" cy="358775"/>
          </a:xfrm>
          <a:prstGeom prst="rect">
            <a:avLst/>
          </a:prstGeom>
          <a:solidFill>
            <a:schemeClr val="hlink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2790" name="Rectangle 22"/>
          <p:cNvSpPr>
            <a:spLocks noChangeArrowheads="1"/>
          </p:cNvSpPr>
          <p:nvPr/>
        </p:nvSpPr>
        <p:spPr bwMode="auto">
          <a:xfrm>
            <a:off x="3111500" y="719138"/>
            <a:ext cx="360363" cy="358775"/>
          </a:xfrm>
          <a:prstGeom prst="rect">
            <a:avLst/>
          </a:prstGeom>
          <a:solidFill>
            <a:schemeClr val="hlink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2791" name="Rectangle 23"/>
          <p:cNvSpPr>
            <a:spLocks noChangeArrowheads="1"/>
          </p:cNvSpPr>
          <p:nvPr/>
        </p:nvSpPr>
        <p:spPr bwMode="auto">
          <a:xfrm>
            <a:off x="3471863" y="717550"/>
            <a:ext cx="360362" cy="358775"/>
          </a:xfrm>
          <a:prstGeom prst="rect">
            <a:avLst/>
          </a:prstGeom>
          <a:solidFill>
            <a:schemeClr val="hlink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2792" name="Rectangle 24"/>
          <p:cNvSpPr>
            <a:spLocks noChangeArrowheads="1"/>
          </p:cNvSpPr>
          <p:nvPr/>
        </p:nvSpPr>
        <p:spPr bwMode="auto">
          <a:xfrm>
            <a:off x="3832225" y="719138"/>
            <a:ext cx="360363" cy="358775"/>
          </a:xfrm>
          <a:prstGeom prst="rect">
            <a:avLst/>
          </a:prstGeom>
          <a:solidFill>
            <a:schemeClr val="hlink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2793" name="Rectangle 25"/>
          <p:cNvSpPr>
            <a:spLocks noChangeArrowheads="1"/>
          </p:cNvSpPr>
          <p:nvPr/>
        </p:nvSpPr>
        <p:spPr bwMode="auto">
          <a:xfrm>
            <a:off x="4191000" y="717550"/>
            <a:ext cx="360363" cy="358775"/>
          </a:xfrm>
          <a:prstGeom prst="rect">
            <a:avLst/>
          </a:prstGeom>
          <a:solidFill>
            <a:schemeClr val="hlink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2794" name="Rectangle 26"/>
          <p:cNvSpPr>
            <a:spLocks noChangeArrowheads="1"/>
          </p:cNvSpPr>
          <p:nvPr/>
        </p:nvSpPr>
        <p:spPr bwMode="auto">
          <a:xfrm>
            <a:off x="4551363" y="717550"/>
            <a:ext cx="360362" cy="358775"/>
          </a:xfrm>
          <a:prstGeom prst="rect">
            <a:avLst/>
          </a:prstGeom>
          <a:solidFill>
            <a:schemeClr val="hlink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2795" name="Rectangle 27"/>
          <p:cNvSpPr>
            <a:spLocks noChangeArrowheads="1"/>
          </p:cNvSpPr>
          <p:nvPr/>
        </p:nvSpPr>
        <p:spPr bwMode="auto">
          <a:xfrm>
            <a:off x="4911725" y="717550"/>
            <a:ext cx="360363" cy="358775"/>
          </a:xfrm>
          <a:prstGeom prst="rect">
            <a:avLst/>
          </a:prstGeom>
          <a:solidFill>
            <a:schemeClr val="hlink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2796" name="Rectangle 28"/>
          <p:cNvSpPr>
            <a:spLocks noChangeArrowheads="1"/>
          </p:cNvSpPr>
          <p:nvPr/>
        </p:nvSpPr>
        <p:spPr bwMode="auto">
          <a:xfrm>
            <a:off x="5272088" y="715963"/>
            <a:ext cx="360362" cy="358775"/>
          </a:xfrm>
          <a:prstGeom prst="rect">
            <a:avLst/>
          </a:prstGeom>
          <a:solidFill>
            <a:schemeClr val="hlink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2797" name="Rectangle 29"/>
          <p:cNvSpPr>
            <a:spLocks noChangeArrowheads="1"/>
          </p:cNvSpPr>
          <p:nvPr/>
        </p:nvSpPr>
        <p:spPr bwMode="auto">
          <a:xfrm>
            <a:off x="5632450" y="717550"/>
            <a:ext cx="360363" cy="358775"/>
          </a:xfrm>
          <a:prstGeom prst="rect">
            <a:avLst/>
          </a:prstGeom>
          <a:solidFill>
            <a:schemeClr val="hlink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2798" name="Rectangle 30"/>
          <p:cNvSpPr>
            <a:spLocks noChangeArrowheads="1"/>
          </p:cNvSpPr>
          <p:nvPr/>
        </p:nvSpPr>
        <p:spPr bwMode="auto">
          <a:xfrm>
            <a:off x="5992813" y="715963"/>
            <a:ext cx="360362" cy="358775"/>
          </a:xfrm>
          <a:prstGeom prst="rect">
            <a:avLst/>
          </a:prstGeom>
          <a:solidFill>
            <a:schemeClr val="hlink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2806" name="Rectangle 38"/>
          <p:cNvSpPr>
            <a:spLocks noChangeArrowheads="1"/>
          </p:cNvSpPr>
          <p:nvPr/>
        </p:nvSpPr>
        <p:spPr bwMode="auto">
          <a:xfrm>
            <a:off x="2749550" y="1081088"/>
            <a:ext cx="360363" cy="358775"/>
          </a:xfrm>
          <a:prstGeom prst="rect">
            <a:avLst/>
          </a:prstGeom>
          <a:solidFill>
            <a:schemeClr val="hlink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2807" name="Rectangle 39"/>
          <p:cNvSpPr>
            <a:spLocks noChangeArrowheads="1"/>
          </p:cNvSpPr>
          <p:nvPr/>
        </p:nvSpPr>
        <p:spPr bwMode="auto">
          <a:xfrm>
            <a:off x="3109913" y="1082675"/>
            <a:ext cx="360362" cy="358775"/>
          </a:xfrm>
          <a:prstGeom prst="rect">
            <a:avLst/>
          </a:prstGeom>
          <a:solidFill>
            <a:schemeClr val="hlink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2808" name="Rectangle 40"/>
          <p:cNvSpPr>
            <a:spLocks noChangeArrowheads="1"/>
          </p:cNvSpPr>
          <p:nvPr/>
        </p:nvSpPr>
        <p:spPr bwMode="auto">
          <a:xfrm>
            <a:off x="3470275" y="1081088"/>
            <a:ext cx="360363" cy="358775"/>
          </a:xfrm>
          <a:prstGeom prst="rect">
            <a:avLst/>
          </a:prstGeom>
          <a:solidFill>
            <a:schemeClr val="hlink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2809" name="Rectangle 41"/>
          <p:cNvSpPr>
            <a:spLocks noChangeArrowheads="1"/>
          </p:cNvSpPr>
          <p:nvPr/>
        </p:nvSpPr>
        <p:spPr bwMode="auto">
          <a:xfrm>
            <a:off x="3830638" y="1082675"/>
            <a:ext cx="360362" cy="358775"/>
          </a:xfrm>
          <a:prstGeom prst="rect">
            <a:avLst/>
          </a:prstGeom>
          <a:solidFill>
            <a:schemeClr val="hlink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2810" name="Rectangle 42"/>
          <p:cNvSpPr>
            <a:spLocks noChangeArrowheads="1"/>
          </p:cNvSpPr>
          <p:nvPr/>
        </p:nvSpPr>
        <p:spPr bwMode="auto">
          <a:xfrm>
            <a:off x="4189413" y="1081088"/>
            <a:ext cx="360362" cy="358775"/>
          </a:xfrm>
          <a:prstGeom prst="rect">
            <a:avLst/>
          </a:prstGeom>
          <a:solidFill>
            <a:schemeClr val="hlink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2811" name="Rectangle 43"/>
          <p:cNvSpPr>
            <a:spLocks noChangeArrowheads="1"/>
          </p:cNvSpPr>
          <p:nvPr/>
        </p:nvSpPr>
        <p:spPr bwMode="auto">
          <a:xfrm>
            <a:off x="4549775" y="1081088"/>
            <a:ext cx="360363" cy="358775"/>
          </a:xfrm>
          <a:prstGeom prst="rect">
            <a:avLst/>
          </a:prstGeom>
          <a:solidFill>
            <a:schemeClr val="hlink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2812" name="Rectangle 44"/>
          <p:cNvSpPr>
            <a:spLocks noChangeArrowheads="1"/>
          </p:cNvSpPr>
          <p:nvPr/>
        </p:nvSpPr>
        <p:spPr bwMode="auto">
          <a:xfrm>
            <a:off x="4910138" y="1081088"/>
            <a:ext cx="360362" cy="358775"/>
          </a:xfrm>
          <a:prstGeom prst="rect">
            <a:avLst/>
          </a:prstGeom>
          <a:solidFill>
            <a:schemeClr val="hlink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2813" name="Rectangle 45"/>
          <p:cNvSpPr>
            <a:spLocks noChangeArrowheads="1"/>
          </p:cNvSpPr>
          <p:nvPr/>
        </p:nvSpPr>
        <p:spPr bwMode="auto">
          <a:xfrm>
            <a:off x="5270500" y="1079500"/>
            <a:ext cx="360363" cy="358775"/>
          </a:xfrm>
          <a:prstGeom prst="rect">
            <a:avLst/>
          </a:prstGeom>
          <a:solidFill>
            <a:schemeClr val="hlink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2814" name="Rectangle 46"/>
          <p:cNvSpPr>
            <a:spLocks noChangeArrowheads="1"/>
          </p:cNvSpPr>
          <p:nvPr/>
        </p:nvSpPr>
        <p:spPr bwMode="auto">
          <a:xfrm>
            <a:off x="5630863" y="1081088"/>
            <a:ext cx="360362" cy="358775"/>
          </a:xfrm>
          <a:prstGeom prst="rect">
            <a:avLst/>
          </a:prstGeom>
          <a:solidFill>
            <a:schemeClr val="hlink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2815" name="Rectangle 47"/>
          <p:cNvSpPr>
            <a:spLocks noChangeArrowheads="1"/>
          </p:cNvSpPr>
          <p:nvPr/>
        </p:nvSpPr>
        <p:spPr bwMode="auto">
          <a:xfrm>
            <a:off x="5991225" y="1079500"/>
            <a:ext cx="360363" cy="358775"/>
          </a:xfrm>
          <a:prstGeom prst="rect">
            <a:avLst/>
          </a:prstGeom>
          <a:solidFill>
            <a:schemeClr val="hlink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2823" name="Rectangle 55"/>
          <p:cNvSpPr>
            <a:spLocks noChangeArrowheads="1"/>
          </p:cNvSpPr>
          <p:nvPr/>
        </p:nvSpPr>
        <p:spPr bwMode="auto">
          <a:xfrm>
            <a:off x="2752725" y="1443038"/>
            <a:ext cx="360363" cy="358775"/>
          </a:xfrm>
          <a:prstGeom prst="rect">
            <a:avLst/>
          </a:prstGeom>
          <a:solidFill>
            <a:schemeClr val="hlink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2824" name="Rectangle 56"/>
          <p:cNvSpPr>
            <a:spLocks noChangeArrowheads="1"/>
          </p:cNvSpPr>
          <p:nvPr/>
        </p:nvSpPr>
        <p:spPr bwMode="auto">
          <a:xfrm>
            <a:off x="3113088" y="1444625"/>
            <a:ext cx="360362" cy="358775"/>
          </a:xfrm>
          <a:prstGeom prst="rect">
            <a:avLst/>
          </a:prstGeom>
          <a:solidFill>
            <a:schemeClr val="hlink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2825" name="Rectangle 57"/>
          <p:cNvSpPr>
            <a:spLocks noChangeArrowheads="1"/>
          </p:cNvSpPr>
          <p:nvPr/>
        </p:nvSpPr>
        <p:spPr bwMode="auto">
          <a:xfrm>
            <a:off x="3473450" y="1443038"/>
            <a:ext cx="360363" cy="358775"/>
          </a:xfrm>
          <a:prstGeom prst="rect">
            <a:avLst/>
          </a:prstGeom>
          <a:solidFill>
            <a:schemeClr val="hlink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2826" name="Rectangle 58"/>
          <p:cNvSpPr>
            <a:spLocks noChangeArrowheads="1"/>
          </p:cNvSpPr>
          <p:nvPr/>
        </p:nvSpPr>
        <p:spPr bwMode="auto">
          <a:xfrm>
            <a:off x="3833813" y="1444625"/>
            <a:ext cx="360362" cy="358775"/>
          </a:xfrm>
          <a:prstGeom prst="rect">
            <a:avLst/>
          </a:prstGeom>
          <a:solidFill>
            <a:schemeClr val="hlink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2827" name="Rectangle 59"/>
          <p:cNvSpPr>
            <a:spLocks noChangeArrowheads="1"/>
          </p:cNvSpPr>
          <p:nvPr/>
        </p:nvSpPr>
        <p:spPr bwMode="auto">
          <a:xfrm>
            <a:off x="4192588" y="1443038"/>
            <a:ext cx="360362" cy="358775"/>
          </a:xfrm>
          <a:prstGeom prst="rect">
            <a:avLst/>
          </a:prstGeom>
          <a:solidFill>
            <a:schemeClr val="hlink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2828" name="Rectangle 60"/>
          <p:cNvSpPr>
            <a:spLocks noChangeArrowheads="1"/>
          </p:cNvSpPr>
          <p:nvPr/>
        </p:nvSpPr>
        <p:spPr bwMode="auto">
          <a:xfrm>
            <a:off x="4552950" y="1443038"/>
            <a:ext cx="360363" cy="358775"/>
          </a:xfrm>
          <a:prstGeom prst="rect">
            <a:avLst/>
          </a:prstGeom>
          <a:solidFill>
            <a:schemeClr val="hlink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2829" name="Rectangle 61"/>
          <p:cNvSpPr>
            <a:spLocks noChangeArrowheads="1"/>
          </p:cNvSpPr>
          <p:nvPr/>
        </p:nvSpPr>
        <p:spPr bwMode="auto">
          <a:xfrm>
            <a:off x="4913313" y="1443038"/>
            <a:ext cx="360362" cy="358775"/>
          </a:xfrm>
          <a:prstGeom prst="rect">
            <a:avLst/>
          </a:prstGeom>
          <a:solidFill>
            <a:schemeClr val="hlink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2830" name="Rectangle 62"/>
          <p:cNvSpPr>
            <a:spLocks noChangeArrowheads="1"/>
          </p:cNvSpPr>
          <p:nvPr/>
        </p:nvSpPr>
        <p:spPr bwMode="auto">
          <a:xfrm>
            <a:off x="5273675" y="1441450"/>
            <a:ext cx="360363" cy="358775"/>
          </a:xfrm>
          <a:prstGeom prst="rect">
            <a:avLst/>
          </a:prstGeom>
          <a:solidFill>
            <a:schemeClr val="hlink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2831" name="Rectangle 63"/>
          <p:cNvSpPr>
            <a:spLocks noChangeArrowheads="1"/>
          </p:cNvSpPr>
          <p:nvPr/>
        </p:nvSpPr>
        <p:spPr bwMode="auto">
          <a:xfrm>
            <a:off x="5634038" y="1443038"/>
            <a:ext cx="360362" cy="358775"/>
          </a:xfrm>
          <a:prstGeom prst="rect">
            <a:avLst/>
          </a:prstGeom>
          <a:solidFill>
            <a:schemeClr val="hlink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2832" name="Rectangle 64"/>
          <p:cNvSpPr>
            <a:spLocks noChangeArrowheads="1"/>
          </p:cNvSpPr>
          <p:nvPr/>
        </p:nvSpPr>
        <p:spPr bwMode="auto">
          <a:xfrm>
            <a:off x="5994400" y="1441450"/>
            <a:ext cx="360363" cy="358775"/>
          </a:xfrm>
          <a:prstGeom prst="rect">
            <a:avLst/>
          </a:prstGeom>
          <a:solidFill>
            <a:schemeClr val="hlink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2840" name="Rectangle 72"/>
          <p:cNvSpPr>
            <a:spLocks noChangeArrowheads="1"/>
          </p:cNvSpPr>
          <p:nvPr/>
        </p:nvSpPr>
        <p:spPr bwMode="auto">
          <a:xfrm>
            <a:off x="2747963" y="1797050"/>
            <a:ext cx="360362" cy="358775"/>
          </a:xfrm>
          <a:prstGeom prst="rect">
            <a:avLst/>
          </a:prstGeom>
          <a:solidFill>
            <a:schemeClr val="hlink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2841" name="Rectangle 73"/>
          <p:cNvSpPr>
            <a:spLocks noChangeArrowheads="1"/>
          </p:cNvSpPr>
          <p:nvPr/>
        </p:nvSpPr>
        <p:spPr bwMode="auto">
          <a:xfrm>
            <a:off x="3108325" y="1798638"/>
            <a:ext cx="360363" cy="358775"/>
          </a:xfrm>
          <a:prstGeom prst="rect">
            <a:avLst/>
          </a:prstGeom>
          <a:solidFill>
            <a:schemeClr val="hlink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2842" name="Rectangle 74"/>
          <p:cNvSpPr>
            <a:spLocks noChangeArrowheads="1"/>
          </p:cNvSpPr>
          <p:nvPr/>
        </p:nvSpPr>
        <p:spPr bwMode="auto">
          <a:xfrm>
            <a:off x="3468688" y="1797050"/>
            <a:ext cx="360362" cy="358775"/>
          </a:xfrm>
          <a:prstGeom prst="rect">
            <a:avLst/>
          </a:prstGeom>
          <a:solidFill>
            <a:schemeClr val="hlink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2843" name="Rectangle 75"/>
          <p:cNvSpPr>
            <a:spLocks noChangeArrowheads="1"/>
          </p:cNvSpPr>
          <p:nvPr/>
        </p:nvSpPr>
        <p:spPr bwMode="auto">
          <a:xfrm>
            <a:off x="3829050" y="1798638"/>
            <a:ext cx="360363" cy="358775"/>
          </a:xfrm>
          <a:prstGeom prst="rect">
            <a:avLst/>
          </a:prstGeom>
          <a:solidFill>
            <a:schemeClr val="hlink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2844" name="Rectangle 76"/>
          <p:cNvSpPr>
            <a:spLocks noChangeArrowheads="1"/>
          </p:cNvSpPr>
          <p:nvPr/>
        </p:nvSpPr>
        <p:spPr bwMode="auto">
          <a:xfrm>
            <a:off x="4187825" y="1797050"/>
            <a:ext cx="360363" cy="358775"/>
          </a:xfrm>
          <a:prstGeom prst="rect">
            <a:avLst/>
          </a:prstGeom>
          <a:solidFill>
            <a:schemeClr val="hlink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2845" name="Rectangle 77"/>
          <p:cNvSpPr>
            <a:spLocks noChangeArrowheads="1"/>
          </p:cNvSpPr>
          <p:nvPr/>
        </p:nvSpPr>
        <p:spPr bwMode="auto">
          <a:xfrm>
            <a:off x="4548188" y="1797050"/>
            <a:ext cx="360362" cy="358775"/>
          </a:xfrm>
          <a:prstGeom prst="rect">
            <a:avLst/>
          </a:prstGeom>
          <a:solidFill>
            <a:schemeClr val="hlink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2846" name="Rectangle 78"/>
          <p:cNvSpPr>
            <a:spLocks noChangeArrowheads="1"/>
          </p:cNvSpPr>
          <p:nvPr/>
        </p:nvSpPr>
        <p:spPr bwMode="auto">
          <a:xfrm>
            <a:off x="4908550" y="1797050"/>
            <a:ext cx="360363" cy="358775"/>
          </a:xfrm>
          <a:prstGeom prst="rect">
            <a:avLst/>
          </a:prstGeom>
          <a:solidFill>
            <a:schemeClr val="hlink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2847" name="Rectangle 79"/>
          <p:cNvSpPr>
            <a:spLocks noChangeArrowheads="1"/>
          </p:cNvSpPr>
          <p:nvPr/>
        </p:nvSpPr>
        <p:spPr bwMode="auto">
          <a:xfrm>
            <a:off x="5268913" y="1795463"/>
            <a:ext cx="360362" cy="358775"/>
          </a:xfrm>
          <a:prstGeom prst="rect">
            <a:avLst/>
          </a:prstGeom>
          <a:solidFill>
            <a:schemeClr val="hlink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2848" name="Rectangle 80"/>
          <p:cNvSpPr>
            <a:spLocks noChangeArrowheads="1"/>
          </p:cNvSpPr>
          <p:nvPr/>
        </p:nvSpPr>
        <p:spPr bwMode="auto">
          <a:xfrm>
            <a:off x="5629275" y="1797050"/>
            <a:ext cx="360363" cy="358775"/>
          </a:xfrm>
          <a:prstGeom prst="rect">
            <a:avLst/>
          </a:prstGeom>
          <a:solidFill>
            <a:schemeClr val="hlink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2849" name="Rectangle 81"/>
          <p:cNvSpPr>
            <a:spLocks noChangeArrowheads="1"/>
          </p:cNvSpPr>
          <p:nvPr/>
        </p:nvSpPr>
        <p:spPr bwMode="auto">
          <a:xfrm>
            <a:off x="5989638" y="1795463"/>
            <a:ext cx="360362" cy="358775"/>
          </a:xfrm>
          <a:prstGeom prst="rect">
            <a:avLst/>
          </a:prstGeom>
          <a:solidFill>
            <a:schemeClr val="hlink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2857" name="Rectangle 89"/>
          <p:cNvSpPr>
            <a:spLocks noChangeArrowheads="1"/>
          </p:cNvSpPr>
          <p:nvPr/>
        </p:nvSpPr>
        <p:spPr bwMode="auto">
          <a:xfrm>
            <a:off x="2747963" y="2154238"/>
            <a:ext cx="360362" cy="358775"/>
          </a:xfrm>
          <a:prstGeom prst="rect">
            <a:avLst/>
          </a:prstGeom>
          <a:solidFill>
            <a:schemeClr val="hlink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2858" name="Rectangle 90"/>
          <p:cNvSpPr>
            <a:spLocks noChangeArrowheads="1"/>
          </p:cNvSpPr>
          <p:nvPr/>
        </p:nvSpPr>
        <p:spPr bwMode="auto">
          <a:xfrm>
            <a:off x="3108325" y="2155825"/>
            <a:ext cx="360363" cy="358775"/>
          </a:xfrm>
          <a:prstGeom prst="rect">
            <a:avLst/>
          </a:prstGeom>
          <a:solidFill>
            <a:schemeClr val="hlink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2859" name="Rectangle 91"/>
          <p:cNvSpPr>
            <a:spLocks noChangeArrowheads="1"/>
          </p:cNvSpPr>
          <p:nvPr/>
        </p:nvSpPr>
        <p:spPr bwMode="auto">
          <a:xfrm>
            <a:off x="3468688" y="2154238"/>
            <a:ext cx="360362" cy="358775"/>
          </a:xfrm>
          <a:prstGeom prst="rect">
            <a:avLst/>
          </a:prstGeom>
          <a:solidFill>
            <a:schemeClr val="hlink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2860" name="Rectangle 92"/>
          <p:cNvSpPr>
            <a:spLocks noChangeArrowheads="1"/>
          </p:cNvSpPr>
          <p:nvPr/>
        </p:nvSpPr>
        <p:spPr bwMode="auto">
          <a:xfrm>
            <a:off x="3829050" y="2155825"/>
            <a:ext cx="360363" cy="358775"/>
          </a:xfrm>
          <a:prstGeom prst="rect">
            <a:avLst/>
          </a:prstGeom>
          <a:solidFill>
            <a:schemeClr val="hlink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2861" name="Rectangle 93"/>
          <p:cNvSpPr>
            <a:spLocks noChangeArrowheads="1"/>
          </p:cNvSpPr>
          <p:nvPr/>
        </p:nvSpPr>
        <p:spPr bwMode="auto">
          <a:xfrm>
            <a:off x="4187825" y="2154238"/>
            <a:ext cx="360363" cy="358775"/>
          </a:xfrm>
          <a:prstGeom prst="rect">
            <a:avLst/>
          </a:prstGeom>
          <a:solidFill>
            <a:schemeClr val="hlink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2862" name="Rectangle 94"/>
          <p:cNvSpPr>
            <a:spLocks noChangeArrowheads="1"/>
          </p:cNvSpPr>
          <p:nvPr/>
        </p:nvSpPr>
        <p:spPr bwMode="auto">
          <a:xfrm>
            <a:off x="4548188" y="2154238"/>
            <a:ext cx="360362" cy="358775"/>
          </a:xfrm>
          <a:prstGeom prst="rect">
            <a:avLst/>
          </a:prstGeom>
          <a:solidFill>
            <a:schemeClr val="hlink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2863" name="Rectangle 95"/>
          <p:cNvSpPr>
            <a:spLocks noChangeArrowheads="1"/>
          </p:cNvSpPr>
          <p:nvPr/>
        </p:nvSpPr>
        <p:spPr bwMode="auto">
          <a:xfrm>
            <a:off x="4908550" y="2154238"/>
            <a:ext cx="360363" cy="358775"/>
          </a:xfrm>
          <a:prstGeom prst="rect">
            <a:avLst/>
          </a:prstGeom>
          <a:solidFill>
            <a:schemeClr val="hlink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2864" name="Rectangle 96"/>
          <p:cNvSpPr>
            <a:spLocks noChangeArrowheads="1"/>
          </p:cNvSpPr>
          <p:nvPr/>
        </p:nvSpPr>
        <p:spPr bwMode="auto">
          <a:xfrm>
            <a:off x="5268913" y="2152650"/>
            <a:ext cx="360362" cy="358775"/>
          </a:xfrm>
          <a:prstGeom prst="rect">
            <a:avLst/>
          </a:prstGeom>
          <a:solidFill>
            <a:schemeClr val="hlink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2865" name="Rectangle 97"/>
          <p:cNvSpPr>
            <a:spLocks noChangeArrowheads="1"/>
          </p:cNvSpPr>
          <p:nvPr/>
        </p:nvSpPr>
        <p:spPr bwMode="auto">
          <a:xfrm>
            <a:off x="5629275" y="2154238"/>
            <a:ext cx="360363" cy="358775"/>
          </a:xfrm>
          <a:prstGeom prst="rect">
            <a:avLst/>
          </a:prstGeom>
          <a:solidFill>
            <a:schemeClr val="hlink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2866" name="Rectangle 98"/>
          <p:cNvSpPr>
            <a:spLocks noChangeArrowheads="1"/>
          </p:cNvSpPr>
          <p:nvPr/>
        </p:nvSpPr>
        <p:spPr bwMode="auto">
          <a:xfrm>
            <a:off x="5989638" y="2152650"/>
            <a:ext cx="360362" cy="358775"/>
          </a:xfrm>
          <a:prstGeom prst="rect">
            <a:avLst/>
          </a:prstGeom>
          <a:solidFill>
            <a:schemeClr val="hlink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2874" name="Rectangle 106"/>
          <p:cNvSpPr>
            <a:spLocks noChangeArrowheads="1"/>
          </p:cNvSpPr>
          <p:nvPr/>
        </p:nvSpPr>
        <p:spPr bwMode="auto">
          <a:xfrm>
            <a:off x="2746375" y="2517775"/>
            <a:ext cx="360363" cy="358775"/>
          </a:xfrm>
          <a:prstGeom prst="rect">
            <a:avLst/>
          </a:prstGeom>
          <a:solidFill>
            <a:schemeClr val="hlink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2875" name="Rectangle 107"/>
          <p:cNvSpPr>
            <a:spLocks noChangeArrowheads="1"/>
          </p:cNvSpPr>
          <p:nvPr/>
        </p:nvSpPr>
        <p:spPr bwMode="auto">
          <a:xfrm>
            <a:off x="3106738" y="2519363"/>
            <a:ext cx="360362" cy="358775"/>
          </a:xfrm>
          <a:prstGeom prst="rect">
            <a:avLst/>
          </a:prstGeom>
          <a:solidFill>
            <a:schemeClr val="hlink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2876" name="Rectangle 108"/>
          <p:cNvSpPr>
            <a:spLocks noChangeArrowheads="1"/>
          </p:cNvSpPr>
          <p:nvPr/>
        </p:nvSpPr>
        <p:spPr bwMode="auto">
          <a:xfrm>
            <a:off x="3467100" y="2517775"/>
            <a:ext cx="360363" cy="358775"/>
          </a:xfrm>
          <a:prstGeom prst="rect">
            <a:avLst/>
          </a:prstGeom>
          <a:solidFill>
            <a:schemeClr val="hlink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2877" name="Rectangle 109"/>
          <p:cNvSpPr>
            <a:spLocks noChangeArrowheads="1"/>
          </p:cNvSpPr>
          <p:nvPr/>
        </p:nvSpPr>
        <p:spPr bwMode="auto">
          <a:xfrm>
            <a:off x="3827463" y="2519363"/>
            <a:ext cx="360362" cy="358775"/>
          </a:xfrm>
          <a:prstGeom prst="rect">
            <a:avLst/>
          </a:prstGeom>
          <a:solidFill>
            <a:schemeClr val="hlink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2878" name="Rectangle 110"/>
          <p:cNvSpPr>
            <a:spLocks noChangeArrowheads="1"/>
          </p:cNvSpPr>
          <p:nvPr/>
        </p:nvSpPr>
        <p:spPr bwMode="auto">
          <a:xfrm>
            <a:off x="4186238" y="2517775"/>
            <a:ext cx="360362" cy="358775"/>
          </a:xfrm>
          <a:prstGeom prst="rect">
            <a:avLst/>
          </a:prstGeom>
          <a:solidFill>
            <a:schemeClr val="hlink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2879" name="Rectangle 111"/>
          <p:cNvSpPr>
            <a:spLocks noChangeArrowheads="1"/>
          </p:cNvSpPr>
          <p:nvPr/>
        </p:nvSpPr>
        <p:spPr bwMode="auto">
          <a:xfrm>
            <a:off x="4546600" y="2517775"/>
            <a:ext cx="360363" cy="358775"/>
          </a:xfrm>
          <a:prstGeom prst="rect">
            <a:avLst/>
          </a:prstGeom>
          <a:solidFill>
            <a:schemeClr val="hlink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2880" name="Rectangle 112"/>
          <p:cNvSpPr>
            <a:spLocks noChangeArrowheads="1"/>
          </p:cNvSpPr>
          <p:nvPr/>
        </p:nvSpPr>
        <p:spPr bwMode="auto">
          <a:xfrm>
            <a:off x="4906963" y="2517775"/>
            <a:ext cx="360362" cy="358775"/>
          </a:xfrm>
          <a:prstGeom prst="rect">
            <a:avLst/>
          </a:prstGeom>
          <a:solidFill>
            <a:schemeClr val="hlink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2881" name="Rectangle 113"/>
          <p:cNvSpPr>
            <a:spLocks noChangeArrowheads="1"/>
          </p:cNvSpPr>
          <p:nvPr/>
        </p:nvSpPr>
        <p:spPr bwMode="auto">
          <a:xfrm>
            <a:off x="5267325" y="2516188"/>
            <a:ext cx="360363" cy="358775"/>
          </a:xfrm>
          <a:prstGeom prst="rect">
            <a:avLst/>
          </a:prstGeom>
          <a:solidFill>
            <a:schemeClr val="hlink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2882" name="Rectangle 114"/>
          <p:cNvSpPr>
            <a:spLocks noChangeArrowheads="1"/>
          </p:cNvSpPr>
          <p:nvPr/>
        </p:nvSpPr>
        <p:spPr bwMode="auto">
          <a:xfrm>
            <a:off x="5627688" y="2517775"/>
            <a:ext cx="360362" cy="358775"/>
          </a:xfrm>
          <a:prstGeom prst="rect">
            <a:avLst/>
          </a:prstGeom>
          <a:solidFill>
            <a:schemeClr val="hlink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2883" name="Rectangle 115"/>
          <p:cNvSpPr>
            <a:spLocks noChangeArrowheads="1"/>
          </p:cNvSpPr>
          <p:nvPr/>
        </p:nvSpPr>
        <p:spPr bwMode="auto">
          <a:xfrm>
            <a:off x="5988050" y="2516188"/>
            <a:ext cx="360363" cy="358775"/>
          </a:xfrm>
          <a:prstGeom prst="rect">
            <a:avLst/>
          </a:prstGeom>
          <a:solidFill>
            <a:schemeClr val="hlink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2891" name="Rectangle 123"/>
          <p:cNvSpPr>
            <a:spLocks noChangeArrowheads="1"/>
          </p:cNvSpPr>
          <p:nvPr/>
        </p:nvSpPr>
        <p:spPr bwMode="auto">
          <a:xfrm>
            <a:off x="2749550" y="2879725"/>
            <a:ext cx="360363" cy="358775"/>
          </a:xfrm>
          <a:prstGeom prst="rect">
            <a:avLst/>
          </a:prstGeom>
          <a:solidFill>
            <a:schemeClr val="hlink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2892" name="Rectangle 124"/>
          <p:cNvSpPr>
            <a:spLocks noChangeArrowheads="1"/>
          </p:cNvSpPr>
          <p:nvPr/>
        </p:nvSpPr>
        <p:spPr bwMode="auto">
          <a:xfrm>
            <a:off x="3109913" y="2881313"/>
            <a:ext cx="360362" cy="358775"/>
          </a:xfrm>
          <a:prstGeom prst="rect">
            <a:avLst/>
          </a:prstGeom>
          <a:solidFill>
            <a:schemeClr val="hlink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2893" name="Rectangle 125"/>
          <p:cNvSpPr>
            <a:spLocks noChangeArrowheads="1"/>
          </p:cNvSpPr>
          <p:nvPr/>
        </p:nvSpPr>
        <p:spPr bwMode="auto">
          <a:xfrm>
            <a:off x="3470275" y="2879725"/>
            <a:ext cx="360363" cy="358775"/>
          </a:xfrm>
          <a:prstGeom prst="rect">
            <a:avLst/>
          </a:prstGeom>
          <a:solidFill>
            <a:schemeClr val="hlink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2894" name="Rectangle 126"/>
          <p:cNvSpPr>
            <a:spLocks noChangeArrowheads="1"/>
          </p:cNvSpPr>
          <p:nvPr/>
        </p:nvSpPr>
        <p:spPr bwMode="auto">
          <a:xfrm>
            <a:off x="3830638" y="2881313"/>
            <a:ext cx="360362" cy="358775"/>
          </a:xfrm>
          <a:prstGeom prst="rect">
            <a:avLst/>
          </a:prstGeom>
          <a:solidFill>
            <a:schemeClr val="hlink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2895" name="Rectangle 127"/>
          <p:cNvSpPr>
            <a:spLocks noChangeArrowheads="1"/>
          </p:cNvSpPr>
          <p:nvPr/>
        </p:nvSpPr>
        <p:spPr bwMode="auto">
          <a:xfrm>
            <a:off x="4189413" y="2879725"/>
            <a:ext cx="360362" cy="358775"/>
          </a:xfrm>
          <a:prstGeom prst="rect">
            <a:avLst/>
          </a:prstGeom>
          <a:solidFill>
            <a:schemeClr val="hlink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2896" name="Rectangle 128"/>
          <p:cNvSpPr>
            <a:spLocks noChangeArrowheads="1"/>
          </p:cNvSpPr>
          <p:nvPr/>
        </p:nvSpPr>
        <p:spPr bwMode="auto">
          <a:xfrm>
            <a:off x="4549775" y="2879725"/>
            <a:ext cx="360363" cy="358775"/>
          </a:xfrm>
          <a:prstGeom prst="rect">
            <a:avLst/>
          </a:prstGeom>
          <a:solidFill>
            <a:schemeClr val="hlink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2897" name="Rectangle 129"/>
          <p:cNvSpPr>
            <a:spLocks noChangeArrowheads="1"/>
          </p:cNvSpPr>
          <p:nvPr/>
        </p:nvSpPr>
        <p:spPr bwMode="auto">
          <a:xfrm>
            <a:off x="4910138" y="2879725"/>
            <a:ext cx="360362" cy="358775"/>
          </a:xfrm>
          <a:prstGeom prst="rect">
            <a:avLst/>
          </a:prstGeom>
          <a:solidFill>
            <a:schemeClr val="hlink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2898" name="Rectangle 130"/>
          <p:cNvSpPr>
            <a:spLocks noChangeArrowheads="1"/>
          </p:cNvSpPr>
          <p:nvPr/>
        </p:nvSpPr>
        <p:spPr bwMode="auto">
          <a:xfrm>
            <a:off x="5270500" y="2878138"/>
            <a:ext cx="360363" cy="358775"/>
          </a:xfrm>
          <a:prstGeom prst="rect">
            <a:avLst/>
          </a:prstGeom>
          <a:solidFill>
            <a:schemeClr val="hlink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2899" name="Rectangle 131"/>
          <p:cNvSpPr>
            <a:spLocks noChangeArrowheads="1"/>
          </p:cNvSpPr>
          <p:nvPr/>
        </p:nvSpPr>
        <p:spPr bwMode="auto">
          <a:xfrm>
            <a:off x="5630863" y="2879725"/>
            <a:ext cx="360362" cy="358775"/>
          </a:xfrm>
          <a:prstGeom prst="rect">
            <a:avLst/>
          </a:prstGeom>
          <a:solidFill>
            <a:schemeClr val="hlink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2900" name="Rectangle 132"/>
          <p:cNvSpPr>
            <a:spLocks noChangeArrowheads="1"/>
          </p:cNvSpPr>
          <p:nvPr/>
        </p:nvSpPr>
        <p:spPr bwMode="auto">
          <a:xfrm>
            <a:off x="5991225" y="2878138"/>
            <a:ext cx="360363" cy="358775"/>
          </a:xfrm>
          <a:prstGeom prst="rect">
            <a:avLst/>
          </a:prstGeom>
          <a:solidFill>
            <a:schemeClr val="hlink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2908" name="Rectangle 140"/>
          <p:cNvSpPr>
            <a:spLocks noChangeArrowheads="1"/>
          </p:cNvSpPr>
          <p:nvPr/>
        </p:nvSpPr>
        <p:spPr bwMode="auto">
          <a:xfrm>
            <a:off x="2754313" y="3235325"/>
            <a:ext cx="360362" cy="358775"/>
          </a:xfrm>
          <a:prstGeom prst="rect">
            <a:avLst/>
          </a:prstGeom>
          <a:solidFill>
            <a:schemeClr val="hlink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2909" name="Rectangle 141"/>
          <p:cNvSpPr>
            <a:spLocks noChangeArrowheads="1"/>
          </p:cNvSpPr>
          <p:nvPr/>
        </p:nvSpPr>
        <p:spPr bwMode="auto">
          <a:xfrm>
            <a:off x="3114675" y="3236913"/>
            <a:ext cx="360363" cy="358775"/>
          </a:xfrm>
          <a:prstGeom prst="rect">
            <a:avLst/>
          </a:prstGeom>
          <a:solidFill>
            <a:schemeClr val="hlink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2910" name="Rectangle 142"/>
          <p:cNvSpPr>
            <a:spLocks noChangeArrowheads="1"/>
          </p:cNvSpPr>
          <p:nvPr/>
        </p:nvSpPr>
        <p:spPr bwMode="auto">
          <a:xfrm>
            <a:off x="3475038" y="3235325"/>
            <a:ext cx="360362" cy="358775"/>
          </a:xfrm>
          <a:prstGeom prst="rect">
            <a:avLst/>
          </a:prstGeom>
          <a:solidFill>
            <a:schemeClr val="hlink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2911" name="Rectangle 143"/>
          <p:cNvSpPr>
            <a:spLocks noChangeArrowheads="1"/>
          </p:cNvSpPr>
          <p:nvPr/>
        </p:nvSpPr>
        <p:spPr bwMode="auto">
          <a:xfrm>
            <a:off x="3835400" y="3236913"/>
            <a:ext cx="360363" cy="358775"/>
          </a:xfrm>
          <a:prstGeom prst="rect">
            <a:avLst/>
          </a:prstGeom>
          <a:solidFill>
            <a:schemeClr val="hlink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2912" name="Rectangle 144"/>
          <p:cNvSpPr>
            <a:spLocks noChangeArrowheads="1"/>
          </p:cNvSpPr>
          <p:nvPr/>
        </p:nvSpPr>
        <p:spPr bwMode="auto">
          <a:xfrm>
            <a:off x="4194175" y="3235325"/>
            <a:ext cx="360363" cy="358775"/>
          </a:xfrm>
          <a:prstGeom prst="rect">
            <a:avLst/>
          </a:prstGeom>
          <a:solidFill>
            <a:schemeClr val="hlink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2913" name="Rectangle 145"/>
          <p:cNvSpPr>
            <a:spLocks noChangeArrowheads="1"/>
          </p:cNvSpPr>
          <p:nvPr/>
        </p:nvSpPr>
        <p:spPr bwMode="auto">
          <a:xfrm>
            <a:off x="4554538" y="3235325"/>
            <a:ext cx="360362" cy="358775"/>
          </a:xfrm>
          <a:prstGeom prst="rect">
            <a:avLst/>
          </a:prstGeom>
          <a:solidFill>
            <a:schemeClr val="hlink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2914" name="Rectangle 146"/>
          <p:cNvSpPr>
            <a:spLocks noChangeArrowheads="1"/>
          </p:cNvSpPr>
          <p:nvPr/>
        </p:nvSpPr>
        <p:spPr bwMode="auto">
          <a:xfrm>
            <a:off x="4914900" y="3235325"/>
            <a:ext cx="360363" cy="358775"/>
          </a:xfrm>
          <a:prstGeom prst="rect">
            <a:avLst/>
          </a:prstGeom>
          <a:solidFill>
            <a:schemeClr val="hlink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2915" name="Rectangle 147"/>
          <p:cNvSpPr>
            <a:spLocks noChangeArrowheads="1"/>
          </p:cNvSpPr>
          <p:nvPr/>
        </p:nvSpPr>
        <p:spPr bwMode="auto">
          <a:xfrm>
            <a:off x="5275263" y="3233738"/>
            <a:ext cx="360362" cy="358775"/>
          </a:xfrm>
          <a:prstGeom prst="rect">
            <a:avLst/>
          </a:prstGeom>
          <a:solidFill>
            <a:schemeClr val="hlink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2916" name="Rectangle 148"/>
          <p:cNvSpPr>
            <a:spLocks noChangeArrowheads="1"/>
          </p:cNvSpPr>
          <p:nvPr/>
        </p:nvSpPr>
        <p:spPr bwMode="auto">
          <a:xfrm>
            <a:off x="5635625" y="3235325"/>
            <a:ext cx="360363" cy="358775"/>
          </a:xfrm>
          <a:prstGeom prst="rect">
            <a:avLst/>
          </a:prstGeom>
          <a:solidFill>
            <a:schemeClr val="hlink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2917" name="Rectangle 149"/>
          <p:cNvSpPr>
            <a:spLocks noChangeArrowheads="1"/>
          </p:cNvSpPr>
          <p:nvPr/>
        </p:nvSpPr>
        <p:spPr bwMode="auto">
          <a:xfrm>
            <a:off x="5995988" y="3233738"/>
            <a:ext cx="360362" cy="358775"/>
          </a:xfrm>
          <a:prstGeom prst="rect">
            <a:avLst/>
          </a:prstGeom>
          <a:solidFill>
            <a:schemeClr val="hlink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2925" name="Rectangle 157"/>
          <p:cNvSpPr>
            <a:spLocks noChangeArrowheads="1"/>
          </p:cNvSpPr>
          <p:nvPr/>
        </p:nvSpPr>
        <p:spPr bwMode="auto">
          <a:xfrm>
            <a:off x="2754313" y="3592513"/>
            <a:ext cx="360362" cy="358775"/>
          </a:xfrm>
          <a:prstGeom prst="rect">
            <a:avLst/>
          </a:prstGeom>
          <a:solidFill>
            <a:schemeClr val="hlink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2926" name="Rectangle 158"/>
          <p:cNvSpPr>
            <a:spLocks noChangeArrowheads="1"/>
          </p:cNvSpPr>
          <p:nvPr/>
        </p:nvSpPr>
        <p:spPr bwMode="auto">
          <a:xfrm>
            <a:off x="3114675" y="3594100"/>
            <a:ext cx="360363" cy="358775"/>
          </a:xfrm>
          <a:prstGeom prst="rect">
            <a:avLst/>
          </a:prstGeom>
          <a:solidFill>
            <a:schemeClr val="hlink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2927" name="Rectangle 159"/>
          <p:cNvSpPr>
            <a:spLocks noChangeArrowheads="1"/>
          </p:cNvSpPr>
          <p:nvPr/>
        </p:nvSpPr>
        <p:spPr bwMode="auto">
          <a:xfrm>
            <a:off x="3475038" y="3592513"/>
            <a:ext cx="360362" cy="358775"/>
          </a:xfrm>
          <a:prstGeom prst="rect">
            <a:avLst/>
          </a:prstGeom>
          <a:solidFill>
            <a:schemeClr val="hlink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2928" name="Rectangle 160"/>
          <p:cNvSpPr>
            <a:spLocks noChangeArrowheads="1"/>
          </p:cNvSpPr>
          <p:nvPr/>
        </p:nvSpPr>
        <p:spPr bwMode="auto">
          <a:xfrm>
            <a:off x="3835400" y="3594100"/>
            <a:ext cx="360363" cy="358775"/>
          </a:xfrm>
          <a:prstGeom prst="rect">
            <a:avLst/>
          </a:prstGeom>
          <a:solidFill>
            <a:schemeClr val="hlink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2929" name="Rectangle 161"/>
          <p:cNvSpPr>
            <a:spLocks noChangeArrowheads="1"/>
          </p:cNvSpPr>
          <p:nvPr/>
        </p:nvSpPr>
        <p:spPr bwMode="auto">
          <a:xfrm>
            <a:off x="4194175" y="3592513"/>
            <a:ext cx="360363" cy="358775"/>
          </a:xfrm>
          <a:prstGeom prst="rect">
            <a:avLst/>
          </a:prstGeom>
          <a:solidFill>
            <a:schemeClr val="hlink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2930" name="Rectangle 162"/>
          <p:cNvSpPr>
            <a:spLocks noChangeArrowheads="1"/>
          </p:cNvSpPr>
          <p:nvPr/>
        </p:nvSpPr>
        <p:spPr bwMode="auto">
          <a:xfrm>
            <a:off x="4554538" y="3592513"/>
            <a:ext cx="360362" cy="358775"/>
          </a:xfrm>
          <a:prstGeom prst="rect">
            <a:avLst/>
          </a:prstGeom>
          <a:solidFill>
            <a:schemeClr val="hlink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2931" name="Rectangle 163"/>
          <p:cNvSpPr>
            <a:spLocks noChangeArrowheads="1"/>
          </p:cNvSpPr>
          <p:nvPr/>
        </p:nvSpPr>
        <p:spPr bwMode="auto">
          <a:xfrm>
            <a:off x="4914900" y="3592513"/>
            <a:ext cx="360363" cy="358775"/>
          </a:xfrm>
          <a:prstGeom prst="rect">
            <a:avLst/>
          </a:prstGeom>
          <a:solidFill>
            <a:schemeClr val="hlink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2932" name="Rectangle 164"/>
          <p:cNvSpPr>
            <a:spLocks noChangeArrowheads="1"/>
          </p:cNvSpPr>
          <p:nvPr/>
        </p:nvSpPr>
        <p:spPr bwMode="auto">
          <a:xfrm>
            <a:off x="5275263" y="3590925"/>
            <a:ext cx="360362" cy="358775"/>
          </a:xfrm>
          <a:prstGeom prst="rect">
            <a:avLst/>
          </a:prstGeom>
          <a:solidFill>
            <a:schemeClr val="hlink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2933" name="Rectangle 165"/>
          <p:cNvSpPr>
            <a:spLocks noChangeArrowheads="1"/>
          </p:cNvSpPr>
          <p:nvPr/>
        </p:nvSpPr>
        <p:spPr bwMode="auto">
          <a:xfrm>
            <a:off x="5635625" y="3592513"/>
            <a:ext cx="360363" cy="358775"/>
          </a:xfrm>
          <a:prstGeom prst="rect">
            <a:avLst/>
          </a:prstGeom>
          <a:solidFill>
            <a:schemeClr val="hlink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2934" name="Rectangle 166"/>
          <p:cNvSpPr>
            <a:spLocks noChangeArrowheads="1"/>
          </p:cNvSpPr>
          <p:nvPr/>
        </p:nvSpPr>
        <p:spPr bwMode="auto">
          <a:xfrm>
            <a:off x="5995988" y="3590925"/>
            <a:ext cx="360362" cy="358775"/>
          </a:xfrm>
          <a:prstGeom prst="rect">
            <a:avLst/>
          </a:prstGeom>
          <a:solidFill>
            <a:schemeClr val="hlink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2977" name="Text Box 209"/>
          <p:cNvSpPr txBox="1">
            <a:spLocks noChangeArrowheads="1"/>
          </p:cNvSpPr>
          <p:nvPr/>
        </p:nvSpPr>
        <p:spPr bwMode="auto">
          <a:xfrm>
            <a:off x="511175" y="4827588"/>
            <a:ext cx="35242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>
                <a:solidFill>
                  <a:schemeClr val="accent2"/>
                </a:solidFill>
                <a:latin typeface="Comic Sans MS" pitchFamily="66" charset="0"/>
              </a:rPr>
              <a:t>Area = </a:t>
            </a:r>
            <a:endParaRPr lang="en-US" sz="4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32978" name="Text Box 210"/>
          <p:cNvSpPr txBox="1">
            <a:spLocks noChangeArrowheads="1"/>
          </p:cNvSpPr>
          <p:nvPr/>
        </p:nvSpPr>
        <p:spPr bwMode="auto">
          <a:xfrm>
            <a:off x="511175" y="5688013"/>
            <a:ext cx="352425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rgbClr val="F90505"/>
                </a:solidFill>
                <a:latin typeface="Comic Sans MS" pitchFamily="66" charset="0"/>
              </a:rPr>
              <a:t>100 cm</a:t>
            </a:r>
            <a:r>
              <a:rPr lang="en-US" sz="5000" b="1">
                <a:solidFill>
                  <a:srgbClr val="F90505"/>
                </a:solidFill>
                <a:latin typeface="Comic Sans MS" pitchFamily="66" charset="0"/>
              </a:rPr>
              <a:t>²</a:t>
            </a:r>
          </a:p>
        </p:txBody>
      </p:sp>
      <p:sp>
        <p:nvSpPr>
          <p:cNvPr id="32980" name="Text Box 212"/>
          <p:cNvSpPr txBox="1">
            <a:spLocks noChangeArrowheads="1"/>
          </p:cNvSpPr>
          <p:nvPr/>
        </p:nvSpPr>
        <p:spPr bwMode="auto">
          <a:xfrm>
            <a:off x="5059363" y="4827588"/>
            <a:ext cx="35242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>
                <a:solidFill>
                  <a:schemeClr val="accent2"/>
                </a:solidFill>
                <a:latin typeface="Comic Sans MS" pitchFamily="66" charset="0"/>
              </a:rPr>
              <a:t>Perimeter = </a:t>
            </a:r>
            <a:endParaRPr lang="en-US" sz="4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32981" name="Text Box 213"/>
          <p:cNvSpPr txBox="1">
            <a:spLocks noChangeArrowheads="1"/>
          </p:cNvSpPr>
          <p:nvPr/>
        </p:nvSpPr>
        <p:spPr bwMode="auto">
          <a:xfrm>
            <a:off x="5059363" y="5688013"/>
            <a:ext cx="352425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rgbClr val="F90505"/>
                </a:solidFill>
                <a:latin typeface="Comic Sans MS" pitchFamily="66" charset="0"/>
              </a:rPr>
              <a:t>40 cm</a:t>
            </a:r>
            <a:endParaRPr lang="en-US" sz="5000" b="1">
              <a:solidFill>
                <a:srgbClr val="F90505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29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29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29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29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978" grpId="0"/>
      <p:bldP spid="3298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704" name="AutoShape 216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chemeClr val="bg1"/>
              </a:gs>
              <a:gs pos="100000">
                <a:srgbClr val="66CCFF"/>
              </a:gs>
            </a:gsLst>
            <a:path path="shape">
              <a:fillToRect l="50000" t="50000" r="50000" b="50000"/>
            </a:path>
          </a:gradFill>
          <a:ln w="38100">
            <a:solidFill>
              <a:srgbClr val="99FF33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705" name="Rectangle 217"/>
          <p:cNvSpPr>
            <a:spLocks noChangeArrowheads="1"/>
          </p:cNvSpPr>
          <p:nvPr/>
        </p:nvSpPr>
        <p:spPr bwMode="auto">
          <a:xfrm>
            <a:off x="7446963" y="228600"/>
            <a:ext cx="1438275" cy="915988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FFFF99"/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706" name="Rectangle 218"/>
          <p:cNvSpPr>
            <a:spLocks noChangeArrowheads="1"/>
          </p:cNvSpPr>
          <p:nvPr/>
        </p:nvSpPr>
        <p:spPr bwMode="auto">
          <a:xfrm>
            <a:off x="7748588" y="327025"/>
            <a:ext cx="360362" cy="35877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707" name="AutoShape 219"/>
          <p:cNvSpPr>
            <a:spLocks noChangeArrowheads="1"/>
          </p:cNvSpPr>
          <p:nvPr/>
        </p:nvSpPr>
        <p:spPr bwMode="auto">
          <a:xfrm>
            <a:off x="209550" y="4743450"/>
            <a:ext cx="4127500" cy="19558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bg1"/>
              </a:gs>
              <a:gs pos="100000">
                <a:srgbClr val="CC99FF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708" name="AutoShape 220"/>
          <p:cNvSpPr>
            <a:spLocks noChangeArrowheads="1"/>
          </p:cNvSpPr>
          <p:nvPr/>
        </p:nvSpPr>
        <p:spPr bwMode="auto">
          <a:xfrm>
            <a:off x="4757738" y="4743450"/>
            <a:ext cx="4127500" cy="19558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bg1"/>
              </a:gs>
              <a:gs pos="100000">
                <a:srgbClr val="CC99FF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709" name="Text Box 221"/>
          <p:cNvSpPr txBox="1">
            <a:spLocks noChangeArrowheads="1"/>
          </p:cNvSpPr>
          <p:nvPr/>
        </p:nvSpPr>
        <p:spPr bwMode="auto">
          <a:xfrm>
            <a:off x="7607300" y="806450"/>
            <a:ext cx="6445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800" b="1">
                <a:solidFill>
                  <a:schemeClr val="accent2"/>
                </a:solidFill>
                <a:latin typeface="Comic Sans MS" pitchFamily="66" charset="0"/>
              </a:rPr>
              <a:t>1cm</a:t>
            </a:r>
            <a:endParaRPr lang="en-US" sz="18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63710" name="Text Box 222"/>
          <p:cNvSpPr txBox="1">
            <a:spLocks noChangeArrowheads="1"/>
          </p:cNvSpPr>
          <p:nvPr/>
        </p:nvSpPr>
        <p:spPr bwMode="auto">
          <a:xfrm>
            <a:off x="8128000" y="327025"/>
            <a:ext cx="6445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800" b="1">
                <a:solidFill>
                  <a:schemeClr val="accent2"/>
                </a:solidFill>
                <a:latin typeface="Comic Sans MS" pitchFamily="66" charset="0"/>
              </a:rPr>
              <a:t>1cm</a:t>
            </a:r>
            <a:endParaRPr lang="en-US" sz="18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63611" name="Rectangle 123"/>
          <p:cNvSpPr>
            <a:spLocks noChangeArrowheads="1"/>
          </p:cNvSpPr>
          <p:nvPr/>
        </p:nvSpPr>
        <p:spPr bwMode="auto">
          <a:xfrm>
            <a:off x="1697038" y="1628775"/>
            <a:ext cx="360362" cy="358775"/>
          </a:xfrm>
          <a:prstGeom prst="rect">
            <a:avLst/>
          </a:prstGeom>
          <a:solidFill>
            <a:srgbClr val="F90505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612" name="Rectangle 124"/>
          <p:cNvSpPr>
            <a:spLocks noChangeArrowheads="1"/>
          </p:cNvSpPr>
          <p:nvPr/>
        </p:nvSpPr>
        <p:spPr bwMode="auto">
          <a:xfrm>
            <a:off x="2057400" y="1628775"/>
            <a:ext cx="360363" cy="358775"/>
          </a:xfrm>
          <a:prstGeom prst="rect">
            <a:avLst/>
          </a:prstGeom>
          <a:solidFill>
            <a:srgbClr val="F90505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613" name="Rectangle 125"/>
          <p:cNvSpPr>
            <a:spLocks noChangeArrowheads="1"/>
          </p:cNvSpPr>
          <p:nvPr/>
        </p:nvSpPr>
        <p:spPr bwMode="auto">
          <a:xfrm>
            <a:off x="2417763" y="1628775"/>
            <a:ext cx="360362" cy="358775"/>
          </a:xfrm>
          <a:prstGeom prst="rect">
            <a:avLst/>
          </a:prstGeom>
          <a:solidFill>
            <a:srgbClr val="F90505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614" name="Rectangle 126"/>
          <p:cNvSpPr>
            <a:spLocks noChangeArrowheads="1"/>
          </p:cNvSpPr>
          <p:nvPr/>
        </p:nvSpPr>
        <p:spPr bwMode="auto">
          <a:xfrm>
            <a:off x="2778125" y="1628775"/>
            <a:ext cx="360363" cy="358775"/>
          </a:xfrm>
          <a:prstGeom prst="rect">
            <a:avLst/>
          </a:prstGeom>
          <a:solidFill>
            <a:srgbClr val="F90505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615" name="Rectangle 127"/>
          <p:cNvSpPr>
            <a:spLocks noChangeArrowheads="1"/>
          </p:cNvSpPr>
          <p:nvPr/>
        </p:nvSpPr>
        <p:spPr bwMode="auto">
          <a:xfrm>
            <a:off x="3136900" y="1628775"/>
            <a:ext cx="360363" cy="358775"/>
          </a:xfrm>
          <a:prstGeom prst="rect">
            <a:avLst/>
          </a:prstGeom>
          <a:solidFill>
            <a:srgbClr val="F90505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616" name="Rectangle 128"/>
          <p:cNvSpPr>
            <a:spLocks noChangeArrowheads="1"/>
          </p:cNvSpPr>
          <p:nvPr/>
        </p:nvSpPr>
        <p:spPr bwMode="auto">
          <a:xfrm>
            <a:off x="3497263" y="1628775"/>
            <a:ext cx="360362" cy="358775"/>
          </a:xfrm>
          <a:prstGeom prst="rect">
            <a:avLst/>
          </a:prstGeom>
          <a:solidFill>
            <a:srgbClr val="F90505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617" name="Rectangle 129"/>
          <p:cNvSpPr>
            <a:spLocks noChangeArrowheads="1"/>
          </p:cNvSpPr>
          <p:nvPr/>
        </p:nvSpPr>
        <p:spPr bwMode="auto">
          <a:xfrm>
            <a:off x="3857625" y="1628775"/>
            <a:ext cx="360363" cy="358775"/>
          </a:xfrm>
          <a:prstGeom prst="rect">
            <a:avLst/>
          </a:prstGeom>
          <a:solidFill>
            <a:srgbClr val="F90505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618" name="Rectangle 130"/>
          <p:cNvSpPr>
            <a:spLocks noChangeArrowheads="1"/>
          </p:cNvSpPr>
          <p:nvPr/>
        </p:nvSpPr>
        <p:spPr bwMode="auto">
          <a:xfrm>
            <a:off x="4217988" y="1628775"/>
            <a:ext cx="360362" cy="358775"/>
          </a:xfrm>
          <a:prstGeom prst="rect">
            <a:avLst/>
          </a:prstGeom>
          <a:solidFill>
            <a:srgbClr val="F90505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619" name="Rectangle 131"/>
          <p:cNvSpPr>
            <a:spLocks noChangeArrowheads="1"/>
          </p:cNvSpPr>
          <p:nvPr/>
        </p:nvSpPr>
        <p:spPr bwMode="auto">
          <a:xfrm>
            <a:off x="4578350" y="1628775"/>
            <a:ext cx="360363" cy="358775"/>
          </a:xfrm>
          <a:prstGeom prst="rect">
            <a:avLst/>
          </a:prstGeom>
          <a:solidFill>
            <a:srgbClr val="F90505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620" name="Rectangle 132"/>
          <p:cNvSpPr>
            <a:spLocks noChangeArrowheads="1"/>
          </p:cNvSpPr>
          <p:nvPr/>
        </p:nvSpPr>
        <p:spPr bwMode="auto">
          <a:xfrm>
            <a:off x="4938713" y="1628775"/>
            <a:ext cx="360362" cy="358775"/>
          </a:xfrm>
          <a:prstGeom prst="rect">
            <a:avLst/>
          </a:prstGeom>
          <a:solidFill>
            <a:srgbClr val="F90505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621" name="Rectangle 133"/>
          <p:cNvSpPr>
            <a:spLocks noChangeArrowheads="1"/>
          </p:cNvSpPr>
          <p:nvPr/>
        </p:nvSpPr>
        <p:spPr bwMode="auto">
          <a:xfrm>
            <a:off x="5299075" y="1628775"/>
            <a:ext cx="360363" cy="358775"/>
          </a:xfrm>
          <a:prstGeom prst="rect">
            <a:avLst/>
          </a:prstGeom>
          <a:solidFill>
            <a:srgbClr val="F90505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622" name="Rectangle 134"/>
          <p:cNvSpPr>
            <a:spLocks noChangeArrowheads="1"/>
          </p:cNvSpPr>
          <p:nvPr/>
        </p:nvSpPr>
        <p:spPr bwMode="auto">
          <a:xfrm>
            <a:off x="5657850" y="1628775"/>
            <a:ext cx="360363" cy="358775"/>
          </a:xfrm>
          <a:prstGeom prst="rect">
            <a:avLst/>
          </a:prstGeom>
          <a:solidFill>
            <a:srgbClr val="F90505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623" name="Rectangle 135"/>
          <p:cNvSpPr>
            <a:spLocks noChangeArrowheads="1"/>
          </p:cNvSpPr>
          <p:nvPr/>
        </p:nvSpPr>
        <p:spPr bwMode="auto">
          <a:xfrm>
            <a:off x="6018213" y="1628775"/>
            <a:ext cx="360362" cy="358775"/>
          </a:xfrm>
          <a:prstGeom prst="rect">
            <a:avLst/>
          </a:prstGeom>
          <a:solidFill>
            <a:srgbClr val="F90505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624" name="Rectangle 136"/>
          <p:cNvSpPr>
            <a:spLocks noChangeArrowheads="1"/>
          </p:cNvSpPr>
          <p:nvPr/>
        </p:nvSpPr>
        <p:spPr bwMode="auto">
          <a:xfrm>
            <a:off x="6378575" y="1628775"/>
            <a:ext cx="360363" cy="358775"/>
          </a:xfrm>
          <a:prstGeom prst="rect">
            <a:avLst/>
          </a:prstGeom>
          <a:solidFill>
            <a:srgbClr val="F90505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625" name="Rectangle 137"/>
          <p:cNvSpPr>
            <a:spLocks noChangeArrowheads="1"/>
          </p:cNvSpPr>
          <p:nvPr/>
        </p:nvSpPr>
        <p:spPr bwMode="auto">
          <a:xfrm>
            <a:off x="6738938" y="1628775"/>
            <a:ext cx="360362" cy="358775"/>
          </a:xfrm>
          <a:prstGeom prst="rect">
            <a:avLst/>
          </a:prstGeom>
          <a:solidFill>
            <a:srgbClr val="F90505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626" name="Rectangle 138"/>
          <p:cNvSpPr>
            <a:spLocks noChangeArrowheads="1"/>
          </p:cNvSpPr>
          <p:nvPr/>
        </p:nvSpPr>
        <p:spPr bwMode="auto">
          <a:xfrm>
            <a:off x="7099300" y="1628775"/>
            <a:ext cx="360363" cy="358775"/>
          </a:xfrm>
          <a:prstGeom prst="rect">
            <a:avLst/>
          </a:prstGeom>
          <a:solidFill>
            <a:srgbClr val="F90505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628" name="Rectangle 140"/>
          <p:cNvSpPr>
            <a:spLocks noChangeArrowheads="1"/>
          </p:cNvSpPr>
          <p:nvPr/>
        </p:nvSpPr>
        <p:spPr bwMode="auto">
          <a:xfrm>
            <a:off x="1695450" y="1985963"/>
            <a:ext cx="360363" cy="358775"/>
          </a:xfrm>
          <a:prstGeom prst="rect">
            <a:avLst/>
          </a:prstGeom>
          <a:solidFill>
            <a:srgbClr val="F90505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629" name="Rectangle 141"/>
          <p:cNvSpPr>
            <a:spLocks noChangeArrowheads="1"/>
          </p:cNvSpPr>
          <p:nvPr/>
        </p:nvSpPr>
        <p:spPr bwMode="auto">
          <a:xfrm>
            <a:off x="2055813" y="1987550"/>
            <a:ext cx="360362" cy="358775"/>
          </a:xfrm>
          <a:prstGeom prst="rect">
            <a:avLst/>
          </a:prstGeom>
          <a:solidFill>
            <a:srgbClr val="F90505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630" name="Rectangle 142"/>
          <p:cNvSpPr>
            <a:spLocks noChangeArrowheads="1"/>
          </p:cNvSpPr>
          <p:nvPr/>
        </p:nvSpPr>
        <p:spPr bwMode="auto">
          <a:xfrm>
            <a:off x="2416175" y="1985963"/>
            <a:ext cx="360363" cy="358775"/>
          </a:xfrm>
          <a:prstGeom prst="rect">
            <a:avLst/>
          </a:prstGeom>
          <a:solidFill>
            <a:srgbClr val="F90505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631" name="Rectangle 143"/>
          <p:cNvSpPr>
            <a:spLocks noChangeArrowheads="1"/>
          </p:cNvSpPr>
          <p:nvPr/>
        </p:nvSpPr>
        <p:spPr bwMode="auto">
          <a:xfrm>
            <a:off x="2776538" y="1987550"/>
            <a:ext cx="360362" cy="358775"/>
          </a:xfrm>
          <a:prstGeom prst="rect">
            <a:avLst/>
          </a:prstGeom>
          <a:solidFill>
            <a:srgbClr val="F90505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632" name="Rectangle 144"/>
          <p:cNvSpPr>
            <a:spLocks noChangeArrowheads="1"/>
          </p:cNvSpPr>
          <p:nvPr/>
        </p:nvSpPr>
        <p:spPr bwMode="auto">
          <a:xfrm>
            <a:off x="3135313" y="1985963"/>
            <a:ext cx="360362" cy="358775"/>
          </a:xfrm>
          <a:prstGeom prst="rect">
            <a:avLst/>
          </a:prstGeom>
          <a:solidFill>
            <a:srgbClr val="F90505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633" name="Rectangle 145"/>
          <p:cNvSpPr>
            <a:spLocks noChangeArrowheads="1"/>
          </p:cNvSpPr>
          <p:nvPr/>
        </p:nvSpPr>
        <p:spPr bwMode="auto">
          <a:xfrm>
            <a:off x="3495675" y="1985963"/>
            <a:ext cx="360363" cy="358775"/>
          </a:xfrm>
          <a:prstGeom prst="rect">
            <a:avLst/>
          </a:prstGeom>
          <a:solidFill>
            <a:srgbClr val="F90505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634" name="Rectangle 146"/>
          <p:cNvSpPr>
            <a:spLocks noChangeArrowheads="1"/>
          </p:cNvSpPr>
          <p:nvPr/>
        </p:nvSpPr>
        <p:spPr bwMode="auto">
          <a:xfrm>
            <a:off x="3856038" y="1985963"/>
            <a:ext cx="360362" cy="358775"/>
          </a:xfrm>
          <a:prstGeom prst="rect">
            <a:avLst/>
          </a:prstGeom>
          <a:solidFill>
            <a:srgbClr val="F90505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635" name="Rectangle 147"/>
          <p:cNvSpPr>
            <a:spLocks noChangeArrowheads="1"/>
          </p:cNvSpPr>
          <p:nvPr/>
        </p:nvSpPr>
        <p:spPr bwMode="auto">
          <a:xfrm>
            <a:off x="4216400" y="1984375"/>
            <a:ext cx="360363" cy="358775"/>
          </a:xfrm>
          <a:prstGeom prst="rect">
            <a:avLst/>
          </a:prstGeom>
          <a:solidFill>
            <a:srgbClr val="F90505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636" name="Rectangle 148"/>
          <p:cNvSpPr>
            <a:spLocks noChangeArrowheads="1"/>
          </p:cNvSpPr>
          <p:nvPr/>
        </p:nvSpPr>
        <p:spPr bwMode="auto">
          <a:xfrm>
            <a:off x="4576763" y="1985963"/>
            <a:ext cx="360362" cy="358775"/>
          </a:xfrm>
          <a:prstGeom prst="rect">
            <a:avLst/>
          </a:prstGeom>
          <a:solidFill>
            <a:srgbClr val="F90505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637" name="Rectangle 149"/>
          <p:cNvSpPr>
            <a:spLocks noChangeArrowheads="1"/>
          </p:cNvSpPr>
          <p:nvPr/>
        </p:nvSpPr>
        <p:spPr bwMode="auto">
          <a:xfrm>
            <a:off x="4937125" y="1984375"/>
            <a:ext cx="360363" cy="358775"/>
          </a:xfrm>
          <a:prstGeom prst="rect">
            <a:avLst/>
          </a:prstGeom>
          <a:solidFill>
            <a:srgbClr val="F90505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638" name="Rectangle 150"/>
          <p:cNvSpPr>
            <a:spLocks noChangeArrowheads="1"/>
          </p:cNvSpPr>
          <p:nvPr/>
        </p:nvSpPr>
        <p:spPr bwMode="auto">
          <a:xfrm>
            <a:off x="5297488" y="1985963"/>
            <a:ext cx="360362" cy="358775"/>
          </a:xfrm>
          <a:prstGeom prst="rect">
            <a:avLst/>
          </a:prstGeom>
          <a:solidFill>
            <a:srgbClr val="F90505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639" name="Rectangle 151"/>
          <p:cNvSpPr>
            <a:spLocks noChangeArrowheads="1"/>
          </p:cNvSpPr>
          <p:nvPr/>
        </p:nvSpPr>
        <p:spPr bwMode="auto">
          <a:xfrm>
            <a:off x="5656263" y="1984375"/>
            <a:ext cx="360362" cy="358775"/>
          </a:xfrm>
          <a:prstGeom prst="rect">
            <a:avLst/>
          </a:prstGeom>
          <a:solidFill>
            <a:srgbClr val="F90505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640" name="Rectangle 152"/>
          <p:cNvSpPr>
            <a:spLocks noChangeArrowheads="1"/>
          </p:cNvSpPr>
          <p:nvPr/>
        </p:nvSpPr>
        <p:spPr bwMode="auto">
          <a:xfrm>
            <a:off x="6016625" y="1984375"/>
            <a:ext cx="360363" cy="358775"/>
          </a:xfrm>
          <a:prstGeom prst="rect">
            <a:avLst/>
          </a:prstGeom>
          <a:solidFill>
            <a:srgbClr val="F90505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641" name="Rectangle 153"/>
          <p:cNvSpPr>
            <a:spLocks noChangeArrowheads="1"/>
          </p:cNvSpPr>
          <p:nvPr/>
        </p:nvSpPr>
        <p:spPr bwMode="auto">
          <a:xfrm>
            <a:off x="6376988" y="1984375"/>
            <a:ext cx="360362" cy="358775"/>
          </a:xfrm>
          <a:prstGeom prst="rect">
            <a:avLst/>
          </a:prstGeom>
          <a:solidFill>
            <a:srgbClr val="F90505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642" name="Rectangle 154"/>
          <p:cNvSpPr>
            <a:spLocks noChangeArrowheads="1"/>
          </p:cNvSpPr>
          <p:nvPr/>
        </p:nvSpPr>
        <p:spPr bwMode="auto">
          <a:xfrm>
            <a:off x="6737350" y="1984375"/>
            <a:ext cx="360363" cy="358775"/>
          </a:xfrm>
          <a:prstGeom prst="rect">
            <a:avLst/>
          </a:prstGeom>
          <a:solidFill>
            <a:srgbClr val="F90505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643" name="Rectangle 155"/>
          <p:cNvSpPr>
            <a:spLocks noChangeArrowheads="1"/>
          </p:cNvSpPr>
          <p:nvPr/>
        </p:nvSpPr>
        <p:spPr bwMode="auto">
          <a:xfrm>
            <a:off x="7097713" y="1985963"/>
            <a:ext cx="360362" cy="358775"/>
          </a:xfrm>
          <a:prstGeom prst="rect">
            <a:avLst/>
          </a:prstGeom>
          <a:solidFill>
            <a:srgbClr val="F90505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645" name="Rectangle 157"/>
          <p:cNvSpPr>
            <a:spLocks noChangeArrowheads="1"/>
          </p:cNvSpPr>
          <p:nvPr/>
        </p:nvSpPr>
        <p:spPr bwMode="auto">
          <a:xfrm>
            <a:off x="1695450" y="2343150"/>
            <a:ext cx="360363" cy="358775"/>
          </a:xfrm>
          <a:prstGeom prst="rect">
            <a:avLst/>
          </a:prstGeom>
          <a:solidFill>
            <a:srgbClr val="F90505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646" name="Rectangle 158"/>
          <p:cNvSpPr>
            <a:spLocks noChangeArrowheads="1"/>
          </p:cNvSpPr>
          <p:nvPr/>
        </p:nvSpPr>
        <p:spPr bwMode="auto">
          <a:xfrm>
            <a:off x="2055813" y="2344738"/>
            <a:ext cx="360362" cy="358775"/>
          </a:xfrm>
          <a:prstGeom prst="rect">
            <a:avLst/>
          </a:prstGeom>
          <a:solidFill>
            <a:srgbClr val="F90505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647" name="Rectangle 159"/>
          <p:cNvSpPr>
            <a:spLocks noChangeArrowheads="1"/>
          </p:cNvSpPr>
          <p:nvPr/>
        </p:nvSpPr>
        <p:spPr bwMode="auto">
          <a:xfrm>
            <a:off x="2416175" y="2343150"/>
            <a:ext cx="360363" cy="358775"/>
          </a:xfrm>
          <a:prstGeom prst="rect">
            <a:avLst/>
          </a:prstGeom>
          <a:solidFill>
            <a:srgbClr val="F90505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648" name="Rectangle 160"/>
          <p:cNvSpPr>
            <a:spLocks noChangeArrowheads="1"/>
          </p:cNvSpPr>
          <p:nvPr/>
        </p:nvSpPr>
        <p:spPr bwMode="auto">
          <a:xfrm>
            <a:off x="2776538" y="2344738"/>
            <a:ext cx="360362" cy="358775"/>
          </a:xfrm>
          <a:prstGeom prst="rect">
            <a:avLst/>
          </a:prstGeom>
          <a:solidFill>
            <a:srgbClr val="F90505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649" name="Rectangle 161"/>
          <p:cNvSpPr>
            <a:spLocks noChangeArrowheads="1"/>
          </p:cNvSpPr>
          <p:nvPr/>
        </p:nvSpPr>
        <p:spPr bwMode="auto">
          <a:xfrm>
            <a:off x="3135313" y="2343150"/>
            <a:ext cx="360362" cy="358775"/>
          </a:xfrm>
          <a:prstGeom prst="rect">
            <a:avLst/>
          </a:prstGeom>
          <a:solidFill>
            <a:srgbClr val="F90505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650" name="Rectangle 162"/>
          <p:cNvSpPr>
            <a:spLocks noChangeArrowheads="1"/>
          </p:cNvSpPr>
          <p:nvPr/>
        </p:nvSpPr>
        <p:spPr bwMode="auto">
          <a:xfrm>
            <a:off x="3495675" y="2343150"/>
            <a:ext cx="360363" cy="358775"/>
          </a:xfrm>
          <a:prstGeom prst="rect">
            <a:avLst/>
          </a:prstGeom>
          <a:solidFill>
            <a:srgbClr val="F90505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651" name="Rectangle 163"/>
          <p:cNvSpPr>
            <a:spLocks noChangeArrowheads="1"/>
          </p:cNvSpPr>
          <p:nvPr/>
        </p:nvSpPr>
        <p:spPr bwMode="auto">
          <a:xfrm>
            <a:off x="3856038" y="2343150"/>
            <a:ext cx="360362" cy="358775"/>
          </a:xfrm>
          <a:prstGeom prst="rect">
            <a:avLst/>
          </a:prstGeom>
          <a:solidFill>
            <a:srgbClr val="F90505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652" name="Rectangle 164"/>
          <p:cNvSpPr>
            <a:spLocks noChangeArrowheads="1"/>
          </p:cNvSpPr>
          <p:nvPr/>
        </p:nvSpPr>
        <p:spPr bwMode="auto">
          <a:xfrm>
            <a:off x="4216400" y="2341563"/>
            <a:ext cx="360363" cy="358775"/>
          </a:xfrm>
          <a:prstGeom prst="rect">
            <a:avLst/>
          </a:prstGeom>
          <a:solidFill>
            <a:srgbClr val="F90505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653" name="Rectangle 165"/>
          <p:cNvSpPr>
            <a:spLocks noChangeArrowheads="1"/>
          </p:cNvSpPr>
          <p:nvPr/>
        </p:nvSpPr>
        <p:spPr bwMode="auto">
          <a:xfrm>
            <a:off x="4576763" y="2343150"/>
            <a:ext cx="360362" cy="358775"/>
          </a:xfrm>
          <a:prstGeom prst="rect">
            <a:avLst/>
          </a:prstGeom>
          <a:solidFill>
            <a:srgbClr val="F90505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654" name="Rectangle 166"/>
          <p:cNvSpPr>
            <a:spLocks noChangeArrowheads="1"/>
          </p:cNvSpPr>
          <p:nvPr/>
        </p:nvSpPr>
        <p:spPr bwMode="auto">
          <a:xfrm>
            <a:off x="4937125" y="2341563"/>
            <a:ext cx="360363" cy="358775"/>
          </a:xfrm>
          <a:prstGeom prst="rect">
            <a:avLst/>
          </a:prstGeom>
          <a:solidFill>
            <a:srgbClr val="F90505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655" name="Rectangle 167"/>
          <p:cNvSpPr>
            <a:spLocks noChangeArrowheads="1"/>
          </p:cNvSpPr>
          <p:nvPr/>
        </p:nvSpPr>
        <p:spPr bwMode="auto">
          <a:xfrm>
            <a:off x="5297488" y="2343150"/>
            <a:ext cx="360362" cy="358775"/>
          </a:xfrm>
          <a:prstGeom prst="rect">
            <a:avLst/>
          </a:prstGeom>
          <a:solidFill>
            <a:srgbClr val="F90505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656" name="Rectangle 168"/>
          <p:cNvSpPr>
            <a:spLocks noChangeArrowheads="1"/>
          </p:cNvSpPr>
          <p:nvPr/>
        </p:nvSpPr>
        <p:spPr bwMode="auto">
          <a:xfrm>
            <a:off x="5656263" y="2341563"/>
            <a:ext cx="360362" cy="358775"/>
          </a:xfrm>
          <a:prstGeom prst="rect">
            <a:avLst/>
          </a:prstGeom>
          <a:solidFill>
            <a:srgbClr val="F90505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657" name="Rectangle 169"/>
          <p:cNvSpPr>
            <a:spLocks noChangeArrowheads="1"/>
          </p:cNvSpPr>
          <p:nvPr/>
        </p:nvSpPr>
        <p:spPr bwMode="auto">
          <a:xfrm>
            <a:off x="6016625" y="2341563"/>
            <a:ext cx="360363" cy="358775"/>
          </a:xfrm>
          <a:prstGeom prst="rect">
            <a:avLst/>
          </a:prstGeom>
          <a:solidFill>
            <a:srgbClr val="F90505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658" name="Rectangle 170"/>
          <p:cNvSpPr>
            <a:spLocks noChangeArrowheads="1"/>
          </p:cNvSpPr>
          <p:nvPr/>
        </p:nvSpPr>
        <p:spPr bwMode="auto">
          <a:xfrm>
            <a:off x="6376988" y="2341563"/>
            <a:ext cx="360362" cy="358775"/>
          </a:xfrm>
          <a:prstGeom prst="rect">
            <a:avLst/>
          </a:prstGeom>
          <a:solidFill>
            <a:srgbClr val="F90505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659" name="Rectangle 171"/>
          <p:cNvSpPr>
            <a:spLocks noChangeArrowheads="1"/>
          </p:cNvSpPr>
          <p:nvPr/>
        </p:nvSpPr>
        <p:spPr bwMode="auto">
          <a:xfrm>
            <a:off x="6737350" y="2341563"/>
            <a:ext cx="360363" cy="358775"/>
          </a:xfrm>
          <a:prstGeom prst="rect">
            <a:avLst/>
          </a:prstGeom>
          <a:solidFill>
            <a:srgbClr val="F90505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660" name="Rectangle 172"/>
          <p:cNvSpPr>
            <a:spLocks noChangeArrowheads="1"/>
          </p:cNvSpPr>
          <p:nvPr/>
        </p:nvSpPr>
        <p:spPr bwMode="auto">
          <a:xfrm>
            <a:off x="7097713" y="2343150"/>
            <a:ext cx="360362" cy="358775"/>
          </a:xfrm>
          <a:prstGeom prst="rect">
            <a:avLst/>
          </a:prstGeom>
          <a:solidFill>
            <a:srgbClr val="F90505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662" name="Rectangle 174"/>
          <p:cNvSpPr>
            <a:spLocks noChangeArrowheads="1"/>
          </p:cNvSpPr>
          <p:nvPr/>
        </p:nvSpPr>
        <p:spPr bwMode="auto">
          <a:xfrm>
            <a:off x="1693863" y="2706688"/>
            <a:ext cx="360362" cy="358775"/>
          </a:xfrm>
          <a:prstGeom prst="rect">
            <a:avLst/>
          </a:prstGeom>
          <a:solidFill>
            <a:srgbClr val="F90505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663" name="Rectangle 175"/>
          <p:cNvSpPr>
            <a:spLocks noChangeArrowheads="1"/>
          </p:cNvSpPr>
          <p:nvPr/>
        </p:nvSpPr>
        <p:spPr bwMode="auto">
          <a:xfrm>
            <a:off x="2054225" y="2708275"/>
            <a:ext cx="360363" cy="358775"/>
          </a:xfrm>
          <a:prstGeom prst="rect">
            <a:avLst/>
          </a:prstGeom>
          <a:solidFill>
            <a:srgbClr val="F90505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664" name="Rectangle 176"/>
          <p:cNvSpPr>
            <a:spLocks noChangeArrowheads="1"/>
          </p:cNvSpPr>
          <p:nvPr/>
        </p:nvSpPr>
        <p:spPr bwMode="auto">
          <a:xfrm>
            <a:off x="2414588" y="2706688"/>
            <a:ext cx="360362" cy="358775"/>
          </a:xfrm>
          <a:prstGeom prst="rect">
            <a:avLst/>
          </a:prstGeom>
          <a:solidFill>
            <a:srgbClr val="F90505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665" name="Rectangle 177"/>
          <p:cNvSpPr>
            <a:spLocks noChangeArrowheads="1"/>
          </p:cNvSpPr>
          <p:nvPr/>
        </p:nvSpPr>
        <p:spPr bwMode="auto">
          <a:xfrm>
            <a:off x="2774950" y="2708275"/>
            <a:ext cx="360363" cy="358775"/>
          </a:xfrm>
          <a:prstGeom prst="rect">
            <a:avLst/>
          </a:prstGeom>
          <a:solidFill>
            <a:srgbClr val="F90505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666" name="Rectangle 178"/>
          <p:cNvSpPr>
            <a:spLocks noChangeArrowheads="1"/>
          </p:cNvSpPr>
          <p:nvPr/>
        </p:nvSpPr>
        <p:spPr bwMode="auto">
          <a:xfrm>
            <a:off x="3133725" y="2706688"/>
            <a:ext cx="360363" cy="358775"/>
          </a:xfrm>
          <a:prstGeom prst="rect">
            <a:avLst/>
          </a:prstGeom>
          <a:solidFill>
            <a:srgbClr val="F90505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667" name="Rectangle 179"/>
          <p:cNvSpPr>
            <a:spLocks noChangeArrowheads="1"/>
          </p:cNvSpPr>
          <p:nvPr/>
        </p:nvSpPr>
        <p:spPr bwMode="auto">
          <a:xfrm>
            <a:off x="3494088" y="2706688"/>
            <a:ext cx="360362" cy="358775"/>
          </a:xfrm>
          <a:prstGeom prst="rect">
            <a:avLst/>
          </a:prstGeom>
          <a:solidFill>
            <a:srgbClr val="F90505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668" name="Rectangle 180"/>
          <p:cNvSpPr>
            <a:spLocks noChangeArrowheads="1"/>
          </p:cNvSpPr>
          <p:nvPr/>
        </p:nvSpPr>
        <p:spPr bwMode="auto">
          <a:xfrm>
            <a:off x="3854450" y="2706688"/>
            <a:ext cx="360363" cy="358775"/>
          </a:xfrm>
          <a:prstGeom prst="rect">
            <a:avLst/>
          </a:prstGeom>
          <a:solidFill>
            <a:srgbClr val="F90505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669" name="Rectangle 181"/>
          <p:cNvSpPr>
            <a:spLocks noChangeArrowheads="1"/>
          </p:cNvSpPr>
          <p:nvPr/>
        </p:nvSpPr>
        <p:spPr bwMode="auto">
          <a:xfrm>
            <a:off x="4214813" y="2705100"/>
            <a:ext cx="360362" cy="358775"/>
          </a:xfrm>
          <a:prstGeom prst="rect">
            <a:avLst/>
          </a:prstGeom>
          <a:solidFill>
            <a:srgbClr val="F90505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670" name="Rectangle 182"/>
          <p:cNvSpPr>
            <a:spLocks noChangeArrowheads="1"/>
          </p:cNvSpPr>
          <p:nvPr/>
        </p:nvSpPr>
        <p:spPr bwMode="auto">
          <a:xfrm>
            <a:off x="4575175" y="2706688"/>
            <a:ext cx="360363" cy="358775"/>
          </a:xfrm>
          <a:prstGeom prst="rect">
            <a:avLst/>
          </a:prstGeom>
          <a:solidFill>
            <a:srgbClr val="F90505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671" name="Rectangle 183"/>
          <p:cNvSpPr>
            <a:spLocks noChangeArrowheads="1"/>
          </p:cNvSpPr>
          <p:nvPr/>
        </p:nvSpPr>
        <p:spPr bwMode="auto">
          <a:xfrm>
            <a:off x="4935538" y="2705100"/>
            <a:ext cx="360362" cy="358775"/>
          </a:xfrm>
          <a:prstGeom prst="rect">
            <a:avLst/>
          </a:prstGeom>
          <a:solidFill>
            <a:srgbClr val="F90505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672" name="Rectangle 184"/>
          <p:cNvSpPr>
            <a:spLocks noChangeArrowheads="1"/>
          </p:cNvSpPr>
          <p:nvPr/>
        </p:nvSpPr>
        <p:spPr bwMode="auto">
          <a:xfrm>
            <a:off x="5295900" y="2706688"/>
            <a:ext cx="360363" cy="358775"/>
          </a:xfrm>
          <a:prstGeom prst="rect">
            <a:avLst/>
          </a:prstGeom>
          <a:solidFill>
            <a:srgbClr val="F90505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673" name="Rectangle 185"/>
          <p:cNvSpPr>
            <a:spLocks noChangeArrowheads="1"/>
          </p:cNvSpPr>
          <p:nvPr/>
        </p:nvSpPr>
        <p:spPr bwMode="auto">
          <a:xfrm>
            <a:off x="5654675" y="2705100"/>
            <a:ext cx="360363" cy="358775"/>
          </a:xfrm>
          <a:prstGeom prst="rect">
            <a:avLst/>
          </a:prstGeom>
          <a:solidFill>
            <a:srgbClr val="F90505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674" name="Rectangle 186"/>
          <p:cNvSpPr>
            <a:spLocks noChangeArrowheads="1"/>
          </p:cNvSpPr>
          <p:nvPr/>
        </p:nvSpPr>
        <p:spPr bwMode="auto">
          <a:xfrm>
            <a:off x="6015038" y="2705100"/>
            <a:ext cx="360362" cy="358775"/>
          </a:xfrm>
          <a:prstGeom prst="rect">
            <a:avLst/>
          </a:prstGeom>
          <a:solidFill>
            <a:srgbClr val="F90505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675" name="Rectangle 187"/>
          <p:cNvSpPr>
            <a:spLocks noChangeArrowheads="1"/>
          </p:cNvSpPr>
          <p:nvPr/>
        </p:nvSpPr>
        <p:spPr bwMode="auto">
          <a:xfrm>
            <a:off x="6375400" y="2705100"/>
            <a:ext cx="360363" cy="358775"/>
          </a:xfrm>
          <a:prstGeom prst="rect">
            <a:avLst/>
          </a:prstGeom>
          <a:solidFill>
            <a:srgbClr val="F90505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676" name="Rectangle 188"/>
          <p:cNvSpPr>
            <a:spLocks noChangeArrowheads="1"/>
          </p:cNvSpPr>
          <p:nvPr/>
        </p:nvSpPr>
        <p:spPr bwMode="auto">
          <a:xfrm>
            <a:off x="6735763" y="2705100"/>
            <a:ext cx="360362" cy="358775"/>
          </a:xfrm>
          <a:prstGeom prst="rect">
            <a:avLst/>
          </a:prstGeom>
          <a:solidFill>
            <a:srgbClr val="F90505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677" name="Rectangle 189"/>
          <p:cNvSpPr>
            <a:spLocks noChangeArrowheads="1"/>
          </p:cNvSpPr>
          <p:nvPr/>
        </p:nvSpPr>
        <p:spPr bwMode="auto">
          <a:xfrm>
            <a:off x="7096125" y="2706688"/>
            <a:ext cx="360363" cy="358775"/>
          </a:xfrm>
          <a:prstGeom prst="rect">
            <a:avLst/>
          </a:prstGeom>
          <a:solidFill>
            <a:srgbClr val="F90505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679" name="Rectangle 191"/>
          <p:cNvSpPr>
            <a:spLocks noChangeArrowheads="1"/>
          </p:cNvSpPr>
          <p:nvPr/>
        </p:nvSpPr>
        <p:spPr bwMode="auto">
          <a:xfrm>
            <a:off x="1697038" y="3063875"/>
            <a:ext cx="360362" cy="358775"/>
          </a:xfrm>
          <a:prstGeom prst="rect">
            <a:avLst/>
          </a:prstGeom>
          <a:solidFill>
            <a:srgbClr val="F90505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680" name="Rectangle 192"/>
          <p:cNvSpPr>
            <a:spLocks noChangeArrowheads="1"/>
          </p:cNvSpPr>
          <p:nvPr/>
        </p:nvSpPr>
        <p:spPr bwMode="auto">
          <a:xfrm>
            <a:off x="2057400" y="3063875"/>
            <a:ext cx="360363" cy="358775"/>
          </a:xfrm>
          <a:prstGeom prst="rect">
            <a:avLst/>
          </a:prstGeom>
          <a:solidFill>
            <a:srgbClr val="F90505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681" name="Rectangle 193"/>
          <p:cNvSpPr>
            <a:spLocks noChangeArrowheads="1"/>
          </p:cNvSpPr>
          <p:nvPr/>
        </p:nvSpPr>
        <p:spPr bwMode="auto">
          <a:xfrm>
            <a:off x="2417763" y="3063875"/>
            <a:ext cx="360362" cy="358775"/>
          </a:xfrm>
          <a:prstGeom prst="rect">
            <a:avLst/>
          </a:prstGeom>
          <a:solidFill>
            <a:srgbClr val="F90505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682" name="Rectangle 194"/>
          <p:cNvSpPr>
            <a:spLocks noChangeArrowheads="1"/>
          </p:cNvSpPr>
          <p:nvPr/>
        </p:nvSpPr>
        <p:spPr bwMode="auto">
          <a:xfrm>
            <a:off x="2778125" y="3063875"/>
            <a:ext cx="360363" cy="358775"/>
          </a:xfrm>
          <a:prstGeom prst="rect">
            <a:avLst/>
          </a:prstGeom>
          <a:solidFill>
            <a:srgbClr val="F90505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683" name="Rectangle 195"/>
          <p:cNvSpPr>
            <a:spLocks noChangeArrowheads="1"/>
          </p:cNvSpPr>
          <p:nvPr/>
        </p:nvSpPr>
        <p:spPr bwMode="auto">
          <a:xfrm>
            <a:off x="3136900" y="3063875"/>
            <a:ext cx="360363" cy="358775"/>
          </a:xfrm>
          <a:prstGeom prst="rect">
            <a:avLst/>
          </a:prstGeom>
          <a:solidFill>
            <a:srgbClr val="F90505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684" name="Rectangle 196"/>
          <p:cNvSpPr>
            <a:spLocks noChangeArrowheads="1"/>
          </p:cNvSpPr>
          <p:nvPr/>
        </p:nvSpPr>
        <p:spPr bwMode="auto">
          <a:xfrm>
            <a:off x="3497263" y="3063875"/>
            <a:ext cx="360362" cy="358775"/>
          </a:xfrm>
          <a:prstGeom prst="rect">
            <a:avLst/>
          </a:prstGeom>
          <a:solidFill>
            <a:srgbClr val="F90505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685" name="Rectangle 197"/>
          <p:cNvSpPr>
            <a:spLocks noChangeArrowheads="1"/>
          </p:cNvSpPr>
          <p:nvPr/>
        </p:nvSpPr>
        <p:spPr bwMode="auto">
          <a:xfrm>
            <a:off x="3857625" y="3063875"/>
            <a:ext cx="360363" cy="358775"/>
          </a:xfrm>
          <a:prstGeom prst="rect">
            <a:avLst/>
          </a:prstGeom>
          <a:solidFill>
            <a:srgbClr val="F90505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686" name="Rectangle 198"/>
          <p:cNvSpPr>
            <a:spLocks noChangeArrowheads="1"/>
          </p:cNvSpPr>
          <p:nvPr/>
        </p:nvSpPr>
        <p:spPr bwMode="auto">
          <a:xfrm>
            <a:off x="4217988" y="3063875"/>
            <a:ext cx="360362" cy="358775"/>
          </a:xfrm>
          <a:prstGeom prst="rect">
            <a:avLst/>
          </a:prstGeom>
          <a:solidFill>
            <a:srgbClr val="F90505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687" name="Rectangle 199"/>
          <p:cNvSpPr>
            <a:spLocks noChangeArrowheads="1"/>
          </p:cNvSpPr>
          <p:nvPr/>
        </p:nvSpPr>
        <p:spPr bwMode="auto">
          <a:xfrm>
            <a:off x="4578350" y="3063875"/>
            <a:ext cx="360363" cy="358775"/>
          </a:xfrm>
          <a:prstGeom prst="rect">
            <a:avLst/>
          </a:prstGeom>
          <a:solidFill>
            <a:srgbClr val="F90505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688" name="Rectangle 200"/>
          <p:cNvSpPr>
            <a:spLocks noChangeArrowheads="1"/>
          </p:cNvSpPr>
          <p:nvPr/>
        </p:nvSpPr>
        <p:spPr bwMode="auto">
          <a:xfrm>
            <a:off x="4938713" y="3063875"/>
            <a:ext cx="360362" cy="358775"/>
          </a:xfrm>
          <a:prstGeom prst="rect">
            <a:avLst/>
          </a:prstGeom>
          <a:solidFill>
            <a:srgbClr val="F90505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689" name="Rectangle 201"/>
          <p:cNvSpPr>
            <a:spLocks noChangeArrowheads="1"/>
          </p:cNvSpPr>
          <p:nvPr/>
        </p:nvSpPr>
        <p:spPr bwMode="auto">
          <a:xfrm>
            <a:off x="5299075" y="3063875"/>
            <a:ext cx="360363" cy="358775"/>
          </a:xfrm>
          <a:prstGeom prst="rect">
            <a:avLst/>
          </a:prstGeom>
          <a:solidFill>
            <a:srgbClr val="F90505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690" name="Rectangle 202"/>
          <p:cNvSpPr>
            <a:spLocks noChangeArrowheads="1"/>
          </p:cNvSpPr>
          <p:nvPr/>
        </p:nvSpPr>
        <p:spPr bwMode="auto">
          <a:xfrm>
            <a:off x="5657850" y="3063875"/>
            <a:ext cx="360363" cy="358775"/>
          </a:xfrm>
          <a:prstGeom prst="rect">
            <a:avLst/>
          </a:prstGeom>
          <a:solidFill>
            <a:srgbClr val="F90505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691" name="Rectangle 203"/>
          <p:cNvSpPr>
            <a:spLocks noChangeArrowheads="1"/>
          </p:cNvSpPr>
          <p:nvPr/>
        </p:nvSpPr>
        <p:spPr bwMode="auto">
          <a:xfrm>
            <a:off x="6018213" y="3063875"/>
            <a:ext cx="360362" cy="358775"/>
          </a:xfrm>
          <a:prstGeom prst="rect">
            <a:avLst/>
          </a:prstGeom>
          <a:solidFill>
            <a:srgbClr val="F90505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692" name="Rectangle 204"/>
          <p:cNvSpPr>
            <a:spLocks noChangeArrowheads="1"/>
          </p:cNvSpPr>
          <p:nvPr/>
        </p:nvSpPr>
        <p:spPr bwMode="auto">
          <a:xfrm>
            <a:off x="6378575" y="3063875"/>
            <a:ext cx="360363" cy="358775"/>
          </a:xfrm>
          <a:prstGeom prst="rect">
            <a:avLst/>
          </a:prstGeom>
          <a:solidFill>
            <a:srgbClr val="F90505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693" name="Rectangle 205"/>
          <p:cNvSpPr>
            <a:spLocks noChangeArrowheads="1"/>
          </p:cNvSpPr>
          <p:nvPr/>
        </p:nvSpPr>
        <p:spPr bwMode="auto">
          <a:xfrm>
            <a:off x="6738938" y="3063875"/>
            <a:ext cx="360362" cy="358775"/>
          </a:xfrm>
          <a:prstGeom prst="rect">
            <a:avLst/>
          </a:prstGeom>
          <a:solidFill>
            <a:srgbClr val="F90505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694" name="Rectangle 206"/>
          <p:cNvSpPr>
            <a:spLocks noChangeArrowheads="1"/>
          </p:cNvSpPr>
          <p:nvPr/>
        </p:nvSpPr>
        <p:spPr bwMode="auto">
          <a:xfrm>
            <a:off x="7099300" y="3063875"/>
            <a:ext cx="360363" cy="358775"/>
          </a:xfrm>
          <a:prstGeom prst="rect">
            <a:avLst/>
          </a:prstGeom>
          <a:solidFill>
            <a:srgbClr val="F90505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697" name="Text Box 209"/>
          <p:cNvSpPr txBox="1">
            <a:spLocks noChangeArrowheads="1"/>
          </p:cNvSpPr>
          <p:nvPr/>
        </p:nvSpPr>
        <p:spPr bwMode="auto">
          <a:xfrm>
            <a:off x="511175" y="4827588"/>
            <a:ext cx="35242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>
                <a:solidFill>
                  <a:schemeClr val="accent2"/>
                </a:solidFill>
                <a:latin typeface="Comic Sans MS" pitchFamily="66" charset="0"/>
              </a:rPr>
              <a:t>Area = </a:t>
            </a:r>
            <a:endParaRPr lang="en-US" sz="4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63698" name="Text Box 210"/>
          <p:cNvSpPr txBox="1">
            <a:spLocks noChangeArrowheads="1"/>
          </p:cNvSpPr>
          <p:nvPr/>
        </p:nvSpPr>
        <p:spPr bwMode="auto">
          <a:xfrm>
            <a:off x="511175" y="5688013"/>
            <a:ext cx="352425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rgbClr val="F90505"/>
                </a:solidFill>
                <a:latin typeface="Comic Sans MS" pitchFamily="66" charset="0"/>
              </a:rPr>
              <a:t>80 cm</a:t>
            </a:r>
            <a:r>
              <a:rPr lang="en-US" sz="5000" b="1">
                <a:solidFill>
                  <a:srgbClr val="F90505"/>
                </a:solidFill>
                <a:latin typeface="Comic Sans MS" pitchFamily="66" charset="0"/>
              </a:rPr>
              <a:t>²</a:t>
            </a:r>
          </a:p>
        </p:txBody>
      </p:sp>
      <p:sp>
        <p:nvSpPr>
          <p:cNvPr id="63700" name="Text Box 212"/>
          <p:cNvSpPr txBox="1">
            <a:spLocks noChangeArrowheads="1"/>
          </p:cNvSpPr>
          <p:nvPr/>
        </p:nvSpPr>
        <p:spPr bwMode="auto">
          <a:xfrm>
            <a:off x="5059363" y="4827588"/>
            <a:ext cx="35242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>
                <a:solidFill>
                  <a:schemeClr val="accent2"/>
                </a:solidFill>
                <a:latin typeface="Comic Sans MS" pitchFamily="66" charset="0"/>
              </a:rPr>
              <a:t>Perimeter = </a:t>
            </a:r>
            <a:endParaRPr lang="en-US" sz="4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63701" name="Text Box 213"/>
          <p:cNvSpPr txBox="1">
            <a:spLocks noChangeArrowheads="1"/>
          </p:cNvSpPr>
          <p:nvPr/>
        </p:nvSpPr>
        <p:spPr bwMode="auto">
          <a:xfrm>
            <a:off x="5059363" y="5688013"/>
            <a:ext cx="352425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rgbClr val="F90505"/>
                </a:solidFill>
                <a:latin typeface="Comic Sans MS" pitchFamily="66" charset="0"/>
              </a:rPr>
              <a:t>42 cm</a:t>
            </a:r>
            <a:endParaRPr lang="en-US" sz="5000" b="1">
              <a:solidFill>
                <a:srgbClr val="F90505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36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36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37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37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698" grpId="0"/>
      <p:bldP spid="6370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368" name="AutoShape 216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chemeClr val="bg1"/>
              </a:gs>
              <a:gs pos="100000">
                <a:srgbClr val="66CCFF"/>
              </a:gs>
            </a:gsLst>
            <a:path path="shape">
              <a:fillToRect l="50000" t="50000" r="50000" b="50000"/>
            </a:path>
          </a:gradFill>
          <a:ln w="38100">
            <a:solidFill>
              <a:srgbClr val="99FF33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9369" name="Rectangle 217"/>
          <p:cNvSpPr>
            <a:spLocks noChangeArrowheads="1"/>
          </p:cNvSpPr>
          <p:nvPr/>
        </p:nvSpPr>
        <p:spPr bwMode="auto">
          <a:xfrm>
            <a:off x="7446963" y="228600"/>
            <a:ext cx="1438275" cy="915988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FFFF99"/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9370" name="Rectangle 218"/>
          <p:cNvSpPr>
            <a:spLocks noChangeArrowheads="1"/>
          </p:cNvSpPr>
          <p:nvPr/>
        </p:nvSpPr>
        <p:spPr bwMode="auto">
          <a:xfrm>
            <a:off x="7748588" y="327025"/>
            <a:ext cx="360362" cy="35877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9371" name="AutoShape 219"/>
          <p:cNvSpPr>
            <a:spLocks noChangeArrowheads="1"/>
          </p:cNvSpPr>
          <p:nvPr/>
        </p:nvSpPr>
        <p:spPr bwMode="auto">
          <a:xfrm>
            <a:off x="209550" y="4743450"/>
            <a:ext cx="4127500" cy="19558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bg1"/>
              </a:gs>
              <a:gs pos="100000">
                <a:srgbClr val="CC99FF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9372" name="AutoShape 220"/>
          <p:cNvSpPr>
            <a:spLocks noChangeArrowheads="1"/>
          </p:cNvSpPr>
          <p:nvPr/>
        </p:nvSpPr>
        <p:spPr bwMode="auto">
          <a:xfrm>
            <a:off x="4757738" y="4743450"/>
            <a:ext cx="4127500" cy="19558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bg1"/>
              </a:gs>
              <a:gs pos="100000">
                <a:srgbClr val="CC99FF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9373" name="Text Box 221"/>
          <p:cNvSpPr txBox="1">
            <a:spLocks noChangeArrowheads="1"/>
          </p:cNvSpPr>
          <p:nvPr/>
        </p:nvSpPr>
        <p:spPr bwMode="auto">
          <a:xfrm>
            <a:off x="7607300" y="806450"/>
            <a:ext cx="6445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800" b="1">
                <a:solidFill>
                  <a:schemeClr val="accent2"/>
                </a:solidFill>
                <a:latin typeface="Comic Sans MS" pitchFamily="66" charset="0"/>
              </a:rPr>
              <a:t>1cm</a:t>
            </a:r>
            <a:endParaRPr lang="en-US" sz="18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49374" name="Text Box 222"/>
          <p:cNvSpPr txBox="1">
            <a:spLocks noChangeArrowheads="1"/>
          </p:cNvSpPr>
          <p:nvPr/>
        </p:nvSpPr>
        <p:spPr bwMode="auto">
          <a:xfrm>
            <a:off x="8128000" y="327025"/>
            <a:ext cx="6445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800" b="1">
                <a:solidFill>
                  <a:schemeClr val="accent2"/>
                </a:solidFill>
                <a:latin typeface="Comic Sans MS" pitchFamily="66" charset="0"/>
              </a:rPr>
              <a:t>1cm</a:t>
            </a:r>
            <a:endParaRPr lang="en-US" sz="18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49208" name="Rectangle 56"/>
          <p:cNvSpPr>
            <a:spLocks noChangeArrowheads="1"/>
          </p:cNvSpPr>
          <p:nvPr/>
        </p:nvSpPr>
        <p:spPr bwMode="auto">
          <a:xfrm>
            <a:off x="1697038" y="1357313"/>
            <a:ext cx="360362" cy="358775"/>
          </a:xfrm>
          <a:prstGeom prst="rect">
            <a:avLst/>
          </a:prstGeom>
          <a:solidFill>
            <a:srgbClr val="FF99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9209" name="Rectangle 57"/>
          <p:cNvSpPr>
            <a:spLocks noChangeArrowheads="1"/>
          </p:cNvSpPr>
          <p:nvPr/>
        </p:nvSpPr>
        <p:spPr bwMode="auto">
          <a:xfrm>
            <a:off x="2057400" y="1355725"/>
            <a:ext cx="360363" cy="358775"/>
          </a:xfrm>
          <a:prstGeom prst="rect">
            <a:avLst/>
          </a:prstGeom>
          <a:solidFill>
            <a:srgbClr val="FF99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9210" name="Rectangle 58"/>
          <p:cNvSpPr>
            <a:spLocks noChangeArrowheads="1"/>
          </p:cNvSpPr>
          <p:nvPr/>
        </p:nvSpPr>
        <p:spPr bwMode="auto">
          <a:xfrm>
            <a:off x="2417763" y="1357313"/>
            <a:ext cx="360362" cy="358775"/>
          </a:xfrm>
          <a:prstGeom prst="rect">
            <a:avLst/>
          </a:prstGeom>
          <a:solidFill>
            <a:srgbClr val="FF99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9211" name="Rectangle 59"/>
          <p:cNvSpPr>
            <a:spLocks noChangeArrowheads="1"/>
          </p:cNvSpPr>
          <p:nvPr/>
        </p:nvSpPr>
        <p:spPr bwMode="auto">
          <a:xfrm>
            <a:off x="2776538" y="1355725"/>
            <a:ext cx="360362" cy="358775"/>
          </a:xfrm>
          <a:prstGeom prst="rect">
            <a:avLst/>
          </a:prstGeom>
          <a:solidFill>
            <a:srgbClr val="FF99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9212" name="Rectangle 60"/>
          <p:cNvSpPr>
            <a:spLocks noChangeArrowheads="1"/>
          </p:cNvSpPr>
          <p:nvPr/>
        </p:nvSpPr>
        <p:spPr bwMode="auto">
          <a:xfrm>
            <a:off x="3136900" y="1355725"/>
            <a:ext cx="360363" cy="358775"/>
          </a:xfrm>
          <a:prstGeom prst="rect">
            <a:avLst/>
          </a:prstGeom>
          <a:solidFill>
            <a:srgbClr val="FF99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9213" name="Rectangle 61"/>
          <p:cNvSpPr>
            <a:spLocks noChangeArrowheads="1"/>
          </p:cNvSpPr>
          <p:nvPr/>
        </p:nvSpPr>
        <p:spPr bwMode="auto">
          <a:xfrm>
            <a:off x="3497263" y="1355725"/>
            <a:ext cx="360362" cy="358775"/>
          </a:xfrm>
          <a:prstGeom prst="rect">
            <a:avLst/>
          </a:prstGeom>
          <a:solidFill>
            <a:srgbClr val="FF99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9214" name="Rectangle 62"/>
          <p:cNvSpPr>
            <a:spLocks noChangeArrowheads="1"/>
          </p:cNvSpPr>
          <p:nvPr/>
        </p:nvSpPr>
        <p:spPr bwMode="auto">
          <a:xfrm>
            <a:off x="3857625" y="1354138"/>
            <a:ext cx="360363" cy="358775"/>
          </a:xfrm>
          <a:prstGeom prst="rect">
            <a:avLst/>
          </a:prstGeom>
          <a:solidFill>
            <a:srgbClr val="FF99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9215" name="Rectangle 63"/>
          <p:cNvSpPr>
            <a:spLocks noChangeArrowheads="1"/>
          </p:cNvSpPr>
          <p:nvPr/>
        </p:nvSpPr>
        <p:spPr bwMode="auto">
          <a:xfrm>
            <a:off x="4217988" y="1355725"/>
            <a:ext cx="360362" cy="358775"/>
          </a:xfrm>
          <a:prstGeom prst="rect">
            <a:avLst/>
          </a:prstGeom>
          <a:solidFill>
            <a:srgbClr val="FF99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9216" name="Rectangle 64"/>
          <p:cNvSpPr>
            <a:spLocks noChangeArrowheads="1"/>
          </p:cNvSpPr>
          <p:nvPr/>
        </p:nvSpPr>
        <p:spPr bwMode="auto">
          <a:xfrm>
            <a:off x="4578350" y="1354138"/>
            <a:ext cx="360363" cy="358775"/>
          </a:xfrm>
          <a:prstGeom prst="rect">
            <a:avLst/>
          </a:prstGeom>
          <a:solidFill>
            <a:srgbClr val="FF99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9217" name="Rectangle 65"/>
          <p:cNvSpPr>
            <a:spLocks noChangeArrowheads="1"/>
          </p:cNvSpPr>
          <p:nvPr/>
        </p:nvSpPr>
        <p:spPr bwMode="auto">
          <a:xfrm>
            <a:off x="4938713" y="1355725"/>
            <a:ext cx="360362" cy="358775"/>
          </a:xfrm>
          <a:prstGeom prst="rect">
            <a:avLst/>
          </a:prstGeom>
          <a:solidFill>
            <a:srgbClr val="FF99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9218" name="Rectangle 66"/>
          <p:cNvSpPr>
            <a:spLocks noChangeArrowheads="1"/>
          </p:cNvSpPr>
          <p:nvPr/>
        </p:nvSpPr>
        <p:spPr bwMode="auto">
          <a:xfrm>
            <a:off x="5297488" y="1354138"/>
            <a:ext cx="360362" cy="358775"/>
          </a:xfrm>
          <a:prstGeom prst="rect">
            <a:avLst/>
          </a:prstGeom>
          <a:solidFill>
            <a:srgbClr val="FF99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9219" name="Rectangle 67"/>
          <p:cNvSpPr>
            <a:spLocks noChangeArrowheads="1"/>
          </p:cNvSpPr>
          <p:nvPr/>
        </p:nvSpPr>
        <p:spPr bwMode="auto">
          <a:xfrm>
            <a:off x="5657850" y="1354138"/>
            <a:ext cx="360363" cy="358775"/>
          </a:xfrm>
          <a:prstGeom prst="rect">
            <a:avLst/>
          </a:prstGeom>
          <a:solidFill>
            <a:srgbClr val="FF99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9220" name="Rectangle 68"/>
          <p:cNvSpPr>
            <a:spLocks noChangeArrowheads="1"/>
          </p:cNvSpPr>
          <p:nvPr/>
        </p:nvSpPr>
        <p:spPr bwMode="auto">
          <a:xfrm>
            <a:off x="6018213" y="1354138"/>
            <a:ext cx="360362" cy="358775"/>
          </a:xfrm>
          <a:prstGeom prst="rect">
            <a:avLst/>
          </a:prstGeom>
          <a:solidFill>
            <a:srgbClr val="FF99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9221" name="Rectangle 69"/>
          <p:cNvSpPr>
            <a:spLocks noChangeArrowheads="1"/>
          </p:cNvSpPr>
          <p:nvPr/>
        </p:nvSpPr>
        <p:spPr bwMode="auto">
          <a:xfrm>
            <a:off x="6378575" y="1354138"/>
            <a:ext cx="360363" cy="358775"/>
          </a:xfrm>
          <a:prstGeom prst="rect">
            <a:avLst/>
          </a:prstGeom>
          <a:solidFill>
            <a:srgbClr val="FF99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9222" name="Rectangle 70"/>
          <p:cNvSpPr>
            <a:spLocks noChangeArrowheads="1"/>
          </p:cNvSpPr>
          <p:nvPr/>
        </p:nvSpPr>
        <p:spPr bwMode="auto">
          <a:xfrm>
            <a:off x="6738938" y="1355725"/>
            <a:ext cx="360362" cy="358775"/>
          </a:xfrm>
          <a:prstGeom prst="rect">
            <a:avLst/>
          </a:prstGeom>
          <a:solidFill>
            <a:srgbClr val="FF99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9223" name="Rectangle 71"/>
          <p:cNvSpPr>
            <a:spLocks noChangeArrowheads="1"/>
          </p:cNvSpPr>
          <p:nvPr/>
        </p:nvSpPr>
        <p:spPr bwMode="auto">
          <a:xfrm>
            <a:off x="7099300" y="1354138"/>
            <a:ext cx="360363" cy="358775"/>
          </a:xfrm>
          <a:prstGeom prst="rect">
            <a:avLst/>
          </a:prstGeom>
          <a:solidFill>
            <a:srgbClr val="FF99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9225" name="Rectangle 73"/>
          <p:cNvSpPr>
            <a:spLocks noChangeArrowheads="1"/>
          </p:cNvSpPr>
          <p:nvPr/>
        </p:nvSpPr>
        <p:spPr bwMode="auto">
          <a:xfrm>
            <a:off x="1697038" y="1711325"/>
            <a:ext cx="360362" cy="358775"/>
          </a:xfrm>
          <a:prstGeom prst="rect">
            <a:avLst/>
          </a:prstGeom>
          <a:solidFill>
            <a:srgbClr val="FF99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9226" name="Rectangle 74"/>
          <p:cNvSpPr>
            <a:spLocks noChangeArrowheads="1"/>
          </p:cNvSpPr>
          <p:nvPr/>
        </p:nvSpPr>
        <p:spPr bwMode="auto">
          <a:xfrm>
            <a:off x="2052638" y="1709738"/>
            <a:ext cx="360362" cy="358775"/>
          </a:xfrm>
          <a:prstGeom prst="rect">
            <a:avLst/>
          </a:prstGeom>
          <a:solidFill>
            <a:srgbClr val="FF99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9227" name="Rectangle 75"/>
          <p:cNvSpPr>
            <a:spLocks noChangeArrowheads="1"/>
          </p:cNvSpPr>
          <p:nvPr/>
        </p:nvSpPr>
        <p:spPr bwMode="auto">
          <a:xfrm>
            <a:off x="2413000" y="1711325"/>
            <a:ext cx="360363" cy="358775"/>
          </a:xfrm>
          <a:prstGeom prst="rect">
            <a:avLst/>
          </a:prstGeom>
          <a:solidFill>
            <a:srgbClr val="FF99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9228" name="Rectangle 76"/>
          <p:cNvSpPr>
            <a:spLocks noChangeArrowheads="1"/>
          </p:cNvSpPr>
          <p:nvPr/>
        </p:nvSpPr>
        <p:spPr bwMode="auto">
          <a:xfrm>
            <a:off x="2771775" y="1709738"/>
            <a:ext cx="360363" cy="358775"/>
          </a:xfrm>
          <a:prstGeom prst="rect">
            <a:avLst/>
          </a:prstGeom>
          <a:solidFill>
            <a:srgbClr val="FF99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9229" name="Rectangle 77"/>
          <p:cNvSpPr>
            <a:spLocks noChangeArrowheads="1"/>
          </p:cNvSpPr>
          <p:nvPr/>
        </p:nvSpPr>
        <p:spPr bwMode="auto">
          <a:xfrm>
            <a:off x="3132138" y="1709738"/>
            <a:ext cx="360362" cy="358775"/>
          </a:xfrm>
          <a:prstGeom prst="rect">
            <a:avLst/>
          </a:prstGeom>
          <a:solidFill>
            <a:srgbClr val="FF99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9230" name="Rectangle 78"/>
          <p:cNvSpPr>
            <a:spLocks noChangeArrowheads="1"/>
          </p:cNvSpPr>
          <p:nvPr/>
        </p:nvSpPr>
        <p:spPr bwMode="auto">
          <a:xfrm>
            <a:off x="3492500" y="1709738"/>
            <a:ext cx="360363" cy="358775"/>
          </a:xfrm>
          <a:prstGeom prst="rect">
            <a:avLst/>
          </a:prstGeom>
          <a:solidFill>
            <a:srgbClr val="FF99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9231" name="Rectangle 79"/>
          <p:cNvSpPr>
            <a:spLocks noChangeArrowheads="1"/>
          </p:cNvSpPr>
          <p:nvPr/>
        </p:nvSpPr>
        <p:spPr bwMode="auto">
          <a:xfrm>
            <a:off x="3852863" y="1708150"/>
            <a:ext cx="360362" cy="358775"/>
          </a:xfrm>
          <a:prstGeom prst="rect">
            <a:avLst/>
          </a:prstGeom>
          <a:solidFill>
            <a:srgbClr val="FF99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9232" name="Rectangle 80"/>
          <p:cNvSpPr>
            <a:spLocks noChangeArrowheads="1"/>
          </p:cNvSpPr>
          <p:nvPr/>
        </p:nvSpPr>
        <p:spPr bwMode="auto">
          <a:xfrm>
            <a:off x="4213225" y="1709738"/>
            <a:ext cx="360363" cy="358775"/>
          </a:xfrm>
          <a:prstGeom prst="rect">
            <a:avLst/>
          </a:prstGeom>
          <a:solidFill>
            <a:srgbClr val="FF99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9233" name="Rectangle 81"/>
          <p:cNvSpPr>
            <a:spLocks noChangeArrowheads="1"/>
          </p:cNvSpPr>
          <p:nvPr/>
        </p:nvSpPr>
        <p:spPr bwMode="auto">
          <a:xfrm>
            <a:off x="4573588" y="1708150"/>
            <a:ext cx="360362" cy="358775"/>
          </a:xfrm>
          <a:prstGeom prst="rect">
            <a:avLst/>
          </a:prstGeom>
          <a:solidFill>
            <a:srgbClr val="FF99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9234" name="Rectangle 82"/>
          <p:cNvSpPr>
            <a:spLocks noChangeArrowheads="1"/>
          </p:cNvSpPr>
          <p:nvPr/>
        </p:nvSpPr>
        <p:spPr bwMode="auto">
          <a:xfrm>
            <a:off x="4933950" y="1709738"/>
            <a:ext cx="360363" cy="358775"/>
          </a:xfrm>
          <a:prstGeom prst="rect">
            <a:avLst/>
          </a:prstGeom>
          <a:solidFill>
            <a:srgbClr val="FF99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9235" name="Rectangle 83"/>
          <p:cNvSpPr>
            <a:spLocks noChangeArrowheads="1"/>
          </p:cNvSpPr>
          <p:nvPr/>
        </p:nvSpPr>
        <p:spPr bwMode="auto">
          <a:xfrm>
            <a:off x="5292725" y="1708150"/>
            <a:ext cx="360363" cy="358775"/>
          </a:xfrm>
          <a:prstGeom prst="rect">
            <a:avLst/>
          </a:prstGeom>
          <a:solidFill>
            <a:srgbClr val="FF99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9236" name="Rectangle 84"/>
          <p:cNvSpPr>
            <a:spLocks noChangeArrowheads="1"/>
          </p:cNvSpPr>
          <p:nvPr/>
        </p:nvSpPr>
        <p:spPr bwMode="auto">
          <a:xfrm>
            <a:off x="5653088" y="1708150"/>
            <a:ext cx="360362" cy="358775"/>
          </a:xfrm>
          <a:prstGeom prst="rect">
            <a:avLst/>
          </a:prstGeom>
          <a:solidFill>
            <a:srgbClr val="FF99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9237" name="Rectangle 85"/>
          <p:cNvSpPr>
            <a:spLocks noChangeArrowheads="1"/>
          </p:cNvSpPr>
          <p:nvPr/>
        </p:nvSpPr>
        <p:spPr bwMode="auto">
          <a:xfrm>
            <a:off x="6013450" y="1708150"/>
            <a:ext cx="360363" cy="358775"/>
          </a:xfrm>
          <a:prstGeom prst="rect">
            <a:avLst/>
          </a:prstGeom>
          <a:solidFill>
            <a:srgbClr val="FF99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9238" name="Rectangle 86"/>
          <p:cNvSpPr>
            <a:spLocks noChangeArrowheads="1"/>
          </p:cNvSpPr>
          <p:nvPr/>
        </p:nvSpPr>
        <p:spPr bwMode="auto">
          <a:xfrm>
            <a:off x="6373813" y="1708150"/>
            <a:ext cx="360362" cy="358775"/>
          </a:xfrm>
          <a:prstGeom prst="rect">
            <a:avLst/>
          </a:prstGeom>
          <a:solidFill>
            <a:srgbClr val="FF99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9239" name="Rectangle 87"/>
          <p:cNvSpPr>
            <a:spLocks noChangeArrowheads="1"/>
          </p:cNvSpPr>
          <p:nvPr/>
        </p:nvSpPr>
        <p:spPr bwMode="auto">
          <a:xfrm>
            <a:off x="6734175" y="1709738"/>
            <a:ext cx="360363" cy="358775"/>
          </a:xfrm>
          <a:prstGeom prst="rect">
            <a:avLst/>
          </a:prstGeom>
          <a:solidFill>
            <a:srgbClr val="FF99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9240" name="Rectangle 88"/>
          <p:cNvSpPr>
            <a:spLocks noChangeArrowheads="1"/>
          </p:cNvSpPr>
          <p:nvPr/>
        </p:nvSpPr>
        <p:spPr bwMode="auto">
          <a:xfrm>
            <a:off x="7094538" y="1708150"/>
            <a:ext cx="360362" cy="358775"/>
          </a:xfrm>
          <a:prstGeom prst="rect">
            <a:avLst/>
          </a:prstGeom>
          <a:solidFill>
            <a:srgbClr val="FF99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9242" name="Rectangle 90"/>
          <p:cNvSpPr>
            <a:spLocks noChangeArrowheads="1"/>
          </p:cNvSpPr>
          <p:nvPr/>
        </p:nvSpPr>
        <p:spPr bwMode="auto">
          <a:xfrm>
            <a:off x="1697038" y="2068513"/>
            <a:ext cx="360362" cy="358775"/>
          </a:xfrm>
          <a:prstGeom prst="rect">
            <a:avLst/>
          </a:prstGeom>
          <a:solidFill>
            <a:srgbClr val="FF99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9243" name="Rectangle 91"/>
          <p:cNvSpPr>
            <a:spLocks noChangeArrowheads="1"/>
          </p:cNvSpPr>
          <p:nvPr/>
        </p:nvSpPr>
        <p:spPr bwMode="auto">
          <a:xfrm>
            <a:off x="2052638" y="2066925"/>
            <a:ext cx="360362" cy="358775"/>
          </a:xfrm>
          <a:prstGeom prst="rect">
            <a:avLst/>
          </a:prstGeom>
          <a:solidFill>
            <a:srgbClr val="FF99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9244" name="Rectangle 92"/>
          <p:cNvSpPr>
            <a:spLocks noChangeArrowheads="1"/>
          </p:cNvSpPr>
          <p:nvPr/>
        </p:nvSpPr>
        <p:spPr bwMode="auto">
          <a:xfrm>
            <a:off x="2413000" y="2068513"/>
            <a:ext cx="360363" cy="358775"/>
          </a:xfrm>
          <a:prstGeom prst="rect">
            <a:avLst/>
          </a:prstGeom>
          <a:solidFill>
            <a:srgbClr val="FF99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9245" name="Rectangle 93"/>
          <p:cNvSpPr>
            <a:spLocks noChangeArrowheads="1"/>
          </p:cNvSpPr>
          <p:nvPr/>
        </p:nvSpPr>
        <p:spPr bwMode="auto">
          <a:xfrm>
            <a:off x="2771775" y="2066925"/>
            <a:ext cx="360363" cy="358775"/>
          </a:xfrm>
          <a:prstGeom prst="rect">
            <a:avLst/>
          </a:prstGeom>
          <a:solidFill>
            <a:srgbClr val="FF99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9246" name="Rectangle 94"/>
          <p:cNvSpPr>
            <a:spLocks noChangeArrowheads="1"/>
          </p:cNvSpPr>
          <p:nvPr/>
        </p:nvSpPr>
        <p:spPr bwMode="auto">
          <a:xfrm>
            <a:off x="3132138" y="2066925"/>
            <a:ext cx="360362" cy="358775"/>
          </a:xfrm>
          <a:prstGeom prst="rect">
            <a:avLst/>
          </a:prstGeom>
          <a:solidFill>
            <a:srgbClr val="FF99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9247" name="Rectangle 95"/>
          <p:cNvSpPr>
            <a:spLocks noChangeArrowheads="1"/>
          </p:cNvSpPr>
          <p:nvPr/>
        </p:nvSpPr>
        <p:spPr bwMode="auto">
          <a:xfrm>
            <a:off x="3492500" y="2066925"/>
            <a:ext cx="360363" cy="358775"/>
          </a:xfrm>
          <a:prstGeom prst="rect">
            <a:avLst/>
          </a:prstGeom>
          <a:solidFill>
            <a:srgbClr val="FF99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9248" name="Rectangle 96"/>
          <p:cNvSpPr>
            <a:spLocks noChangeArrowheads="1"/>
          </p:cNvSpPr>
          <p:nvPr/>
        </p:nvSpPr>
        <p:spPr bwMode="auto">
          <a:xfrm>
            <a:off x="3852863" y="2065338"/>
            <a:ext cx="360362" cy="358775"/>
          </a:xfrm>
          <a:prstGeom prst="rect">
            <a:avLst/>
          </a:prstGeom>
          <a:solidFill>
            <a:srgbClr val="FF99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9249" name="Rectangle 97"/>
          <p:cNvSpPr>
            <a:spLocks noChangeArrowheads="1"/>
          </p:cNvSpPr>
          <p:nvPr/>
        </p:nvSpPr>
        <p:spPr bwMode="auto">
          <a:xfrm>
            <a:off x="4213225" y="2066925"/>
            <a:ext cx="360363" cy="358775"/>
          </a:xfrm>
          <a:prstGeom prst="rect">
            <a:avLst/>
          </a:prstGeom>
          <a:solidFill>
            <a:srgbClr val="FF99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9250" name="Rectangle 98"/>
          <p:cNvSpPr>
            <a:spLocks noChangeArrowheads="1"/>
          </p:cNvSpPr>
          <p:nvPr/>
        </p:nvSpPr>
        <p:spPr bwMode="auto">
          <a:xfrm>
            <a:off x="4573588" y="2065338"/>
            <a:ext cx="360362" cy="358775"/>
          </a:xfrm>
          <a:prstGeom prst="rect">
            <a:avLst/>
          </a:prstGeom>
          <a:solidFill>
            <a:srgbClr val="FF99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9251" name="Rectangle 99"/>
          <p:cNvSpPr>
            <a:spLocks noChangeArrowheads="1"/>
          </p:cNvSpPr>
          <p:nvPr/>
        </p:nvSpPr>
        <p:spPr bwMode="auto">
          <a:xfrm>
            <a:off x="4933950" y="2066925"/>
            <a:ext cx="360363" cy="358775"/>
          </a:xfrm>
          <a:prstGeom prst="rect">
            <a:avLst/>
          </a:prstGeom>
          <a:solidFill>
            <a:srgbClr val="FF99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9252" name="Rectangle 100"/>
          <p:cNvSpPr>
            <a:spLocks noChangeArrowheads="1"/>
          </p:cNvSpPr>
          <p:nvPr/>
        </p:nvSpPr>
        <p:spPr bwMode="auto">
          <a:xfrm>
            <a:off x="5292725" y="2065338"/>
            <a:ext cx="360363" cy="358775"/>
          </a:xfrm>
          <a:prstGeom prst="rect">
            <a:avLst/>
          </a:prstGeom>
          <a:solidFill>
            <a:srgbClr val="FF99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9253" name="Rectangle 101"/>
          <p:cNvSpPr>
            <a:spLocks noChangeArrowheads="1"/>
          </p:cNvSpPr>
          <p:nvPr/>
        </p:nvSpPr>
        <p:spPr bwMode="auto">
          <a:xfrm>
            <a:off x="5653088" y="2065338"/>
            <a:ext cx="360362" cy="358775"/>
          </a:xfrm>
          <a:prstGeom prst="rect">
            <a:avLst/>
          </a:prstGeom>
          <a:solidFill>
            <a:srgbClr val="FF99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9254" name="Rectangle 102"/>
          <p:cNvSpPr>
            <a:spLocks noChangeArrowheads="1"/>
          </p:cNvSpPr>
          <p:nvPr/>
        </p:nvSpPr>
        <p:spPr bwMode="auto">
          <a:xfrm>
            <a:off x="6013450" y="2065338"/>
            <a:ext cx="360363" cy="358775"/>
          </a:xfrm>
          <a:prstGeom prst="rect">
            <a:avLst/>
          </a:prstGeom>
          <a:solidFill>
            <a:srgbClr val="FF99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9255" name="Rectangle 103"/>
          <p:cNvSpPr>
            <a:spLocks noChangeArrowheads="1"/>
          </p:cNvSpPr>
          <p:nvPr/>
        </p:nvSpPr>
        <p:spPr bwMode="auto">
          <a:xfrm>
            <a:off x="6373813" y="2065338"/>
            <a:ext cx="360362" cy="358775"/>
          </a:xfrm>
          <a:prstGeom prst="rect">
            <a:avLst/>
          </a:prstGeom>
          <a:solidFill>
            <a:srgbClr val="FF99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9256" name="Rectangle 104"/>
          <p:cNvSpPr>
            <a:spLocks noChangeArrowheads="1"/>
          </p:cNvSpPr>
          <p:nvPr/>
        </p:nvSpPr>
        <p:spPr bwMode="auto">
          <a:xfrm>
            <a:off x="6734175" y="2066925"/>
            <a:ext cx="360363" cy="358775"/>
          </a:xfrm>
          <a:prstGeom prst="rect">
            <a:avLst/>
          </a:prstGeom>
          <a:solidFill>
            <a:srgbClr val="FF99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9257" name="Rectangle 105"/>
          <p:cNvSpPr>
            <a:spLocks noChangeArrowheads="1"/>
          </p:cNvSpPr>
          <p:nvPr/>
        </p:nvSpPr>
        <p:spPr bwMode="auto">
          <a:xfrm>
            <a:off x="7094538" y="2065338"/>
            <a:ext cx="360362" cy="358775"/>
          </a:xfrm>
          <a:prstGeom prst="rect">
            <a:avLst/>
          </a:prstGeom>
          <a:solidFill>
            <a:srgbClr val="FF99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9259" name="Rectangle 107"/>
          <p:cNvSpPr>
            <a:spLocks noChangeArrowheads="1"/>
          </p:cNvSpPr>
          <p:nvPr/>
        </p:nvSpPr>
        <p:spPr bwMode="auto">
          <a:xfrm>
            <a:off x="1697038" y="2432050"/>
            <a:ext cx="360362" cy="358775"/>
          </a:xfrm>
          <a:prstGeom prst="rect">
            <a:avLst/>
          </a:prstGeom>
          <a:solidFill>
            <a:srgbClr val="FF99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9260" name="Rectangle 108"/>
          <p:cNvSpPr>
            <a:spLocks noChangeArrowheads="1"/>
          </p:cNvSpPr>
          <p:nvPr/>
        </p:nvSpPr>
        <p:spPr bwMode="auto">
          <a:xfrm>
            <a:off x="2051050" y="2430463"/>
            <a:ext cx="360363" cy="358775"/>
          </a:xfrm>
          <a:prstGeom prst="rect">
            <a:avLst/>
          </a:prstGeom>
          <a:solidFill>
            <a:srgbClr val="FF99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9261" name="Rectangle 109"/>
          <p:cNvSpPr>
            <a:spLocks noChangeArrowheads="1"/>
          </p:cNvSpPr>
          <p:nvPr/>
        </p:nvSpPr>
        <p:spPr bwMode="auto">
          <a:xfrm>
            <a:off x="2411413" y="2432050"/>
            <a:ext cx="360362" cy="358775"/>
          </a:xfrm>
          <a:prstGeom prst="rect">
            <a:avLst/>
          </a:prstGeom>
          <a:solidFill>
            <a:srgbClr val="FF99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9262" name="Rectangle 110"/>
          <p:cNvSpPr>
            <a:spLocks noChangeArrowheads="1"/>
          </p:cNvSpPr>
          <p:nvPr/>
        </p:nvSpPr>
        <p:spPr bwMode="auto">
          <a:xfrm>
            <a:off x="2770188" y="2430463"/>
            <a:ext cx="360362" cy="358775"/>
          </a:xfrm>
          <a:prstGeom prst="rect">
            <a:avLst/>
          </a:prstGeom>
          <a:solidFill>
            <a:srgbClr val="FF99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9263" name="Rectangle 111"/>
          <p:cNvSpPr>
            <a:spLocks noChangeArrowheads="1"/>
          </p:cNvSpPr>
          <p:nvPr/>
        </p:nvSpPr>
        <p:spPr bwMode="auto">
          <a:xfrm>
            <a:off x="3130550" y="2430463"/>
            <a:ext cx="360363" cy="358775"/>
          </a:xfrm>
          <a:prstGeom prst="rect">
            <a:avLst/>
          </a:prstGeom>
          <a:solidFill>
            <a:srgbClr val="FF99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9264" name="Rectangle 112"/>
          <p:cNvSpPr>
            <a:spLocks noChangeArrowheads="1"/>
          </p:cNvSpPr>
          <p:nvPr/>
        </p:nvSpPr>
        <p:spPr bwMode="auto">
          <a:xfrm>
            <a:off x="3490913" y="2430463"/>
            <a:ext cx="360362" cy="358775"/>
          </a:xfrm>
          <a:prstGeom prst="rect">
            <a:avLst/>
          </a:prstGeom>
          <a:solidFill>
            <a:srgbClr val="FF99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9265" name="Rectangle 113"/>
          <p:cNvSpPr>
            <a:spLocks noChangeArrowheads="1"/>
          </p:cNvSpPr>
          <p:nvPr/>
        </p:nvSpPr>
        <p:spPr bwMode="auto">
          <a:xfrm>
            <a:off x="3851275" y="2428875"/>
            <a:ext cx="360363" cy="358775"/>
          </a:xfrm>
          <a:prstGeom prst="rect">
            <a:avLst/>
          </a:prstGeom>
          <a:solidFill>
            <a:srgbClr val="FF99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9266" name="Rectangle 114"/>
          <p:cNvSpPr>
            <a:spLocks noChangeArrowheads="1"/>
          </p:cNvSpPr>
          <p:nvPr/>
        </p:nvSpPr>
        <p:spPr bwMode="auto">
          <a:xfrm>
            <a:off x="4211638" y="2430463"/>
            <a:ext cx="360362" cy="358775"/>
          </a:xfrm>
          <a:prstGeom prst="rect">
            <a:avLst/>
          </a:prstGeom>
          <a:solidFill>
            <a:srgbClr val="FF99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9267" name="Rectangle 115"/>
          <p:cNvSpPr>
            <a:spLocks noChangeArrowheads="1"/>
          </p:cNvSpPr>
          <p:nvPr/>
        </p:nvSpPr>
        <p:spPr bwMode="auto">
          <a:xfrm>
            <a:off x="4572000" y="2428875"/>
            <a:ext cx="360363" cy="358775"/>
          </a:xfrm>
          <a:prstGeom prst="rect">
            <a:avLst/>
          </a:prstGeom>
          <a:solidFill>
            <a:srgbClr val="FF99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9268" name="Rectangle 116"/>
          <p:cNvSpPr>
            <a:spLocks noChangeArrowheads="1"/>
          </p:cNvSpPr>
          <p:nvPr/>
        </p:nvSpPr>
        <p:spPr bwMode="auto">
          <a:xfrm>
            <a:off x="4932363" y="2430463"/>
            <a:ext cx="360362" cy="358775"/>
          </a:xfrm>
          <a:prstGeom prst="rect">
            <a:avLst/>
          </a:prstGeom>
          <a:solidFill>
            <a:srgbClr val="FF99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9269" name="Rectangle 117"/>
          <p:cNvSpPr>
            <a:spLocks noChangeArrowheads="1"/>
          </p:cNvSpPr>
          <p:nvPr/>
        </p:nvSpPr>
        <p:spPr bwMode="auto">
          <a:xfrm>
            <a:off x="5291138" y="2428875"/>
            <a:ext cx="360362" cy="358775"/>
          </a:xfrm>
          <a:prstGeom prst="rect">
            <a:avLst/>
          </a:prstGeom>
          <a:solidFill>
            <a:srgbClr val="FF99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9270" name="Rectangle 118"/>
          <p:cNvSpPr>
            <a:spLocks noChangeArrowheads="1"/>
          </p:cNvSpPr>
          <p:nvPr/>
        </p:nvSpPr>
        <p:spPr bwMode="auto">
          <a:xfrm>
            <a:off x="5651500" y="2428875"/>
            <a:ext cx="360363" cy="358775"/>
          </a:xfrm>
          <a:prstGeom prst="rect">
            <a:avLst/>
          </a:prstGeom>
          <a:solidFill>
            <a:srgbClr val="FF99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9271" name="Rectangle 119"/>
          <p:cNvSpPr>
            <a:spLocks noChangeArrowheads="1"/>
          </p:cNvSpPr>
          <p:nvPr/>
        </p:nvSpPr>
        <p:spPr bwMode="auto">
          <a:xfrm>
            <a:off x="6011863" y="2428875"/>
            <a:ext cx="360362" cy="358775"/>
          </a:xfrm>
          <a:prstGeom prst="rect">
            <a:avLst/>
          </a:prstGeom>
          <a:solidFill>
            <a:srgbClr val="FF99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9272" name="Rectangle 120"/>
          <p:cNvSpPr>
            <a:spLocks noChangeArrowheads="1"/>
          </p:cNvSpPr>
          <p:nvPr/>
        </p:nvSpPr>
        <p:spPr bwMode="auto">
          <a:xfrm>
            <a:off x="6372225" y="2428875"/>
            <a:ext cx="360363" cy="358775"/>
          </a:xfrm>
          <a:prstGeom prst="rect">
            <a:avLst/>
          </a:prstGeom>
          <a:solidFill>
            <a:srgbClr val="FF99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9273" name="Rectangle 121"/>
          <p:cNvSpPr>
            <a:spLocks noChangeArrowheads="1"/>
          </p:cNvSpPr>
          <p:nvPr/>
        </p:nvSpPr>
        <p:spPr bwMode="auto">
          <a:xfrm>
            <a:off x="6732588" y="2430463"/>
            <a:ext cx="360362" cy="358775"/>
          </a:xfrm>
          <a:prstGeom prst="rect">
            <a:avLst/>
          </a:prstGeom>
          <a:solidFill>
            <a:srgbClr val="FF99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9274" name="Rectangle 122"/>
          <p:cNvSpPr>
            <a:spLocks noChangeArrowheads="1"/>
          </p:cNvSpPr>
          <p:nvPr/>
        </p:nvSpPr>
        <p:spPr bwMode="auto">
          <a:xfrm>
            <a:off x="7092950" y="2428875"/>
            <a:ext cx="360363" cy="358775"/>
          </a:xfrm>
          <a:prstGeom prst="rect">
            <a:avLst/>
          </a:prstGeom>
          <a:solidFill>
            <a:srgbClr val="FF99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9276" name="Rectangle 124"/>
          <p:cNvSpPr>
            <a:spLocks noChangeArrowheads="1"/>
          </p:cNvSpPr>
          <p:nvPr/>
        </p:nvSpPr>
        <p:spPr bwMode="auto">
          <a:xfrm>
            <a:off x="1697038" y="2794000"/>
            <a:ext cx="360362" cy="358775"/>
          </a:xfrm>
          <a:prstGeom prst="rect">
            <a:avLst/>
          </a:prstGeom>
          <a:solidFill>
            <a:srgbClr val="FF99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9277" name="Rectangle 125"/>
          <p:cNvSpPr>
            <a:spLocks noChangeArrowheads="1"/>
          </p:cNvSpPr>
          <p:nvPr/>
        </p:nvSpPr>
        <p:spPr bwMode="auto">
          <a:xfrm>
            <a:off x="2054225" y="2792413"/>
            <a:ext cx="360363" cy="358775"/>
          </a:xfrm>
          <a:prstGeom prst="rect">
            <a:avLst/>
          </a:prstGeom>
          <a:solidFill>
            <a:srgbClr val="FF99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9278" name="Rectangle 126"/>
          <p:cNvSpPr>
            <a:spLocks noChangeArrowheads="1"/>
          </p:cNvSpPr>
          <p:nvPr/>
        </p:nvSpPr>
        <p:spPr bwMode="auto">
          <a:xfrm>
            <a:off x="2414588" y="2794000"/>
            <a:ext cx="360362" cy="358775"/>
          </a:xfrm>
          <a:prstGeom prst="rect">
            <a:avLst/>
          </a:prstGeom>
          <a:solidFill>
            <a:srgbClr val="FF99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9279" name="Rectangle 127"/>
          <p:cNvSpPr>
            <a:spLocks noChangeArrowheads="1"/>
          </p:cNvSpPr>
          <p:nvPr/>
        </p:nvSpPr>
        <p:spPr bwMode="auto">
          <a:xfrm>
            <a:off x="2773363" y="2792413"/>
            <a:ext cx="360362" cy="358775"/>
          </a:xfrm>
          <a:prstGeom prst="rect">
            <a:avLst/>
          </a:prstGeom>
          <a:solidFill>
            <a:srgbClr val="FF99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9280" name="Rectangle 128"/>
          <p:cNvSpPr>
            <a:spLocks noChangeArrowheads="1"/>
          </p:cNvSpPr>
          <p:nvPr/>
        </p:nvSpPr>
        <p:spPr bwMode="auto">
          <a:xfrm>
            <a:off x="3133725" y="2792413"/>
            <a:ext cx="360363" cy="358775"/>
          </a:xfrm>
          <a:prstGeom prst="rect">
            <a:avLst/>
          </a:prstGeom>
          <a:solidFill>
            <a:srgbClr val="FF99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9281" name="Rectangle 129"/>
          <p:cNvSpPr>
            <a:spLocks noChangeArrowheads="1"/>
          </p:cNvSpPr>
          <p:nvPr/>
        </p:nvSpPr>
        <p:spPr bwMode="auto">
          <a:xfrm>
            <a:off x="3494088" y="2792413"/>
            <a:ext cx="360362" cy="358775"/>
          </a:xfrm>
          <a:prstGeom prst="rect">
            <a:avLst/>
          </a:prstGeom>
          <a:solidFill>
            <a:srgbClr val="FF99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9282" name="Rectangle 130"/>
          <p:cNvSpPr>
            <a:spLocks noChangeArrowheads="1"/>
          </p:cNvSpPr>
          <p:nvPr/>
        </p:nvSpPr>
        <p:spPr bwMode="auto">
          <a:xfrm>
            <a:off x="3854450" y="2790825"/>
            <a:ext cx="360363" cy="358775"/>
          </a:xfrm>
          <a:prstGeom prst="rect">
            <a:avLst/>
          </a:prstGeom>
          <a:solidFill>
            <a:srgbClr val="FF99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9283" name="Rectangle 131"/>
          <p:cNvSpPr>
            <a:spLocks noChangeArrowheads="1"/>
          </p:cNvSpPr>
          <p:nvPr/>
        </p:nvSpPr>
        <p:spPr bwMode="auto">
          <a:xfrm>
            <a:off x="4214813" y="2792413"/>
            <a:ext cx="360362" cy="358775"/>
          </a:xfrm>
          <a:prstGeom prst="rect">
            <a:avLst/>
          </a:prstGeom>
          <a:solidFill>
            <a:srgbClr val="FF99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9284" name="Rectangle 132"/>
          <p:cNvSpPr>
            <a:spLocks noChangeArrowheads="1"/>
          </p:cNvSpPr>
          <p:nvPr/>
        </p:nvSpPr>
        <p:spPr bwMode="auto">
          <a:xfrm>
            <a:off x="4575175" y="2790825"/>
            <a:ext cx="360363" cy="358775"/>
          </a:xfrm>
          <a:prstGeom prst="rect">
            <a:avLst/>
          </a:prstGeom>
          <a:solidFill>
            <a:srgbClr val="FF99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9285" name="Rectangle 133"/>
          <p:cNvSpPr>
            <a:spLocks noChangeArrowheads="1"/>
          </p:cNvSpPr>
          <p:nvPr/>
        </p:nvSpPr>
        <p:spPr bwMode="auto">
          <a:xfrm>
            <a:off x="4935538" y="2792413"/>
            <a:ext cx="360362" cy="358775"/>
          </a:xfrm>
          <a:prstGeom prst="rect">
            <a:avLst/>
          </a:prstGeom>
          <a:solidFill>
            <a:srgbClr val="FF99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9286" name="Rectangle 134"/>
          <p:cNvSpPr>
            <a:spLocks noChangeArrowheads="1"/>
          </p:cNvSpPr>
          <p:nvPr/>
        </p:nvSpPr>
        <p:spPr bwMode="auto">
          <a:xfrm>
            <a:off x="5294313" y="2790825"/>
            <a:ext cx="360362" cy="358775"/>
          </a:xfrm>
          <a:prstGeom prst="rect">
            <a:avLst/>
          </a:prstGeom>
          <a:solidFill>
            <a:srgbClr val="FF99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9287" name="Rectangle 135"/>
          <p:cNvSpPr>
            <a:spLocks noChangeArrowheads="1"/>
          </p:cNvSpPr>
          <p:nvPr/>
        </p:nvSpPr>
        <p:spPr bwMode="auto">
          <a:xfrm>
            <a:off x="5654675" y="2790825"/>
            <a:ext cx="360363" cy="358775"/>
          </a:xfrm>
          <a:prstGeom prst="rect">
            <a:avLst/>
          </a:prstGeom>
          <a:solidFill>
            <a:srgbClr val="FF99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9288" name="Rectangle 136"/>
          <p:cNvSpPr>
            <a:spLocks noChangeArrowheads="1"/>
          </p:cNvSpPr>
          <p:nvPr/>
        </p:nvSpPr>
        <p:spPr bwMode="auto">
          <a:xfrm>
            <a:off x="6015038" y="2790825"/>
            <a:ext cx="360362" cy="358775"/>
          </a:xfrm>
          <a:prstGeom prst="rect">
            <a:avLst/>
          </a:prstGeom>
          <a:solidFill>
            <a:srgbClr val="FF99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9289" name="Rectangle 137"/>
          <p:cNvSpPr>
            <a:spLocks noChangeArrowheads="1"/>
          </p:cNvSpPr>
          <p:nvPr/>
        </p:nvSpPr>
        <p:spPr bwMode="auto">
          <a:xfrm>
            <a:off x="6375400" y="2790825"/>
            <a:ext cx="360363" cy="358775"/>
          </a:xfrm>
          <a:prstGeom prst="rect">
            <a:avLst/>
          </a:prstGeom>
          <a:solidFill>
            <a:srgbClr val="FF99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9290" name="Rectangle 138"/>
          <p:cNvSpPr>
            <a:spLocks noChangeArrowheads="1"/>
          </p:cNvSpPr>
          <p:nvPr/>
        </p:nvSpPr>
        <p:spPr bwMode="auto">
          <a:xfrm>
            <a:off x="6735763" y="2792413"/>
            <a:ext cx="360362" cy="358775"/>
          </a:xfrm>
          <a:prstGeom prst="rect">
            <a:avLst/>
          </a:prstGeom>
          <a:solidFill>
            <a:srgbClr val="FF99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9291" name="Rectangle 139"/>
          <p:cNvSpPr>
            <a:spLocks noChangeArrowheads="1"/>
          </p:cNvSpPr>
          <p:nvPr/>
        </p:nvSpPr>
        <p:spPr bwMode="auto">
          <a:xfrm>
            <a:off x="7096125" y="2790825"/>
            <a:ext cx="360363" cy="358775"/>
          </a:xfrm>
          <a:prstGeom prst="rect">
            <a:avLst/>
          </a:prstGeom>
          <a:solidFill>
            <a:srgbClr val="FF99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9293" name="Rectangle 141"/>
          <p:cNvSpPr>
            <a:spLocks noChangeArrowheads="1"/>
          </p:cNvSpPr>
          <p:nvPr/>
        </p:nvSpPr>
        <p:spPr bwMode="auto">
          <a:xfrm>
            <a:off x="1697038" y="3149600"/>
            <a:ext cx="360362" cy="358775"/>
          </a:xfrm>
          <a:prstGeom prst="rect">
            <a:avLst/>
          </a:prstGeom>
          <a:solidFill>
            <a:srgbClr val="FF99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9294" name="Rectangle 142"/>
          <p:cNvSpPr>
            <a:spLocks noChangeArrowheads="1"/>
          </p:cNvSpPr>
          <p:nvPr/>
        </p:nvSpPr>
        <p:spPr bwMode="auto">
          <a:xfrm>
            <a:off x="2058988" y="3148013"/>
            <a:ext cx="360362" cy="358775"/>
          </a:xfrm>
          <a:prstGeom prst="rect">
            <a:avLst/>
          </a:prstGeom>
          <a:solidFill>
            <a:srgbClr val="FF99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9295" name="Rectangle 143"/>
          <p:cNvSpPr>
            <a:spLocks noChangeArrowheads="1"/>
          </p:cNvSpPr>
          <p:nvPr/>
        </p:nvSpPr>
        <p:spPr bwMode="auto">
          <a:xfrm>
            <a:off x="2419350" y="3149600"/>
            <a:ext cx="360363" cy="358775"/>
          </a:xfrm>
          <a:prstGeom prst="rect">
            <a:avLst/>
          </a:prstGeom>
          <a:solidFill>
            <a:srgbClr val="FF99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9296" name="Rectangle 144"/>
          <p:cNvSpPr>
            <a:spLocks noChangeArrowheads="1"/>
          </p:cNvSpPr>
          <p:nvPr/>
        </p:nvSpPr>
        <p:spPr bwMode="auto">
          <a:xfrm>
            <a:off x="2778125" y="3148013"/>
            <a:ext cx="360363" cy="358775"/>
          </a:xfrm>
          <a:prstGeom prst="rect">
            <a:avLst/>
          </a:prstGeom>
          <a:solidFill>
            <a:srgbClr val="FF99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9297" name="Rectangle 145"/>
          <p:cNvSpPr>
            <a:spLocks noChangeArrowheads="1"/>
          </p:cNvSpPr>
          <p:nvPr/>
        </p:nvSpPr>
        <p:spPr bwMode="auto">
          <a:xfrm>
            <a:off x="3138488" y="3148013"/>
            <a:ext cx="360362" cy="358775"/>
          </a:xfrm>
          <a:prstGeom prst="rect">
            <a:avLst/>
          </a:prstGeom>
          <a:solidFill>
            <a:srgbClr val="FF99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9298" name="Rectangle 146"/>
          <p:cNvSpPr>
            <a:spLocks noChangeArrowheads="1"/>
          </p:cNvSpPr>
          <p:nvPr/>
        </p:nvSpPr>
        <p:spPr bwMode="auto">
          <a:xfrm>
            <a:off x="3498850" y="3148013"/>
            <a:ext cx="360363" cy="358775"/>
          </a:xfrm>
          <a:prstGeom prst="rect">
            <a:avLst/>
          </a:prstGeom>
          <a:solidFill>
            <a:srgbClr val="FF99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9299" name="Rectangle 147"/>
          <p:cNvSpPr>
            <a:spLocks noChangeArrowheads="1"/>
          </p:cNvSpPr>
          <p:nvPr/>
        </p:nvSpPr>
        <p:spPr bwMode="auto">
          <a:xfrm>
            <a:off x="3859213" y="3146425"/>
            <a:ext cx="360362" cy="358775"/>
          </a:xfrm>
          <a:prstGeom prst="rect">
            <a:avLst/>
          </a:prstGeom>
          <a:solidFill>
            <a:srgbClr val="FF99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9300" name="Rectangle 148"/>
          <p:cNvSpPr>
            <a:spLocks noChangeArrowheads="1"/>
          </p:cNvSpPr>
          <p:nvPr/>
        </p:nvSpPr>
        <p:spPr bwMode="auto">
          <a:xfrm>
            <a:off x="4219575" y="3148013"/>
            <a:ext cx="360363" cy="358775"/>
          </a:xfrm>
          <a:prstGeom prst="rect">
            <a:avLst/>
          </a:prstGeom>
          <a:solidFill>
            <a:srgbClr val="FF99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9301" name="Rectangle 149"/>
          <p:cNvSpPr>
            <a:spLocks noChangeArrowheads="1"/>
          </p:cNvSpPr>
          <p:nvPr/>
        </p:nvSpPr>
        <p:spPr bwMode="auto">
          <a:xfrm>
            <a:off x="4579938" y="3146425"/>
            <a:ext cx="360362" cy="358775"/>
          </a:xfrm>
          <a:prstGeom prst="rect">
            <a:avLst/>
          </a:prstGeom>
          <a:solidFill>
            <a:srgbClr val="FF99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9302" name="Rectangle 150"/>
          <p:cNvSpPr>
            <a:spLocks noChangeArrowheads="1"/>
          </p:cNvSpPr>
          <p:nvPr/>
        </p:nvSpPr>
        <p:spPr bwMode="auto">
          <a:xfrm>
            <a:off x="4940300" y="3148013"/>
            <a:ext cx="360363" cy="358775"/>
          </a:xfrm>
          <a:prstGeom prst="rect">
            <a:avLst/>
          </a:prstGeom>
          <a:solidFill>
            <a:srgbClr val="FF99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9303" name="Rectangle 151"/>
          <p:cNvSpPr>
            <a:spLocks noChangeArrowheads="1"/>
          </p:cNvSpPr>
          <p:nvPr/>
        </p:nvSpPr>
        <p:spPr bwMode="auto">
          <a:xfrm>
            <a:off x="5299075" y="3146425"/>
            <a:ext cx="360363" cy="358775"/>
          </a:xfrm>
          <a:prstGeom prst="rect">
            <a:avLst/>
          </a:prstGeom>
          <a:solidFill>
            <a:srgbClr val="FF99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9304" name="Rectangle 152"/>
          <p:cNvSpPr>
            <a:spLocks noChangeArrowheads="1"/>
          </p:cNvSpPr>
          <p:nvPr/>
        </p:nvSpPr>
        <p:spPr bwMode="auto">
          <a:xfrm>
            <a:off x="5659438" y="3146425"/>
            <a:ext cx="360362" cy="358775"/>
          </a:xfrm>
          <a:prstGeom prst="rect">
            <a:avLst/>
          </a:prstGeom>
          <a:solidFill>
            <a:srgbClr val="FF99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9305" name="Rectangle 153"/>
          <p:cNvSpPr>
            <a:spLocks noChangeArrowheads="1"/>
          </p:cNvSpPr>
          <p:nvPr/>
        </p:nvSpPr>
        <p:spPr bwMode="auto">
          <a:xfrm>
            <a:off x="6019800" y="3146425"/>
            <a:ext cx="360363" cy="358775"/>
          </a:xfrm>
          <a:prstGeom prst="rect">
            <a:avLst/>
          </a:prstGeom>
          <a:solidFill>
            <a:srgbClr val="FF99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9306" name="Rectangle 154"/>
          <p:cNvSpPr>
            <a:spLocks noChangeArrowheads="1"/>
          </p:cNvSpPr>
          <p:nvPr/>
        </p:nvSpPr>
        <p:spPr bwMode="auto">
          <a:xfrm>
            <a:off x="6380163" y="3146425"/>
            <a:ext cx="360362" cy="358775"/>
          </a:xfrm>
          <a:prstGeom prst="rect">
            <a:avLst/>
          </a:prstGeom>
          <a:solidFill>
            <a:srgbClr val="FF99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9307" name="Rectangle 155"/>
          <p:cNvSpPr>
            <a:spLocks noChangeArrowheads="1"/>
          </p:cNvSpPr>
          <p:nvPr/>
        </p:nvSpPr>
        <p:spPr bwMode="auto">
          <a:xfrm>
            <a:off x="6740525" y="3148013"/>
            <a:ext cx="360363" cy="358775"/>
          </a:xfrm>
          <a:prstGeom prst="rect">
            <a:avLst/>
          </a:prstGeom>
          <a:solidFill>
            <a:srgbClr val="FF99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9308" name="Rectangle 156"/>
          <p:cNvSpPr>
            <a:spLocks noChangeArrowheads="1"/>
          </p:cNvSpPr>
          <p:nvPr/>
        </p:nvSpPr>
        <p:spPr bwMode="auto">
          <a:xfrm>
            <a:off x="7100888" y="3146425"/>
            <a:ext cx="360362" cy="358775"/>
          </a:xfrm>
          <a:prstGeom prst="rect">
            <a:avLst/>
          </a:prstGeom>
          <a:solidFill>
            <a:srgbClr val="FF99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9310" name="Rectangle 158"/>
          <p:cNvSpPr>
            <a:spLocks noChangeArrowheads="1"/>
          </p:cNvSpPr>
          <p:nvPr/>
        </p:nvSpPr>
        <p:spPr bwMode="auto">
          <a:xfrm>
            <a:off x="1697038" y="3506788"/>
            <a:ext cx="360362" cy="358775"/>
          </a:xfrm>
          <a:prstGeom prst="rect">
            <a:avLst/>
          </a:prstGeom>
          <a:solidFill>
            <a:srgbClr val="FF99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9311" name="Rectangle 159"/>
          <p:cNvSpPr>
            <a:spLocks noChangeArrowheads="1"/>
          </p:cNvSpPr>
          <p:nvPr/>
        </p:nvSpPr>
        <p:spPr bwMode="auto">
          <a:xfrm>
            <a:off x="2058988" y="3505200"/>
            <a:ext cx="360362" cy="358775"/>
          </a:xfrm>
          <a:prstGeom prst="rect">
            <a:avLst/>
          </a:prstGeom>
          <a:solidFill>
            <a:srgbClr val="FF99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9312" name="Rectangle 160"/>
          <p:cNvSpPr>
            <a:spLocks noChangeArrowheads="1"/>
          </p:cNvSpPr>
          <p:nvPr/>
        </p:nvSpPr>
        <p:spPr bwMode="auto">
          <a:xfrm>
            <a:off x="2419350" y="3506788"/>
            <a:ext cx="360363" cy="358775"/>
          </a:xfrm>
          <a:prstGeom prst="rect">
            <a:avLst/>
          </a:prstGeom>
          <a:solidFill>
            <a:srgbClr val="FF99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9313" name="Rectangle 161"/>
          <p:cNvSpPr>
            <a:spLocks noChangeArrowheads="1"/>
          </p:cNvSpPr>
          <p:nvPr/>
        </p:nvSpPr>
        <p:spPr bwMode="auto">
          <a:xfrm>
            <a:off x="2778125" y="3505200"/>
            <a:ext cx="360363" cy="358775"/>
          </a:xfrm>
          <a:prstGeom prst="rect">
            <a:avLst/>
          </a:prstGeom>
          <a:solidFill>
            <a:srgbClr val="FF99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9314" name="Rectangle 162"/>
          <p:cNvSpPr>
            <a:spLocks noChangeArrowheads="1"/>
          </p:cNvSpPr>
          <p:nvPr/>
        </p:nvSpPr>
        <p:spPr bwMode="auto">
          <a:xfrm>
            <a:off x="3138488" y="3505200"/>
            <a:ext cx="360362" cy="358775"/>
          </a:xfrm>
          <a:prstGeom prst="rect">
            <a:avLst/>
          </a:prstGeom>
          <a:solidFill>
            <a:srgbClr val="FF99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9315" name="Rectangle 163"/>
          <p:cNvSpPr>
            <a:spLocks noChangeArrowheads="1"/>
          </p:cNvSpPr>
          <p:nvPr/>
        </p:nvSpPr>
        <p:spPr bwMode="auto">
          <a:xfrm>
            <a:off x="3498850" y="3505200"/>
            <a:ext cx="360363" cy="358775"/>
          </a:xfrm>
          <a:prstGeom prst="rect">
            <a:avLst/>
          </a:prstGeom>
          <a:solidFill>
            <a:srgbClr val="FF99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9316" name="Rectangle 164"/>
          <p:cNvSpPr>
            <a:spLocks noChangeArrowheads="1"/>
          </p:cNvSpPr>
          <p:nvPr/>
        </p:nvSpPr>
        <p:spPr bwMode="auto">
          <a:xfrm>
            <a:off x="3859213" y="3503613"/>
            <a:ext cx="360362" cy="358775"/>
          </a:xfrm>
          <a:prstGeom prst="rect">
            <a:avLst/>
          </a:prstGeom>
          <a:solidFill>
            <a:srgbClr val="FF99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9317" name="Rectangle 165"/>
          <p:cNvSpPr>
            <a:spLocks noChangeArrowheads="1"/>
          </p:cNvSpPr>
          <p:nvPr/>
        </p:nvSpPr>
        <p:spPr bwMode="auto">
          <a:xfrm>
            <a:off x="4219575" y="3505200"/>
            <a:ext cx="360363" cy="358775"/>
          </a:xfrm>
          <a:prstGeom prst="rect">
            <a:avLst/>
          </a:prstGeom>
          <a:solidFill>
            <a:srgbClr val="FF99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9318" name="Rectangle 166"/>
          <p:cNvSpPr>
            <a:spLocks noChangeArrowheads="1"/>
          </p:cNvSpPr>
          <p:nvPr/>
        </p:nvSpPr>
        <p:spPr bwMode="auto">
          <a:xfrm>
            <a:off x="4579938" y="3503613"/>
            <a:ext cx="360362" cy="358775"/>
          </a:xfrm>
          <a:prstGeom prst="rect">
            <a:avLst/>
          </a:prstGeom>
          <a:solidFill>
            <a:srgbClr val="FF99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9319" name="Rectangle 167"/>
          <p:cNvSpPr>
            <a:spLocks noChangeArrowheads="1"/>
          </p:cNvSpPr>
          <p:nvPr/>
        </p:nvSpPr>
        <p:spPr bwMode="auto">
          <a:xfrm>
            <a:off x="4940300" y="3505200"/>
            <a:ext cx="360363" cy="358775"/>
          </a:xfrm>
          <a:prstGeom prst="rect">
            <a:avLst/>
          </a:prstGeom>
          <a:solidFill>
            <a:srgbClr val="FF99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9320" name="Rectangle 168"/>
          <p:cNvSpPr>
            <a:spLocks noChangeArrowheads="1"/>
          </p:cNvSpPr>
          <p:nvPr/>
        </p:nvSpPr>
        <p:spPr bwMode="auto">
          <a:xfrm>
            <a:off x="5299075" y="3503613"/>
            <a:ext cx="360363" cy="358775"/>
          </a:xfrm>
          <a:prstGeom prst="rect">
            <a:avLst/>
          </a:prstGeom>
          <a:solidFill>
            <a:srgbClr val="FF99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9321" name="Rectangle 169"/>
          <p:cNvSpPr>
            <a:spLocks noChangeArrowheads="1"/>
          </p:cNvSpPr>
          <p:nvPr/>
        </p:nvSpPr>
        <p:spPr bwMode="auto">
          <a:xfrm>
            <a:off x="5659438" y="3503613"/>
            <a:ext cx="360362" cy="358775"/>
          </a:xfrm>
          <a:prstGeom prst="rect">
            <a:avLst/>
          </a:prstGeom>
          <a:solidFill>
            <a:srgbClr val="FF99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9322" name="Rectangle 170"/>
          <p:cNvSpPr>
            <a:spLocks noChangeArrowheads="1"/>
          </p:cNvSpPr>
          <p:nvPr/>
        </p:nvSpPr>
        <p:spPr bwMode="auto">
          <a:xfrm>
            <a:off x="6019800" y="3503613"/>
            <a:ext cx="360363" cy="358775"/>
          </a:xfrm>
          <a:prstGeom prst="rect">
            <a:avLst/>
          </a:prstGeom>
          <a:solidFill>
            <a:srgbClr val="FF99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9323" name="Rectangle 171"/>
          <p:cNvSpPr>
            <a:spLocks noChangeArrowheads="1"/>
          </p:cNvSpPr>
          <p:nvPr/>
        </p:nvSpPr>
        <p:spPr bwMode="auto">
          <a:xfrm>
            <a:off x="6380163" y="3503613"/>
            <a:ext cx="360362" cy="358775"/>
          </a:xfrm>
          <a:prstGeom prst="rect">
            <a:avLst/>
          </a:prstGeom>
          <a:solidFill>
            <a:srgbClr val="FF99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9324" name="Rectangle 172"/>
          <p:cNvSpPr>
            <a:spLocks noChangeArrowheads="1"/>
          </p:cNvSpPr>
          <p:nvPr/>
        </p:nvSpPr>
        <p:spPr bwMode="auto">
          <a:xfrm>
            <a:off x="6740525" y="3505200"/>
            <a:ext cx="360363" cy="358775"/>
          </a:xfrm>
          <a:prstGeom prst="rect">
            <a:avLst/>
          </a:prstGeom>
          <a:solidFill>
            <a:srgbClr val="FF99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9325" name="Rectangle 173"/>
          <p:cNvSpPr>
            <a:spLocks noChangeArrowheads="1"/>
          </p:cNvSpPr>
          <p:nvPr/>
        </p:nvSpPr>
        <p:spPr bwMode="auto">
          <a:xfrm>
            <a:off x="7100888" y="3503613"/>
            <a:ext cx="360362" cy="358775"/>
          </a:xfrm>
          <a:prstGeom prst="rect">
            <a:avLst/>
          </a:prstGeom>
          <a:solidFill>
            <a:srgbClr val="FF99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9361" name="Text Box 209"/>
          <p:cNvSpPr txBox="1">
            <a:spLocks noChangeArrowheads="1"/>
          </p:cNvSpPr>
          <p:nvPr/>
        </p:nvSpPr>
        <p:spPr bwMode="auto">
          <a:xfrm>
            <a:off x="511175" y="4827588"/>
            <a:ext cx="35242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>
                <a:solidFill>
                  <a:schemeClr val="accent2"/>
                </a:solidFill>
                <a:latin typeface="Comic Sans MS" pitchFamily="66" charset="0"/>
              </a:rPr>
              <a:t>Area = </a:t>
            </a:r>
            <a:endParaRPr lang="en-US" sz="4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49362" name="Text Box 210"/>
          <p:cNvSpPr txBox="1">
            <a:spLocks noChangeArrowheads="1"/>
          </p:cNvSpPr>
          <p:nvPr/>
        </p:nvSpPr>
        <p:spPr bwMode="auto">
          <a:xfrm>
            <a:off x="511175" y="5688013"/>
            <a:ext cx="352425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rgbClr val="F90505"/>
                </a:solidFill>
                <a:latin typeface="Comic Sans MS" pitchFamily="66" charset="0"/>
              </a:rPr>
              <a:t>112 cm</a:t>
            </a:r>
            <a:r>
              <a:rPr lang="en-US" sz="5000" b="1">
                <a:solidFill>
                  <a:srgbClr val="F90505"/>
                </a:solidFill>
                <a:latin typeface="Comic Sans MS" pitchFamily="66" charset="0"/>
              </a:rPr>
              <a:t>²</a:t>
            </a:r>
          </a:p>
        </p:txBody>
      </p:sp>
      <p:sp>
        <p:nvSpPr>
          <p:cNvPr id="49364" name="Text Box 212"/>
          <p:cNvSpPr txBox="1">
            <a:spLocks noChangeArrowheads="1"/>
          </p:cNvSpPr>
          <p:nvPr/>
        </p:nvSpPr>
        <p:spPr bwMode="auto">
          <a:xfrm>
            <a:off x="5059363" y="4827588"/>
            <a:ext cx="35242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>
                <a:solidFill>
                  <a:schemeClr val="accent2"/>
                </a:solidFill>
                <a:latin typeface="Comic Sans MS" pitchFamily="66" charset="0"/>
              </a:rPr>
              <a:t>Perimeter = </a:t>
            </a:r>
            <a:endParaRPr lang="en-US" sz="4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49365" name="Text Box 213"/>
          <p:cNvSpPr txBox="1">
            <a:spLocks noChangeArrowheads="1"/>
          </p:cNvSpPr>
          <p:nvPr/>
        </p:nvSpPr>
        <p:spPr bwMode="auto">
          <a:xfrm>
            <a:off x="5059363" y="5688013"/>
            <a:ext cx="352425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rgbClr val="F90505"/>
                </a:solidFill>
                <a:latin typeface="Comic Sans MS" pitchFamily="66" charset="0"/>
              </a:rPr>
              <a:t>46 cm</a:t>
            </a:r>
            <a:endParaRPr lang="en-US" sz="5000" b="1">
              <a:solidFill>
                <a:srgbClr val="F90505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9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9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93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93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362" grpId="0"/>
      <p:bldP spid="4936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416" name="AutoShape 216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chemeClr val="bg1"/>
              </a:gs>
              <a:gs pos="100000">
                <a:srgbClr val="66CCFF"/>
              </a:gs>
            </a:gsLst>
            <a:path path="shape">
              <a:fillToRect l="50000" t="50000" r="50000" b="50000"/>
            </a:path>
          </a:gradFill>
          <a:ln w="38100">
            <a:solidFill>
              <a:srgbClr val="99FF33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1417" name="Rectangle 217"/>
          <p:cNvSpPr>
            <a:spLocks noChangeArrowheads="1"/>
          </p:cNvSpPr>
          <p:nvPr/>
        </p:nvSpPr>
        <p:spPr bwMode="auto">
          <a:xfrm>
            <a:off x="7446963" y="228600"/>
            <a:ext cx="1438275" cy="915988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FFFF99"/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1418" name="Rectangle 218"/>
          <p:cNvSpPr>
            <a:spLocks noChangeArrowheads="1"/>
          </p:cNvSpPr>
          <p:nvPr/>
        </p:nvSpPr>
        <p:spPr bwMode="auto">
          <a:xfrm>
            <a:off x="7748588" y="327025"/>
            <a:ext cx="360362" cy="35877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1419" name="AutoShape 219"/>
          <p:cNvSpPr>
            <a:spLocks noChangeArrowheads="1"/>
          </p:cNvSpPr>
          <p:nvPr/>
        </p:nvSpPr>
        <p:spPr bwMode="auto">
          <a:xfrm>
            <a:off x="209550" y="4743450"/>
            <a:ext cx="4127500" cy="19558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bg1"/>
              </a:gs>
              <a:gs pos="100000">
                <a:srgbClr val="CC99FF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1420" name="AutoShape 220"/>
          <p:cNvSpPr>
            <a:spLocks noChangeArrowheads="1"/>
          </p:cNvSpPr>
          <p:nvPr/>
        </p:nvSpPr>
        <p:spPr bwMode="auto">
          <a:xfrm>
            <a:off x="4757738" y="4743450"/>
            <a:ext cx="4127500" cy="19558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bg1"/>
              </a:gs>
              <a:gs pos="100000">
                <a:srgbClr val="CC99FF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1421" name="Text Box 221"/>
          <p:cNvSpPr txBox="1">
            <a:spLocks noChangeArrowheads="1"/>
          </p:cNvSpPr>
          <p:nvPr/>
        </p:nvSpPr>
        <p:spPr bwMode="auto">
          <a:xfrm>
            <a:off x="7607300" y="806450"/>
            <a:ext cx="6445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800" b="1">
                <a:solidFill>
                  <a:schemeClr val="accent2"/>
                </a:solidFill>
                <a:latin typeface="Comic Sans MS" pitchFamily="66" charset="0"/>
              </a:rPr>
              <a:t>1cm</a:t>
            </a:r>
            <a:endParaRPr lang="en-US" sz="18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51422" name="Text Box 222"/>
          <p:cNvSpPr txBox="1">
            <a:spLocks noChangeArrowheads="1"/>
          </p:cNvSpPr>
          <p:nvPr/>
        </p:nvSpPr>
        <p:spPr bwMode="auto">
          <a:xfrm>
            <a:off x="8128000" y="327025"/>
            <a:ext cx="6445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800" b="1">
                <a:solidFill>
                  <a:schemeClr val="accent2"/>
                </a:solidFill>
                <a:latin typeface="Comic Sans MS" pitchFamily="66" charset="0"/>
              </a:rPr>
              <a:t>1cm</a:t>
            </a:r>
            <a:endParaRPr lang="en-US" sz="18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51203" name="Rectangle 3"/>
          <p:cNvSpPr>
            <a:spLocks noChangeArrowheads="1"/>
          </p:cNvSpPr>
          <p:nvPr/>
        </p:nvSpPr>
        <p:spPr bwMode="auto">
          <a:xfrm>
            <a:off x="3130550" y="396875"/>
            <a:ext cx="360363" cy="358775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1221" name="Rectangle 21"/>
          <p:cNvSpPr>
            <a:spLocks noChangeArrowheads="1"/>
          </p:cNvSpPr>
          <p:nvPr/>
        </p:nvSpPr>
        <p:spPr bwMode="auto">
          <a:xfrm>
            <a:off x="3130550" y="754063"/>
            <a:ext cx="360363" cy="358775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1238" name="Rectangle 38"/>
          <p:cNvSpPr>
            <a:spLocks noChangeArrowheads="1"/>
          </p:cNvSpPr>
          <p:nvPr/>
        </p:nvSpPr>
        <p:spPr bwMode="auto">
          <a:xfrm>
            <a:off x="3130550" y="1117600"/>
            <a:ext cx="360363" cy="358775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1255" name="Rectangle 55"/>
          <p:cNvSpPr>
            <a:spLocks noChangeArrowheads="1"/>
          </p:cNvSpPr>
          <p:nvPr/>
        </p:nvSpPr>
        <p:spPr bwMode="auto">
          <a:xfrm>
            <a:off x="3130550" y="1479550"/>
            <a:ext cx="360363" cy="358775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1272" name="Rectangle 72"/>
          <p:cNvSpPr>
            <a:spLocks noChangeArrowheads="1"/>
          </p:cNvSpPr>
          <p:nvPr/>
        </p:nvSpPr>
        <p:spPr bwMode="auto">
          <a:xfrm>
            <a:off x="3130550" y="1833563"/>
            <a:ext cx="360363" cy="358775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1289" name="Rectangle 89"/>
          <p:cNvSpPr>
            <a:spLocks noChangeArrowheads="1"/>
          </p:cNvSpPr>
          <p:nvPr/>
        </p:nvSpPr>
        <p:spPr bwMode="auto">
          <a:xfrm>
            <a:off x="3130550" y="2190750"/>
            <a:ext cx="360363" cy="358775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1306" name="Rectangle 106"/>
          <p:cNvSpPr>
            <a:spLocks noChangeArrowheads="1"/>
          </p:cNvSpPr>
          <p:nvPr/>
        </p:nvSpPr>
        <p:spPr bwMode="auto">
          <a:xfrm>
            <a:off x="3130550" y="2554288"/>
            <a:ext cx="360363" cy="358775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1323" name="Rectangle 123"/>
          <p:cNvSpPr>
            <a:spLocks noChangeArrowheads="1"/>
          </p:cNvSpPr>
          <p:nvPr/>
        </p:nvSpPr>
        <p:spPr bwMode="auto">
          <a:xfrm>
            <a:off x="3130550" y="2916238"/>
            <a:ext cx="360363" cy="358775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1340" name="Rectangle 140"/>
          <p:cNvSpPr>
            <a:spLocks noChangeArrowheads="1"/>
          </p:cNvSpPr>
          <p:nvPr/>
        </p:nvSpPr>
        <p:spPr bwMode="auto">
          <a:xfrm>
            <a:off x="3130550" y="3271838"/>
            <a:ext cx="360363" cy="358775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1357" name="Rectangle 157"/>
          <p:cNvSpPr>
            <a:spLocks noChangeArrowheads="1"/>
          </p:cNvSpPr>
          <p:nvPr/>
        </p:nvSpPr>
        <p:spPr bwMode="auto">
          <a:xfrm>
            <a:off x="3130550" y="3630613"/>
            <a:ext cx="360363" cy="358775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1358" name="Rectangle 158"/>
          <p:cNvSpPr>
            <a:spLocks noChangeArrowheads="1"/>
          </p:cNvSpPr>
          <p:nvPr/>
        </p:nvSpPr>
        <p:spPr bwMode="auto">
          <a:xfrm>
            <a:off x="3492500" y="3630613"/>
            <a:ext cx="360363" cy="358775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1359" name="Rectangle 159"/>
          <p:cNvSpPr>
            <a:spLocks noChangeArrowheads="1"/>
          </p:cNvSpPr>
          <p:nvPr/>
        </p:nvSpPr>
        <p:spPr bwMode="auto">
          <a:xfrm>
            <a:off x="3852863" y="3630613"/>
            <a:ext cx="360362" cy="358775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1360" name="Rectangle 160"/>
          <p:cNvSpPr>
            <a:spLocks noChangeArrowheads="1"/>
          </p:cNvSpPr>
          <p:nvPr/>
        </p:nvSpPr>
        <p:spPr bwMode="auto">
          <a:xfrm>
            <a:off x="4213225" y="3630613"/>
            <a:ext cx="360363" cy="358775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1361" name="Rectangle 161"/>
          <p:cNvSpPr>
            <a:spLocks noChangeArrowheads="1"/>
          </p:cNvSpPr>
          <p:nvPr/>
        </p:nvSpPr>
        <p:spPr bwMode="auto">
          <a:xfrm>
            <a:off x="4572000" y="3630613"/>
            <a:ext cx="360363" cy="358775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1362" name="Rectangle 162"/>
          <p:cNvSpPr>
            <a:spLocks noChangeArrowheads="1"/>
          </p:cNvSpPr>
          <p:nvPr/>
        </p:nvSpPr>
        <p:spPr bwMode="auto">
          <a:xfrm>
            <a:off x="4932363" y="3630613"/>
            <a:ext cx="360362" cy="358775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1363" name="Rectangle 163"/>
          <p:cNvSpPr>
            <a:spLocks noChangeArrowheads="1"/>
          </p:cNvSpPr>
          <p:nvPr/>
        </p:nvSpPr>
        <p:spPr bwMode="auto">
          <a:xfrm>
            <a:off x="5292725" y="3630613"/>
            <a:ext cx="360363" cy="358775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1364" name="Rectangle 164"/>
          <p:cNvSpPr>
            <a:spLocks noChangeArrowheads="1"/>
          </p:cNvSpPr>
          <p:nvPr/>
        </p:nvSpPr>
        <p:spPr bwMode="auto">
          <a:xfrm>
            <a:off x="5653088" y="3630613"/>
            <a:ext cx="360362" cy="358775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1365" name="Rectangle 165"/>
          <p:cNvSpPr>
            <a:spLocks noChangeArrowheads="1"/>
          </p:cNvSpPr>
          <p:nvPr/>
        </p:nvSpPr>
        <p:spPr bwMode="auto">
          <a:xfrm>
            <a:off x="6013450" y="3630613"/>
            <a:ext cx="360363" cy="358775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1409" name="Text Box 209"/>
          <p:cNvSpPr txBox="1">
            <a:spLocks noChangeArrowheads="1"/>
          </p:cNvSpPr>
          <p:nvPr/>
        </p:nvSpPr>
        <p:spPr bwMode="auto">
          <a:xfrm>
            <a:off x="511175" y="4827588"/>
            <a:ext cx="35242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>
                <a:solidFill>
                  <a:schemeClr val="accent2"/>
                </a:solidFill>
                <a:latin typeface="Comic Sans MS" pitchFamily="66" charset="0"/>
              </a:rPr>
              <a:t>Area = </a:t>
            </a:r>
            <a:endParaRPr lang="en-US" sz="4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51410" name="Text Box 210"/>
          <p:cNvSpPr txBox="1">
            <a:spLocks noChangeArrowheads="1"/>
          </p:cNvSpPr>
          <p:nvPr/>
        </p:nvSpPr>
        <p:spPr bwMode="auto">
          <a:xfrm>
            <a:off x="511175" y="5688013"/>
            <a:ext cx="352425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rgbClr val="F90505"/>
                </a:solidFill>
                <a:latin typeface="Comic Sans MS" pitchFamily="66" charset="0"/>
              </a:rPr>
              <a:t>18 cm</a:t>
            </a:r>
            <a:r>
              <a:rPr lang="en-US" sz="5000" b="1">
                <a:solidFill>
                  <a:srgbClr val="F90505"/>
                </a:solidFill>
                <a:latin typeface="Comic Sans MS" pitchFamily="66" charset="0"/>
              </a:rPr>
              <a:t>²</a:t>
            </a:r>
          </a:p>
        </p:txBody>
      </p:sp>
      <p:sp>
        <p:nvSpPr>
          <p:cNvPr id="51412" name="Text Box 212"/>
          <p:cNvSpPr txBox="1">
            <a:spLocks noChangeArrowheads="1"/>
          </p:cNvSpPr>
          <p:nvPr/>
        </p:nvSpPr>
        <p:spPr bwMode="auto">
          <a:xfrm>
            <a:off x="5059363" y="4827588"/>
            <a:ext cx="35242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>
                <a:solidFill>
                  <a:schemeClr val="accent2"/>
                </a:solidFill>
                <a:latin typeface="Comic Sans MS" pitchFamily="66" charset="0"/>
              </a:rPr>
              <a:t>Perimeter = </a:t>
            </a:r>
            <a:endParaRPr lang="en-US" sz="4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51413" name="Text Box 213"/>
          <p:cNvSpPr txBox="1">
            <a:spLocks noChangeArrowheads="1"/>
          </p:cNvSpPr>
          <p:nvPr/>
        </p:nvSpPr>
        <p:spPr bwMode="auto">
          <a:xfrm>
            <a:off x="5059363" y="5688013"/>
            <a:ext cx="352425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rgbClr val="F90505"/>
                </a:solidFill>
                <a:latin typeface="Comic Sans MS" pitchFamily="66" charset="0"/>
              </a:rPr>
              <a:t>38 cm</a:t>
            </a:r>
            <a:endParaRPr lang="en-US" sz="5000" b="1">
              <a:solidFill>
                <a:srgbClr val="F90505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1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14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14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410" grpId="0"/>
      <p:bldP spid="5141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392" name="AutoShape 216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chemeClr val="bg1"/>
              </a:gs>
              <a:gs pos="100000">
                <a:srgbClr val="66CCFF"/>
              </a:gs>
            </a:gsLst>
            <a:path path="shape">
              <a:fillToRect l="50000" t="50000" r="50000" b="50000"/>
            </a:path>
          </a:gradFill>
          <a:ln w="38100">
            <a:solidFill>
              <a:srgbClr val="99FF33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0393" name="Rectangle 217"/>
          <p:cNvSpPr>
            <a:spLocks noChangeArrowheads="1"/>
          </p:cNvSpPr>
          <p:nvPr/>
        </p:nvSpPr>
        <p:spPr bwMode="auto">
          <a:xfrm>
            <a:off x="7446963" y="228600"/>
            <a:ext cx="1438275" cy="915988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FFFF99"/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0394" name="Rectangle 218"/>
          <p:cNvSpPr>
            <a:spLocks noChangeArrowheads="1"/>
          </p:cNvSpPr>
          <p:nvPr/>
        </p:nvSpPr>
        <p:spPr bwMode="auto">
          <a:xfrm>
            <a:off x="7748588" y="327025"/>
            <a:ext cx="360362" cy="35877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0395" name="AutoShape 219"/>
          <p:cNvSpPr>
            <a:spLocks noChangeArrowheads="1"/>
          </p:cNvSpPr>
          <p:nvPr/>
        </p:nvSpPr>
        <p:spPr bwMode="auto">
          <a:xfrm>
            <a:off x="209550" y="4743450"/>
            <a:ext cx="4127500" cy="19558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bg1"/>
              </a:gs>
              <a:gs pos="100000">
                <a:srgbClr val="CC99FF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0396" name="AutoShape 220"/>
          <p:cNvSpPr>
            <a:spLocks noChangeArrowheads="1"/>
          </p:cNvSpPr>
          <p:nvPr/>
        </p:nvSpPr>
        <p:spPr bwMode="auto">
          <a:xfrm>
            <a:off x="4757738" y="4743450"/>
            <a:ext cx="4127500" cy="19558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bg1"/>
              </a:gs>
              <a:gs pos="100000">
                <a:srgbClr val="CC99FF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0397" name="Text Box 221"/>
          <p:cNvSpPr txBox="1">
            <a:spLocks noChangeArrowheads="1"/>
          </p:cNvSpPr>
          <p:nvPr/>
        </p:nvSpPr>
        <p:spPr bwMode="auto">
          <a:xfrm>
            <a:off x="7607300" y="806450"/>
            <a:ext cx="6445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800" b="1">
                <a:solidFill>
                  <a:schemeClr val="accent2"/>
                </a:solidFill>
                <a:latin typeface="Comic Sans MS" pitchFamily="66" charset="0"/>
              </a:rPr>
              <a:t>1cm</a:t>
            </a:r>
            <a:endParaRPr lang="en-US" sz="18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50398" name="Text Box 222"/>
          <p:cNvSpPr txBox="1">
            <a:spLocks noChangeArrowheads="1"/>
          </p:cNvSpPr>
          <p:nvPr/>
        </p:nvSpPr>
        <p:spPr bwMode="auto">
          <a:xfrm>
            <a:off x="8128000" y="327025"/>
            <a:ext cx="6445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800" b="1">
                <a:solidFill>
                  <a:schemeClr val="accent2"/>
                </a:solidFill>
                <a:latin typeface="Comic Sans MS" pitchFamily="66" charset="0"/>
              </a:rPr>
              <a:t>1cm</a:t>
            </a:r>
            <a:endParaRPr lang="en-US" sz="18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50197" name="Rectangle 21"/>
          <p:cNvSpPr>
            <a:spLocks noChangeArrowheads="1"/>
          </p:cNvSpPr>
          <p:nvPr/>
        </p:nvSpPr>
        <p:spPr bwMode="auto">
          <a:xfrm>
            <a:off x="3136900" y="1449388"/>
            <a:ext cx="360363" cy="358775"/>
          </a:xfrm>
          <a:prstGeom prst="rect">
            <a:avLst/>
          </a:prstGeom>
          <a:solidFill>
            <a:srgbClr val="FF505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0198" name="Rectangle 22"/>
          <p:cNvSpPr>
            <a:spLocks noChangeArrowheads="1"/>
          </p:cNvSpPr>
          <p:nvPr/>
        </p:nvSpPr>
        <p:spPr bwMode="auto">
          <a:xfrm>
            <a:off x="3497263" y="1450975"/>
            <a:ext cx="360362" cy="358775"/>
          </a:xfrm>
          <a:prstGeom prst="rect">
            <a:avLst/>
          </a:prstGeom>
          <a:solidFill>
            <a:srgbClr val="FF505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0199" name="Rectangle 23"/>
          <p:cNvSpPr>
            <a:spLocks noChangeArrowheads="1"/>
          </p:cNvSpPr>
          <p:nvPr/>
        </p:nvSpPr>
        <p:spPr bwMode="auto">
          <a:xfrm>
            <a:off x="3857625" y="1449388"/>
            <a:ext cx="360363" cy="358775"/>
          </a:xfrm>
          <a:prstGeom prst="rect">
            <a:avLst/>
          </a:prstGeom>
          <a:solidFill>
            <a:srgbClr val="FF505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0214" name="Rectangle 38"/>
          <p:cNvSpPr>
            <a:spLocks noChangeArrowheads="1"/>
          </p:cNvSpPr>
          <p:nvPr/>
        </p:nvSpPr>
        <p:spPr bwMode="auto">
          <a:xfrm>
            <a:off x="3135313" y="1812925"/>
            <a:ext cx="360362" cy="358775"/>
          </a:xfrm>
          <a:prstGeom prst="rect">
            <a:avLst/>
          </a:prstGeom>
          <a:solidFill>
            <a:srgbClr val="FF505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0215" name="Rectangle 39"/>
          <p:cNvSpPr>
            <a:spLocks noChangeArrowheads="1"/>
          </p:cNvSpPr>
          <p:nvPr/>
        </p:nvSpPr>
        <p:spPr bwMode="auto">
          <a:xfrm>
            <a:off x="3495675" y="1814513"/>
            <a:ext cx="360363" cy="358775"/>
          </a:xfrm>
          <a:prstGeom prst="rect">
            <a:avLst/>
          </a:prstGeom>
          <a:solidFill>
            <a:srgbClr val="FF505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0216" name="Rectangle 40"/>
          <p:cNvSpPr>
            <a:spLocks noChangeArrowheads="1"/>
          </p:cNvSpPr>
          <p:nvPr/>
        </p:nvSpPr>
        <p:spPr bwMode="auto">
          <a:xfrm>
            <a:off x="3856038" y="1812925"/>
            <a:ext cx="360362" cy="358775"/>
          </a:xfrm>
          <a:prstGeom prst="rect">
            <a:avLst/>
          </a:prstGeom>
          <a:solidFill>
            <a:srgbClr val="FF505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0231" name="Rectangle 55"/>
          <p:cNvSpPr>
            <a:spLocks noChangeArrowheads="1"/>
          </p:cNvSpPr>
          <p:nvPr/>
        </p:nvSpPr>
        <p:spPr bwMode="auto">
          <a:xfrm>
            <a:off x="3138488" y="2174875"/>
            <a:ext cx="360362" cy="358775"/>
          </a:xfrm>
          <a:prstGeom prst="rect">
            <a:avLst/>
          </a:prstGeom>
          <a:solidFill>
            <a:srgbClr val="FF505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0232" name="Rectangle 56"/>
          <p:cNvSpPr>
            <a:spLocks noChangeArrowheads="1"/>
          </p:cNvSpPr>
          <p:nvPr/>
        </p:nvSpPr>
        <p:spPr bwMode="auto">
          <a:xfrm>
            <a:off x="3498850" y="2176463"/>
            <a:ext cx="360363" cy="358775"/>
          </a:xfrm>
          <a:prstGeom prst="rect">
            <a:avLst/>
          </a:prstGeom>
          <a:solidFill>
            <a:srgbClr val="FF505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0233" name="Rectangle 57"/>
          <p:cNvSpPr>
            <a:spLocks noChangeArrowheads="1"/>
          </p:cNvSpPr>
          <p:nvPr/>
        </p:nvSpPr>
        <p:spPr bwMode="auto">
          <a:xfrm>
            <a:off x="3859213" y="2174875"/>
            <a:ext cx="360362" cy="358775"/>
          </a:xfrm>
          <a:prstGeom prst="rect">
            <a:avLst/>
          </a:prstGeom>
          <a:solidFill>
            <a:srgbClr val="FF505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0248" name="Rectangle 72"/>
          <p:cNvSpPr>
            <a:spLocks noChangeArrowheads="1"/>
          </p:cNvSpPr>
          <p:nvPr/>
        </p:nvSpPr>
        <p:spPr bwMode="auto">
          <a:xfrm>
            <a:off x="3133725" y="2528888"/>
            <a:ext cx="360363" cy="358775"/>
          </a:xfrm>
          <a:prstGeom prst="rect">
            <a:avLst/>
          </a:prstGeom>
          <a:solidFill>
            <a:srgbClr val="FF505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0249" name="Rectangle 73"/>
          <p:cNvSpPr>
            <a:spLocks noChangeArrowheads="1"/>
          </p:cNvSpPr>
          <p:nvPr/>
        </p:nvSpPr>
        <p:spPr bwMode="auto">
          <a:xfrm>
            <a:off x="3494088" y="2530475"/>
            <a:ext cx="360362" cy="358775"/>
          </a:xfrm>
          <a:prstGeom prst="rect">
            <a:avLst/>
          </a:prstGeom>
          <a:solidFill>
            <a:srgbClr val="FF505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0250" name="Rectangle 74"/>
          <p:cNvSpPr>
            <a:spLocks noChangeArrowheads="1"/>
          </p:cNvSpPr>
          <p:nvPr/>
        </p:nvSpPr>
        <p:spPr bwMode="auto">
          <a:xfrm>
            <a:off x="3854450" y="2528888"/>
            <a:ext cx="360363" cy="358775"/>
          </a:xfrm>
          <a:prstGeom prst="rect">
            <a:avLst/>
          </a:prstGeom>
          <a:solidFill>
            <a:srgbClr val="FF505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0265" name="Rectangle 89"/>
          <p:cNvSpPr>
            <a:spLocks noChangeArrowheads="1"/>
          </p:cNvSpPr>
          <p:nvPr/>
        </p:nvSpPr>
        <p:spPr bwMode="auto">
          <a:xfrm>
            <a:off x="3133725" y="2886075"/>
            <a:ext cx="360363" cy="358775"/>
          </a:xfrm>
          <a:prstGeom prst="rect">
            <a:avLst/>
          </a:prstGeom>
          <a:solidFill>
            <a:srgbClr val="FF505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0266" name="Rectangle 90"/>
          <p:cNvSpPr>
            <a:spLocks noChangeArrowheads="1"/>
          </p:cNvSpPr>
          <p:nvPr/>
        </p:nvSpPr>
        <p:spPr bwMode="auto">
          <a:xfrm>
            <a:off x="3494088" y="2887663"/>
            <a:ext cx="360362" cy="358775"/>
          </a:xfrm>
          <a:prstGeom prst="rect">
            <a:avLst/>
          </a:prstGeom>
          <a:solidFill>
            <a:srgbClr val="FF505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0267" name="Rectangle 91"/>
          <p:cNvSpPr>
            <a:spLocks noChangeArrowheads="1"/>
          </p:cNvSpPr>
          <p:nvPr/>
        </p:nvSpPr>
        <p:spPr bwMode="auto">
          <a:xfrm>
            <a:off x="3854450" y="2886075"/>
            <a:ext cx="360363" cy="358775"/>
          </a:xfrm>
          <a:prstGeom prst="rect">
            <a:avLst/>
          </a:prstGeom>
          <a:solidFill>
            <a:srgbClr val="FF505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0268" name="Rectangle 92"/>
          <p:cNvSpPr>
            <a:spLocks noChangeArrowheads="1"/>
          </p:cNvSpPr>
          <p:nvPr/>
        </p:nvSpPr>
        <p:spPr bwMode="auto">
          <a:xfrm>
            <a:off x="4214813" y="2887663"/>
            <a:ext cx="360362" cy="358775"/>
          </a:xfrm>
          <a:prstGeom prst="rect">
            <a:avLst/>
          </a:prstGeom>
          <a:solidFill>
            <a:srgbClr val="FF505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0269" name="Rectangle 93"/>
          <p:cNvSpPr>
            <a:spLocks noChangeArrowheads="1"/>
          </p:cNvSpPr>
          <p:nvPr/>
        </p:nvSpPr>
        <p:spPr bwMode="auto">
          <a:xfrm>
            <a:off x="4573588" y="2886075"/>
            <a:ext cx="360362" cy="358775"/>
          </a:xfrm>
          <a:prstGeom prst="rect">
            <a:avLst/>
          </a:prstGeom>
          <a:solidFill>
            <a:srgbClr val="FF505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0270" name="Rectangle 94"/>
          <p:cNvSpPr>
            <a:spLocks noChangeArrowheads="1"/>
          </p:cNvSpPr>
          <p:nvPr/>
        </p:nvSpPr>
        <p:spPr bwMode="auto">
          <a:xfrm>
            <a:off x="4933950" y="2886075"/>
            <a:ext cx="360363" cy="358775"/>
          </a:xfrm>
          <a:prstGeom prst="rect">
            <a:avLst/>
          </a:prstGeom>
          <a:solidFill>
            <a:srgbClr val="FF505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0271" name="Rectangle 95"/>
          <p:cNvSpPr>
            <a:spLocks noChangeArrowheads="1"/>
          </p:cNvSpPr>
          <p:nvPr/>
        </p:nvSpPr>
        <p:spPr bwMode="auto">
          <a:xfrm>
            <a:off x="5294313" y="2886075"/>
            <a:ext cx="360362" cy="358775"/>
          </a:xfrm>
          <a:prstGeom prst="rect">
            <a:avLst/>
          </a:prstGeom>
          <a:solidFill>
            <a:srgbClr val="FF505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0272" name="Rectangle 96"/>
          <p:cNvSpPr>
            <a:spLocks noChangeArrowheads="1"/>
          </p:cNvSpPr>
          <p:nvPr/>
        </p:nvSpPr>
        <p:spPr bwMode="auto">
          <a:xfrm>
            <a:off x="5654675" y="2884488"/>
            <a:ext cx="360363" cy="358775"/>
          </a:xfrm>
          <a:prstGeom prst="rect">
            <a:avLst/>
          </a:prstGeom>
          <a:solidFill>
            <a:srgbClr val="FF505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0282" name="Rectangle 106"/>
          <p:cNvSpPr>
            <a:spLocks noChangeArrowheads="1"/>
          </p:cNvSpPr>
          <p:nvPr/>
        </p:nvSpPr>
        <p:spPr bwMode="auto">
          <a:xfrm>
            <a:off x="3132138" y="3249613"/>
            <a:ext cx="360362" cy="358775"/>
          </a:xfrm>
          <a:prstGeom prst="rect">
            <a:avLst/>
          </a:prstGeom>
          <a:solidFill>
            <a:srgbClr val="FF505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0283" name="Rectangle 107"/>
          <p:cNvSpPr>
            <a:spLocks noChangeArrowheads="1"/>
          </p:cNvSpPr>
          <p:nvPr/>
        </p:nvSpPr>
        <p:spPr bwMode="auto">
          <a:xfrm>
            <a:off x="3492500" y="3251200"/>
            <a:ext cx="360363" cy="358775"/>
          </a:xfrm>
          <a:prstGeom prst="rect">
            <a:avLst/>
          </a:prstGeom>
          <a:solidFill>
            <a:srgbClr val="FF505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0284" name="Rectangle 108"/>
          <p:cNvSpPr>
            <a:spLocks noChangeArrowheads="1"/>
          </p:cNvSpPr>
          <p:nvPr/>
        </p:nvSpPr>
        <p:spPr bwMode="auto">
          <a:xfrm>
            <a:off x="3852863" y="3249613"/>
            <a:ext cx="360362" cy="358775"/>
          </a:xfrm>
          <a:prstGeom prst="rect">
            <a:avLst/>
          </a:prstGeom>
          <a:solidFill>
            <a:srgbClr val="FF505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0285" name="Rectangle 109"/>
          <p:cNvSpPr>
            <a:spLocks noChangeArrowheads="1"/>
          </p:cNvSpPr>
          <p:nvPr/>
        </p:nvSpPr>
        <p:spPr bwMode="auto">
          <a:xfrm>
            <a:off x="4213225" y="3251200"/>
            <a:ext cx="360363" cy="358775"/>
          </a:xfrm>
          <a:prstGeom prst="rect">
            <a:avLst/>
          </a:prstGeom>
          <a:solidFill>
            <a:srgbClr val="FF505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0286" name="Rectangle 110"/>
          <p:cNvSpPr>
            <a:spLocks noChangeArrowheads="1"/>
          </p:cNvSpPr>
          <p:nvPr/>
        </p:nvSpPr>
        <p:spPr bwMode="auto">
          <a:xfrm>
            <a:off x="4572000" y="3249613"/>
            <a:ext cx="360363" cy="358775"/>
          </a:xfrm>
          <a:prstGeom prst="rect">
            <a:avLst/>
          </a:prstGeom>
          <a:solidFill>
            <a:srgbClr val="FF505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0287" name="Rectangle 111"/>
          <p:cNvSpPr>
            <a:spLocks noChangeArrowheads="1"/>
          </p:cNvSpPr>
          <p:nvPr/>
        </p:nvSpPr>
        <p:spPr bwMode="auto">
          <a:xfrm>
            <a:off x="4932363" y="3249613"/>
            <a:ext cx="360362" cy="358775"/>
          </a:xfrm>
          <a:prstGeom prst="rect">
            <a:avLst/>
          </a:prstGeom>
          <a:solidFill>
            <a:srgbClr val="FF505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0288" name="Rectangle 112"/>
          <p:cNvSpPr>
            <a:spLocks noChangeArrowheads="1"/>
          </p:cNvSpPr>
          <p:nvPr/>
        </p:nvSpPr>
        <p:spPr bwMode="auto">
          <a:xfrm>
            <a:off x="5292725" y="3249613"/>
            <a:ext cx="360363" cy="358775"/>
          </a:xfrm>
          <a:prstGeom prst="rect">
            <a:avLst/>
          </a:prstGeom>
          <a:solidFill>
            <a:srgbClr val="FF505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0289" name="Rectangle 113"/>
          <p:cNvSpPr>
            <a:spLocks noChangeArrowheads="1"/>
          </p:cNvSpPr>
          <p:nvPr/>
        </p:nvSpPr>
        <p:spPr bwMode="auto">
          <a:xfrm>
            <a:off x="5653088" y="3248025"/>
            <a:ext cx="360362" cy="358775"/>
          </a:xfrm>
          <a:prstGeom prst="rect">
            <a:avLst/>
          </a:prstGeom>
          <a:solidFill>
            <a:srgbClr val="FF505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0299" name="Rectangle 123"/>
          <p:cNvSpPr>
            <a:spLocks noChangeArrowheads="1"/>
          </p:cNvSpPr>
          <p:nvPr/>
        </p:nvSpPr>
        <p:spPr bwMode="auto">
          <a:xfrm>
            <a:off x="3135313" y="3611563"/>
            <a:ext cx="360362" cy="358775"/>
          </a:xfrm>
          <a:prstGeom prst="rect">
            <a:avLst/>
          </a:prstGeom>
          <a:solidFill>
            <a:srgbClr val="FF505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0300" name="Rectangle 124"/>
          <p:cNvSpPr>
            <a:spLocks noChangeArrowheads="1"/>
          </p:cNvSpPr>
          <p:nvPr/>
        </p:nvSpPr>
        <p:spPr bwMode="auto">
          <a:xfrm>
            <a:off x="3495675" y="3613150"/>
            <a:ext cx="360363" cy="358775"/>
          </a:xfrm>
          <a:prstGeom prst="rect">
            <a:avLst/>
          </a:prstGeom>
          <a:solidFill>
            <a:srgbClr val="FF505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0301" name="Rectangle 125"/>
          <p:cNvSpPr>
            <a:spLocks noChangeArrowheads="1"/>
          </p:cNvSpPr>
          <p:nvPr/>
        </p:nvSpPr>
        <p:spPr bwMode="auto">
          <a:xfrm>
            <a:off x="3856038" y="3611563"/>
            <a:ext cx="360362" cy="358775"/>
          </a:xfrm>
          <a:prstGeom prst="rect">
            <a:avLst/>
          </a:prstGeom>
          <a:solidFill>
            <a:srgbClr val="FF505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0302" name="Rectangle 126"/>
          <p:cNvSpPr>
            <a:spLocks noChangeArrowheads="1"/>
          </p:cNvSpPr>
          <p:nvPr/>
        </p:nvSpPr>
        <p:spPr bwMode="auto">
          <a:xfrm>
            <a:off x="4216400" y="3613150"/>
            <a:ext cx="360363" cy="358775"/>
          </a:xfrm>
          <a:prstGeom prst="rect">
            <a:avLst/>
          </a:prstGeom>
          <a:solidFill>
            <a:srgbClr val="FF505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0303" name="Rectangle 127"/>
          <p:cNvSpPr>
            <a:spLocks noChangeArrowheads="1"/>
          </p:cNvSpPr>
          <p:nvPr/>
        </p:nvSpPr>
        <p:spPr bwMode="auto">
          <a:xfrm>
            <a:off x="4575175" y="3611563"/>
            <a:ext cx="360363" cy="358775"/>
          </a:xfrm>
          <a:prstGeom prst="rect">
            <a:avLst/>
          </a:prstGeom>
          <a:solidFill>
            <a:srgbClr val="FF505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0304" name="Rectangle 128"/>
          <p:cNvSpPr>
            <a:spLocks noChangeArrowheads="1"/>
          </p:cNvSpPr>
          <p:nvPr/>
        </p:nvSpPr>
        <p:spPr bwMode="auto">
          <a:xfrm>
            <a:off x="4935538" y="3611563"/>
            <a:ext cx="360362" cy="358775"/>
          </a:xfrm>
          <a:prstGeom prst="rect">
            <a:avLst/>
          </a:prstGeom>
          <a:solidFill>
            <a:srgbClr val="FF505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0305" name="Rectangle 129"/>
          <p:cNvSpPr>
            <a:spLocks noChangeArrowheads="1"/>
          </p:cNvSpPr>
          <p:nvPr/>
        </p:nvSpPr>
        <p:spPr bwMode="auto">
          <a:xfrm>
            <a:off x="5295900" y="3611563"/>
            <a:ext cx="360363" cy="358775"/>
          </a:xfrm>
          <a:prstGeom prst="rect">
            <a:avLst/>
          </a:prstGeom>
          <a:solidFill>
            <a:srgbClr val="FF505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0306" name="Rectangle 130"/>
          <p:cNvSpPr>
            <a:spLocks noChangeArrowheads="1"/>
          </p:cNvSpPr>
          <p:nvPr/>
        </p:nvSpPr>
        <p:spPr bwMode="auto">
          <a:xfrm>
            <a:off x="5656263" y="3609975"/>
            <a:ext cx="360362" cy="358775"/>
          </a:xfrm>
          <a:prstGeom prst="rect">
            <a:avLst/>
          </a:prstGeom>
          <a:solidFill>
            <a:srgbClr val="FF505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0385" name="Text Box 209"/>
          <p:cNvSpPr txBox="1">
            <a:spLocks noChangeArrowheads="1"/>
          </p:cNvSpPr>
          <p:nvPr/>
        </p:nvSpPr>
        <p:spPr bwMode="auto">
          <a:xfrm>
            <a:off x="511175" y="4827588"/>
            <a:ext cx="35242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>
                <a:solidFill>
                  <a:schemeClr val="accent2"/>
                </a:solidFill>
                <a:latin typeface="Comic Sans MS" pitchFamily="66" charset="0"/>
              </a:rPr>
              <a:t>Area = </a:t>
            </a:r>
            <a:endParaRPr lang="en-US" sz="4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50386" name="Text Box 210"/>
          <p:cNvSpPr txBox="1">
            <a:spLocks noChangeArrowheads="1"/>
          </p:cNvSpPr>
          <p:nvPr/>
        </p:nvSpPr>
        <p:spPr bwMode="auto">
          <a:xfrm>
            <a:off x="511175" y="5688013"/>
            <a:ext cx="352425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rgbClr val="F90505"/>
                </a:solidFill>
                <a:latin typeface="Comic Sans MS" pitchFamily="66" charset="0"/>
              </a:rPr>
              <a:t>36 cm</a:t>
            </a:r>
            <a:r>
              <a:rPr lang="en-US" sz="5000" b="1">
                <a:solidFill>
                  <a:srgbClr val="F90505"/>
                </a:solidFill>
                <a:latin typeface="Comic Sans MS" pitchFamily="66" charset="0"/>
              </a:rPr>
              <a:t>²</a:t>
            </a:r>
          </a:p>
        </p:txBody>
      </p:sp>
      <p:sp>
        <p:nvSpPr>
          <p:cNvPr id="50388" name="Text Box 212"/>
          <p:cNvSpPr txBox="1">
            <a:spLocks noChangeArrowheads="1"/>
          </p:cNvSpPr>
          <p:nvPr/>
        </p:nvSpPr>
        <p:spPr bwMode="auto">
          <a:xfrm>
            <a:off x="5059363" y="4827588"/>
            <a:ext cx="35242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>
                <a:solidFill>
                  <a:schemeClr val="accent2"/>
                </a:solidFill>
                <a:latin typeface="Comic Sans MS" pitchFamily="66" charset="0"/>
              </a:rPr>
              <a:t>Perimeter = </a:t>
            </a:r>
            <a:endParaRPr lang="en-US" sz="4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50389" name="Text Box 213"/>
          <p:cNvSpPr txBox="1">
            <a:spLocks noChangeArrowheads="1"/>
          </p:cNvSpPr>
          <p:nvPr/>
        </p:nvSpPr>
        <p:spPr bwMode="auto">
          <a:xfrm>
            <a:off x="5059363" y="5688013"/>
            <a:ext cx="352425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rgbClr val="F90505"/>
                </a:solidFill>
                <a:latin typeface="Comic Sans MS" pitchFamily="66" charset="0"/>
              </a:rPr>
              <a:t>30 cm</a:t>
            </a:r>
            <a:endParaRPr lang="en-US" sz="5000" b="1">
              <a:solidFill>
                <a:srgbClr val="F90505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0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0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03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03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386" grpId="0"/>
      <p:bldP spid="5038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440" name="AutoShape 216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chemeClr val="bg1"/>
              </a:gs>
              <a:gs pos="100000">
                <a:srgbClr val="66CCFF"/>
              </a:gs>
            </a:gsLst>
            <a:path path="shape">
              <a:fillToRect l="50000" t="50000" r="50000" b="50000"/>
            </a:path>
          </a:gradFill>
          <a:ln w="38100">
            <a:solidFill>
              <a:srgbClr val="99FF33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2441" name="Rectangle 217"/>
          <p:cNvSpPr>
            <a:spLocks noChangeArrowheads="1"/>
          </p:cNvSpPr>
          <p:nvPr/>
        </p:nvSpPr>
        <p:spPr bwMode="auto">
          <a:xfrm>
            <a:off x="7446963" y="228600"/>
            <a:ext cx="1438275" cy="915988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FFFF99"/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2442" name="Rectangle 218"/>
          <p:cNvSpPr>
            <a:spLocks noChangeArrowheads="1"/>
          </p:cNvSpPr>
          <p:nvPr/>
        </p:nvSpPr>
        <p:spPr bwMode="auto">
          <a:xfrm>
            <a:off x="7748588" y="327025"/>
            <a:ext cx="360362" cy="35877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2443" name="AutoShape 219"/>
          <p:cNvSpPr>
            <a:spLocks noChangeArrowheads="1"/>
          </p:cNvSpPr>
          <p:nvPr/>
        </p:nvSpPr>
        <p:spPr bwMode="auto">
          <a:xfrm>
            <a:off x="209550" y="4743450"/>
            <a:ext cx="4127500" cy="19558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bg1"/>
              </a:gs>
              <a:gs pos="100000">
                <a:srgbClr val="CC99FF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2444" name="AutoShape 220"/>
          <p:cNvSpPr>
            <a:spLocks noChangeArrowheads="1"/>
          </p:cNvSpPr>
          <p:nvPr/>
        </p:nvSpPr>
        <p:spPr bwMode="auto">
          <a:xfrm>
            <a:off x="4757738" y="4743450"/>
            <a:ext cx="4127500" cy="19558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bg1"/>
              </a:gs>
              <a:gs pos="100000">
                <a:srgbClr val="CC99FF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2445" name="Text Box 221"/>
          <p:cNvSpPr txBox="1">
            <a:spLocks noChangeArrowheads="1"/>
          </p:cNvSpPr>
          <p:nvPr/>
        </p:nvSpPr>
        <p:spPr bwMode="auto">
          <a:xfrm>
            <a:off x="7607300" y="806450"/>
            <a:ext cx="6445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800" b="1">
                <a:solidFill>
                  <a:schemeClr val="accent2"/>
                </a:solidFill>
                <a:latin typeface="Comic Sans MS" pitchFamily="66" charset="0"/>
              </a:rPr>
              <a:t>1cm</a:t>
            </a:r>
            <a:endParaRPr lang="en-US" sz="18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52446" name="Text Box 222"/>
          <p:cNvSpPr txBox="1">
            <a:spLocks noChangeArrowheads="1"/>
          </p:cNvSpPr>
          <p:nvPr/>
        </p:nvSpPr>
        <p:spPr bwMode="auto">
          <a:xfrm>
            <a:off x="8128000" y="327025"/>
            <a:ext cx="6445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800" b="1">
                <a:solidFill>
                  <a:schemeClr val="accent2"/>
                </a:solidFill>
                <a:latin typeface="Comic Sans MS" pitchFamily="66" charset="0"/>
              </a:rPr>
              <a:t>1cm</a:t>
            </a:r>
            <a:endParaRPr lang="en-US" sz="18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52234" name="Rectangle 10"/>
          <p:cNvSpPr>
            <a:spLocks noChangeArrowheads="1"/>
          </p:cNvSpPr>
          <p:nvPr/>
        </p:nvSpPr>
        <p:spPr bwMode="auto">
          <a:xfrm>
            <a:off x="2714625" y="715963"/>
            <a:ext cx="360363" cy="358775"/>
          </a:xfrm>
          <a:prstGeom prst="rect">
            <a:avLst/>
          </a:prstGeom>
          <a:solidFill>
            <a:srgbClr val="00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2235" name="Rectangle 11"/>
          <p:cNvSpPr>
            <a:spLocks noChangeArrowheads="1"/>
          </p:cNvSpPr>
          <p:nvPr/>
        </p:nvSpPr>
        <p:spPr bwMode="auto">
          <a:xfrm>
            <a:off x="3074988" y="717550"/>
            <a:ext cx="360362" cy="358775"/>
          </a:xfrm>
          <a:prstGeom prst="rect">
            <a:avLst/>
          </a:prstGeom>
          <a:solidFill>
            <a:srgbClr val="00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2236" name="Rectangle 12"/>
          <p:cNvSpPr>
            <a:spLocks noChangeArrowheads="1"/>
          </p:cNvSpPr>
          <p:nvPr/>
        </p:nvSpPr>
        <p:spPr bwMode="auto">
          <a:xfrm>
            <a:off x="3435350" y="715963"/>
            <a:ext cx="360363" cy="358775"/>
          </a:xfrm>
          <a:prstGeom prst="rect">
            <a:avLst/>
          </a:prstGeom>
          <a:solidFill>
            <a:srgbClr val="00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2237" name="Rectangle 13"/>
          <p:cNvSpPr>
            <a:spLocks noChangeArrowheads="1"/>
          </p:cNvSpPr>
          <p:nvPr/>
        </p:nvSpPr>
        <p:spPr bwMode="auto">
          <a:xfrm>
            <a:off x="3795713" y="717550"/>
            <a:ext cx="360362" cy="358775"/>
          </a:xfrm>
          <a:prstGeom prst="rect">
            <a:avLst/>
          </a:prstGeom>
          <a:solidFill>
            <a:srgbClr val="00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2238" name="Rectangle 14"/>
          <p:cNvSpPr>
            <a:spLocks noChangeArrowheads="1"/>
          </p:cNvSpPr>
          <p:nvPr/>
        </p:nvSpPr>
        <p:spPr bwMode="auto">
          <a:xfrm>
            <a:off x="4154488" y="715963"/>
            <a:ext cx="360362" cy="358775"/>
          </a:xfrm>
          <a:prstGeom prst="rect">
            <a:avLst/>
          </a:prstGeom>
          <a:solidFill>
            <a:srgbClr val="00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2239" name="Rectangle 15"/>
          <p:cNvSpPr>
            <a:spLocks noChangeArrowheads="1"/>
          </p:cNvSpPr>
          <p:nvPr/>
        </p:nvSpPr>
        <p:spPr bwMode="auto">
          <a:xfrm>
            <a:off x="4514850" y="715963"/>
            <a:ext cx="360363" cy="358775"/>
          </a:xfrm>
          <a:prstGeom prst="rect">
            <a:avLst/>
          </a:prstGeom>
          <a:solidFill>
            <a:srgbClr val="00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2240" name="Rectangle 16"/>
          <p:cNvSpPr>
            <a:spLocks noChangeArrowheads="1"/>
          </p:cNvSpPr>
          <p:nvPr/>
        </p:nvSpPr>
        <p:spPr bwMode="auto">
          <a:xfrm>
            <a:off x="4875213" y="715963"/>
            <a:ext cx="360362" cy="358775"/>
          </a:xfrm>
          <a:prstGeom prst="rect">
            <a:avLst/>
          </a:prstGeom>
          <a:solidFill>
            <a:srgbClr val="00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2241" name="Rectangle 17"/>
          <p:cNvSpPr>
            <a:spLocks noChangeArrowheads="1"/>
          </p:cNvSpPr>
          <p:nvPr/>
        </p:nvSpPr>
        <p:spPr bwMode="auto">
          <a:xfrm>
            <a:off x="5235575" y="715963"/>
            <a:ext cx="360363" cy="358775"/>
          </a:xfrm>
          <a:prstGeom prst="rect">
            <a:avLst/>
          </a:prstGeom>
          <a:solidFill>
            <a:srgbClr val="00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2242" name="Rectangle 18"/>
          <p:cNvSpPr>
            <a:spLocks noChangeArrowheads="1"/>
          </p:cNvSpPr>
          <p:nvPr/>
        </p:nvSpPr>
        <p:spPr bwMode="auto">
          <a:xfrm>
            <a:off x="5595938" y="717550"/>
            <a:ext cx="360362" cy="358775"/>
          </a:xfrm>
          <a:prstGeom prst="rect">
            <a:avLst/>
          </a:prstGeom>
          <a:solidFill>
            <a:srgbClr val="00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2243" name="Rectangle 19"/>
          <p:cNvSpPr>
            <a:spLocks noChangeArrowheads="1"/>
          </p:cNvSpPr>
          <p:nvPr/>
        </p:nvSpPr>
        <p:spPr bwMode="auto">
          <a:xfrm>
            <a:off x="5953125" y="715963"/>
            <a:ext cx="360363" cy="358775"/>
          </a:xfrm>
          <a:prstGeom prst="rect">
            <a:avLst/>
          </a:prstGeom>
          <a:solidFill>
            <a:srgbClr val="00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2252" name="Rectangle 28"/>
          <p:cNvSpPr>
            <a:spLocks noChangeArrowheads="1"/>
          </p:cNvSpPr>
          <p:nvPr/>
        </p:nvSpPr>
        <p:spPr bwMode="auto">
          <a:xfrm>
            <a:off x="2714625" y="1073150"/>
            <a:ext cx="360363" cy="358775"/>
          </a:xfrm>
          <a:prstGeom prst="rect">
            <a:avLst/>
          </a:prstGeom>
          <a:solidFill>
            <a:srgbClr val="00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2253" name="Rectangle 29"/>
          <p:cNvSpPr>
            <a:spLocks noChangeArrowheads="1"/>
          </p:cNvSpPr>
          <p:nvPr/>
        </p:nvSpPr>
        <p:spPr bwMode="auto">
          <a:xfrm>
            <a:off x="3074988" y="1074738"/>
            <a:ext cx="360362" cy="358775"/>
          </a:xfrm>
          <a:prstGeom prst="rect">
            <a:avLst/>
          </a:prstGeom>
          <a:solidFill>
            <a:srgbClr val="00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2254" name="Rectangle 30"/>
          <p:cNvSpPr>
            <a:spLocks noChangeArrowheads="1"/>
          </p:cNvSpPr>
          <p:nvPr/>
        </p:nvSpPr>
        <p:spPr bwMode="auto">
          <a:xfrm>
            <a:off x="3435350" y="1073150"/>
            <a:ext cx="360363" cy="358775"/>
          </a:xfrm>
          <a:prstGeom prst="rect">
            <a:avLst/>
          </a:prstGeom>
          <a:solidFill>
            <a:srgbClr val="00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2255" name="Rectangle 31"/>
          <p:cNvSpPr>
            <a:spLocks noChangeArrowheads="1"/>
          </p:cNvSpPr>
          <p:nvPr/>
        </p:nvSpPr>
        <p:spPr bwMode="auto">
          <a:xfrm>
            <a:off x="3795713" y="1074738"/>
            <a:ext cx="360362" cy="358775"/>
          </a:xfrm>
          <a:prstGeom prst="rect">
            <a:avLst/>
          </a:prstGeom>
          <a:solidFill>
            <a:srgbClr val="00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2256" name="Rectangle 32"/>
          <p:cNvSpPr>
            <a:spLocks noChangeArrowheads="1"/>
          </p:cNvSpPr>
          <p:nvPr/>
        </p:nvSpPr>
        <p:spPr bwMode="auto">
          <a:xfrm>
            <a:off x="4154488" y="1073150"/>
            <a:ext cx="360362" cy="358775"/>
          </a:xfrm>
          <a:prstGeom prst="rect">
            <a:avLst/>
          </a:prstGeom>
          <a:solidFill>
            <a:srgbClr val="00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2257" name="Rectangle 33"/>
          <p:cNvSpPr>
            <a:spLocks noChangeArrowheads="1"/>
          </p:cNvSpPr>
          <p:nvPr/>
        </p:nvSpPr>
        <p:spPr bwMode="auto">
          <a:xfrm>
            <a:off x="4514850" y="1073150"/>
            <a:ext cx="360363" cy="358775"/>
          </a:xfrm>
          <a:prstGeom prst="rect">
            <a:avLst/>
          </a:prstGeom>
          <a:solidFill>
            <a:srgbClr val="00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2258" name="Rectangle 34"/>
          <p:cNvSpPr>
            <a:spLocks noChangeArrowheads="1"/>
          </p:cNvSpPr>
          <p:nvPr/>
        </p:nvSpPr>
        <p:spPr bwMode="auto">
          <a:xfrm>
            <a:off x="4875213" y="1073150"/>
            <a:ext cx="360362" cy="358775"/>
          </a:xfrm>
          <a:prstGeom prst="rect">
            <a:avLst/>
          </a:prstGeom>
          <a:solidFill>
            <a:srgbClr val="00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2259" name="Rectangle 35"/>
          <p:cNvSpPr>
            <a:spLocks noChangeArrowheads="1"/>
          </p:cNvSpPr>
          <p:nvPr/>
        </p:nvSpPr>
        <p:spPr bwMode="auto">
          <a:xfrm>
            <a:off x="5235575" y="1073150"/>
            <a:ext cx="360363" cy="358775"/>
          </a:xfrm>
          <a:prstGeom prst="rect">
            <a:avLst/>
          </a:prstGeom>
          <a:solidFill>
            <a:srgbClr val="00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2260" name="Rectangle 36"/>
          <p:cNvSpPr>
            <a:spLocks noChangeArrowheads="1"/>
          </p:cNvSpPr>
          <p:nvPr/>
        </p:nvSpPr>
        <p:spPr bwMode="auto">
          <a:xfrm>
            <a:off x="5595938" y="1074738"/>
            <a:ext cx="360362" cy="358775"/>
          </a:xfrm>
          <a:prstGeom prst="rect">
            <a:avLst/>
          </a:prstGeom>
          <a:solidFill>
            <a:srgbClr val="00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2261" name="Rectangle 37"/>
          <p:cNvSpPr>
            <a:spLocks noChangeArrowheads="1"/>
          </p:cNvSpPr>
          <p:nvPr/>
        </p:nvSpPr>
        <p:spPr bwMode="auto">
          <a:xfrm>
            <a:off x="5953125" y="1073150"/>
            <a:ext cx="360363" cy="358775"/>
          </a:xfrm>
          <a:prstGeom prst="rect">
            <a:avLst/>
          </a:prstGeom>
          <a:solidFill>
            <a:srgbClr val="00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2269" name="Rectangle 45"/>
          <p:cNvSpPr>
            <a:spLocks noChangeArrowheads="1"/>
          </p:cNvSpPr>
          <p:nvPr/>
        </p:nvSpPr>
        <p:spPr bwMode="auto">
          <a:xfrm>
            <a:off x="2713038" y="1436688"/>
            <a:ext cx="360362" cy="358775"/>
          </a:xfrm>
          <a:prstGeom prst="rect">
            <a:avLst/>
          </a:prstGeom>
          <a:solidFill>
            <a:srgbClr val="00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2270" name="Rectangle 46"/>
          <p:cNvSpPr>
            <a:spLocks noChangeArrowheads="1"/>
          </p:cNvSpPr>
          <p:nvPr/>
        </p:nvSpPr>
        <p:spPr bwMode="auto">
          <a:xfrm>
            <a:off x="3073400" y="1438275"/>
            <a:ext cx="360363" cy="358775"/>
          </a:xfrm>
          <a:prstGeom prst="rect">
            <a:avLst/>
          </a:prstGeom>
          <a:solidFill>
            <a:srgbClr val="00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2271" name="Rectangle 47"/>
          <p:cNvSpPr>
            <a:spLocks noChangeArrowheads="1"/>
          </p:cNvSpPr>
          <p:nvPr/>
        </p:nvSpPr>
        <p:spPr bwMode="auto">
          <a:xfrm>
            <a:off x="3433763" y="1436688"/>
            <a:ext cx="360362" cy="358775"/>
          </a:xfrm>
          <a:prstGeom prst="rect">
            <a:avLst/>
          </a:prstGeom>
          <a:solidFill>
            <a:srgbClr val="00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2272" name="Rectangle 48"/>
          <p:cNvSpPr>
            <a:spLocks noChangeArrowheads="1"/>
          </p:cNvSpPr>
          <p:nvPr/>
        </p:nvSpPr>
        <p:spPr bwMode="auto">
          <a:xfrm>
            <a:off x="3794125" y="1438275"/>
            <a:ext cx="360363" cy="358775"/>
          </a:xfrm>
          <a:prstGeom prst="rect">
            <a:avLst/>
          </a:prstGeom>
          <a:solidFill>
            <a:srgbClr val="00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2273" name="Rectangle 49"/>
          <p:cNvSpPr>
            <a:spLocks noChangeArrowheads="1"/>
          </p:cNvSpPr>
          <p:nvPr/>
        </p:nvSpPr>
        <p:spPr bwMode="auto">
          <a:xfrm>
            <a:off x="4152900" y="1436688"/>
            <a:ext cx="360363" cy="358775"/>
          </a:xfrm>
          <a:prstGeom prst="rect">
            <a:avLst/>
          </a:prstGeom>
          <a:solidFill>
            <a:srgbClr val="00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2274" name="Rectangle 50"/>
          <p:cNvSpPr>
            <a:spLocks noChangeArrowheads="1"/>
          </p:cNvSpPr>
          <p:nvPr/>
        </p:nvSpPr>
        <p:spPr bwMode="auto">
          <a:xfrm>
            <a:off x="4513263" y="1436688"/>
            <a:ext cx="360362" cy="358775"/>
          </a:xfrm>
          <a:prstGeom prst="rect">
            <a:avLst/>
          </a:prstGeom>
          <a:solidFill>
            <a:srgbClr val="00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2275" name="Rectangle 51"/>
          <p:cNvSpPr>
            <a:spLocks noChangeArrowheads="1"/>
          </p:cNvSpPr>
          <p:nvPr/>
        </p:nvSpPr>
        <p:spPr bwMode="auto">
          <a:xfrm>
            <a:off x="4873625" y="1436688"/>
            <a:ext cx="360363" cy="358775"/>
          </a:xfrm>
          <a:prstGeom prst="rect">
            <a:avLst/>
          </a:prstGeom>
          <a:solidFill>
            <a:srgbClr val="00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2276" name="Rectangle 52"/>
          <p:cNvSpPr>
            <a:spLocks noChangeArrowheads="1"/>
          </p:cNvSpPr>
          <p:nvPr/>
        </p:nvSpPr>
        <p:spPr bwMode="auto">
          <a:xfrm>
            <a:off x="5233988" y="1436688"/>
            <a:ext cx="360362" cy="358775"/>
          </a:xfrm>
          <a:prstGeom prst="rect">
            <a:avLst/>
          </a:prstGeom>
          <a:solidFill>
            <a:srgbClr val="00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2277" name="Rectangle 53"/>
          <p:cNvSpPr>
            <a:spLocks noChangeArrowheads="1"/>
          </p:cNvSpPr>
          <p:nvPr/>
        </p:nvSpPr>
        <p:spPr bwMode="auto">
          <a:xfrm>
            <a:off x="5594350" y="1438275"/>
            <a:ext cx="360363" cy="358775"/>
          </a:xfrm>
          <a:prstGeom prst="rect">
            <a:avLst/>
          </a:prstGeom>
          <a:solidFill>
            <a:srgbClr val="00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2278" name="Rectangle 54"/>
          <p:cNvSpPr>
            <a:spLocks noChangeArrowheads="1"/>
          </p:cNvSpPr>
          <p:nvPr/>
        </p:nvSpPr>
        <p:spPr bwMode="auto">
          <a:xfrm>
            <a:off x="5953125" y="1436688"/>
            <a:ext cx="360363" cy="358775"/>
          </a:xfrm>
          <a:prstGeom prst="rect">
            <a:avLst/>
          </a:prstGeom>
          <a:solidFill>
            <a:srgbClr val="00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2286" name="Rectangle 62"/>
          <p:cNvSpPr>
            <a:spLocks noChangeArrowheads="1"/>
          </p:cNvSpPr>
          <p:nvPr/>
        </p:nvSpPr>
        <p:spPr bwMode="auto">
          <a:xfrm>
            <a:off x="2716213" y="1798638"/>
            <a:ext cx="360362" cy="358775"/>
          </a:xfrm>
          <a:prstGeom prst="rect">
            <a:avLst/>
          </a:prstGeom>
          <a:solidFill>
            <a:srgbClr val="00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2287" name="Rectangle 63"/>
          <p:cNvSpPr>
            <a:spLocks noChangeArrowheads="1"/>
          </p:cNvSpPr>
          <p:nvPr/>
        </p:nvSpPr>
        <p:spPr bwMode="auto">
          <a:xfrm>
            <a:off x="3076575" y="1800225"/>
            <a:ext cx="360363" cy="358775"/>
          </a:xfrm>
          <a:prstGeom prst="rect">
            <a:avLst/>
          </a:prstGeom>
          <a:solidFill>
            <a:srgbClr val="00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2288" name="Rectangle 64"/>
          <p:cNvSpPr>
            <a:spLocks noChangeArrowheads="1"/>
          </p:cNvSpPr>
          <p:nvPr/>
        </p:nvSpPr>
        <p:spPr bwMode="auto">
          <a:xfrm>
            <a:off x="3436938" y="1798638"/>
            <a:ext cx="360362" cy="358775"/>
          </a:xfrm>
          <a:prstGeom prst="rect">
            <a:avLst/>
          </a:prstGeom>
          <a:solidFill>
            <a:srgbClr val="00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2289" name="Rectangle 65"/>
          <p:cNvSpPr>
            <a:spLocks noChangeArrowheads="1"/>
          </p:cNvSpPr>
          <p:nvPr/>
        </p:nvSpPr>
        <p:spPr bwMode="auto">
          <a:xfrm>
            <a:off x="3797300" y="1800225"/>
            <a:ext cx="360363" cy="358775"/>
          </a:xfrm>
          <a:prstGeom prst="rect">
            <a:avLst/>
          </a:prstGeom>
          <a:solidFill>
            <a:srgbClr val="00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2290" name="Rectangle 66"/>
          <p:cNvSpPr>
            <a:spLocks noChangeArrowheads="1"/>
          </p:cNvSpPr>
          <p:nvPr/>
        </p:nvSpPr>
        <p:spPr bwMode="auto">
          <a:xfrm>
            <a:off x="4156075" y="1798638"/>
            <a:ext cx="360363" cy="358775"/>
          </a:xfrm>
          <a:prstGeom prst="rect">
            <a:avLst/>
          </a:prstGeom>
          <a:solidFill>
            <a:srgbClr val="00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2291" name="Rectangle 67"/>
          <p:cNvSpPr>
            <a:spLocks noChangeArrowheads="1"/>
          </p:cNvSpPr>
          <p:nvPr/>
        </p:nvSpPr>
        <p:spPr bwMode="auto">
          <a:xfrm>
            <a:off x="4516438" y="1798638"/>
            <a:ext cx="360362" cy="358775"/>
          </a:xfrm>
          <a:prstGeom prst="rect">
            <a:avLst/>
          </a:prstGeom>
          <a:solidFill>
            <a:srgbClr val="00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2292" name="Rectangle 68"/>
          <p:cNvSpPr>
            <a:spLocks noChangeArrowheads="1"/>
          </p:cNvSpPr>
          <p:nvPr/>
        </p:nvSpPr>
        <p:spPr bwMode="auto">
          <a:xfrm>
            <a:off x="4876800" y="1798638"/>
            <a:ext cx="360363" cy="358775"/>
          </a:xfrm>
          <a:prstGeom prst="rect">
            <a:avLst/>
          </a:prstGeom>
          <a:solidFill>
            <a:srgbClr val="00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2293" name="Rectangle 69"/>
          <p:cNvSpPr>
            <a:spLocks noChangeArrowheads="1"/>
          </p:cNvSpPr>
          <p:nvPr/>
        </p:nvSpPr>
        <p:spPr bwMode="auto">
          <a:xfrm>
            <a:off x="5237163" y="1798638"/>
            <a:ext cx="360362" cy="358775"/>
          </a:xfrm>
          <a:prstGeom prst="rect">
            <a:avLst/>
          </a:prstGeom>
          <a:solidFill>
            <a:srgbClr val="00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2294" name="Rectangle 70"/>
          <p:cNvSpPr>
            <a:spLocks noChangeArrowheads="1"/>
          </p:cNvSpPr>
          <p:nvPr/>
        </p:nvSpPr>
        <p:spPr bwMode="auto">
          <a:xfrm>
            <a:off x="5597525" y="1800225"/>
            <a:ext cx="360363" cy="358775"/>
          </a:xfrm>
          <a:prstGeom prst="rect">
            <a:avLst/>
          </a:prstGeom>
          <a:solidFill>
            <a:srgbClr val="00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2295" name="Rectangle 71"/>
          <p:cNvSpPr>
            <a:spLocks noChangeArrowheads="1"/>
          </p:cNvSpPr>
          <p:nvPr/>
        </p:nvSpPr>
        <p:spPr bwMode="auto">
          <a:xfrm>
            <a:off x="5953125" y="1798638"/>
            <a:ext cx="360363" cy="358775"/>
          </a:xfrm>
          <a:prstGeom prst="rect">
            <a:avLst/>
          </a:prstGeom>
          <a:solidFill>
            <a:srgbClr val="00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2309" name="Rectangle 85"/>
          <p:cNvSpPr>
            <a:spLocks noChangeArrowheads="1"/>
          </p:cNvSpPr>
          <p:nvPr/>
        </p:nvSpPr>
        <p:spPr bwMode="auto">
          <a:xfrm>
            <a:off x="4872038" y="2152650"/>
            <a:ext cx="360362" cy="358775"/>
          </a:xfrm>
          <a:prstGeom prst="rect">
            <a:avLst/>
          </a:prstGeom>
          <a:solidFill>
            <a:srgbClr val="00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2310" name="Rectangle 86"/>
          <p:cNvSpPr>
            <a:spLocks noChangeArrowheads="1"/>
          </p:cNvSpPr>
          <p:nvPr/>
        </p:nvSpPr>
        <p:spPr bwMode="auto">
          <a:xfrm>
            <a:off x="5232400" y="2152650"/>
            <a:ext cx="360363" cy="358775"/>
          </a:xfrm>
          <a:prstGeom prst="rect">
            <a:avLst/>
          </a:prstGeom>
          <a:solidFill>
            <a:srgbClr val="00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2311" name="Rectangle 87"/>
          <p:cNvSpPr>
            <a:spLocks noChangeArrowheads="1"/>
          </p:cNvSpPr>
          <p:nvPr/>
        </p:nvSpPr>
        <p:spPr bwMode="auto">
          <a:xfrm>
            <a:off x="5592763" y="2154238"/>
            <a:ext cx="360362" cy="358775"/>
          </a:xfrm>
          <a:prstGeom prst="rect">
            <a:avLst/>
          </a:prstGeom>
          <a:solidFill>
            <a:srgbClr val="00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2312" name="Rectangle 88"/>
          <p:cNvSpPr>
            <a:spLocks noChangeArrowheads="1"/>
          </p:cNvSpPr>
          <p:nvPr/>
        </p:nvSpPr>
        <p:spPr bwMode="auto">
          <a:xfrm>
            <a:off x="5953125" y="2152650"/>
            <a:ext cx="360363" cy="358775"/>
          </a:xfrm>
          <a:prstGeom prst="rect">
            <a:avLst/>
          </a:prstGeom>
          <a:solidFill>
            <a:srgbClr val="00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2326" name="Rectangle 102"/>
          <p:cNvSpPr>
            <a:spLocks noChangeArrowheads="1"/>
          </p:cNvSpPr>
          <p:nvPr/>
        </p:nvSpPr>
        <p:spPr bwMode="auto">
          <a:xfrm>
            <a:off x="4872038" y="2509838"/>
            <a:ext cx="360362" cy="358775"/>
          </a:xfrm>
          <a:prstGeom prst="rect">
            <a:avLst/>
          </a:prstGeom>
          <a:solidFill>
            <a:srgbClr val="00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2327" name="Rectangle 103"/>
          <p:cNvSpPr>
            <a:spLocks noChangeArrowheads="1"/>
          </p:cNvSpPr>
          <p:nvPr/>
        </p:nvSpPr>
        <p:spPr bwMode="auto">
          <a:xfrm>
            <a:off x="5232400" y="2509838"/>
            <a:ext cx="360363" cy="358775"/>
          </a:xfrm>
          <a:prstGeom prst="rect">
            <a:avLst/>
          </a:prstGeom>
          <a:solidFill>
            <a:srgbClr val="00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2328" name="Rectangle 104"/>
          <p:cNvSpPr>
            <a:spLocks noChangeArrowheads="1"/>
          </p:cNvSpPr>
          <p:nvPr/>
        </p:nvSpPr>
        <p:spPr bwMode="auto">
          <a:xfrm>
            <a:off x="5592763" y="2511425"/>
            <a:ext cx="360362" cy="358775"/>
          </a:xfrm>
          <a:prstGeom prst="rect">
            <a:avLst/>
          </a:prstGeom>
          <a:solidFill>
            <a:srgbClr val="00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2329" name="Rectangle 105"/>
          <p:cNvSpPr>
            <a:spLocks noChangeArrowheads="1"/>
          </p:cNvSpPr>
          <p:nvPr/>
        </p:nvSpPr>
        <p:spPr bwMode="auto">
          <a:xfrm>
            <a:off x="5953125" y="2509838"/>
            <a:ext cx="360363" cy="358775"/>
          </a:xfrm>
          <a:prstGeom prst="rect">
            <a:avLst/>
          </a:prstGeom>
          <a:solidFill>
            <a:srgbClr val="00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2343" name="Rectangle 119"/>
          <p:cNvSpPr>
            <a:spLocks noChangeArrowheads="1"/>
          </p:cNvSpPr>
          <p:nvPr/>
        </p:nvSpPr>
        <p:spPr bwMode="auto">
          <a:xfrm>
            <a:off x="4870450" y="2873375"/>
            <a:ext cx="360363" cy="358775"/>
          </a:xfrm>
          <a:prstGeom prst="rect">
            <a:avLst/>
          </a:prstGeom>
          <a:solidFill>
            <a:srgbClr val="00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2344" name="Rectangle 120"/>
          <p:cNvSpPr>
            <a:spLocks noChangeArrowheads="1"/>
          </p:cNvSpPr>
          <p:nvPr/>
        </p:nvSpPr>
        <p:spPr bwMode="auto">
          <a:xfrm>
            <a:off x="5230813" y="2873375"/>
            <a:ext cx="360362" cy="358775"/>
          </a:xfrm>
          <a:prstGeom prst="rect">
            <a:avLst/>
          </a:prstGeom>
          <a:solidFill>
            <a:srgbClr val="00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2345" name="Rectangle 121"/>
          <p:cNvSpPr>
            <a:spLocks noChangeArrowheads="1"/>
          </p:cNvSpPr>
          <p:nvPr/>
        </p:nvSpPr>
        <p:spPr bwMode="auto">
          <a:xfrm>
            <a:off x="5591175" y="2874963"/>
            <a:ext cx="360363" cy="358775"/>
          </a:xfrm>
          <a:prstGeom prst="rect">
            <a:avLst/>
          </a:prstGeom>
          <a:solidFill>
            <a:srgbClr val="00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2346" name="Rectangle 122"/>
          <p:cNvSpPr>
            <a:spLocks noChangeArrowheads="1"/>
          </p:cNvSpPr>
          <p:nvPr/>
        </p:nvSpPr>
        <p:spPr bwMode="auto">
          <a:xfrm>
            <a:off x="5953125" y="2873375"/>
            <a:ext cx="360363" cy="358775"/>
          </a:xfrm>
          <a:prstGeom prst="rect">
            <a:avLst/>
          </a:prstGeom>
          <a:solidFill>
            <a:srgbClr val="00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2360" name="Rectangle 136"/>
          <p:cNvSpPr>
            <a:spLocks noChangeArrowheads="1"/>
          </p:cNvSpPr>
          <p:nvPr/>
        </p:nvSpPr>
        <p:spPr bwMode="auto">
          <a:xfrm>
            <a:off x="4873625" y="3235325"/>
            <a:ext cx="360363" cy="358775"/>
          </a:xfrm>
          <a:prstGeom prst="rect">
            <a:avLst/>
          </a:prstGeom>
          <a:solidFill>
            <a:srgbClr val="00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2361" name="Rectangle 137"/>
          <p:cNvSpPr>
            <a:spLocks noChangeArrowheads="1"/>
          </p:cNvSpPr>
          <p:nvPr/>
        </p:nvSpPr>
        <p:spPr bwMode="auto">
          <a:xfrm>
            <a:off x="5233988" y="3235325"/>
            <a:ext cx="360362" cy="358775"/>
          </a:xfrm>
          <a:prstGeom prst="rect">
            <a:avLst/>
          </a:prstGeom>
          <a:solidFill>
            <a:srgbClr val="00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2362" name="Rectangle 138"/>
          <p:cNvSpPr>
            <a:spLocks noChangeArrowheads="1"/>
          </p:cNvSpPr>
          <p:nvPr/>
        </p:nvSpPr>
        <p:spPr bwMode="auto">
          <a:xfrm>
            <a:off x="5594350" y="3236913"/>
            <a:ext cx="360363" cy="358775"/>
          </a:xfrm>
          <a:prstGeom prst="rect">
            <a:avLst/>
          </a:prstGeom>
          <a:solidFill>
            <a:srgbClr val="00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2363" name="Rectangle 139"/>
          <p:cNvSpPr>
            <a:spLocks noChangeArrowheads="1"/>
          </p:cNvSpPr>
          <p:nvPr/>
        </p:nvSpPr>
        <p:spPr bwMode="auto">
          <a:xfrm>
            <a:off x="5953125" y="3235325"/>
            <a:ext cx="360363" cy="358775"/>
          </a:xfrm>
          <a:prstGeom prst="rect">
            <a:avLst/>
          </a:prstGeom>
          <a:solidFill>
            <a:srgbClr val="00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2377" name="Rectangle 153"/>
          <p:cNvSpPr>
            <a:spLocks noChangeArrowheads="1"/>
          </p:cNvSpPr>
          <p:nvPr/>
        </p:nvSpPr>
        <p:spPr bwMode="auto">
          <a:xfrm>
            <a:off x="4878388" y="3590925"/>
            <a:ext cx="360362" cy="358775"/>
          </a:xfrm>
          <a:prstGeom prst="rect">
            <a:avLst/>
          </a:prstGeom>
          <a:solidFill>
            <a:srgbClr val="00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2378" name="Rectangle 154"/>
          <p:cNvSpPr>
            <a:spLocks noChangeArrowheads="1"/>
          </p:cNvSpPr>
          <p:nvPr/>
        </p:nvSpPr>
        <p:spPr bwMode="auto">
          <a:xfrm>
            <a:off x="5238750" y="3590925"/>
            <a:ext cx="360363" cy="358775"/>
          </a:xfrm>
          <a:prstGeom prst="rect">
            <a:avLst/>
          </a:prstGeom>
          <a:solidFill>
            <a:srgbClr val="00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2379" name="Rectangle 155"/>
          <p:cNvSpPr>
            <a:spLocks noChangeArrowheads="1"/>
          </p:cNvSpPr>
          <p:nvPr/>
        </p:nvSpPr>
        <p:spPr bwMode="auto">
          <a:xfrm>
            <a:off x="5599113" y="3592513"/>
            <a:ext cx="360362" cy="358775"/>
          </a:xfrm>
          <a:prstGeom prst="rect">
            <a:avLst/>
          </a:prstGeom>
          <a:solidFill>
            <a:srgbClr val="00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2380" name="Rectangle 156"/>
          <p:cNvSpPr>
            <a:spLocks noChangeArrowheads="1"/>
          </p:cNvSpPr>
          <p:nvPr/>
        </p:nvSpPr>
        <p:spPr bwMode="auto">
          <a:xfrm>
            <a:off x="5953125" y="3590925"/>
            <a:ext cx="360363" cy="358775"/>
          </a:xfrm>
          <a:prstGeom prst="rect">
            <a:avLst/>
          </a:prstGeom>
          <a:solidFill>
            <a:srgbClr val="00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2433" name="Text Box 209"/>
          <p:cNvSpPr txBox="1">
            <a:spLocks noChangeArrowheads="1"/>
          </p:cNvSpPr>
          <p:nvPr/>
        </p:nvSpPr>
        <p:spPr bwMode="auto">
          <a:xfrm>
            <a:off x="511175" y="4827588"/>
            <a:ext cx="35242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>
                <a:solidFill>
                  <a:schemeClr val="accent2"/>
                </a:solidFill>
                <a:latin typeface="Comic Sans MS" pitchFamily="66" charset="0"/>
              </a:rPr>
              <a:t>Area = </a:t>
            </a:r>
            <a:endParaRPr lang="en-US" sz="4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52434" name="Text Box 210"/>
          <p:cNvSpPr txBox="1">
            <a:spLocks noChangeArrowheads="1"/>
          </p:cNvSpPr>
          <p:nvPr/>
        </p:nvSpPr>
        <p:spPr bwMode="auto">
          <a:xfrm>
            <a:off x="511175" y="5688013"/>
            <a:ext cx="352425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rgbClr val="F90505"/>
                </a:solidFill>
                <a:latin typeface="Comic Sans MS" pitchFamily="66" charset="0"/>
              </a:rPr>
              <a:t>60 cm</a:t>
            </a:r>
            <a:r>
              <a:rPr lang="en-US" sz="5000" b="1">
                <a:solidFill>
                  <a:srgbClr val="F90505"/>
                </a:solidFill>
                <a:latin typeface="Comic Sans MS" pitchFamily="66" charset="0"/>
              </a:rPr>
              <a:t>²</a:t>
            </a:r>
          </a:p>
        </p:txBody>
      </p:sp>
      <p:sp>
        <p:nvSpPr>
          <p:cNvPr id="52436" name="Text Box 212"/>
          <p:cNvSpPr txBox="1">
            <a:spLocks noChangeArrowheads="1"/>
          </p:cNvSpPr>
          <p:nvPr/>
        </p:nvSpPr>
        <p:spPr bwMode="auto">
          <a:xfrm>
            <a:off x="5059363" y="4827588"/>
            <a:ext cx="35242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>
                <a:solidFill>
                  <a:schemeClr val="accent2"/>
                </a:solidFill>
                <a:latin typeface="Comic Sans MS" pitchFamily="66" charset="0"/>
              </a:rPr>
              <a:t>Perimeter = </a:t>
            </a:r>
            <a:endParaRPr lang="en-US" sz="4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52437" name="Text Box 213"/>
          <p:cNvSpPr txBox="1">
            <a:spLocks noChangeArrowheads="1"/>
          </p:cNvSpPr>
          <p:nvPr/>
        </p:nvSpPr>
        <p:spPr bwMode="auto">
          <a:xfrm>
            <a:off x="5059363" y="5688013"/>
            <a:ext cx="352425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rgbClr val="F90505"/>
                </a:solidFill>
                <a:latin typeface="Comic Sans MS" pitchFamily="66" charset="0"/>
              </a:rPr>
              <a:t>38 cm</a:t>
            </a:r>
            <a:endParaRPr lang="en-US" sz="5000" b="1">
              <a:solidFill>
                <a:srgbClr val="F90505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2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2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24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24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434" grpId="0"/>
      <p:bldP spid="5243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488" name="AutoShape 216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chemeClr val="bg1"/>
              </a:gs>
              <a:gs pos="100000">
                <a:srgbClr val="66CCFF"/>
              </a:gs>
            </a:gsLst>
            <a:path path="shape">
              <a:fillToRect l="50000" t="50000" r="50000" b="50000"/>
            </a:path>
          </a:gradFill>
          <a:ln w="38100">
            <a:solidFill>
              <a:srgbClr val="99FF33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4489" name="Rectangle 217"/>
          <p:cNvSpPr>
            <a:spLocks noChangeArrowheads="1"/>
          </p:cNvSpPr>
          <p:nvPr/>
        </p:nvSpPr>
        <p:spPr bwMode="auto">
          <a:xfrm>
            <a:off x="7446963" y="228600"/>
            <a:ext cx="1438275" cy="915988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FFFF99"/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4490" name="Rectangle 218"/>
          <p:cNvSpPr>
            <a:spLocks noChangeArrowheads="1"/>
          </p:cNvSpPr>
          <p:nvPr/>
        </p:nvSpPr>
        <p:spPr bwMode="auto">
          <a:xfrm>
            <a:off x="7748588" y="327025"/>
            <a:ext cx="360362" cy="35877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4491" name="AutoShape 219"/>
          <p:cNvSpPr>
            <a:spLocks noChangeArrowheads="1"/>
          </p:cNvSpPr>
          <p:nvPr/>
        </p:nvSpPr>
        <p:spPr bwMode="auto">
          <a:xfrm>
            <a:off x="209550" y="4743450"/>
            <a:ext cx="4127500" cy="19558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bg1"/>
              </a:gs>
              <a:gs pos="100000">
                <a:srgbClr val="CC99FF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4492" name="AutoShape 220"/>
          <p:cNvSpPr>
            <a:spLocks noChangeArrowheads="1"/>
          </p:cNvSpPr>
          <p:nvPr/>
        </p:nvSpPr>
        <p:spPr bwMode="auto">
          <a:xfrm>
            <a:off x="4757738" y="4743450"/>
            <a:ext cx="4127500" cy="19558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bg1"/>
              </a:gs>
              <a:gs pos="100000">
                <a:srgbClr val="CC99FF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4493" name="Text Box 221"/>
          <p:cNvSpPr txBox="1">
            <a:spLocks noChangeArrowheads="1"/>
          </p:cNvSpPr>
          <p:nvPr/>
        </p:nvSpPr>
        <p:spPr bwMode="auto">
          <a:xfrm>
            <a:off x="7607300" y="806450"/>
            <a:ext cx="6445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800" b="1">
                <a:solidFill>
                  <a:schemeClr val="accent2"/>
                </a:solidFill>
                <a:latin typeface="Comic Sans MS" pitchFamily="66" charset="0"/>
              </a:rPr>
              <a:t>1cm</a:t>
            </a:r>
            <a:endParaRPr lang="en-US" sz="18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54494" name="Text Box 222"/>
          <p:cNvSpPr txBox="1">
            <a:spLocks noChangeArrowheads="1"/>
          </p:cNvSpPr>
          <p:nvPr/>
        </p:nvSpPr>
        <p:spPr bwMode="auto">
          <a:xfrm>
            <a:off x="8128000" y="327025"/>
            <a:ext cx="6445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800" b="1">
                <a:solidFill>
                  <a:schemeClr val="accent2"/>
                </a:solidFill>
                <a:latin typeface="Comic Sans MS" pitchFamily="66" charset="0"/>
              </a:rPr>
              <a:t>1cm</a:t>
            </a:r>
            <a:endParaRPr lang="en-US" sz="18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54324" name="Rectangle 52"/>
          <p:cNvSpPr>
            <a:spLocks noChangeArrowheads="1"/>
          </p:cNvSpPr>
          <p:nvPr/>
        </p:nvSpPr>
        <p:spPr bwMode="auto">
          <a:xfrm>
            <a:off x="5443538" y="609600"/>
            <a:ext cx="360362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4325" name="Rectangle 53"/>
          <p:cNvSpPr>
            <a:spLocks noChangeArrowheads="1"/>
          </p:cNvSpPr>
          <p:nvPr/>
        </p:nvSpPr>
        <p:spPr bwMode="auto">
          <a:xfrm>
            <a:off x="5803900" y="611188"/>
            <a:ext cx="360363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4326" name="Rectangle 54"/>
          <p:cNvSpPr>
            <a:spLocks noChangeArrowheads="1"/>
          </p:cNvSpPr>
          <p:nvPr/>
        </p:nvSpPr>
        <p:spPr bwMode="auto">
          <a:xfrm>
            <a:off x="6164263" y="609600"/>
            <a:ext cx="360362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4341" name="Rectangle 69"/>
          <p:cNvSpPr>
            <a:spLocks noChangeArrowheads="1"/>
          </p:cNvSpPr>
          <p:nvPr/>
        </p:nvSpPr>
        <p:spPr bwMode="auto">
          <a:xfrm>
            <a:off x="5446713" y="971550"/>
            <a:ext cx="360362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4342" name="Rectangle 70"/>
          <p:cNvSpPr>
            <a:spLocks noChangeArrowheads="1"/>
          </p:cNvSpPr>
          <p:nvPr/>
        </p:nvSpPr>
        <p:spPr bwMode="auto">
          <a:xfrm>
            <a:off x="5807075" y="973138"/>
            <a:ext cx="360363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4343" name="Rectangle 71"/>
          <p:cNvSpPr>
            <a:spLocks noChangeArrowheads="1"/>
          </p:cNvSpPr>
          <p:nvPr/>
        </p:nvSpPr>
        <p:spPr bwMode="auto">
          <a:xfrm>
            <a:off x="6167438" y="971550"/>
            <a:ext cx="360362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4358" name="Rectangle 86"/>
          <p:cNvSpPr>
            <a:spLocks noChangeArrowheads="1"/>
          </p:cNvSpPr>
          <p:nvPr/>
        </p:nvSpPr>
        <p:spPr bwMode="auto">
          <a:xfrm>
            <a:off x="5441950" y="1325563"/>
            <a:ext cx="360363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4359" name="Rectangle 87"/>
          <p:cNvSpPr>
            <a:spLocks noChangeArrowheads="1"/>
          </p:cNvSpPr>
          <p:nvPr/>
        </p:nvSpPr>
        <p:spPr bwMode="auto">
          <a:xfrm>
            <a:off x="5802313" y="1327150"/>
            <a:ext cx="360362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4360" name="Rectangle 88"/>
          <p:cNvSpPr>
            <a:spLocks noChangeArrowheads="1"/>
          </p:cNvSpPr>
          <p:nvPr/>
        </p:nvSpPr>
        <p:spPr bwMode="auto">
          <a:xfrm>
            <a:off x="6162675" y="1325563"/>
            <a:ext cx="360363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4375" name="Rectangle 103"/>
          <p:cNvSpPr>
            <a:spLocks noChangeArrowheads="1"/>
          </p:cNvSpPr>
          <p:nvPr/>
        </p:nvSpPr>
        <p:spPr bwMode="auto">
          <a:xfrm>
            <a:off x="5441950" y="1682750"/>
            <a:ext cx="360363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4376" name="Rectangle 104"/>
          <p:cNvSpPr>
            <a:spLocks noChangeArrowheads="1"/>
          </p:cNvSpPr>
          <p:nvPr/>
        </p:nvSpPr>
        <p:spPr bwMode="auto">
          <a:xfrm>
            <a:off x="5802313" y="1684338"/>
            <a:ext cx="360362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4377" name="Rectangle 105"/>
          <p:cNvSpPr>
            <a:spLocks noChangeArrowheads="1"/>
          </p:cNvSpPr>
          <p:nvPr/>
        </p:nvSpPr>
        <p:spPr bwMode="auto">
          <a:xfrm>
            <a:off x="6162675" y="1682750"/>
            <a:ext cx="360363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4392" name="Rectangle 120"/>
          <p:cNvSpPr>
            <a:spLocks noChangeArrowheads="1"/>
          </p:cNvSpPr>
          <p:nvPr/>
        </p:nvSpPr>
        <p:spPr bwMode="auto">
          <a:xfrm>
            <a:off x="5440363" y="2046288"/>
            <a:ext cx="360362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4393" name="Rectangle 121"/>
          <p:cNvSpPr>
            <a:spLocks noChangeArrowheads="1"/>
          </p:cNvSpPr>
          <p:nvPr/>
        </p:nvSpPr>
        <p:spPr bwMode="auto">
          <a:xfrm>
            <a:off x="5800725" y="2047875"/>
            <a:ext cx="360363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4394" name="Rectangle 122"/>
          <p:cNvSpPr>
            <a:spLocks noChangeArrowheads="1"/>
          </p:cNvSpPr>
          <p:nvPr/>
        </p:nvSpPr>
        <p:spPr bwMode="auto">
          <a:xfrm>
            <a:off x="6161088" y="2046288"/>
            <a:ext cx="360362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4409" name="Rectangle 137"/>
          <p:cNvSpPr>
            <a:spLocks noChangeArrowheads="1"/>
          </p:cNvSpPr>
          <p:nvPr/>
        </p:nvSpPr>
        <p:spPr bwMode="auto">
          <a:xfrm>
            <a:off x="5443538" y="2408238"/>
            <a:ext cx="360362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4410" name="Rectangle 138"/>
          <p:cNvSpPr>
            <a:spLocks noChangeArrowheads="1"/>
          </p:cNvSpPr>
          <p:nvPr/>
        </p:nvSpPr>
        <p:spPr bwMode="auto">
          <a:xfrm>
            <a:off x="5803900" y="2409825"/>
            <a:ext cx="360363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4411" name="Rectangle 139"/>
          <p:cNvSpPr>
            <a:spLocks noChangeArrowheads="1"/>
          </p:cNvSpPr>
          <p:nvPr/>
        </p:nvSpPr>
        <p:spPr bwMode="auto">
          <a:xfrm>
            <a:off x="6164263" y="2408238"/>
            <a:ext cx="360362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4426" name="Rectangle 154"/>
          <p:cNvSpPr>
            <a:spLocks noChangeArrowheads="1"/>
          </p:cNvSpPr>
          <p:nvPr/>
        </p:nvSpPr>
        <p:spPr bwMode="auto">
          <a:xfrm>
            <a:off x="5448300" y="2763838"/>
            <a:ext cx="360363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4427" name="Rectangle 155"/>
          <p:cNvSpPr>
            <a:spLocks noChangeArrowheads="1"/>
          </p:cNvSpPr>
          <p:nvPr/>
        </p:nvSpPr>
        <p:spPr bwMode="auto">
          <a:xfrm>
            <a:off x="5808663" y="2765425"/>
            <a:ext cx="360362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4428" name="Rectangle 156"/>
          <p:cNvSpPr>
            <a:spLocks noChangeArrowheads="1"/>
          </p:cNvSpPr>
          <p:nvPr/>
        </p:nvSpPr>
        <p:spPr bwMode="auto">
          <a:xfrm>
            <a:off x="6169025" y="2763838"/>
            <a:ext cx="360363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4443" name="Rectangle 171"/>
          <p:cNvSpPr>
            <a:spLocks noChangeArrowheads="1"/>
          </p:cNvSpPr>
          <p:nvPr/>
        </p:nvSpPr>
        <p:spPr bwMode="auto">
          <a:xfrm>
            <a:off x="5448300" y="3121025"/>
            <a:ext cx="360363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4444" name="Rectangle 172"/>
          <p:cNvSpPr>
            <a:spLocks noChangeArrowheads="1"/>
          </p:cNvSpPr>
          <p:nvPr/>
        </p:nvSpPr>
        <p:spPr bwMode="auto">
          <a:xfrm>
            <a:off x="5808663" y="3122613"/>
            <a:ext cx="360362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4445" name="Rectangle 173"/>
          <p:cNvSpPr>
            <a:spLocks noChangeArrowheads="1"/>
          </p:cNvSpPr>
          <p:nvPr/>
        </p:nvSpPr>
        <p:spPr bwMode="auto">
          <a:xfrm>
            <a:off x="6169025" y="3121025"/>
            <a:ext cx="360363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4449" name="Rectangle 177"/>
          <p:cNvSpPr>
            <a:spLocks noChangeArrowheads="1"/>
          </p:cNvSpPr>
          <p:nvPr/>
        </p:nvSpPr>
        <p:spPr bwMode="auto">
          <a:xfrm>
            <a:off x="1485900" y="3487738"/>
            <a:ext cx="360363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4450" name="Rectangle 178"/>
          <p:cNvSpPr>
            <a:spLocks noChangeArrowheads="1"/>
          </p:cNvSpPr>
          <p:nvPr/>
        </p:nvSpPr>
        <p:spPr bwMode="auto">
          <a:xfrm>
            <a:off x="1844675" y="3486150"/>
            <a:ext cx="360363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4451" name="Rectangle 179"/>
          <p:cNvSpPr>
            <a:spLocks noChangeArrowheads="1"/>
          </p:cNvSpPr>
          <p:nvPr/>
        </p:nvSpPr>
        <p:spPr bwMode="auto">
          <a:xfrm>
            <a:off x="2205038" y="3486150"/>
            <a:ext cx="360362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4452" name="Rectangle 180"/>
          <p:cNvSpPr>
            <a:spLocks noChangeArrowheads="1"/>
          </p:cNvSpPr>
          <p:nvPr/>
        </p:nvSpPr>
        <p:spPr bwMode="auto">
          <a:xfrm>
            <a:off x="2565400" y="3486150"/>
            <a:ext cx="360363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4453" name="Rectangle 181"/>
          <p:cNvSpPr>
            <a:spLocks noChangeArrowheads="1"/>
          </p:cNvSpPr>
          <p:nvPr/>
        </p:nvSpPr>
        <p:spPr bwMode="auto">
          <a:xfrm>
            <a:off x="2925763" y="3484563"/>
            <a:ext cx="360362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4454" name="Rectangle 182"/>
          <p:cNvSpPr>
            <a:spLocks noChangeArrowheads="1"/>
          </p:cNvSpPr>
          <p:nvPr/>
        </p:nvSpPr>
        <p:spPr bwMode="auto">
          <a:xfrm>
            <a:off x="3286125" y="3486150"/>
            <a:ext cx="360363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4455" name="Rectangle 183"/>
          <p:cNvSpPr>
            <a:spLocks noChangeArrowheads="1"/>
          </p:cNvSpPr>
          <p:nvPr/>
        </p:nvSpPr>
        <p:spPr bwMode="auto">
          <a:xfrm>
            <a:off x="3646488" y="3484563"/>
            <a:ext cx="360362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4456" name="Rectangle 184"/>
          <p:cNvSpPr>
            <a:spLocks noChangeArrowheads="1"/>
          </p:cNvSpPr>
          <p:nvPr/>
        </p:nvSpPr>
        <p:spPr bwMode="auto">
          <a:xfrm>
            <a:off x="4006850" y="3486150"/>
            <a:ext cx="360363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4457" name="Rectangle 185"/>
          <p:cNvSpPr>
            <a:spLocks noChangeArrowheads="1"/>
          </p:cNvSpPr>
          <p:nvPr/>
        </p:nvSpPr>
        <p:spPr bwMode="auto">
          <a:xfrm>
            <a:off x="4365625" y="3484563"/>
            <a:ext cx="360363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4458" name="Rectangle 186"/>
          <p:cNvSpPr>
            <a:spLocks noChangeArrowheads="1"/>
          </p:cNvSpPr>
          <p:nvPr/>
        </p:nvSpPr>
        <p:spPr bwMode="auto">
          <a:xfrm>
            <a:off x="4725988" y="3484563"/>
            <a:ext cx="360362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4459" name="Rectangle 187"/>
          <p:cNvSpPr>
            <a:spLocks noChangeArrowheads="1"/>
          </p:cNvSpPr>
          <p:nvPr/>
        </p:nvSpPr>
        <p:spPr bwMode="auto">
          <a:xfrm>
            <a:off x="5086350" y="3484563"/>
            <a:ext cx="360363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4460" name="Rectangle 188"/>
          <p:cNvSpPr>
            <a:spLocks noChangeArrowheads="1"/>
          </p:cNvSpPr>
          <p:nvPr/>
        </p:nvSpPr>
        <p:spPr bwMode="auto">
          <a:xfrm>
            <a:off x="5446713" y="3484563"/>
            <a:ext cx="360362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4461" name="Rectangle 189"/>
          <p:cNvSpPr>
            <a:spLocks noChangeArrowheads="1"/>
          </p:cNvSpPr>
          <p:nvPr/>
        </p:nvSpPr>
        <p:spPr bwMode="auto">
          <a:xfrm>
            <a:off x="5807075" y="3486150"/>
            <a:ext cx="360363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4462" name="Rectangle 190"/>
          <p:cNvSpPr>
            <a:spLocks noChangeArrowheads="1"/>
          </p:cNvSpPr>
          <p:nvPr/>
        </p:nvSpPr>
        <p:spPr bwMode="auto">
          <a:xfrm>
            <a:off x="6167438" y="3484563"/>
            <a:ext cx="360362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4466" name="Rectangle 194"/>
          <p:cNvSpPr>
            <a:spLocks noChangeArrowheads="1"/>
          </p:cNvSpPr>
          <p:nvPr/>
        </p:nvSpPr>
        <p:spPr bwMode="auto">
          <a:xfrm>
            <a:off x="1489075" y="3849688"/>
            <a:ext cx="360363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4467" name="Rectangle 195"/>
          <p:cNvSpPr>
            <a:spLocks noChangeArrowheads="1"/>
          </p:cNvSpPr>
          <p:nvPr/>
        </p:nvSpPr>
        <p:spPr bwMode="auto">
          <a:xfrm>
            <a:off x="1847850" y="3848100"/>
            <a:ext cx="360363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4468" name="Rectangle 196"/>
          <p:cNvSpPr>
            <a:spLocks noChangeArrowheads="1"/>
          </p:cNvSpPr>
          <p:nvPr/>
        </p:nvSpPr>
        <p:spPr bwMode="auto">
          <a:xfrm>
            <a:off x="2208213" y="3848100"/>
            <a:ext cx="360362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4469" name="Rectangle 197"/>
          <p:cNvSpPr>
            <a:spLocks noChangeArrowheads="1"/>
          </p:cNvSpPr>
          <p:nvPr/>
        </p:nvSpPr>
        <p:spPr bwMode="auto">
          <a:xfrm>
            <a:off x="2568575" y="3848100"/>
            <a:ext cx="360363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4470" name="Rectangle 198"/>
          <p:cNvSpPr>
            <a:spLocks noChangeArrowheads="1"/>
          </p:cNvSpPr>
          <p:nvPr/>
        </p:nvSpPr>
        <p:spPr bwMode="auto">
          <a:xfrm>
            <a:off x="2928938" y="3846513"/>
            <a:ext cx="360362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4471" name="Rectangle 199"/>
          <p:cNvSpPr>
            <a:spLocks noChangeArrowheads="1"/>
          </p:cNvSpPr>
          <p:nvPr/>
        </p:nvSpPr>
        <p:spPr bwMode="auto">
          <a:xfrm>
            <a:off x="3289300" y="3848100"/>
            <a:ext cx="360363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4472" name="Rectangle 200"/>
          <p:cNvSpPr>
            <a:spLocks noChangeArrowheads="1"/>
          </p:cNvSpPr>
          <p:nvPr/>
        </p:nvSpPr>
        <p:spPr bwMode="auto">
          <a:xfrm>
            <a:off x="3649663" y="3846513"/>
            <a:ext cx="360362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4473" name="Rectangle 201"/>
          <p:cNvSpPr>
            <a:spLocks noChangeArrowheads="1"/>
          </p:cNvSpPr>
          <p:nvPr/>
        </p:nvSpPr>
        <p:spPr bwMode="auto">
          <a:xfrm>
            <a:off x="4010025" y="3848100"/>
            <a:ext cx="360363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4474" name="Rectangle 202"/>
          <p:cNvSpPr>
            <a:spLocks noChangeArrowheads="1"/>
          </p:cNvSpPr>
          <p:nvPr/>
        </p:nvSpPr>
        <p:spPr bwMode="auto">
          <a:xfrm>
            <a:off x="4368800" y="3846513"/>
            <a:ext cx="360363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4475" name="Rectangle 203"/>
          <p:cNvSpPr>
            <a:spLocks noChangeArrowheads="1"/>
          </p:cNvSpPr>
          <p:nvPr/>
        </p:nvSpPr>
        <p:spPr bwMode="auto">
          <a:xfrm>
            <a:off x="4729163" y="3846513"/>
            <a:ext cx="360362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4476" name="Rectangle 204"/>
          <p:cNvSpPr>
            <a:spLocks noChangeArrowheads="1"/>
          </p:cNvSpPr>
          <p:nvPr/>
        </p:nvSpPr>
        <p:spPr bwMode="auto">
          <a:xfrm>
            <a:off x="5089525" y="3846513"/>
            <a:ext cx="360363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4477" name="Rectangle 205"/>
          <p:cNvSpPr>
            <a:spLocks noChangeArrowheads="1"/>
          </p:cNvSpPr>
          <p:nvPr/>
        </p:nvSpPr>
        <p:spPr bwMode="auto">
          <a:xfrm>
            <a:off x="5449888" y="3846513"/>
            <a:ext cx="360362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4478" name="Rectangle 206"/>
          <p:cNvSpPr>
            <a:spLocks noChangeArrowheads="1"/>
          </p:cNvSpPr>
          <p:nvPr/>
        </p:nvSpPr>
        <p:spPr bwMode="auto">
          <a:xfrm>
            <a:off x="5810250" y="3848100"/>
            <a:ext cx="360363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4479" name="Rectangle 207"/>
          <p:cNvSpPr>
            <a:spLocks noChangeArrowheads="1"/>
          </p:cNvSpPr>
          <p:nvPr/>
        </p:nvSpPr>
        <p:spPr bwMode="auto">
          <a:xfrm>
            <a:off x="6170613" y="3846513"/>
            <a:ext cx="360362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4481" name="Text Box 209"/>
          <p:cNvSpPr txBox="1">
            <a:spLocks noChangeArrowheads="1"/>
          </p:cNvSpPr>
          <p:nvPr/>
        </p:nvSpPr>
        <p:spPr bwMode="auto">
          <a:xfrm>
            <a:off x="511175" y="4827588"/>
            <a:ext cx="35242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>
                <a:solidFill>
                  <a:schemeClr val="accent2"/>
                </a:solidFill>
                <a:latin typeface="Comic Sans MS" pitchFamily="66" charset="0"/>
              </a:rPr>
              <a:t>Area = </a:t>
            </a:r>
            <a:endParaRPr lang="en-US" sz="4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54482" name="Text Box 210"/>
          <p:cNvSpPr txBox="1">
            <a:spLocks noChangeArrowheads="1"/>
          </p:cNvSpPr>
          <p:nvPr/>
        </p:nvSpPr>
        <p:spPr bwMode="auto">
          <a:xfrm>
            <a:off x="511175" y="5688013"/>
            <a:ext cx="352425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rgbClr val="F90505"/>
                </a:solidFill>
                <a:latin typeface="Comic Sans MS" pitchFamily="66" charset="0"/>
              </a:rPr>
              <a:t>52 cm</a:t>
            </a:r>
            <a:r>
              <a:rPr lang="en-US" sz="5000" b="1">
                <a:solidFill>
                  <a:srgbClr val="F90505"/>
                </a:solidFill>
                <a:latin typeface="Comic Sans MS" pitchFamily="66" charset="0"/>
              </a:rPr>
              <a:t>²</a:t>
            </a:r>
          </a:p>
        </p:txBody>
      </p:sp>
      <p:sp>
        <p:nvSpPr>
          <p:cNvPr id="54484" name="Text Box 212"/>
          <p:cNvSpPr txBox="1">
            <a:spLocks noChangeArrowheads="1"/>
          </p:cNvSpPr>
          <p:nvPr/>
        </p:nvSpPr>
        <p:spPr bwMode="auto">
          <a:xfrm>
            <a:off x="5059363" y="4827588"/>
            <a:ext cx="35242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>
                <a:solidFill>
                  <a:schemeClr val="accent2"/>
                </a:solidFill>
                <a:latin typeface="Comic Sans MS" pitchFamily="66" charset="0"/>
              </a:rPr>
              <a:t>Perimeter = </a:t>
            </a:r>
            <a:endParaRPr lang="en-US" sz="4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54485" name="Text Box 213"/>
          <p:cNvSpPr txBox="1">
            <a:spLocks noChangeArrowheads="1"/>
          </p:cNvSpPr>
          <p:nvPr/>
        </p:nvSpPr>
        <p:spPr bwMode="auto">
          <a:xfrm>
            <a:off x="5059363" y="5688013"/>
            <a:ext cx="352425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rgbClr val="F90505"/>
                </a:solidFill>
                <a:latin typeface="Comic Sans MS" pitchFamily="66" charset="0"/>
              </a:rPr>
              <a:t>48 cm</a:t>
            </a:r>
            <a:endParaRPr lang="en-US" sz="5000" b="1">
              <a:solidFill>
                <a:srgbClr val="F90505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4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4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44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44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482" grpId="0"/>
      <p:bldP spid="5448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464" name="AutoShape 216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chemeClr val="bg1"/>
              </a:gs>
              <a:gs pos="100000">
                <a:srgbClr val="66CCFF"/>
              </a:gs>
            </a:gsLst>
            <a:path path="shape">
              <a:fillToRect l="50000" t="50000" r="50000" b="50000"/>
            </a:path>
          </a:gradFill>
          <a:ln w="38100">
            <a:solidFill>
              <a:srgbClr val="99FF33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3465" name="Rectangle 217"/>
          <p:cNvSpPr>
            <a:spLocks noChangeArrowheads="1"/>
          </p:cNvSpPr>
          <p:nvPr/>
        </p:nvSpPr>
        <p:spPr bwMode="auto">
          <a:xfrm>
            <a:off x="7446963" y="228600"/>
            <a:ext cx="1438275" cy="915988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FFFF99"/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3466" name="Rectangle 218"/>
          <p:cNvSpPr>
            <a:spLocks noChangeArrowheads="1"/>
          </p:cNvSpPr>
          <p:nvPr/>
        </p:nvSpPr>
        <p:spPr bwMode="auto">
          <a:xfrm>
            <a:off x="7748588" y="327025"/>
            <a:ext cx="360362" cy="35877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3467" name="AutoShape 219"/>
          <p:cNvSpPr>
            <a:spLocks noChangeArrowheads="1"/>
          </p:cNvSpPr>
          <p:nvPr/>
        </p:nvSpPr>
        <p:spPr bwMode="auto">
          <a:xfrm>
            <a:off x="209550" y="4743450"/>
            <a:ext cx="4127500" cy="19558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bg1"/>
              </a:gs>
              <a:gs pos="100000">
                <a:srgbClr val="CC99FF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3468" name="AutoShape 220"/>
          <p:cNvSpPr>
            <a:spLocks noChangeArrowheads="1"/>
          </p:cNvSpPr>
          <p:nvPr/>
        </p:nvSpPr>
        <p:spPr bwMode="auto">
          <a:xfrm>
            <a:off x="4757738" y="4743450"/>
            <a:ext cx="4127500" cy="19558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bg1"/>
              </a:gs>
              <a:gs pos="100000">
                <a:srgbClr val="CC99FF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3469" name="Text Box 221"/>
          <p:cNvSpPr txBox="1">
            <a:spLocks noChangeArrowheads="1"/>
          </p:cNvSpPr>
          <p:nvPr/>
        </p:nvSpPr>
        <p:spPr bwMode="auto">
          <a:xfrm>
            <a:off x="7607300" y="806450"/>
            <a:ext cx="6445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800" b="1">
                <a:solidFill>
                  <a:schemeClr val="accent2"/>
                </a:solidFill>
                <a:latin typeface="Comic Sans MS" pitchFamily="66" charset="0"/>
              </a:rPr>
              <a:t>1cm</a:t>
            </a:r>
            <a:endParaRPr lang="en-US" sz="18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53470" name="Text Box 222"/>
          <p:cNvSpPr txBox="1">
            <a:spLocks noChangeArrowheads="1"/>
          </p:cNvSpPr>
          <p:nvPr/>
        </p:nvSpPr>
        <p:spPr bwMode="auto">
          <a:xfrm>
            <a:off x="8128000" y="327025"/>
            <a:ext cx="6445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800" b="1">
                <a:solidFill>
                  <a:schemeClr val="accent2"/>
                </a:solidFill>
                <a:latin typeface="Comic Sans MS" pitchFamily="66" charset="0"/>
              </a:rPr>
              <a:t>1cm</a:t>
            </a:r>
            <a:endParaRPr lang="en-US" sz="18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53269" name="Rectangle 21"/>
          <p:cNvSpPr>
            <a:spLocks noChangeArrowheads="1"/>
          </p:cNvSpPr>
          <p:nvPr/>
        </p:nvSpPr>
        <p:spPr bwMode="auto">
          <a:xfrm>
            <a:off x="2052638" y="1728788"/>
            <a:ext cx="360362" cy="358775"/>
          </a:xfrm>
          <a:prstGeom prst="rect">
            <a:avLst/>
          </a:prstGeom>
          <a:solidFill>
            <a:srgbClr val="66CC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3270" name="Rectangle 22"/>
          <p:cNvSpPr>
            <a:spLocks noChangeArrowheads="1"/>
          </p:cNvSpPr>
          <p:nvPr/>
        </p:nvSpPr>
        <p:spPr bwMode="auto">
          <a:xfrm>
            <a:off x="2413000" y="1730375"/>
            <a:ext cx="360363" cy="358775"/>
          </a:xfrm>
          <a:prstGeom prst="rect">
            <a:avLst/>
          </a:prstGeom>
          <a:solidFill>
            <a:srgbClr val="66CC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3271" name="Rectangle 23"/>
          <p:cNvSpPr>
            <a:spLocks noChangeArrowheads="1"/>
          </p:cNvSpPr>
          <p:nvPr/>
        </p:nvSpPr>
        <p:spPr bwMode="auto">
          <a:xfrm>
            <a:off x="2773363" y="1728788"/>
            <a:ext cx="360362" cy="358775"/>
          </a:xfrm>
          <a:prstGeom prst="rect">
            <a:avLst/>
          </a:prstGeom>
          <a:solidFill>
            <a:srgbClr val="66CC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3272" name="Rectangle 24"/>
          <p:cNvSpPr>
            <a:spLocks noChangeArrowheads="1"/>
          </p:cNvSpPr>
          <p:nvPr/>
        </p:nvSpPr>
        <p:spPr bwMode="auto">
          <a:xfrm>
            <a:off x="3133725" y="1730375"/>
            <a:ext cx="360363" cy="358775"/>
          </a:xfrm>
          <a:prstGeom prst="rect">
            <a:avLst/>
          </a:prstGeom>
          <a:solidFill>
            <a:srgbClr val="66CC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3273" name="Rectangle 25"/>
          <p:cNvSpPr>
            <a:spLocks noChangeArrowheads="1"/>
          </p:cNvSpPr>
          <p:nvPr/>
        </p:nvSpPr>
        <p:spPr bwMode="auto">
          <a:xfrm>
            <a:off x="3492500" y="1728788"/>
            <a:ext cx="360363" cy="358775"/>
          </a:xfrm>
          <a:prstGeom prst="rect">
            <a:avLst/>
          </a:prstGeom>
          <a:solidFill>
            <a:srgbClr val="66CC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3274" name="Rectangle 26"/>
          <p:cNvSpPr>
            <a:spLocks noChangeArrowheads="1"/>
          </p:cNvSpPr>
          <p:nvPr/>
        </p:nvSpPr>
        <p:spPr bwMode="auto">
          <a:xfrm>
            <a:off x="3852863" y="1728788"/>
            <a:ext cx="360362" cy="358775"/>
          </a:xfrm>
          <a:prstGeom prst="rect">
            <a:avLst/>
          </a:prstGeom>
          <a:solidFill>
            <a:srgbClr val="66CC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3275" name="Rectangle 27"/>
          <p:cNvSpPr>
            <a:spLocks noChangeArrowheads="1"/>
          </p:cNvSpPr>
          <p:nvPr/>
        </p:nvSpPr>
        <p:spPr bwMode="auto">
          <a:xfrm>
            <a:off x="4213225" y="1728788"/>
            <a:ext cx="360363" cy="358775"/>
          </a:xfrm>
          <a:prstGeom prst="rect">
            <a:avLst/>
          </a:prstGeom>
          <a:solidFill>
            <a:srgbClr val="66CC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3276" name="Rectangle 28"/>
          <p:cNvSpPr>
            <a:spLocks noChangeArrowheads="1"/>
          </p:cNvSpPr>
          <p:nvPr/>
        </p:nvSpPr>
        <p:spPr bwMode="auto">
          <a:xfrm>
            <a:off x="4573588" y="1727200"/>
            <a:ext cx="360362" cy="358775"/>
          </a:xfrm>
          <a:prstGeom prst="rect">
            <a:avLst/>
          </a:prstGeom>
          <a:solidFill>
            <a:srgbClr val="66CC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3277" name="Rectangle 29"/>
          <p:cNvSpPr>
            <a:spLocks noChangeArrowheads="1"/>
          </p:cNvSpPr>
          <p:nvPr/>
        </p:nvSpPr>
        <p:spPr bwMode="auto">
          <a:xfrm>
            <a:off x="4933950" y="1728788"/>
            <a:ext cx="360363" cy="358775"/>
          </a:xfrm>
          <a:prstGeom prst="rect">
            <a:avLst/>
          </a:prstGeom>
          <a:solidFill>
            <a:srgbClr val="66CC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3278" name="Rectangle 30"/>
          <p:cNvSpPr>
            <a:spLocks noChangeArrowheads="1"/>
          </p:cNvSpPr>
          <p:nvPr/>
        </p:nvSpPr>
        <p:spPr bwMode="auto">
          <a:xfrm>
            <a:off x="5294313" y="1727200"/>
            <a:ext cx="360362" cy="358775"/>
          </a:xfrm>
          <a:prstGeom prst="rect">
            <a:avLst/>
          </a:prstGeom>
          <a:solidFill>
            <a:srgbClr val="66CC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3279" name="Rectangle 31"/>
          <p:cNvSpPr>
            <a:spLocks noChangeArrowheads="1"/>
          </p:cNvSpPr>
          <p:nvPr/>
        </p:nvSpPr>
        <p:spPr bwMode="auto">
          <a:xfrm>
            <a:off x="5654675" y="1728788"/>
            <a:ext cx="360363" cy="358775"/>
          </a:xfrm>
          <a:prstGeom prst="rect">
            <a:avLst/>
          </a:prstGeom>
          <a:solidFill>
            <a:srgbClr val="66CC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3280" name="Rectangle 32"/>
          <p:cNvSpPr>
            <a:spLocks noChangeArrowheads="1"/>
          </p:cNvSpPr>
          <p:nvPr/>
        </p:nvSpPr>
        <p:spPr bwMode="auto">
          <a:xfrm>
            <a:off x="6013450" y="1727200"/>
            <a:ext cx="360363" cy="358775"/>
          </a:xfrm>
          <a:prstGeom prst="rect">
            <a:avLst/>
          </a:prstGeom>
          <a:solidFill>
            <a:srgbClr val="66CC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3281" name="Rectangle 33"/>
          <p:cNvSpPr>
            <a:spLocks noChangeArrowheads="1"/>
          </p:cNvSpPr>
          <p:nvPr/>
        </p:nvSpPr>
        <p:spPr bwMode="auto">
          <a:xfrm>
            <a:off x="6373813" y="1727200"/>
            <a:ext cx="360362" cy="358775"/>
          </a:xfrm>
          <a:prstGeom prst="rect">
            <a:avLst/>
          </a:prstGeom>
          <a:solidFill>
            <a:srgbClr val="66CC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3286" name="Rectangle 38"/>
          <p:cNvSpPr>
            <a:spLocks noChangeArrowheads="1"/>
          </p:cNvSpPr>
          <p:nvPr/>
        </p:nvSpPr>
        <p:spPr bwMode="auto">
          <a:xfrm>
            <a:off x="2051050" y="2092325"/>
            <a:ext cx="360363" cy="358775"/>
          </a:xfrm>
          <a:prstGeom prst="rect">
            <a:avLst/>
          </a:prstGeom>
          <a:solidFill>
            <a:srgbClr val="66CC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3287" name="Rectangle 39"/>
          <p:cNvSpPr>
            <a:spLocks noChangeArrowheads="1"/>
          </p:cNvSpPr>
          <p:nvPr/>
        </p:nvSpPr>
        <p:spPr bwMode="auto">
          <a:xfrm>
            <a:off x="2411413" y="2093913"/>
            <a:ext cx="360362" cy="358775"/>
          </a:xfrm>
          <a:prstGeom prst="rect">
            <a:avLst/>
          </a:prstGeom>
          <a:solidFill>
            <a:srgbClr val="66CC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3288" name="Rectangle 40"/>
          <p:cNvSpPr>
            <a:spLocks noChangeArrowheads="1"/>
          </p:cNvSpPr>
          <p:nvPr/>
        </p:nvSpPr>
        <p:spPr bwMode="auto">
          <a:xfrm>
            <a:off x="2771775" y="2092325"/>
            <a:ext cx="360363" cy="358775"/>
          </a:xfrm>
          <a:prstGeom prst="rect">
            <a:avLst/>
          </a:prstGeom>
          <a:solidFill>
            <a:srgbClr val="66CC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3289" name="Rectangle 41"/>
          <p:cNvSpPr>
            <a:spLocks noChangeArrowheads="1"/>
          </p:cNvSpPr>
          <p:nvPr/>
        </p:nvSpPr>
        <p:spPr bwMode="auto">
          <a:xfrm>
            <a:off x="3132138" y="2093913"/>
            <a:ext cx="360362" cy="358775"/>
          </a:xfrm>
          <a:prstGeom prst="rect">
            <a:avLst/>
          </a:prstGeom>
          <a:solidFill>
            <a:srgbClr val="66CC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3290" name="Rectangle 42"/>
          <p:cNvSpPr>
            <a:spLocks noChangeArrowheads="1"/>
          </p:cNvSpPr>
          <p:nvPr/>
        </p:nvSpPr>
        <p:spPr bwMode="auto">
          <a:xfrm>
            <a:off x="3490913" y="2092325"/>
            <a:ext cx="360362" cy="358775"/>
          </a:xfrm>
          <a:prstGeom prst="rect">
            <a:avLst/>
          </a:prstGeom>
          <a:solidFill>
            <a:srgbClr val="66CC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3291" name="Rectangle 43"/>
          <p:cNvSpPr>
            <a:spLocks noChangeArrowheads="1"/>
          </p:cNvSpPr>
          <p:nvPr/>
        </p:nvSpPr>
        <p:spPr bwMode="auto">
          <a:xfrm>
            <a:off x="3851275" y="2092325"/>
            <a:ext cx="360363" cy="358775"/>
          </a:xfrm>
          <a:prstGeom prst="rect">
            <a:avLst/>
          </a:prstGeom>
          <a:solidFill>
            <a:srgbClr val="66CC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3292" name="Rectangle 44"/>
          <p:cNvSpPr>
            <a:spLocks noChangeArrowheads="1"/>
          </p:cNvSpPr>
          <p:nvPr/>
        </p:nvSpPr>
        <p:spPr bwMode="auto">
          <a:xfrm>
            <a:off x="4211638" y="2092325"/>
            <a:ext cx="360362" cy="358775"/>
          </a:xfrm>
          <a:prstGeom prst="rect">
            <a:avLst/>
          </a:prstGeom>
          <a:solidFill>
            <a:srgbClr val="66CC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3293" name="Rectangle 45"/>
          <p:cNvSpPr>
            <a:spLocks noChangeArrowheads="1"/>
          </p:cNvSpPr>
          <p:nvPr/>
        </p:nvSpPr>
        <p:spPr bwMode="auto">
          <a:xfrm>
            <a:off x="4572000" y="2090738"/>
            <a:ext cx="360363" cy="358775"/>
          </a:xfrm>
          <a:prstGeom prst="rect">
            <a:avLst/>
          </a:prstGeom>
          <a:solidFill>
            <a:srgbClr val="66CC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3294" name="Rectangle 46"/>
          <p:cNvSpPr>
            <a:spLocks noChangeArrowheads="1"/>
          </p:cNvSpPr>
          <p:nvPr/>
        </p:nvSpPr>
        <p:spPr bwMode="auto">
          <a:xfrm>
            <a:off x="4932363" y="2092325"/>
            <a:ext cx="360362" cy="358775"/>
          </a:xfrm>
          <a:prstGeom prst="rect">
            <a:avLst/>
          </a:prstGeom>
          <a:solidFill>
            <a:srgbClr val="66CC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3295" name="Rectangle 47"/>
          <p:cNvSpPr>
            <a:spLocks noChangeArrowheads="1"/>
          </p:cNvSpPr>
          <p:nvPr/>
        </p:nvSpPr>
        <p:spPr bwMode="auto">
          <a:xfrm>
            <a:off x="5292725" y="2090738"/>
            <a:ext cx="360363" cy="358775"/>
          </a:xfrm>
          <a:prstGeom prst="rect">
            <a:avLst/>
          </a:prstGeom>
          <a:solidFill>
            <a:srgbClr val="66CC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3296" name="Rectangle 48"/>
          <p:cNvSpPr>
            <a:spLocks noChangeArrowheads="1"/>
          </p:cNvSpPr>
          <p:nvPr/>
        </p:nvSpPr>
        <p:spPr bwMode="auto">
          <a:xfrm>
            <a:off x="5653088" y="2092325"/>
            <a:ext cx="360362" cy="358775"/>
          </a:xfrm>
          <a:prstGeom prst="rect">
            <a:avLst/>
          </a:prstGeom>
          <a:solidFill>
            <a:srgbClr val="66CC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3297" name="Rectangle 49"/>
          <p:cNvSpPr>
            <a:spLocks noChangeArrowheads="1"/>
          </p:cNvSpPr>
          <p:nvPr/>
        </p:nvSpPr>
        <p:spPr bwMode="auto">
          <a:xfrm>
            <a:off x="6011863" y="2090738"/>
            <a:ext cx="360362" cy="358775"/>
          </a:xfrm>
          <a:prstGeom prst="rect">
            <a:avLst/>
          </a:prstGeom>
          <a:solidFill>
            <a:srgbClr val="66CC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3298" name="Rectangle 50"/>
          <p:cNvSpPr>
            <a:spLocks noChangeArrowheads="1"/>
          </p:cNvSpPr>
          <p:nvPr/>
        </p:nvSpPr>
        <p:spPr bwMode="auto">
          <a:xfrm>
            <a:off x="6372225" y="2090738"/>
            <a:ext cx="360363" cy="358775"/>
          </a:xfrm>
          <a:prstGeom prst="rect">
            <a:avLst/>
          </a:prstGeom>
          <a:solidFill>
            <a:srgbClr val="66CC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3303" name="Rectangle 55"/>
          <p:cNvSpPr>
            <a:spLocks noChangeArrowheads="1"/>
          </p:cNvSpPr>
          <p:nvPr/>
        </p:nvSpPr>
        <p:spPr bwMode="auto">
          <a:xfrm>
            <a:off x="2054225" y="2454275"/>
            <a:ext cx="360363" cy="358775"/>
          </a:xfrm>
          <a:prstGeom prst="rect">
            <a:avLst/>
          </a:prstGeom>
          <a:solidFill>
            <a:srgbClr val="66CC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3304" name="Rectangle 56"/>
          <p:cNvSpPr>
            <a:spLocks noChangeArrowheads="1"/>
          </p:cNvSpPr>
          <p:nvPr/>
        </p:nvSpPr>
        <p:spPr bwMode="auto">
          <a:xfrm>
            <a:off x="2414588" y="2455863"/>
            <a:ext cx="360362" cy="358775"/>
          </a:xfrm>
          <a:prstGeom prst="rect">
            <a:avLst/>
          </a:prstGeom>
          <a:solidFill>
            <a:srgbClr val="66CC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3305" name="Rectangle 57"/>
          <p:cNvSpPr>
            <a:spLocks noChangeArrowheads="1"/>
          </p:cNvSpPr>
          <p:nvPr/>
        </p:nvSpPr>
        <p:spPr bwMode="auto">
          <a:xfrm>
            <a:off x="2774950" y="2454275"/>
            <a:ext cx="360363" cy="358775"/>
          </a:xfrm>
          <a:prstGeom prst="rect">
            <a:avLst/>
          </a:prstGeom>
          <a:solidFill>
            <a:srgbClr val="66CC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3306" name="Rectangle 58"/>
          <p:cNvSpPr>
            <a:spLocks noChangeArrowheads="1"/>
          </p:cNvSpPr>
          <p:nvPr/>
        </p:nvSpPr>
        <p:spPr bwMode="auto">
          <a:xfrm>
            <a:off x="3135313" y="2455863"/>
            <a:ext cx="360362" cy="358775"/>
          </a:xfrm>
          <a:prstGeom prst="rect">
            <a:avLst/>
          </a:prstGeom>
          <a:solidFill>
            <a:srgbClr val="66CC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3307" name="Rectangle 59"/>
          <p:cNvSpPr>
            <a:spLocks noChangeArrowheads="1"/>
          </p:cNvSpPr>
          <p:nvPr/>
        </p:nvSpPr>
        <p:spPr bwMode="auto">
          <a:xfrm>
            <a:off x="3494088" y="2454275"/>
            <a:ext cx="360362" cy="358775"/>
          </a:xfrm>
          <a:prstGeom prst="rect">
            <a:avLst/>
          </a:prstGeom>
          <a:solidFill>
            <a:srgbClr val="66CC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3308" name="Rectangle 60"/>
          <p:cNvSpPr>
            <a:spLocks noChangeArrowheads="1"/>
          </p:cNvSpPr>
          <p:nvPr/>
        </p:nvSpPr>
        <p:spPr bwMode="auto">
          <a:xfrm>
            <a:off x="3854450" y="2454275"/>
            <a:ext cx="360363" cy="358775"/>
          </a:xfrm>
          <a:prstGeom prst="rect">
            <a:avLst/>
          </a:prstGeom>
          <a:solidFill>
            <a:srgbClr val="66CC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3309" name="Rectangle 61"/>
          <p:cNvSpPr>
            <a:spLocks noChangeArrowheads="1"/>
          </p:cNvSpPr>
          <p:nvPr/>
        </p:nvSpPr>
        <p:spPr bwMode="auto">
          <a:xfrm>
            <a:off x="4214813" y="2454275"/>
            <a:ext cx="360362" cy="358775"/>
          </a:xfrm>
          <a:prstGeom prst="rect">
            <a:avLst/>
          </a:prstGeom>
          <a:solidFill>
            <a:srgbClr val="66CC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3310" name="Rectangle 62"/>
          <p:cNvSpPr>
            <a:spLocks noChangeArrowheads="1"/>
          </p:cNvSpPr>
          <p:nvPr/>
        </p:nvSpPr>
        <p:spPr bwMode="auto">
          <a:xfrm>
            <a:off x="4575175" y="2452688"/>
            <a:ext cx="360363" cy="358775"/>
          </a:xfrm>
          <a:prstGeom prst="rect">
            <a:avLst/>
          </a:prstGeom>
          <a:solidFill>
            <a:srgbClr val="66CC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3311" name="Rectangle 63"/>
          <p:cNvSpPr>
            <a:spLocks noChangeArrowheads="1"/>
          </p:cNvSpPr>
          <p:nvPr/>
        </p:nvSpPr>
        <p:spPr bwMode="auto">
          <a:xfrm>
            <a:off x="4935538" y="2454275"/>
            <a:ext cx="360362" cy="358775"/>
          </a:xfrm>
          <a:prstGeom prst="rect">
            <a:avLst/>
          </a:prstGeom>
          <a:solidFill>
            <a:srgbClr val="66CC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3312" name="Rectangle 64"/>
          <p:cNvSpPr>
            <a:spLocks noChangeArrowheads="1"/>
          </p:cNvSpPr>
          <p:nvPr/>
        </p:nvSpPr>
        <p:spPr bwMode="auto">
          <a:xfrm>
            <a:off x="5295900" y="2452688"/>
            <a:ext cx="360363" cy="358775"/>
          </a:xfrm>
          <a:prstGeom prst="rect">
            <a:avLst/>
          </a:prstGeom>
          <a:solidFill>
            <a:srgbClr val="66CC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3313" name="Rectangle 65"/>
          <p:cNvSpPr>
            <a:spLocks noChangeArrowheads="1"/>
          </p:cNvSpPr>
          <p:nvPr/>
        </p:nvSpPr>
        <p:spPr bwMode="auto">
          <a:xfrm>
            <a:off x="5656263" y="2454275"/>
            <a:ext cx="360362" cy="358775"/>
          </a:xfrm>
          <a:prstGeom prst="rect">
            <a:avLst/>
          </a:prstGeom>
          <a:solidFill>
            <a:srgbClr val="66CC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3314" name="Rectangle 66"/>
          <p:cNvSpPr>
            <a:spLocks noChangeArrowheads="1"/>
          </p:cNvSpPr>
          <p:nvPr/>
        </p:nvSpPr>
        <p:spPr bwMode="auto">
          <a:xfrm>
            <a:off x="6015038" y="2452688"/>
            <a:ext cx="360362" cy="358775"/>
          </a:xfrm>
          <a:prstGeom prst="rect">
            <a:avLst/>
          </a:prstGeom>
          <a:solidFill>
            <a:srgbClr val="66CC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3315" name="Rectangle 67"/>
          <p:cNvSpPr>
            <a:spLocks noChangeArrowheads="1"/>
          </p:cNvSpPr>
          <p:nvPr/>
        </p:nvSpPr>
        <p:spPr bwMode="auto">
          <a:xfrm>
            <a:off x="6375400" y="2452688"/>
            <a:ext cx="360363" cy="358775"/>
          </a:xfrm>
          <a:prstGeom prst="rect">
            <a:avLst/>
          </a:prstGeom>
          <a:solidFill>
            <a:srgbClr val="66CC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3320" name="Rectangle 72"/>
          <p:cNvSpPr>
            <a:spLocks noChangeArrowheads="1"/>
          </p:cNvSpPr>
          <p:nvPr/>
        </p:nvSpPr>
        <p:spPr bwMode="auto">
          <a:xfrm>
            <a:off x="2049463" y="2808288"/>
            <a:ext cx="360362" cy="358775"/>
          </a:xfrm>
          <a:prstGeom prst="rect">
            <a:avLst/>
          </a:prstGeom>
          <a:solidFill>
            <a:srgbClr val="66CC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3321" name="Rectangle 73"/>
          <p:cNvSpPr>
            <a:spLocks noChangeArrowheads="1"/>
          </p:cNvSpPr>
          <p:nvPr/>
        </p:nvSpPr>
        <p:spPr bwMode="auto">
          <a:xfrm>
            <a:off x="2409825" y="2809875"/>
            <a:ext cx="360363" cy="358775"/>
          </a:xfrm>
          <a:prstGeom prst="rect">
            <a:avLst/>
          </a:prstGeom>
          <a:solidFill>
            <a:srgbClr val="66CC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3322" name="Rectangle 74"/>
          <p:cNvSpPr>
            <a:spLocks noChangeArrowheads="1"/>
          </p:cNvSpPr>
          <p:nvPr/>
        </p:nvSpPr>
        <p:spPr bwMode="auto">
          <a:xfrm>
            <a:off x="2770188" y="2808288"/>
            <a:ext cx="360362" cy="358775"/>
          </a:xfrm>
          <a:prstGeom prst="rect">
            <a:avLst/>
          </a:prstGeom>
          <a:solidFill>
            <a:srgbClr val="66CC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3323" name="Rectangle 75"/>
          <p:cNvSpPr>
            <a:spLocks noChangeArrowheads="1"/>
          </p:cNvSpPr>
          <p:nvPr/>
        </p:nvSpPr>
        <p:spPr bwMode="auto">
          <a:xfrm>
            <a:off x="3130550" y="2809875"/>
            <a:ext cx="360363" cy="358775"/>
          </a:xfrm>
          <a:prstGeom prst="rect">
            <a:avLst/>
          </a:prstGeom>
          <a:solidFill>
            <a:srgbClr val="66CC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3324" name="Rectangle 76"/>
          <p:cNvSpPr>
            <a:spLocks noChangeArrowheads="1"/>
          </p:cNvSpPr>
          <p:nvPr/>
        </p:nvSpPr>
        <p:spPr bwMode="auto">
          <a:xfrm>
            <a:off x="3489325" y="2808288"/>
            <a:ext cx="360363" cy="358775"/>
          </a:xfrm>
          <a:prstGeom prst="rect">
            <a:avLst/>
          </a:prstGeom>
          <a:solidFill>
            <a:srgbClr val="66CC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3325" name="Rectangle 77"/>
          <p:cNvSpPr>
            <a:spLocks noChangeArrowheads="1"/>
          </p:cNvSpPr>
          <p:nvPr/>
        </p:nvSpPr>
        <p:spPr bwMode="auto">
          <a:xfrm>
            <a:off x="3849688" y="2808288"/>
            <a:ext cx="360362" cy="358775"/>
          </a:xfrm>
          <a:prstGeom prst="rect">
            <a:avLst/>
          </a:prstGeom>
          <a:solidFill>
            <a:srgbClr val="66CC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3326" name="Rectangle 78"/>
          <p:cNvSpPr>
            <a:spLocks noChangeArrowheads="1"/>
          </p:cNvSpPr>
          <p:nvPr/>
        </p:nvSpPr>
        <p:spPr bwMode="auto">
          <a:xfrm>
            <a:off x="4210050" y="2808288"/>
            <a:ext cx="360363" cy="358775"/>
          </a:xfrm>
          <a:prstGeom prst="rect">
            <a:avLst/>
          </a:prstGeom>
          <a:solidFill>
            <a:srgbClr val="66CC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3327" name="Rectangle 79"/>
          <p:cNvSpPr>
            <a:spLocks noChangeArrowheads="1"/>
          </p:cNvSpPr>
          <p:nvPr/>
        </p:nvSpPr>
        <p:spPr bwMode="auto">
          <a:xfrm>
            <a:off x="4570413" y="2806700"/>
            <a:ext cx="360362" cy="358775"/>
          </a:xfrm>
          <a:prstGeom prst="rect">
            <a:avLst/>
          </a:prstGeom>
          <a:solidFill>
            <a:srgbClr val="66CC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3328" name="Rectangle 80"/>
          <p:cNvSpPr>
            <a:spLocks noChangeArrowheads="1"/>
          </p:cNvSpPr>
          <p:nvPr/>
        </p:nvSpPr>
        <p:spPr bwMode="auto">
          <a:xfrm>
            <a:off x="4930775" y="2808288"/>
            <a:ext cx="360363" cy="358775"/>
          </a:xfrm>
          <a:prstGeom prst="rect">
            <a:avLst/>
          </a:prstGeom>
          <a:solidFill>
            <a:srgbClr val="66CC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3329" name="Rectangle 81"/>
          <p:cNvSpPr>
            <a:spLocks noChangeArrowheads="1"/>
          </p:cNvSpPr>
          <p:nvPr/>
        </p:nvSpPr>
        <p:spPr bwMode="auto">
          <a:xfrm>
            <a:off x="5291138" y="2806700"/>
            <a:ext cx="360362" cy="358775"/>
          </a:xfrm>
          <a:prstGeom prst="rect">
            <a:avLst/>
          </a:prstGeom>
          <a:solidFill>
            <a:srgbClr val="66CC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3330" name="Rectangle 82"/>
          <p:cNvSpPr>
            <a:spLocks noChangeArrowheads="1"/>
          </p:cNvSpPr>
          <p:nvPr/>
        </p:nvSpPr>
        <p:spPr bwMode="auto">
          <a:xfrm>
            <a:off x="5651500" y="2808288"/>
            <a:ext cx="360363" cy="358775"/>
          </a:xfrm>
          <a:prstGeom prst="rect">
            <a:avLst/>
          </a:prstGeom>
          <a:solidFill>
            <a:srgbClr val="66CC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3331" name="Rectangle 83"/>
          <p:cNvSpPr>
            <a:spLocks noChangeArrowheads="1"/>
          </p:cNvSpPr>
          <p:nvPr/>
        </p:nvSpPr>
        <p:spPr bwMode="auto">
          <a:xfrm>
            <a:off x="6010275" y="2806700"/>
            <a:ext cx="360363" cy="358775"/>
          </a:xfrm>
          <a:prstGeom prst="rect">
            <a:avLst/>
          </a:prstGeom>
          <a:solidFill>
            <a:srgbClr val="66CC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3332" name="Rectangle 84"/>
          <p:cNvSpPr>
            <a:spLocks noChangeArrowheads="1"/>
          </p:cNvSpPr>
          <p:nvPr/>
        </p:nvSpPr>
        <p:spPr bwMode="auto">
          <a:xfrm>
            <a:off x="6370638" y="2806700"/>
            <a:ext cx="360362" cy="358775"/>
          </a:xfrm>
          <a:prstGeom prst="rect">
            <a:avLst/>
          </a:prstGeom>
          <a:solidFill>
            <a:srgbClr val="66CC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3337" name="Rectangle 89"/>
          <p:cNvSpPr>
            <a:spLocks noChangeArrowheads="1"/>
          </p:cNvSpPr>
          <p:nvPr/>
        </p:nvSpPr>
        <p:spPr bwMode="auto">
          <a:xfrm>
            <a:off x="2049463" y="3165475"/>
            <a:ext cx="360362" cy="358775"/>
          </a:xfrm>
          <a:prstGeom prst="rect">
            <a:avLst/>
          </a:prstGeom>
          <a:solidFill>
            <a:srgbClr val="66CC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3338" name="Rectangle 90"/>
          <p:cNvSpPr>
            <a:spLocks noChangeArrowheads="1"/>
          </p:cNvSpPr>
          <p:nvPr/>
        </p:nvSpPr>
        <p:spPr bwMode="auto">
          <a:xfrm>
            <a:off x="2409825" y="3167063"/>
            <a:ext cx="360363" cy="358775"/>
          </a:xfrm>
          <a:prstGeom prst="rect">
            <a:avLst/>
          </a:prstGeom>
          <a:solidFill>
            <a:srgbClr val="66CC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3339" name="Rectangle 91"/>
          <p:cNvSpPr>
            <a:spLocks noChangeArrowheads="1"/>
          </p:cNvSpPr>
          <p:nvPr/>
        </p:nvSpPr>
        <p:spPr bwMode="auto">
          <a:xfrm>
            <a:off x="2770188" y="3165475"/>
            <a:ext cx="360362" cy="358775"/>
          </a:xfrm>
          <a:prstGeom prst="rect">
            <a:avLst/>
          </a:prstGeom>
          <a:solidFill>
            <a:srgbClr val="66CC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3340" name="Rectangle 92"/>
          <p:cNvSpPr>
            <a:spLocks noChangeArrowheads="1"/>
          </p:cNvSpPr>
          <p:nvPr/>
        </p:nvSpPr>
        <p:spPr bwMode="auto">
          <a:xfrm>
            <a:off x="3130550" y="3167063"/>
            <a:ext cx="360363" cy="358775"/>
          </a:xfrm>
          <a:prstGeom prst="rect">
            <a:avLst/>
          </a:prstGeom>
          <a:solidFill>
            <a:srgbClr val="66CC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3341" name="Rectangle 93"/>
          <p:cNvSpPr>
            <a:spLocks noChangeArrowheads="1"/>
          </p:cNvSpPr>
          <p:nvPr/>
        </p:nvSpPr>
        <p:spPr bwMode="auto">
          <a:xfrm>
            <a:off x="3489325" y="3165475"/>
            <a:ext cx="360363" cy="358775"/>
          </a:xfrm>
          <a:prstGeom prst="rect">
            <a:avLst/>
          </a:prstGeom>
          <a:solidFill>
            <a:srgbClr val="66CC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3342" name="Rectangle 94"/>
          <p:cNvSpPr>
            <a:spLocks noChangeArrowheads="1"/>
          </p:cNvSpPr>
          <p:nvPr/>
        </p:nvSpPr>
        <p:spPr bwMode="auto">
          <a:xfrm>
            <a:off x="3849688" y="3165475"/>
            <a:ext cx="360362" cy="358775"/>
          </a:xfrm>
          <a:prstGeom prst="rect">
            <a:avLst/>
          </a:prstGeom>
          <a:solidFill>
            <a:srgbClr val="66CC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3354" name="Rectangle 106"/>
          <p:cNvSpPr>
            <a:spLocks noChangeArrowheads="1"/>
          </p:cNvSpPr>
          <p:nvPr/>
        </p:nvSpPr>
        <p:spPr bwMode="auto">
          <a:xfrm>
            <a:off x="2047875" y="3529013"/>
            <a:ext cx="360363" cy="358775"/>
          </a:xfrm>
          <a:prstGeom prst="rect">
            <a:avLst/>
          </a:prstGeom>
          <a:solidFill>
            <a:srgbClr val="66CC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3355" name="Rectangle 107"/>
          <p:cNvSpPr>
            <a:spLocks noChangeArrowheads="1"/>
          </p:cNvSpPr>
          <p:nvPr/>
        </p:nvSpPr>
        <p:spPr bwMode="auto">
          <a:xfrm>
            <a:off x="2408238" y="3530600"/>
            <a:ext cx="360362" cy="358775"/>
          </a:xfrm>
          <a:prstGeom prst="rect">
            <a:avLst/>
          </a:prstGeom>
          <a:solidFill>
            <a:srgbClr val="66CC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3356" name="Rectangle 108"/>
          <p:cNvSpPr>
            <a:spLocks noChangeArrowheads="1"/>
          </p:cNvSpPr>
          <p:nvPr/>
        </p:nvSpPr>
        <p:spPr bwMode="auto">
          <a:xfrm>
            <a:off x="2768600" y="3529013"/>
            <a:ext cx="360363" cy="358775"/>
          </a:xfrm>
          <a:prstGeom prst="rect">
            <a:avLst/>
          </a:prstGeom>
          <a:solidFill>
            <a:srgbClr val="66CC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3357" name="Rectangle 109"/>
          <p:cNvSpPr>
            <a:spLocks noChangeArrowheads="1"/>
          </p:cNvSpPr>
          <p:nvPr/>
        </p:nvSpPr>
        <p:spPr bwMode="auto">
          <a:xfrm>
            <a:off x="3128963" y="3530600"/>
            <a:ext cx="360362" cy="358775"/>
          </a:xfrm>
          <a:prstGeom prst="rect">
            <a:avLst/>
          </a:prstGeom>
          <a:solidFill>
            <a:srgbClr val="66CC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3358" name="Rectangle 110"/>
          <p:cNvSpPr>
            <a:spLocks noChangeArrowheads="1"/>
          </p:cNvSpPr>
          <p:nvPr/>
        </p:nvSpPr>
        <p:spPr bwMode="auto">
          <a:xfrm>
            <a:off x="3487738" y="3529013"/>
            <a:ext cx="360362" cy="358775"/>
          </a:xfrm>
          <a:prstGeom prst="rect">
            <a:avLst/>
          </a:prstGeom>
          <a:solidFill>
            <a:srgbClr val="66CC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3359" name="Rectangle 111"/>
          <p:cNvSpPr>
            <a:spLocks noChangeArrowheads="1"/>
          </p:cNvSpPr>
          <p:nvPr/>
        </p:nvSpPr>
        <p:spPr bwMode="auto">
          <a:xfrm>
            <a:off x="3848100" y="3529013"/>
            <a:ext cx="360363" cy="358775"/>
          </a:xfrm>
          <a:prstGeom prst="rect">
            <a:avLst/>
          </a:prstGeom>
          <a:solidFill>
            <a:srgbClr val="66CC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3457" name="Text Box 209"/>
          <p:cNvSpPr txBox="1">
            <a:spLocks noChangeArrowheads="1"/>
          </p:cNvSpPr>
          <p:nvPr/>
        </p:nvSpPr>
        <p:spPr bwMode="auto">
          <a:xfrm>
            <a:off x="511175" y="4827588"/>
            <a:ext cx="35242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>
                <a:solidFill>
                  <a:schemeClr val="accent2"/>
                </a:solidFill>
                <a:latin typeface="Comic Sans MS" pitchFamily="66" charset="0"/>
              </a:rPr>
              <a:t>Area = </a:t>
            </a:r>
            <a:endParaRPr lang="en-US" sz="4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53458" name="Text Box 210"/>
          <p:cNvSpPr txBox="1">
            <a:spLocks noChangeArrowheads="1"/>
          </p:cNvSpPr>
          <p:nvPr/>
        </p:nvSpPr>
        <p:spPr bwMode="auto">
          <a:xfrm>
            <a:off x="511175" y="5688013"/>
            <a:ext cx="352425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rgbClr val="F90505"/>
                </a:solidFill>
                <a:latin typeface="Comic Sans MS" pitchFamily="66" charset="0"/>
              </a:rPr>
              <a:t>64 cm</a:t>
            </a:r>
            <a:r>
              <a:rPr lang="en-US" sz="5000" b="1">
                <a:solidFill>
                  <a:srgbClr val="F90505"/>
                </a:solidFill>
                <a:latin typeface="Comic Sans MS" pitchFamily="66" charset="0"/>
              </a:rPr>
              <a:t>²</a:t>
            </a:r>
          </a:p>
        </p:txBody>
      </p:sp>
      <p:sp>
        <p:nvSpPr>
          <p:cNvPr id="53460" name="Text Box 212"/>
          <p:cNvSpPr txBox="1">
            <a:spLocks noChangeArrowheads="1"/>
          </p:cNvSpPr>
          <p:nvPr/>
        </p:nvSpPr>
        <p:spPr bwMode="auto">
          <a:xfrm>
            <a:off x="5059363" y="4827588"/>
            <a:ext cx="35242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>
                <a:solidFill>
                  <a:schemeClr val="accent2"/>
                </a:solidFill>
                <a:latin typeface="Comic Sans MS" pitchFamily="66" charset="0"/>
              </a:rPr>
              <a:t>Perimeter = </a:t>
            </a:r>
            <a:endParaRPr lang="en-US" sz="4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53461" name="Text Box 213"/>
          <p:cNvSpPr txBox="1">
            <a:spLocks noChangeArrowheads="1"/>
          </p:cNvSpPr>
          <p:nvPr/>
        </p:nvSpPr>
        <p:spPr bwMode="auto">
          <a:xfrm>
            <a:off x="5059363" y="5688013"/>
            <a:ext cx="352425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rgbClr val="F90505"/>
                </a:solidFill>
                <a:latin typeface="Comic Sans MS" pitchFamily="66" charset="0"/>
              </a:rPr>
              <a:t>38 cm</a:t>
            </a:r>
            <a:endParaRPr lang="en-US" sz="5000" b="1">
              <a:solidFill>
                <a:srgbClr val="F90505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3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3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34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34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458" grpId="0"/>
      <p:bldP spid="5346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512" name="AutoShape 216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chemeClr val="bg1"/>
              </a:gs>
              <a:gs pos="100000">
                <a:srgbClr val="66CCFF"/>
              </a:gs>
            </a:gsLst>
            <a:path path="shape">
              <a:fillToRect l="50000" t="50000" r="50000" b="50000"/>
            </a:path>
          </a:gradFill>
          <a:ln w="38100">
            <a:solidFill>
              <a:srgbClr val="99FF33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5513" name="Rectangle 217"/>
          <p:cNvSpPr>
            <a:spLocks noChangeArrowheads="1"/>
          </p:cNvSpPr>
          <p:nvPr/>
        </p:nvSpPr>
        <p:spPr bwMode="auto">
          <a:xfrm>
            <a:off x="7446963" y="228600"/>
            <a:ext cx="1438275" cy="915988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FFFF99"/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5514" name="Rectangle 218"/>
          <p:cNvSpPr>
            <a:spLocks noChangeArrowheads="1"/>
          </p:cNvSpPr>
          <p:nvPr/>
        </p:nvSpPr>
        <p:spPr bwMode="auto">
          <a:xfrm>
            <a:off x="7748588" y="327025"/>
            <a:ext cx="360362" cy="35877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5515" name="AutoShape 219"/>
          <p:cNvSpPr>
            <a:spLocks noChangeArrowheads="1"/>
          </p:cNvSpPr>
          <p:nvPr/>
        </p:nvSpPr>
        <p:spPr bwMode="auto">
          <a:xfrm>
            <a:off x="209550" y="4743450"/>
            <a:ext cx="4127500" cy="19558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bg1"/>
              </a:gs>
              <a:gs pos="100000">
                <a:srgbClr val="CC99FF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5516" name="AutoShape 220"/>
          <p:cNvSpPr>
            <a:spLocks noChangeArrowheads="1"/>
          </p:cNvSpPr>
          <p:nvPr/>
        </p:nvSpPr>
        <p:spPr bwMode="auto">
          <a:xfrm>
            <a:off x="4757738" y="4743450"/>
            <a:ext cx="4127500" cy="19558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bg1"/>
              </a:gs>
              <a:gs pos="100000">
                <a:srgbClr val="CC99FF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5517" name="Text Box 221"/>
          <p:cNvSpPr txBox="1">
            <a:spLocks noChangeArrowheads="1"/>
          </p:cNvSpPr>
          <p:nvPr/>
        </p:nvSpPr>
        <p:spPr bwMode="auto">
          <a:xfrm>
            <a:off x="7607300" y="806450"/>
            <a:ext cx="6445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800" b="1">
                <a:solidFill>
                  <a:schemeClr val="accent2"/>
                </a:solidFill>
                <a:latin typeface="Comic Sans MS" pitchFamily="66" charset="0"/>
              </a:rPr>
              <a:t>1cm</a:t>
            </a:r>
            <a:endParaRPr lang="en-US" sz="18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55518" name="Text Box 222"/>
          <p:cNvSpPr txBox="1">
            <a:spLocks noChangeArrowheads="1"/>
          </p:cNvSpPr>
          <p:nvPr/>
        </p:nvSpPr>
        <p:spPr bwMode="auto">
          <a:xfrm>
            <a:off x="8128000" y="327025"/>
            <a:ext cx="6445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800" b="1">
                <a:solidFill>
                  <a:schemeClr val="accent2"/>
                </a:solidFill>
                <a:latin typeface="Comic Sans MS" pitchFamily="66" charset="0"/>
              </a:rPr>
              <a:t>1cm</a:t>
            </a:r>
            <a:endParaRPr lang="en-US" sz="18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55300" name="Rectangle 4"/>
          <p:cNvSpPr>
            <a:spLocks noChangeArrowheads="1"/>
          </p:cNvSpPr>
          <p:nvPr/>
        </p:nvSpPr>
        <p:spPr bwMode="auto">
          <a:xfrm>
            <a:off x="960438" y="373063"/>
            <a:ext cx="360362" cy="358775"/>
          </a:xfrm>
          <a:prstGeom prst="rect">
            <a:avLst/>
          </a:prstGeom>
          <a:solidFill>
            <a:srgbClr val="FF66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5301" name="Rectangle 5"/>
          <p:cNvSpPr>
            <a:spLocks noChangeArrowheads="1"/>
          </p:cNvSpPr>
          <p:nvPr/>
        </p:nvSpPr>
        <p:spPr bwMode="auto">
          <a:xfrm>
            <a:off x="1320800" y="371475"/>
            <a:ext cx="360363" cy="358775"/>
          </a:xfrm>
          <a:prstGeom prst="rect">
            <a:avLst/>
          </a:prstGeom>
          <a:solidFill>
            <a:srgbClr val="FF66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5302" name="Rectangle 6"/>
          <p:cNvSpPr>
            <a:spLocks noChangeArrowheads="1"/>
          </p:cNvSpPr>
          <p:nvPr/>
        </p:nvSpPr>
        <p:spPr bwMode="auto">
          <a:xfrm>
            <a:off x="1681163" y="373063"/>
            <a:ext cx="360362" cy="358775"/>
          </a:xfrm>
          <a:prstGeom prst="rect">
            <a:avLst/>
          </a:prstGeom>
          <a:solidFill>
            <a:srgbClr val="FF66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5303" name="Rectangle 7"/>
          <p:cNvSpPr>
            <a:spLocks noChangeArrowheads="1"/>
          </p:cNvSpPr>
          <p:nvPr/>
        </p:nvSpPr>
        <p:spPr bwMode="auto">
          <a:xfrm>
            <a:off x="2039938" y="371475"/>
            <a:ext cx="360362" cy="358775"/>
          </a:xfrm>
          <a:prstGeom prst="rect">
            <a:avLst/>
          </a:prstGeom>
          <a:solidFill>
            <a:srgbClr val="FF66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5304" name="Rectangle 8"/>
          <p:cNvSpPr>
            <a:spLocks noChangeArrowheads="1"/>
          </p:cNvSpPr>
          <p:nvPr/>
        </p:nvSpPr>
        <p:spPr bwMode="auto">
          <a:xfrm>
            <a:off x="2400300" y="371475"/>
            <a:ext cx="360363" cy="358775"/>
          </a:xfrm>
          <a:prstGeom prst="rect">
            <a:avLst/>
          </a:prstGeom>
          <a:solidFill>
            <a:srgbClr val="FF66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5305" name="Rectangle 9"/>
          <p:cNvSpPr>
            <a:spLocks noChangeArrowheads="1"/>
          </p:cNvSpPr>
          <p:nvPr/>
        </p:nvSpPr>
        <p:spPr bwMode="auto">
          <a:xfrm>
            <a:off x="2760663" y="371475"/>
            <a:ext cx="360362" cy="358775"/>
          </a:xfrm>
          <a:prstGeom prst="rect">
            <a:avLst/>
          </a:prstGeom>
          <a:solidFill>
            <a:srgbClr val="FF66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5306" name="Rectangle 10"/>
          <p:cNvSpPr>
            <a:spLocks noChangeArrowheads="1"/>
          </p:cNvSpPr>
          <p:nvPr/>
        </p:nvSpPr>
        <p:spPr bwMode="auto">
          <a:xfrm>
            <a:off x="3121025" y="369888"/>
            <a:ext cx="360363" cy="358775"/>
          </a:xfrm>
          <a:prstGeom prst="rect">
            <a:avLst/>
          </a:prstGeom>
          <a:solidFill>
            <a:srgbClr val="FF66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5307" name="Rectangle 11"/>
          <p:cNvSpPr>
            <a:spLocks noChangeArrowheads="1"/>
          </p:cNvSpPr>
          <p:nvPr/>
        </p:nvSpPr>
        <p:spPr bwMode="auto">
          <a:xfrm>
            <a:off x="3481388" y="371475"/>
            <a:ext cx="360362" cy="358775"/>
          </a:xfrm>
          <a:prstGeom prst="rect">
            <a:avLst/>
          </a:prstGeom>
          <a:solidFill>
            <a:srgbClr val="FF66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5308" name="Rectangle 12"/>
          <p:cNvSpPr>
            <a:spLocks noChangeArrowheads="1"/>
          </p:cNvSpPr>
          <p:nvPr/>
        </p:nvSpPr>
        <p:spPr bwMode="auto">
          <a:xfrm>
            <a:off x="3841750" y="369888"/>
            <a:ext cx="360363" cy="358775"/>
          </a:xfrm>
          <a:prstGeom prst="rect">
            <a:avLst/>
          </a:prstGeom>
          <a:solidFill>
            <a:srgbClr val="FF66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5309" name="Rectangle 13"/>
          <p:cNvSpPr>
            <a:spLocks noChangeArrowheads="1"/>
          </p:cNvSpPr>
          <p:nvPr/>
        </p:nvSpPr>
        <p:spPr bwMode="auto">
          <a:xfrm>
            <a:off x="4202113" y="371475"/>
            <a:ext cx="360362" cy="358775"/>
          </a:xfrm>
          <a:prstGeom prst="rect">
            <a:avLst/>
          </a:prstGeom>
          <a:solidFill>
            <a:srgbClr val="FF66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5310" name="Rectangle 14"/>
          <p:cNvSpPr>
            <a:spLocks noChangeArrowheads="1"/>
          </p:cNvSpPr>
          <p:nvPr/>
        </p:nvSpPr>
        <p:spPr bwMode="auto">
          <a:xfrm>
            <a:off x="4560888" y="369888"/>
            <a:ext cx="360362" cy="358775"/>
          </a:xfrm>
          <a:prstGeom prst="rect">
            <a:avLst/>
          </a:prstGeom>
          <a:solidFill>
            <a:srgbClr val="FF66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5311" name="Rectangle 15"/>
          <p:cNvSpPr>
            <a:spLocks noChangeArrowheads="1"/>
          </p:cNvSpPr>
          <p:nvPr/>
        </p:nvSpPr>
        <p:spPr bwMode="auto">
          <a:xfrm>
            <a:off x="4921250" y="369888"/>
            <a:ext cx="360363" cy="358775"/>
          </a:xfrm>
          <a:prstGeom prst="rect">
            <a:avLst/>
          </a:prstGeom>
          <a:solidFill>
            <a:srgbClr val="FF66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5312" name="Rectangle 16"/>
          <p:cNvSpPr>
            <a:spLocks noChangeArrowheads="1"/>
          </p:cNvSpPr>
          <p:nvPr/>
        </p:nvSpPr>
        <p:spPr bwMode="auto">
          <a:xfrm>
            <a:off x="5281613" y="369888"/>
            <a:ext cx="360362" cy="358775"/>
          </a:xfrm>
          <a:prstGeom prst="rect">
            <a:avLst/>
          </a:prstGeom>
          <a:solidFill>
            <a:srgbClr val="FF66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5313" name="Rectangle 17"/>
          <p:cNvSpPr>
            <a:spLocks noChangeArrowheads="1"/>
          </p:cNvSpPr>
          <p:nvPr/>
        </p:nvSpPr>
        <p:spPr bwMode="auto">
          <a:xfrm>
            <a:off x="5641975" y="369888"/>
            <a:ext cx="360363" cy="358775"/>
          </a:xfrm>
          <a:prstGeom prst="rect">
            <a:avLst/>
          </a:prstGeom>
          <a:solidFill>
            <a:srgbClr val="FF66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5314" name="Rectangle 18"/>
          <p:cNvSpPr>
            <a:spLocks noChangeArrowheads="1"/>
          </p:cNvSpPr>
          <p:nvPr/>
        </p:nvSpPr>
        <p:spPr bwMode="auto">
          <a:xfrm>
            <a:off x="6002338" y="371475"/>
            <a:ext cx="360362" cy="358775"/>
          </a:xfrm>
          <a:prstGeom prst="rect">
            <a:avLst/>
          </a:prstGeom>
          <a:solidFill>
            <a:srgbClr val="FF66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5315" name="Rectangle 19"/>
          <p:cNvSpPr>
            <a:spLocks noChangeArrowheads="1"/>
          </p:cNvSpPr>
          <p:nvPr/>
        </p:nvSpPr>
        <p:spPr bwMode="auto">
          <a:xfrm>
            <a:off x="6362700" y="369888"/>
            <a:ext cx="360363" cy="358775"/>
          </a:xfrm>
          <a:prstGeom prst="rect">
            <a:avLst/>
          </a:prstGeom>
          <a:solidFill>
            <a:srgbClr val="FF66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5318" name="Rectangle 22"/>
          <p:cNvSpPr>
            <a:spLocks noChangeArrowheads="1"/>
          </p:cNvSpPr>
          <p:nvPr/>
        </p:nvSpPr>
        <p:spPr bwMode="auto">
          <a:xfrm>
            <a:off x="960438" y="730250"/>
            <a:ext cx="360362" cy="358775"/>
          </a:xfrm>
          <a:prstGeom prst="rect">
            <a:avLst/>
          </a:prstGeom>
          <a:solidFill>
            <a:srgbClr val="FF66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5319" name="Rectangle 23"/>
          <p:cNvSpPr>
            <a:spLocks noChangeArrowheads="1"/>
          </p:cNvSpPr>
          <p:nvPr/>
        </p:nvSpPr>
        <p:spPr bwMode="auto">
          <a:xfrm>
            <a:off x="1320800" y="728663"/>
            <a:ext cx="360363" cy="358775"/>
          </a:xfrm>
          <a:prstGeom prst="rect">
            <a:avLst/>
          </a:prstGeom>
          <a:solidFill>
            <a:srgbClr val="FF66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5320" name="Rectangle 24"/>
          <p:cNvSpPr>
            <a:spLocks noChangeArrowheads="1"/>
          </p:cNvSpPr>
          <p:nvPr/>
        </p:nvSpPr>
        <p:spPr bwMode="auto">
          <a:xfrm>
            <a:off x="1681163" y="730250"/>
            <a:ext cx="360362" cy="358775"/>
          </a:xfrm>
          <a:prstGeom prst="rect">
            <a:avLst/>
          </a:prstGeom>
          <a:solidFill>
            <a:srgbClr val="FF66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5321" name="Rectangle 25"/>
          <p:cNvSpPr>
            <a:spLocks noChangeArrowheads="1"/>
          </p:cNvSpPr>
          <p:nvPr/>
        </p:nvSpPr>
        <p:spPr bwMode="auto">
          <a:xfrm>
            <a:off x="2039938" y="728663"/>
            <a:ext cx="360362" cy="358775"/>
          </a:xfrm>
          <a:prstGeom prst="rect">
            <a:avLst/>
          </a:prstGeom>
          <a:solidFill>
            <a:srgbClr val="FF66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5322" name="Rectangle 26"/>
          <p:cNvSpPr>
            <a:spLocks noChangeArrowheads="1"/>
          </p:cNvSpPr>
          <p:nvPr/>
        </p:nvSpPr>
        <p:spPr bwMode="auto">
          <a:xfrm>
            <a:off x="2400300" y="728663"/>
            <a:ext cx="360363" cy="358775"/>
          </a:xfrm>
          <a:prstGeom prst="rect">
            <a:avLst/>
          </a:prstGeom>
          <a:solidFill>
            <a:srgbClr val="FF66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5323" name="Rectangle 27"/>
          <p:cNvSpPr>
            <a:spLocks noChangeArrowheads="1"/>
          </p:cNvSpPr>
          <p:nvPr/>
        </p:nvSpPr>
        <p:spPr bwMode="auto">
          <a:xfrm>
            <a:off x="2760663" y="728663"/>
            <a:ext cx="360362" cy="358775"/>
          </a:xfrm>
          <a:prstGeom prst="rect">
            <a:avLst/>
          </a:prstGeom>
          <a:solidFill>
            <a:srgbClr val="FF66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5324" name="Rectangle 28"/>
          <p:cNvSpPr>
            <a:spLocks noChangeArrowheads="1"/>
          </p:cNvSpPr>
          <p:nvPr/>
        </p:nvSpPr>
        <p:spPr bwMode="auto">
          <a:xfrm>
            <a:off x="3121025" y="727075"/>
            <a:ext cx="360363" cy="358775"/>
          </a:xfrm>
          <a:prstGeom prst="rect">
            <a:avLst/>
          </a:prstGeom>
          <a:solidFill>
            <a:srgbClr val="FF66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5325" name="Rectangle 29"/>
          <p:cNvSpPr>
            <a:spLocks noChangeArrowheads="1"/>
          </p:cNvSpPr>
          <p:nvPr/>
        </p:nvSpPr>
        <p:spPr bwMode="auto">
          <a:xfrm>
            <a:off x="3481388" y="728663"/>
            <a:ext cx="360362" cy="358775"/>
          </a:xfrm>
          <a:prstGeom prst="rect">
            <a:avLst/>
          </a:prstGeom>
          <a:solidFill>
            <a:srgbClr val="FF66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5326" name="Rectangle 30"/>
          <p:cNvSpPr>
            <a:spLocks noChangeArrowheads="1"/>
          </p:cNvSpPr>
          <p:nvPr/>
        </p:nvSpPr>
        <p:spPr bwMode="auto">
          <a:xfrm>
            <a:off x="3841750" y="727075"/>
            <a:ext cx="360363" cy="358775"/>
          </a:xfrm>
          <a:prstGeom prst="rect">
            <a:avLst/>
          </a:prstGeom>
          <a:solidFill>
            <a:srgbClr val="FF66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5327" name="Rectangle 31"/>
          <p:cNvSpPr>
            <a:spLocks noChangeArrowheads="1"/>
          </p:cNvSpPr>
          <p:nvPr/>
        </p:nvSpPr>
        <p:spPr bwMode="auto">
          <a:xfrm>
            <a:off x="4202113" y="728663"/>
            <a:ext cx="360362" cy="358775"/>
          </a:xfrm>
          <a:prstGeom prst="rect">
            <a:avLst/>
          </a:prstGeom>
          <a:solidFill>
            <a:srgbClr val="FF66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5328" name="Rectangle 32"/>
          <p:cNvSpPr>
            <a:spLocks noChangeArrowheads="1"/>
          </p:cNvSpPr>
          <p:nvPr/>
        </p:nvSpPr>
        <p:spPr bwMode="auto">
          <a:xfrm>
            <a:off x="4560888" y="727075"/>
            <a:ext cx="360362" cy="358775"/>
          </a:xfrm>
          <a:prstGeom prst="rect">
            <a:avLst/>
          </a:prstGeom>
          <a:solidFill>
            <a:srgbClr val="FF66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5329" name="Rectangle 33"/>
          <p:cNvSpPr>
            <a:spLocks noChangeArrowheads="1"/>
          </p:cNvSpPr>
          <p:nvPr/>
        </p:nvSpPr>
        <p:spPr bwMode="auto">
          <a:xfrm>
            <a:off x="4921250" y="727075"/>
            <a:ext cx="360363" cy="358775"/>
          </a:xfrm>
          <a:prstGeom prst="rect">
            <a:avLst/>
          </a:prstGeom>
          <a:solidFill>
            <a:srgbClr val="FF66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5330" name="Rectangle 34"/>
          <p:cNvSpPr>
            <a:spLocks noChangeArrowheads="1"/>
          </p:cNvSpPr>
          <p:nvPr/>
        </p:nvSpPr>
        <p:spPr bwMode="auto">
          <a:xfrm>
            <a:off x="5281613" y="727075"/>
            <a:ext cx="360362" cy="358775"/>
          </a:xfrm>
          <a:prstGeom prst="rect">
            <a:avLst/>
          </a:prstGeom>
          <a:solidFill>
            <a:srgbClr val="FF66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5331" name="Rectangle 35"/>
          <p:cNvSpPr>
            <a:spLocks noChangeArrowheads="1"/>
          </p:cNvSpPr>
          <p:nvPr/>
        </p:nvSpPr>
        <p:spPr bwMode="auto">
          <a:xfrm>
            <a:off x="5641975" y="727075"/>
            <a:ext cx="360363" cy="358775"/>
          </a:xfrm>
          <a:prstGeom prst="rect">
            <a:avLst/>
          </a:prstGeom>
          <a:solidFill>
            <a:srgbClr val="FF66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5332" name="Rectangle 36"/>
          <p:cNvSpPr>
            <a:spLocks noChangeArrowheads="1"/>
          </p:cNvSpPr>
          <p:nvPr/>
        </p:nvSpPr>
        <p:spPr bwMode="auto">
          <a:xfrm>
            <a:off x="6002338" y="728663"/>
            <a:ext cx="360362" cy="358775"/>
          </a:xfrm>
          <a:prstGeom prst="rect">
            <a:avLst/>
          </a:prstGeom>
          <a:solidFill>
            <a:srgbClr val="FF66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5333" name="Rectangle 37"/>
          <p:cNvSpPr>
            <a:spLocks noChangeArrowheads="1"/>
          </p:cNvSpPr>
          <p:nvPr/>
        </p:nvSpPr>
        <p:spPr bwMode="auto">
          <a:xfrm>
            <a:off x="6362700" y="727075"/>
            <a:ext cx="360363" cy="358775"/>
          </a:xfrm>
          <a:prstGeom prst="rect">
            <a:avLst/>
          </a:prstGeom>
          <a:solidFill>
            <a:srgbClr val="FF66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5349" name="Rectangle 53"/>
          <p:cNvSpPr>
            <a:spLocks noChangeArrowheads="1"/>
          </p:cNvSpPr>
          <p:nvPr/>
        </p:nvSpPr>
        <p:spPr bwMode="auto">
          <a:xfrm>
            <a:off x="6000750" y="1092200"/>
            <a:ext cx="360363" cy="358775"/>
          </a:xfrm>
          <a:prstGeom prst="rect">
            <a:avLst/>
          </a:prstGeom>
          <a:solidFill>
            <a:srgbClr val="FF66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5350" name="Rectangle 54"/>
          <p:cNvSpPr>
            <a:spLocks noChangeArrowheads="1"/>
          </p:cNvSpPr>
          <p:nvPr/>
        </p:nvSpPr>
        <p:spPr bwMode="auto">
          <a:xfrm>
            <a:off x="6361113" y="1090613"/>
            <a:ext cx="360362" cy="358775"/>
          </a:xfrm>
          <a:prstGeom prst="rect">
            <a:avLst/>
          </a:prstGeom>
          <a:solidFill>
            <a:srgbClr val="FF66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5366" name="Rectangle 70"/>
          <p:cNvSpPr>
            <a:spLocks noChangeArrowheads="1"/>
          </p:cNvSpPr>
          <p:nvPr/>
        </p:nvSpPr>
        <p:spPr bwMode="auto">
          <a:xfrm>
            <a:off x="6003925" y="1454150"/>
            <a:ext cx="360363" cy="358775"/>
          </a:xfrm>
          <a:prstGeom prst="rect">
            <a:avLst/>
          </a:prstGeom>
          <a:solidFill>
            <a:srgbClr val="FF66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5367" name="Rectangle 71"/>
          <p:cNvSpPr>
            <a:spLocks noChangeArrowheads="1"/>
          </p:cNvSpPr>
          <p:nvPr/>
        </p:nvSpPr>
        <p:spPr bwMode="auto">
          <a:xfrm>
            <a:off x="6364288" y="1452563"/>
            <a:ext cx="360362" cy="358775"/>
          </a:xfrm>
          <a:prstGeom prst="rect">
            <a:avLst/>
          </a:prstGeom>
          <a:solidFill>
            <a:srgbClr val="FF66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5383" name="Rectangle 87"/>
          <p:cNvSpPr>
            <a:spLocks noChangeArrowheads="1"/>
          </p:cNvSpPr>
          <p:nvPr/>
        </p:nvSpPr>
        <p:spPr bwMode="auto">
          <a:xfrm>
            <a:off x="5999163" y="1808163"/>
            <a:ext cx="360362" cy="358775"/>
          </a:xfrm>
          <a:prstGeom prst="rect">
            <a:avLst/>
          </a:prstGeom>
          <a:solidFill>
            <a:srgbClr val="FF66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5384" name="Rectangle 88"/>
          <p:cNvSpPr>
            <a:spLocks noChangeArrowheads="1"/>
          </p:cNvSpPr>
          <p:nvPr/>
        </p:nvSpPr>
        <p:spPr bwMode="auto">
          <a:xfrm>
            <a:off x="6359525" y="1806575"/>
            <a:ext cx="360363" cy="358775"/>
          </a:xfrm>
          <a:prstGeom prst="rect">
            <a:avLst/>
          </a:prstGeom>
          <a:solidFill>
            <a:srgbClr val="FF66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5400" name="Rectangle 104"/>
          <p:cNvSpPr>
            <a:spLocks noChangeArrowheads="1"/>
          </p:cNvSpPr>
          <p:nvPr/>
        </p:nvSpPr>
        <p:spPr bwMode="auto">
          <a:xfrm>
            <a:off x="5999163" y="2165350"/>
            <a:ext cx="360362" cy="358775"/>
          </a:xfrm>
          <a:prstGeom prst="rect">
            <a:avLst/>
          </a:prstGeom>
          <a:solidFill>
            <a:srgbClr val="FF66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5401" name="Rectangle 105"/>
          <p:cNvSpPr>
            <a:spLocks noChangeArrowheads="1"/>
          </p:cNvSpPr>
          <p:nvPr/>
        </p:nvSpPr>
        <p:spPr bwMode="auto">
          <a:xfrm>
            <a:off x="6359525" y="2163763"/>
            <a:ext cx="360363" cy="358775"/>
          </a:xfrm>
          <a:prstGeom prst="rect">
            <a:avLst/>
          </a:prstGeom>
          <a:solidFill>
            <a:srgbClr val="FF66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5417" name="Rectangle 121"/>
          <p:cNvSpPr>
            <a:spLocks noChangeArrowheads="1"/>
          </p:cNvSpPr>
          <p:nvPr/>
        </p:nvSpPr>
        <p:spPr bwMode="auto">
          <a:xfrm>
            <a:off x="5997575" y="2528888"/>
            <a:ext cx="360363" cy="358775"/>
          </a:xfrm>
          <a:prstGeom prst="rect">
            <a:avLst/>
          </a:prstGeom>
          <a:solidFill>
            <a:srgbClr val="FF66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5418" name="Rectangle 122"/>
          <p:cNvSpPr>
            <a:spLocks noChangeArrowheads="1"/>
          </p:cNvSpPr>
          <p:nvPr/>
        </p:nvSpPr>
        <p:spPr bwMode="auto">
          <a:xfrm>
            <a:off x="6357938" y="2527300"/>
            <a:ext cx="360362" cy="358775"/>
          </a:xfrm>
          <a:prstGeom prst="rect">
            <a:avLst/>
          </a:prstGeom>
          <a:solidFill>
            <a:srgbClr val="FF66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5434" name="Rectangle 138"/>
          <p:cNvSpPr>
            <a:spLocks noChangeArrowheads="1"/>
          </p:cNvSpPr>
          <p:nvPr/>
        </p:nvSpPr>
        <p:spPr bwMode="auto">
          <a:xfrm>
            <a:off x="6000750" y="2890838"/>
            <a:ext cx="360363" cy="358775"/>
          </a:xfrm>
          <a:prstGeom prst="rect">
            <a:avLst/>
          </a:prstGeom>
          <a:solidFill>
            <a:srgbClr val="FF66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5435" name="Rectangle 139"/>
          <p:cNvSpPr>
            <a:spLocks noChangeArrowheads="1"/>
          </p:cNvSpPr>
          <p:nvPr/>
        </p:nvSpPr>
        <p:spPr bwMode="auto">
          <a:xfrm>
            <a:off x="6361113" y="2889250"/>
            <a:ext cx="360362" cy="358775"/>
          </a:xfrm>
          <a:prstGeom prst="rect">
            <a:avLst/>
          </a:prstGeom>
          <a:solidFill>
            <a:srgbClr val="FF66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5451" name="Rectangle 155"/>
          <p:cNvSpPr>
            <a:spLocks noChangeArrowheads="1"/>
          </p:cNvSpPr>
          <p:nvPr/>
        </p:nvSpPr>
        <p:spPr bwMode="auto">
          <a:xfrm>
            <a:off x="6005513" y="3246438"/>
            <a:ext cx="360362" cy="358775"/>
          </a:xfrm>
          <a:prstGeom prst="rect">
            <a:avLst/>
          </a:prstGeom>
          <a:solidFill>
            <a:srgbClr val="FF66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5452" name="Rectangle 156"/>
          <p:cNvSpPr>
            <a:spLocks noChangeArrowheads="1"/>
          </p:cNvSpPr>
          <p:nvPr/>
        </p:nvSpPr>
        <p:spPr bwMode="auto">
          <a:xfrm>
            <a:off x="6365875" y="3244850"/>
            <a:ext cx="360363" cy="358775"/>
          </a:xfrm>
          <a:prstGeom prst="rect">
            <a:avLst/>
          </a:prstGeom>
          <a:solidFill>
            <a:srgbClr val="FF66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5468" name="Rectangle 172"/>
          <p:cNvSpPr>
            <a:spLocks noChangeArrowheads="1"/>
          </p:cNvSpPr>
          <p:nvPr/>
        </p:nvSpPr>
        <p:spPr bwMode="auto">
          <a:xfrm>
            <a:off x="6005513" y="3603625"/>
            <a:ext cx="360362" cy="358775"/>
          </a:xfrm>
          <a:prstGeom prst="rect">
            <a:avLst/>
          </a:prstGeom>
          <a:solidFill>
            <a:srgbClr val="FF66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5469" name="Rectangle 173"/>
          <p:cNvSpPr>
            <a:spLocks noChangeArrowheads="1"/>
          </p:cNvSpPr>
          <p:nvPr/>
        </p:nvSpPr>
        <p:spPr bwMode="auto">
          <a:xfrm>
            <a:off x="6365875" y="3602038"/>
            <a:ext cx="360363" cy="358775"/>
          </a:xfrm>
          <a:prstGeom prst="rect">
            <a:avLst/>
          </a:prstGeom>
          <a:solidFill>
            <a:srgbClr val="FF66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5485" name="Rectangle 189"/>
          <p:cNvSpPr>
            <a:spLocks noChangeArrowheads="1"/>
          </p:cNvSpPr>
          <p:nvPr/>
        </p:nvSpPr>
        <p:spPr bwMode="auto">
          <a:xfrm>
            <a:off x="6003925" y="3967163"/>
            <a:ext cx="360363" cy="358775"/>
          </a:xfrm>
          <a:prstGeom prst="rect">
            <a:avLst/>
          </a:prstGeom>
          <a:solidFill>
            <a:srgbClr val="FF66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5486" name="Rectangle 190"/>
          <p:cNvSpPr>
            <a:spLocks noChangeArrowheads="1"/>
          </p:cNvSpPr>
          <p:nvPr/>
        </p:nvSpPr>
        <p:spPr bwMode="auto">
          <a:xfrm>
            <a:off x="6364288" y="3965575"/>
            <a:ext cx="360362" cy="358775"/>
          </a:xfrm>
          <a:prstGeom prst="rect">
            <a:avLst/>
          </a:prstGeom>
          <a:solidFill>
            <a:srgbClr val="FF66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5505" name="Text Box 209"/>
          <p:cNvSpPr txBox="1">
            <a:spLocks noChangeArrowheads="1"/>
          </p:cNvSpPr>
          <p:nvPr/>
        </p:nvSpPr>
        <p:spPr bwMode="auto">
          <a:xfrm>
            <a:off x="511175" y="4827588"/>
            <a:ext cx="35242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>
                <a:solidFill>
                  <a:schemeClr val="accent2"/>
                </a:solidFill>
                <a:latin typeface="Comic Sans MS" pitchFamily="66" charset="0"/>
              </a:rPr>
              <a:t>Area = </a:t>
            </a:r>
            <a:endParaRPr lang="en-US" sz="4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55506" name="Text Box 210"/>
          <p:cNvSpPr txBox="1">
            <a:spLocks noChangeArrowheads="1"/>
          </p:cNvSpPr>
          <p:nvPr/>
        </p:nvSpPr>
        <p:spPr bwMode="auto">
          <a:xfrm>
            <a:off x="511175" y="5688013"/>
            <a:ext cx="352425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rgbClr val="F90505"/>
                </a:solidFill>
                <a:latin typeface="Comic Sans MS" pitchFamily="66" charset="0"/>
              </a:rPr>
              <a:t>50 cm</a:t>
            </a:r>
            <a:r>
              <a:rPr lang="en-US" sz="5000" b="1">
                <a:solidFill>
                  <a:srgbClr val="F90505"/>
                </a:solidFill>
                <a:latin typeface="Comic Sans MS" pitchFamily="66" charset="0"/>
              </a:rPr>
              <a:t>²</a:t>
            </a:r>
          </a:p>
        </p:txBody>
      </p:sp>
      <p:sp>
        <p:nvSpPr>
          <p:cNvPr id="55508" name="Text Box 212"/>
          <p:cNvSpPr txBox="1">
            <a:spLocks noChangeArrowheads="1"/>
          </p:cNvSpPr>
          <p:nvPr/>
        </p:nvSpPr>
        <p:spPr bwMode="auto">
          <a:xfrm>
            <a:off x="5059363" y="4827588"/>
            <a:ext cx="35242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>
                <a:solidFill>
                  <a:schemeClr val="accent2"/>
                </a:solidFill>
                <a:latin typeface="Comic Sans MS" pitchFamily="66" charset="0"/>
              </a:rPr>
              <a:t>Perimeter = </a:t>
            </a:r>
            <a:endParaRPr lang="en-US" sz="4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55509" name="Text Box 213"/>
          <p:cNvSpPr txBox="1">
            <a:spLocks noChangeArrowheads="1"/>
          </p:cNvSpPr>
          <p:nvPr/>
        </p:nvSpPr>
        <p:spPr bwMode="auto">
          <a:xfrm>
            <a:off x="5059363" y="5688013"/>
            <a:ext cx="352425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rgbClr val="F90505"/>
                </a:solidFill>
                <a:latin typeface="Comic Sans MS" pitchFamily="66" charset="0"/>
              </a:rPr>
              <a:t>54 cm</a:t>
            </a:r>
            <a:endParaRPr lang="en-US" sz="5000" b="1">
              <a:solidFill>
                <a:srgbClr val="F90505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5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5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55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55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506" grpId="0"/>
      <p:bldP spid="5550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560" name="AutoShape 216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chemeClr val="bg1"/>
              </a:gs>
              <a:gs pos="100000">
                <a:srgbClr val="66CCFF"/>
              </a:gs>
            </a:gsLst>
            <a:path path="shape">
              <a:fillToRect l="50000" t="50000" r="50000" b="50000"/>
            </a:path>
          </a:gradFill>
          <a:ln w="38100">
            <a:solidFill>
              <a:srgbClr val="99FF33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7561" name="Rectangle 217"/>
          <p:cNvSpPr>
            <a:spLocks noChangeArrowheads="1"/>
          </p:cNvSpPr>
          <p:nvPr/>
        </p:nvSpPr>
        <p:spPr bwMode="auto">
          <a:xfrm>
            <a:off x="7446963" y="228600"/>
            <a:ext cx="1438275" cy="915988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FFFF99"/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7562" name="Rectangle 218"/>
          <p:cNvSpPr>
            <a:spLocks noChangeArrowheads="1"/>
          </p:cNvSpPr>
          <p:nvPr/>
        </p:nvSpPr>
        <p:spPr bwMode="auto">
          <a:xfrm>
            <a:off x="7748588" y="327025"/>
            <a:ext cx="360362" cy="35877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7563" name="AutoShape 219"/>
          <p:cNvSpPr>
            <a:spLocks noChangeArrowheads="1"/>
          </p:cNvSpPr>
          <p:nvPr/>
        </p:nvSpPr>
        <p:spPr bwMode="auto">
          <a:xfrm>
            <a:off x="209550" y="4743450"/>
            <a:ext cx="4127500" cy="19558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bg1"/>
              </a:gs>
              <a:gs pos="100000">
                <a:srgbClr val="CC99FF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7564" name="AutoShape 220"/>
          <p:cNvSpPr>
            <a:spLocks noChangeArrowheads="1"/>
          </p:cNvSpPr>
          <p:nvPr/>
        </p:nvSpPr>
        <p:spPr bwMode="auto">
          <a:xfrm>
            <a:off x="4757738" y="4743450"/>
            <a:ext cx="4127500" cy="19558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bg1"/>
              </a:gs>
              <a:gs pos="100000">
                <a:srgbClr val="CC99FF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7565" name="Text Box 221"/>
          <p:cNvSpPr txBox="1">
            <a:spLocks noChangeArrowheads="1"/>
          </p:cNvSpPr>
          <p:nvPr/>
        </p:nvSpPr>
        <p:spPr bwMode="auto">
          <a:xfrm>
            <a:off x="7607300" y="806450"/>
            <a:ext cx="6445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800" b="1">
                <a:solidFill>
                  <a:schemeClr val="accent2"/>
                </a:solidFill>
                <a:latin typeface="Comic Sans MS" pitchFamily="66" charset="0"/>
              </a:rPr>
              <a:t>1cm</a:t>
            </a:r>
            <a:endParaRPr lang="en-US" sz="18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57566" name="Text Box 222"/>
          <p:cNvSpPr txBox="1">
            <a:spLocks noChangeArrowheads="1"/>
          </p:cNvSpPr>
          <p:nvPr/>
        </p:nvSpPr>
        <p:spPr bwMode="auto">
          <a:xfrm>
            <a:off x="8128000" y="327025"/>
            <a:ext cx="6445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800" b="1">
                <a:solidFill>
                  <a:schemeClr val="accent2"/>
                </a:solidFill>
                <a:latin typeface="Comic Sans MS" pitchFamily="66" charset="0"/>
              </a:rPr>
              <a:t>1cm</a:t>
            </a:r>
            <a:endParaRPr lang="en-US" sz="18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57347" name="Rectangle 3"/>
          <p:cNvSpPr>
            <a:spLocks noChangeArrowheads="1"/>
          </p:cNvSpPr>
          <p:nvPr/>
        </p:nvSpPr>
        <p:spPr bwMode="auto">
          <a:xfrm>
            <a:off x="3641725" y="917575"/>
            <a:ext cx="360363" cy="358775"/>
          </a:xfrm>
          <a:prstGeom prst="rect">
            <a:avLst/>
          </a:prstGeom>
          <a:solidFill>
            <a:schemeClr val="folHlink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7348" name="Rectangle 4"/>
          <p:cNvSpPr>
            <a:spLocks noChangeArrowheads="1"/>
          </p:cNvSpPr>
          <p:nvPr/>
        </p:nvSpPr>
        <p:spPr bwMode="auto">
          <a:xfrm>
            <a:off x="4000500" y="919163"/>
            <a:ext cx="360363" cy="358775"/>
          </a:xfrm>
          <a:prstGeom prst="rect">
            <a:avLst/>
          </a:prstGeom>
          <a:solidFill>
            <a:schemeClr val="folHlink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7349" name="Rectangle 5"/>
          <p:cNvSpPr>
            <a:spLocks noChangeArrowheads="1"/>
          </p:cNvSpPr>
          <p:nvPr/>
        </p:nvSpPr>
        <p:spPr bwMode="auto">
          <a:xfrm>
            <a:off x="4360863" y="917575"/>
            <a:ext cx="360362" cy="358775"/>
          </a:xfrm>
          <a:prstGeom prst="rect">
            <a:avLst/>
          </a:prstGeom>
          <a:solidFill>
            <a:schemeClr val="folHlink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7350" name="Rectangle 6"/>
          <p:cNvSpPr>
            <a:spLocks noChangeArrowheads="1"/>
          </p:cNvSpPr>
          <p:nvPr/>
        </p:nvSpPr>
        <p:spPr bwMode="auto">
          <a:xfrm>
            <a:off x="4721225" y="919163"/>
            <a:ext cx="360363" cy="358775"/>
          </a:xfrm>
          <a:prstGeom prst="rect">
            <a:avLst/>
          </a:prstGeom>
          <a:solidFill>
            <a:schemeClr val="folHlink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7351" name="Rectangle 7"/>
          <p:cNvSpPr>
            <a:spLocks noChangeArrowheads="1"/>
          </p:cNvSpPr>
          <p:nvPr/>
        </p:nvSpPr>
        <p:spPr bwMode="auto">
          <a:xfrm>
            <a:off x="5080000" y="917575"/>
            <a:ext cx="360363" cy="358775"/>
          </a:xfrm>
          <a:prstGeom prst="rect">
            <a:avLst/>
          </a:prstGeom>
          <a:solidFill>
            <a:schemeClr val="folHlink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7365" name="Rectangle 21"/>
          <p:cNvSpPr>
            <a:spLocks noChangeArrowheads="1"/>
          </p:cNvSpPr>
          <p:nvPr/>
        </p:nvSpPr>
        <p:spPr bwMode="auto">
          <a:xfrm>
            <a:off x="3641725" y="1274763"/>
            <a:ext cx="360363" cy="358775"/>
          </a:xfrm>
          <a:prstGeom prst="rect">
            <a:avLst/>
          </a:prstGeom>
          <a:solidFill>
            <a:schemeClr val="folHlink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7366" name="Rectangle 22"/>
          <p:cNvSpPr>
            <a:spLocks noChangeArrowheads="1"/>
          </p:cNvSpPr>
          <p:nvPr/>
        </p:nvSpPr>
        <p:spPr bwMode="auto">
          <a:xfrm>
            <a:off x="4000500" y="1276350"/>
            <a:ext cx="360363" cy="358775"/>
          </a:xfrm>
          <a:prstGeom prst="rect">
            <a:avLst/>
          </a:prstGeom>
          <a:solidFill>
            <a:schemeClr val="folHlink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7367" name="Rectangle 23"/>
          <p:cNvSpPr>
            <a:spLocks noChangeArrowheads="1"/>
          </p:cNvSpPr>
          <p:nvPr/>
        </p:nvSpPr>
        <p:spPr bwMode="auto">
          <a:xfrm>
            <a:off x="4360863" y="1274763"/>
            <a:ext cx="360362" cy="358775"/>
          </a:xfrm>
          <a:prstGeom prst="rect">
            <a:avLst/>
          </a:prstGeom>
          <a:solidFill>
            <a:schemeClr val="folHlink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7368" name="Rectangle 24"/>
          <p:cNvSpPr>
            <a:spLocks noChangeArrowheads="1"/>
          </p:cNvSpPr>
          <p:nvPr/>
        </p:nvSpPr>
        <p:spPr bwMode="auto">
          <a:xfrm>
            <a:off x="4721225" y="1276350"/>
            <a:ext cx="360363" cy="358775"/>
          </a:xfrm>
          <a:prstGeom prst="rect">
            <a:avLst/>
          </a:prstGeom>
          <a:solidFill>
            <a:schemeClr val="folHlink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7369" name="Rectangle 25"/>
          <p:cNvSpPr>
            <a:spLocks noChangeArrowheads="1"/>
          </p:cNvSpPr>
          <p:nvPr/>
        </p:nvSpPr>
        <p:spPr bwMode="auto">
          <a:xfrm>
            <a:off x="5080000" y="1274763"/>
            <a:ext cx="360363" cy="358775"/>
          </a:xfrm>
          <a:prstGeom prst="rect">
            <a:avLst/>
          </a:prstGeom>
          <a:solidFill>
            <a:schemeClr val="folHlink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7382" name="Rectangle 38"/>
          <p:cNvSpPr>
            <a:spLocks noChangeArrowheads="1"/>
          </p:cNvSpPr>
          <p:nvPr/>
        </p:nvSpPr>
        <p:spPr bwMode="auto">
          <a:xfrm>
            <a:off x="3641725" y="1631950"/>
            <a:ext cx="360363" cy="358775"/>
          </a:xfrm>
          <a:prstGeom prst="rect">
            <a:avLst/>
          </a:prstGeom>
          <a:solidFill>
            <a:schemeClr val="folHlink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7399" name="Rectangle 55"/>
          <p:cNvSpPr>
            <a:spLocks noChangeArrowheads="1"/>
          </p:cNvSpPr>
          <p:nvPr/>
        </p:nvSpPr>
        <p:spPr bwMode="auto">
          <a:xfrm>
            <a:off x="3641725" y="1993900"/>
            <a:ext cx="360363" cy="358775"/>
          </a:xfrm>
          <a:prstGeom prst="rect">
            <a:avLst/>
          </a:prstGeom>
          <a:solidFill>
            <a:schemeClr val="folHlink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7416" name="Rectangle 72"/>
          <p:cNvSpPr>
            <a:spLocks noChangeArrowheads="1"/>
          </p:cNvSpPr>
          <p:nvPr/>
        </p:nvSpPr>
        <p:spPr bwMode="auto">
          <a:xfrm>
            <a:off x="3641725" y="2347913"/>
            <a:ext cx="360363" cy="358775"/>
          </a:xfrm>
          <a:prstGeom prst="rect">
            <a:avLst/>
          </a:prstGeom>
          <a:solidFill>
            <a:schemeClr val="folHlink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7433" name="Rectangle 89"/>
          <p:cNvSpPr>
            <a:spLocks noChangeArrowheads="1"/>
          </p:cNvSpPr>
          <p:nvPr/>
        </p:nvSpPr>
        <p:spPr bwMode="auto">
          <a:xfrm>
            <a:off x="3641725" y="2705100"/>
            <a:ext cx="360363" cy="358775"/>
          </a:xfrm>
          <a:prstGeom prst="rect">
            <a:avLst/>
          </a:prstGeom>
          <a:solidFill>
            <a:schemeClr val="folHlink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7434" name="Rectangle 90"/>
          <p:cNvSpPr>
            <a:spLocks noChangeArrowheads="1"/>
          </p:cNvSpPr>
          <p:nvPr/>
        </p:nvSpPr>
        <p:spPr bwMode="auto">
          <a:xfrm>
            <a:off x="3997325" y="2706688"/>
            <a:ext cx="360363" cy="358775"/>
          </a:xfrm>
          <a:prstGeom prst="rect">
            <a:avLst/>
          </a:prstGeom>
          <a:solidFill>
            <a:schemeClr val="folHlink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7435" name="Rectangle 91"/>
          <p:cNvSpPr>
            <a:spLocks noChangeArrowheads="1"/>
          </p:cNvSpPr>
          <p:nvPr/>
        </p:nvSpPr>
        <p:spPr bwMode="auto">
          <a:xfrm>
            <a:off x="4357688" y="2705100"/>
            <a:ext cx="360362" cy="358775"/>
          </a:xfrm>
          <a:prstGeom prst="rect">
            <a:avLst/>
          </a:prstGeom>
          <a:solidFill>
            <a:schemeClr val="folHlink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7436" name="Rectangle 92"/>
          <p:cNvSpPr>
            <a:spLocks noChangeArrowheads="1"/>
          </p:cNvSpPr>
          <p:nvPr/>
        </p:nvSpPr>
        <p:spPr bwMode="auto">
          <a:xfrm>
            <a:off x="4718050" y="2706688"/>
            <a:ext cx="360363" cy="358775"/>
          </a:xfrm>
          <a:prstGeom prst="rect">
            <a:avLst/>
          </a:prstGeom>
          <a:solidFill>
            <a:schemeClr val="folHlink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7437" name="Rectangle 93"/>
          <p:cNvSpPr>
            <a:spLocks noChangeArrowheads="1"/>
          </p:cNvSpPr>
          <p:nvPr/>
        </p:nvSpPr>
        <p:spPr bwMode="auto">
          <a:xfrm>
            <a:off x="5076825" y="2705100"/>
            <a:ext cx="360363" cy="358775"/>
          </a:xfrm>
          <a:prstGeom prst="rect">
            <a:avLst/>
          </a:prstGeom>
          <a:solidFill>
            <a:schemeClr val="folHlink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7450" name="Rectangle 106"/>
          <p:cNvSpPr>
            <a:spLocks noChangeArrowheads="1"/>
          </p:cNvSpPr>
          <p:nvPr/>
        </p:nvSpPr>
        <p:spPr bwMode="auto">
          <a:xfrm>
            <a:off x="3641725" y="3063875"/>
            <a:ext cx="360363" cy="358775"/>
          </a:xfrm>
          <a:prstGeom prst="rect">
            <a:avLst/>
          </a:prstGeom>
          <a:solidFill>
            <a:schemeClr val="folHlink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7451" name="Rectangle 107"/>
          <p:cNvSpPr>
            <a:spLocks noChangeArrowheads="1"/>
          </p:cNvSpPr>
          <p:nvPr/>
        </p:nvSpPr>
        <p:spPr bwMode="auto">
          <a:xfrm>
            <a:off x="3995738" y="3063875"/>
            <a:ext cx="360362" cy="358775"/>
          </a:xfrm>
          <a:prstGeom prst="rect">
            <a:avLst/>
          </a:prstGeom>
          <a:solidFill>
            <a:schemeClr val="folHlink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7452" name="Rectangle 108"/>
          <p:cNvSpPr>
            <a:spLocks noChangeArrowheads="1"/>
          </p:cNvSpPr>
          <p:nvPr/>
        </p:nvSpPr>
        <p:spPr bwMode="auto">
          <a:xfrm>
            <a:off x="4356100" y="3063875"/>
            <a:ext cx="360363" cy="358775"/>
          </a:xfrm>
          <a:prstGeom prst="rect">
            <a:avLst/>
          </a:prstGeom>
          <a:solidFill>
            <a:schemeClr val="folHlink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7453" name="Rectangle 109"/>
          <p:cNvSpPr>
            <a:spLocks noChangeArrowheads="1"/>
          </p:cNvSpPr>
          <p:nvPr/>
        </p:nvSpPr>
        <p:spPr bwMode="auto">
          <a:xfrm>
            <a:off x="4716463" y="3063875"/>
            <a:ext cx="360362" cy="358775"/>
          </a:xfrm>
          <a:prstGeom prst="rect">
            <a:avLst/>
          </a:prstGeom>
          <a:solidFill>
            <a:schemeClr val="folHlink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7454" name="Rectangle 110"/>
          <p:cNvSpPr>
            <a:spLocks noChangeArrowheads="1"/>
          </p:cNvSpPr>
          <p:nvPr/>
        </p:nvSpPr>
        <p:spPr bwMode="auto">
          <a:xfrm>
            <a:off x="5075238" y="3063875"/>
            <a:ext cx="360362" cy="358775"/>
          </a:xfrm>
          <a:prstGeom prst="rect">
            <a:avLst/>
          </a:prstGeom>
          <a:solidFill>
            <a:schemeClr val="folHlink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7553" name="Text Box 209"/>
          <p:cNvSpPr txBox="1">
            <a:spLocks noChangeArrowheads="1"/>
          </p:cNvSpPr>
          <p:nvPr/>
        </p:nvSpPr>
        <p:spPr bwMode="auto">
          <a:xfrm>
            <a:off x="511175" y="4827588"/>
            <a:ext cx="35242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>
                <a:solidFill>
                  <a:schemeClr val="accent2"/>
                </a:solidFill>
                <a:latin typeface="Comic Sans MS" pitchFamily="66" charset="0"/>
              </a:rPr>
              <a:t>Area = </a:t>
            </a:r>
            <a:endParaRPr lang="en-US" sz="4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57554" name="Text Box 210"/>
          <p:cNvSpPr txBox="1">
            <a:spLocks noChangeArrowheads="1"/>
          </p:cNvSpPr>
          <p:nvPr/>
        </p:nvSpPr>
        <p:spPr bwMode="auto">
          <a:xfrm>
            <a:off x="511175" y="5688013"/>
            <a:ext cx="352425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rgbClr val="F90505"/>
                </a:solidFill>
                <a:latin typeface="Comic Sans MS" pitchFamily="66" charset="0"/>
              </a:rPr>
              <a:t>23 cm</a:t>
            </a:r>
            <a:r>
              <a:rPr lang="en-US" sz="5000" b="1">
                <a:solidFill>
                  <a:srgbClr val="F90505"/>
                </a:solidFill>
                <a:latin typeface="Comic Sans MS" pitchFamily="66" charset="0"/>
              </a:rPr>
              <a:t>²</a:t>
            </a:r>
          </a:p>
        </p:txBody>
      </p:sp>
      <p:sp>
        <p:nvSpPr>
          <p:cNvPr id="57556" name="Text Box 212"/>
          <p:cNvSpPr txBox="1">
            <a:spLocks noChangeArrowheads="1"/>
          </p:cNvSpPr>
          <p:nvPr/>
        </p:nvSpPr>
        <p:spPr bwMode="auto">
          <a:xfrm>
            <a:off x="5059363" y="4827588"/>
            <a:ext cx="35242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>
                <a:solidFill>
                  <a:schemeClr val="accent2"/>
                </a:solidFill>
                <a:latin typeface="Comic Sans MS" pitchFamily="66" charset="0"/>
              </a:rPr>
              <a:t>Perimeter = </a:t>
            </a:r>
            <a:endParaRPr lang="en-US" sz="4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57557" name="Text Box 213"/>
          <p:cNvSpPr txBox="1">
            <a:spLocks noChangeArrowheads="1"/>
          </p:cNvSpPr>
          <p:nvPr/>
        </p:nvSpPr>
        <p:spPr bwMode="auto">
          <a:xfrm>
            <a:off x="5059363" y="5688013"/>
            <a:ext cx="352425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rgbClr val="F90505"/>
                </a:solidFill>
                <a:latin typeface="Comic Sans MS" pitchFamily="66" charset="0"/>
              </a:rPr>
              <a:t>32 cm</a:t>
            </a:r>
            <a:endParaRPr lang="en-US" sz="5000" b="1">
              <a:solidFill>
                <a:srgbClr val="F90505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75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75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75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75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554" grpId="0"/>
      <p:bldP spid="5755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536" name="AutoShape 216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chemeClr val="bg1"/>
              </a:gs>
              <a:gs pos="100000">
                <a:srgbClr val="66CCFF"/>
              </a:gs>
            </a:gsLst>
            <a:path path="shape">
              <a:fillToRect l="50000" t="50000" r="50000" b="50000"/>
            </a:path>
          </a:gradFill>
          <a:ln w="38100">
            <a:solidFill>
              <a:srgbClr val="99FF33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6537" name="Rectangle 217"/>
          <p:cNvSpPr>
            <a:spLocks noChangeArrowheads="1"/>
          </p:cNvSpPr>
          <p:nvPr/>
        </p:nvSpPr>
        <p:spPr bwMode="auto">
          <a:xfrm>
            <a:off x="7446963" y="228600"/>
            <a:ext cx="1438275" cy="915988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FFFF99"/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6538" name="Rectangle 218"/>
          <p:cNvSpPr>
            <a:spLocks noChangeArrowheads="1"/>
          </p:cNvSpPr>
          <p:nvPr/>
        </p:nvSpPr>
        <p:spPr bwMode="auto">
          <a:xfrm>
            <a:off x="7748588" y="327025"/>
            <a:ext cx="360362" cy="35877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6539" name="AutoShape 219"/>
          <p:cNvSpPr>
            <a:spLocks noChangeArrowheads="1"/>
          </p:cNvSpPr>
          <p:nvPr/>
        </p:nvSpPr>
        <p:spPr bwMode="auto">
          <a:xfrm>
            <a:off x="209550" y="4743450"/>
            <a:ext cx="4127500" cy="19558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bg1"/>
              </a:gs>
              <a:gs pos="100000">
                <a:srgbClr val="CC99FF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6540" name="AutoShape 220"/>
          <p:cNvSpPr>
            <a:spLocks noChangeArrowheads="1"/>
          </p:cNvSpPr>
          <p:nvPr/>
        </p:nvSpPr>
        <p:spPr bwMode="auto">
          <a:xfrm>
            <a:off x="4757738" y="4743450"/>
            <a:ext cx="4127500" cy="19558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bg1"/>
              </a:gs>
              <a:gs pos="100000">
                <a:srgbClr val="CC99FF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6541" name="Text Box 221"/>
          <p:cNvSpPr txBox="1">
            <a:spLocks noChangeArrowheads="1"/>
          </p:cNvSpPr>
          <p:nvPr/>
        </p:nvSpPr>
        <p:spPr bwMode="auto">
          <a:xfrm>
            <a:off x="7607300" y="806450"/>
            <a:ext cx="6445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800" b="1">
                <a:solidFill>
                  <a:schemeClr val="accent2"/>
                </a:solidFill>
                <a:latin typeface="Comic Sans MS" pitchFamily="66" charset="0"/>
              </a:rPr>
              <a:t>1cm</a:t>
            </a:r>
            <a:endParaRPr lang="en-US" sz="18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56542" name="Text Box 222"/>
          <p:cNvSpPr txBox="1">
            <a:spLocks noChangeArrowheads="1"/>
          </p:cNvSpPr>
          <p:nvPr/>
        </p:nvSpPr>
        <p:spPr bwMode="auto">
          <a:xfrm>
            <a:off x="8128000" y="327025"/>
            <a:ext cx="6445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800" b="1">
                <a:solidFill>
                  <a:schemeClr val="accent2"/>
                </a:solidFill>
                <a:latin typeface="Comic Sans MS" pitchFamily="66" charset="0"/>
              </a:rPr>
              <a:t>1cm</a:t>
            </a:r>
            <a:endParaRPr lang="en-US" sz="18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56323" name="Rectangle 3"/>
          <p:cNvSpPr>
            <a:spLocks noChangeArrowheads="1"/>
          </p:cNvSpPr>
          <p:nvPr/>
        </p:nvSpPr>
        <p:spPr bwMode="auto">
          <a:xfrm>
            <a:off x="2738438" y="1274763"/>
            <a:ext cx="360362" cy="358775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6324" name="Rectangle 4"/>
          <p:cNvSpPr>
            <a:spLocks noChangeArrowheads="1"/>
          </p:cNvSpPr>
          <p:nvPr/>
        </p:nvSpPr>
        <p:spPr bwMode="auto">
          <a:xfrm>
            <a:off x="3098800" y="1276350"/>
            <a:ext cx="360363" cy="358775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6325" name="Rectangle 5"/>
          <p:cNvSpPr>
            <a:spLocks noChangeArrowheads="1"/>
          </p:cNvSpPr>
          <p:nvPr/>
        </p:nvSpPr>
        <p:spPr bwMode="auto">
          <a:xfrm>
            <a:off x="3459163" y="1274763"/>
            <a:ext cx="360362" cy="358775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6326" name="Rectangle 6"/>
          <p:cNvSpPr>
            <a:spLocks noChangeArrowheads="1"/>
          </p:cNvSpPr>
          <p:nvPr/>
        </p:nvSpPr>
        <p:spPr bwMode="auto">
          <a:xfrm>
            <a:off x="3819525" y="1276350"/>
            <a:ext cx="360363" cy="358775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6327" name="Rectangle 7"/>
          <p:cNvSpPr>
            <a:spLocks noChangeArrowheads="1"/>
          </p:cNvSpPr>
          <p:nvPr/>
        </p:nvSpPr>
        <p:spPr bwMode="auto">
          <a:xfrm>
            <a:off x="4178300" y="1274763"/>
            <a:ext cx="360363" cy="358775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6328" name="Rectangle 8"/>
          <p:cNvSpPr>
            <a:spLocks noChangeArrowheads="1"/>
          </p:cNvSpPr>
          <p:nvPr/>
        </p:nvSpPr>
        <p:spPr bwMode="auto">
          <a:xfrm>
            <a:off x="4538663" y="1274763"/>
            <a:ext cx="360362" cy="358775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6329" name="Rectangle 9"/>
          <p:cNvSpPr>
            <a:spLocks noChangeArrowheads="1"/>
          </p:cNvSpPr>
          <p:nvPr/>
        </p:nvSpPr>
        <p:spPr bwMode="auto">
          <a:xfrm>
            <a:off x="4899025" y="1274763"/>
            <a:ext cx="360363" cy="358775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6330" name="Rectangle 10"/>
          <p:cNvSpPr>
            <a:spLocks noChangeArrowheads="1"/>
          </p:cNvSpPr>
          <p:nvPr/>
        </p:nvSpPr>
        <p:spPr bwMode="auto">
          <a:xfrm>
            <a:off x="5259388" y="1273175"/>
            <a:ext cx="360362" cy="358775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6331" name="Rectangle 11"/>
          <p:cNvSpPr>
            <a:spLocks noChangeArrowheads="1"/>
          </p:cNvSpPr>
          <p:nvPr/>
        </p:nvSpPr>
        <p:spPr bwMode="auto">
          <a:xfrm>
            <a:off x="5619750" y="1274763"/>
            <a:ext cx="360363" cy="358775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6332" name="Rectangle 12"/>
          <p:cNvSpPr>
            <a:spLocks noChangeArrowheads="1"/>
          </p:cNvSpPr>
          <p:nvPr/>
        </p:nvSpPr>
        <p:spPr bwMode="auto">
          <a:xfrm>
            <a:off x="5980113" y="1273175"/>
            <a:ext cx="360362" cy="358775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6341" name="Rectangle 21"/>
          <p:cNvSpPr>
            <a:spLocks noChangeArrowheads="1"/>
          </p:cNvSpPr>
          <p:nvPr/>
        </p:nvSpPr>
        <p:spPr bwMode="auto">
          <a:xfrm>
            <a:off x="2738438" y="1631950"/>
            <a:ext cx="360362" cy="358775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6342" name="Rectangle 22"/>
          <p:cNvSpPr>
            <a:spLocks noChangeArrowheads="1"/>
          </p:cNvSpPr>
          <p:nvPr/>
        </p:nvSpPr>
        <p:spPr bwMode="auto">
          <a:xfrm>
            <a:off x="3098800" y="1633538"/>
            <a:ext cx="360363" cy="358775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6343" name="Rectangle 23"/>
          <p:cNvSpPr>
            <a:spLocks noChangeArrowheads="1"/>
          </p:cNvSpPr>
          <p:nvPr/>
        </p:nvSpPr>
        <p:spPr bwMode="auto">
          <a:xfrm>
            <a:off x="3459163" y="1631950"/>
            <a:ext cx="360362" cy="358775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6344" name="Rectangle 24"/>
          <p:cNvSpPr>
            <a:spLocks noChangeArrowheads="1"/>
          </p:cNvSpPr>
          <p:nvPr/>
        </p:nvSpPr>
        <p:spPr bwMode="auto">
          <a:xfrm>
            <a:off x="3819525" y="1633538"/>
            <a:ext cx="360363" cy="358775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6345" name="Rectangle 25"/>
          <p:cNvSpPr>
            <a:spLocks noChangeArrowheads="1"/>
          </p:cNvSpPr>
          <p:nvPr/>
        </p:nvSpPr>
        <p:spPr bwMode="auto">
          <a:xfrm>
            <a:off x="4178300" y="1631950"/>
            <a:ext cx="360363" cy="358775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6346" name="Rectangle 26"/>
          <p:cNvSpPr>
            <a:spLocks noChangeArrowheads="1"/>
          </p:cNvSpPr>
          <p:nvPr/>
        </p:nvSpPr>
        <p:spPr bwMode="auto">
          <a:xfrm>
            <a:off x="4538663" y="1631950"/>
            <a:ext cx="360362" cy="358775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6347" name="Rectangle 27"/>
          <p:cNvSpPr>
            <a:spLocks noChangeArrowheads="1"/>
          </p:cNvSpPr>
          <p:nvPr/>
        </p:nvSpPr>
        <p:spPr bwMode="auto">
          <a:xfrm>
            <a:off x="4899025" y="1631950"/>
            <a:ext cx="360363" cy="358775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6348" name="Rectangle 28"/>
          <p:cNvSpPr>
            <a:spLocks noChangeArrowheads="1"/>
          </p:cNvSpPr>
          <p:nvPr/>
        </p:nvSpPr>
        <p:spPr bwMode="auto">
          <a:xfrm>
            <a:off x="5259388" y="1630363"/>
            <a:ext cx="360362" cy="358775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6349" name="Rectangle 29"/>
          <p:cNvSpPr>
            <a:spLocks noChangeArrowheads="1"/>
          </p:cNvSpPr>
          <p:nvPr/>
        </p:nvSpPr>
        <p:spPr bwMode="auto">
          <a:xfrm>
            <a:off x="5619750" y="1631950"/>
            <a:ext cx="360363" cy="358775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6350" name="Rectangle 30"/>
          <p:cNvSpPr>
            <a:spLocks noChangeArrowheads="1"/>
          </p:cNvSpPr>
          <p:nvPr/>
        </p:nvSpPr>
        <p:spPr bwMode="auto">
          <a:xfrm>
            <a:off x="5980113" y="1630363"/>
            <a:ext cx="360362" cy="358775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6358" name="Rectangle 38"/>
          <p:cNvSpPr>
            <a:spLocks noChangeArrowheads="1"/>
          </p:cNvSpPr>
          <p:nvPr/>
        </p:nvSpPr>
        <p:spPr bwMode="auto">
          <a:xfrm>
            <a:off x="2736850" y="1995488"/>
            <a:ext cx="360363" cy="358775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6359" name="Rectangle 39"/>
          <p:cNvSpPr>
            <a:spLocks noChangeArrowheads="1"/>
          </p:cNvSpPr>
          <p:nvPr/>
        </p:nvSpPr>
        <p:spPr bwMode="auto">
          <a:xfrm>
            <a:off x="3097213" y="1997075"/>
            <a:ext cx="360362" cy="358775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6360" name="Rectangle 40"/>
          <p:cNvSpPr>
            <a:spLocks noChangeArrowheads="1"/>
          </p:cNvSpPr>
          <p:nvPr/>
        </p:nvSpPr>
        <p:spPr bwMode="auto">
          <a:xfrm>
            <a:off x="3457575" y="1995488"/>
            <a:ext cx="360363" cy="358775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6365" name="Rectangle 45"/>
          <p:cNvSpPr>
            <a:spLocks noChangeArrowheads="1"/>
          </p:cNvSpPr>
          <p:nvPr/>
        </p:nvSpPr>
        <p:spPr bwMode="auto">
          <a:xfrm>
            <a:off x="5257800" y="1993900"/>
            <a:ext cx="360363" cy="358775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6366" name="Rectangle 46"/>
          <p:cNvSpPr>
            <a:spLocks noChangeArrowheads="1"/>
          </p:cNvSpPr>
          <p:nvPr/>
        </p:nvSpPr>
        <p:spPr bwMode="auto">
          <a:xfrm>
            <a:off x="5618163" y="1995488"/>
            <a:ext cx="360362" cy="358775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6367" name="Rectangle 47"/>
          <p:cNvSpPr>
            <a:spLocks noChangeArrowheads="1"/>
          </p:cNvSpPr>
          <p:nvPr/>
        </p:nvSpPr>
        <p:spPr bwMode="auto">
          <a:xfrm>
            <a:off x="5978525" y="1993900"/>
            <a:ext cx="360363" cy="358775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6375" name="Rectangle 55"/>
          <p:cNvSpPr>
            <a:spLocks noChangeArrowheads="1"/>
          </p:cNvSpPr>
          <p:nvPr/>
        </p:nvSpPr>
        <p:spPr bwMode="auto">
          <a:xfrm>
            <a:off x="2740025" y="2357438"/>
            <a:ext cx="360363" cy="358775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6376" name="Rectangle 56"/>
          <p:cNvSpPr>
            <a:spLocks noChangeArrowheads="1"/>
          </p:cNvSpPr>
          <p:nvPr/>
        </p:nvSpPr>
        <p:spPr bwMode="auto">
          <a:xfrm>
            <a:off x="3100388" y="2359025"/>
            <a:ext cx="360362" cy="358775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6377" name="Rectangle 57"/>
          <p:cNvSpPr>
            <a:spLocks noChangeArrowheads="1"/>
          </p:cNvSpPr>
          <p:nvPr/>
        </p:nvSpPr>
        <p:spPr bwMode="auto">
          <a:xfrm>
            <a:off x="3460750" y="2357438"/>
            <a:ext cx="360363" cy="358775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6382" name="Rectangle 62"/>
          <p:cNvSpPr>
            <a:spLocks noChangeArrowheads="1"/>
          </p:cNvSpPr>
          <p:nvPr/>
        </p:nvSpPr>
        <p:spPr bwMode="auto">
          <a:xfrm>
            <a:off x="5260975" y="2355850"/>
            <a:ext cx="360363" cy="358775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6383" name="Rectangle 63"/>
          <p:cNvSpPr>
            <a:spLocks noChangeArrowheads="1"/>
          </p:cNvSpPr>
          <p:nvPr/>
        </p:nvSpPr>
        <p:spPr bwMode="auto">
          <a:xfrm>
            <a:off x="5621338" y="2357438"/>
            <a:ext cx="360362" cy="358775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6384" name="Rectangle 64"/>
          <p:cNvSpPr>
            <a:spLocks noChangeArrowheads="1"/>
          </p:cNvSpPr>
          <p:nvPr/>
        </p:nvSpPr>
        <p:spPr bwMode="auto">
          <a:xfrm>
            <a:off x="5981700" y="2355850"/>
            <a:ext cx="360363" cy="358775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6392" name="Rectangle 72"/>
          <p:cNvSpPr>
            <a:spLocks noChangeArrowheads="1"/>
          </p:cNvSpPr>
          <p:nvPr/>
        </p:nvSpPr>
        <p:spPr bwMode="auto">
          <a:xfrm>
            <a:off x="2735263" y="2711450"/>
            <a:ext cx="360362" cy="358775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6393" name="Rectangle 73"/>
          <p:cNvSpPr>
            <a:spLocks noChangeArrowheads="1"/>
          </p:cNvSpPr>
          <p:nvPr/>
        </p:nvSpPr>
        <p:spPr bwMode="auto">
          <a:xfrm>
            <a:off x="3095625" y="2713038"/>
            <a:ext cx="360363" cy="358775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6394" name="Rectangle 74"/>
          <p:cNvSpPr>
            <a:spLocks noChangeArrowheads="1"/>
          </p:cNvSpPr>
          <p:nvPr/>
        </p:nvSpPr>
        <p:spPr bwMode="auto">
          <a:xfrm>
            <a:off x="3455988" y="2711450"/>
            <a:ext cx="360362" cy="358775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6399" name="Rectangle 79"/>
          <p:cNvSpPr>
            <a:spLocks noChangeArrowheads="1"/>
          </p:cNvSpPr>
          <p:nvPr/>
        </p:nvSpPr>
        <p:spPr bwMode="auto">
          <a:xfrm>
            <a:off x="5256213" y="2709863"/>
            <a:ext cx="360362" cy="358775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6400" name="Rectangle 80"/>
          <p:cNvSpPr>
            <a:spLocks noChangeArrowheads="1"/>
          </p:cNvSpPr>
          <p:nvPr/>
        </p:nvSpPr>
        <p:spPr bwMode="auto">
          <a:xfrm>
            <a:off x="5616575" y="2711450"/>
            <a:ext cx="360363" cy="358775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6401" name="Rectangle 81"/>
          <p:cNvSpPr>
            <a:spLocks noChangeArrowheads="1"/>
          </p:cNvSpPr>
          <p:nvPr/>
        </p:nvSpPr>
        <p:spPr bwMode="auto">
          <a:xfrm>
            <a:off x="5976938" y="2709863"/>
            <a:ext cx="360362" cy="358775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6409" name="Rectangle 89"/>
          <p:cNvSpPr>
            <a:spLocks noChangeArrowheads="1"/>
          </p:cNvSpPr>
          <p:nvPr/>
        </p:nvSpPr>
        <p:spPr bwMode="auto">
          <a:xfrm>
            <a:off x="2735263" y="3063875"/>
            <a:ext cx="360362" cy="358775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6410" name="Rectangle 90"/>
          <p:cNvSpPr>
            <a:spLocks noChangeArrowheads="1"/>
          </p:cNvSpPr>
          <p:nvPr/>
        </p:nvSpPr>
        <p:spPr bwMode="auto">
          <a:xfrm>
            <a:off x="3095625" y="3063875"/>
            <a:ext cx="360363" cy="358775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6411" name="Rectangle 91"/>
          <p:cNvSpPr>
            <a:spLocks noChangeArrowheads="1"/>
          </p:cNvSpPr>
          <p:nvPr/>
        </p:nvSpPr>
        <p:spPr bwMode="auto">
          <a:xfrm>
            <a:off x="3455988" y="3063875"/>
            <a:ext cx="360362" cy="358775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6416" name="Rectangle 96"/>
          <p:cNvSpPr>
            <a:spLocks noChangeArrowheads="1"/>
          </p:cNvSpPr>
          <p:nvPr/>
        </p:nvSpPr>
        <p:spPr bwMode="auto">
          <a:xfrm>
            <a:off x="5256213" y="3067050"/>
            <a:ext cx="360362" cy="358775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6417" name="Rectangle 97"/>
          <p:cNvSpPr>
            <a:spLocks noChangeArrowheads="1"/>
          </p:cNvSpPr>
          <p:nvPr/>
        </p:nvSpPr>
        <p:spPr bwMode="auto">
          <a:xfrm>
            <a:off x="5616575" y="3068638"/>
            <a:ext cx="360363" cy="358775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6418" name="Rectangle 98"/>
          <p:cNvSpPr>
            <a:spLocks noChangeArrowheads="1"/>
          </p:cNvSpPr>
          <p:nvPr/>
        </p:nvSpPr>
        <p:spPr bwMode="auto">
          <a:xfrm>
            <a:off x="5976938" y="3067050"/>
            <a:ext cx="360362" cy="358775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6529" name="Text Box 209"/>
          <p:cNvSpPr txBox="1">
            <a:spLocks noChangeArrowheads="1"/>
          </p:cNvSpPr>
          <p:nvPr/>
        </p:nvSpPr>
        <p:spPr bwMode="auto">
          <a:xfrm>
            <a:off x="511175" y="4827588"/>
            <a:ext cx="35242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>
                <a:solidFill>
                  <a:schemeClr val="accent2"/>
                </a:solidFill>
                <a:latin typeface="Comic Sans MS" pitchFamily="66" charset="0"/>
              </a:rPr>
              <a:t>Area = </a:t>
            </a:r>
            <a:endParaRPr lang="en-US" sz="4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56530" name="Text Box 210"/>
          <p:cNvSpPr txBox="1">
            <a:spLocks noChangeArrowheads="1"/>
          </p:cNvSpPr>
          <p:nvPr/>
        </p:nvSpPr>
        <p:spPr bwMode="auto">
          <a:xfrm>
            <a:off x="511175" y="5688013"/>
            <a:ext cx="352425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rgbClr val="F90505"/>
                </a:solidFill>
                <a:latin typeface="Comic Sans MS" pitchFamily="66" charset="0"/>
              </a:rPr>
              <a:t>44 cm</a:t>
            </a:r>
            <a:r>
              <a:rPr lang="en-US" sz="5000" b="1">
                <a:solidFill>
                  <a:srgbClr val="F90505"/>
                </a:solidFill>
                <a:latin typeface="Comic Sans MS" pitchFamily="66" charset="0"/>
              </a:rPr>
              <a:t>²</a:t>
            </a:r>
          </a:p>
        </p:txBody>
      </p:sp>
      <p:sp>
        <p:nvSpPr>
          <p:cNvPr id="56532" name="Text Box 212"/>
          <p:cNvSpPr txBox="1">
            <a:spLocks noChangeArrowheads="1"/>
          </p:cNvSpPr>
          <p:nvPr/>
        </p:nvSpPr>
        <p:spPr bwMode="auto">
          <a:xfrm>
            <a:off x="5059363" y="4827588"/>
            <a:ext cx="35242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>
                <a:solidFill>
                  <a:schemeClr val="accent2"/>
                </a:solidFill>
                <a:latin typeface="Comic Sans MS" pitchFamily="66" charset="0"/>
              </a:rPr>
              <a:t>Perimeter = </a:t>
            </a:r>
            <a:endParaRPr lang="en-US" sz="4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56533" name="Text Box 213"/>
          <p:cNvSpPr txBox="1">
            <a:spLocks noChangeArrowheads="1"/>
          </p:cNvSpPr>
          <p:nvPr/>
        </p:nvSpPr>
        <p:spPr bwMode="auto">
          <a:xfrm>
            <a:off x="5059363" y="5688013"/>
            <a:ext cx="352425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rgbClr val="F90505"/>
                </a:solidFill>
                <a:latin typeface="Comic Sans MS" pitchFamily="66" charset="0"/>
              </a:rPr>
              <a:t>40 cm</a:t>
            </a:r>
            <a:endParaRPr lang="en-US" sz="5000" b="1">
              <a:solidFill>
                <a:srgbClr val="F90505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65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65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65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65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530" grpId="0"/>
      <p:bldP spid="5653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584" name="AutoShape 216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chemeClr val="bg1"/>
              </a:gs>
              <a:gs pos="100000">
                <a:srgbClr val="66CCFF"/>
              </a:gs>
            </a:gsLst>
            <a:path path="shape">
              <a:fillToRect l="50000" t="50000" r="50000" b="50000"/>
            </a:path>
          </a:gradFill>
          <a:ln w="38100">
            <a:solidFill>
              <a:srgbClr val="99FF33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8585" name="Rectangle 217"/>
          <p:cNvSpPr>
            <a:spLocks noChangeArrowheads="1"/>
          </p:cNvSpPr>
          <p:nvPr/>
        </p:nvSpPr>
        <p:spPr bwMode="auto">
          <a:xfrm>
            <a:off x="7446963" y="228600"/>
            <a:ext cx="1438275" cy="915988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FFFF99"/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8586" name="Rectangle 218"/>
          <p:cNvSpPr>
            <a:spLocks noChangeArrowheads="1"/>
          </p:cNvSpPr>
          <p:nvPr/>
        </p:nvSpPr>
        <p:spPr bwMode="auto">
          <a:xfrm>
            <a:off x="7748588" y="327025"/>
            <a:ext cx="360362" cy="35877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8587" name="AutoShape 219"/>
          <p:cNvSpPr>
            <a:spLocks noChangeArrowheads="1"/>
          </p:cNvSpPr>
          <p:nvPr/>
        </p:nvSpPr>
        <p:spPr bwMode="auto">
          <a:xfrm>
            <a:off x="209550" y="4743450"/>
            <a:ext cx="4127500" cy="19558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bg1"/>
              </a:gs>
              <a:gs pos="100000">
                <a:srgbClr val="CC99FF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8588" name="AutoShape 220"/>
          <p:cNvSpPr>
            <a:spLocks noChangeArrowheads="1"/>
          </p:cNvSpPr>
          <p:nvPr/>
        </p:nvSpPr>
        <p:spPr bwMode="auto">
          <a:xfrm>
            <a:off x="4757738" y="4743450"/>
            <a:ext cx="4127500" cy="19558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bg1"/>
              </a:gs>
              <a:gs pos="100000">
                <a:srgbClr val="CC99FF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8589" name="Text Box 221"/>
          <p:cNvSpPr txBox="1">
            <a:spLocks noChangeArrowheads="1"/>
          </p:cNvSpPr>
          <p:nvPr/>
        </p:nvSpPr>
        <p:spPr bwMode="auto">
          <a:xfrm>
            <a:off x="7607300" y="806450"/>
            <a:ext cx="6445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800" b="1">
                <a:solidFill>
                  <a:schemeClr val="accent2"/>
                </a:solidFill>
                <a:latin typeface="Comic Sans MS" pitchFamily="66" charset="0"/>
              </a:rPr>
              <a:t>1cm</a:t>
            </a:r>
            <a:endParaRPr lang="en-US" sz="18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58590" name="Text Box 222"/>
          <p:cNvSpPr txBox="1">
            <a:spLocks noChangeArrowheads="1"/>
          </p:cNvSpPr>
          <p:nvPr/>
        </p:nvSpPr>
        <p:spPr bwMode="auto">
          <a:xfrm>
            <a:off x="8128000" y="327025"/>
            <a:ext cx="6445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800" b="1">
                <a:solidFill>
                  <a:schemeClr val="accent2"/>
                </a:solidFill>
                <a:latin typeface="Comic Sans MS" pitchFamily="66" charset="0"/>
              </a:rPr>
              <a:t>1cm</a:t>
            </a:r>
            <a:endParaRPr lang="en-US" sz="18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58413" name="Rectangle 45"/>
          <p:cNvSpPr>
            <a:spLocks noChangeArrowheads="1"/>
          </p:cNvSpPr>
          <p:nvPr/>
        </p:nvSpPr>
        <p:spPr bwMode="auto">
          <a:xfrm>
            <a:off x="2759075" y="1622425"/>
            <a:ext cx="360363" cy="358775"/>
          </a:xfrm>
          <a:prstGeom prst="rect">
            <a:avLst/>
          </a:prstGeom>
          <a:solidFill>
            <a:srgbClr val="F90505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8422" name="Rectangle 54"/>
          <p:cNvSpPr>
            <a:spLocks noChangeArrowheads="1"/>
          </p:cNvSpPr>
          <p:nvPr/>
        </p:nvSpPr>
        <p:spPr bwMode="auto">
          <a:xfrm>
            <a:off x="6003925" y="1622425"/>
            <a:ext cx="360363" cy="358775"/>
          </a:xfrm>
          <a:prstGeom prst="rect">
            <a:avLst/>
          </a:prstGeom>
          <a:solidFill>
            <a:srgbClr val="F90505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8430" name="Rectangle 62"/>
          <p:cNvSpPr>
            <a:spLocks noChangeArrowheads="1"/>
          </p:cNvSpPr>
          <p:nvPr/>
        </p:nvSpPr>
        <p:spPr bwMode="auto">
          <a:xfrm>
            <a:off x="2759075" y="1984375"/>
            <a:ext cx="360363" cy="358775"/>
          </a:xfrm>
          <a:prstGeom prst="rect">
            <a:avLst/>
          </a:prstGeom>
          <a:solidFill>
            <a:srgbClr val="F90505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8439" name="Rectangle 71"/>
          <p:cNvSpPr>
            <a:spLocks noChangeArrowheads="1"/>
          </p:cNvSpPr>
          <p:nvPr/>
        </p:nvSpPr>
        <p:spPr bwMode="auto">
          <a:xfrm>
            <a:off x="6007100" y="1984375"/>
            <a:ext cx="360363" cy="358775"/>
          </a:xfrm>
          <a:prstGeom prst="rect">
            <a:avLst/>
          </a:prstGeom>
          <a:solidFill>
            <a:srgbClr val="F90505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8447" name="Rectangle 79"/>
          <p:cNvSpPr>
            <a:spLocks noChangeArrowheads="1"/>
          </p:cNvSpPr>
          <p:nvPr/>
        </p:nvSpPr>
        <p:spPr bwMode="auto">
          <a:xfrm>
            <a:off x="2759075" y="2338388"/>
            <a:ext cx="360363" cy="358775"/>
          </a:xfrm>
          <a:prstGeom prst="rect">
            <a:avLst/>
          </a:prstGeom>
          <a:solidFill>
            <a:srgbClr val="F90505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8456" name="Rectangle 88"/>
          <p:cNvSpPr>
            <a:spLocks noChangeArrowheads="1"/>
          </p:cNvSpPr>
          <p:nvPr/>
        </p:nvSpPr>
        <p:spPr bwMode="auto">
          <a:xfrm>
            <a:off x="6002338" y="2338388"/>
            <a:ext cx="360362" cy="358775"/>
          </a:xfrm>
          <a:prstGeom prst="rect">
            <a:avLst/>
          </a:prstGeom>
          <a:solidFill>
            <a:srgbClr val="F90505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8464" name="Rectangle 96"/>
          <p:cNvSpPr>
            <a:spLocks noChangeArrowheads="1"/>
          </p:cNvSpPr>
          <p:nvPr/>
        </p:nvSpPr>
        <p:spPr bwMode="auto">
          <a:xfrm>
            <a:off x="2759075" y="2695575"/>
            <a:ext cx="360363" cy="358775"/>
          </a:xfrm>
          <a:prstGeom prst="rect">
            <a:avLst/>
          </a:prstGeom>
          <a:solidFill>
            <a:srgbClr val="F90505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8473" name="Rectangle 105"/>
          <p:cNvSpPr>
            <a:spLocks noChangeArrowheads="1"/>
          </p:cNvSpPr>
          <p:nvPr/>
        </p:nvSpPr>
        <p:spPr bwMode="auto">
          <a:xfrm>
            <a:off x="6002338" y="2695575"/>
            <a:ext cx="360362" cy="358775"/>
          </a:xfrm>
          <a:prstGeom prst="rect">
            <a:avLst/>
          </a:prstGeom>
          <a:solidFill>
            <a:srgbClr val="F90505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8481" name="Rectangle 113"/>
          <p:cNvSpPr>
            <a:spLocks noChangeArrowheads="1"/>
          </p:cNvSpPr>
          <p:nvPr/>
        </p:nvSpPr>
        <p:spPr bwMode="auto">
          <a:xfrm>
            <a:off x="2759075" y="3059113"/>
            <a:ext cx="360363" cy="358775"/>
          </a:xfrm>
          <a:prstGeom prst="rect">
            <a:avLst/>
          </a:prstGeom>
          <a:solidFill>
            <a:srgbClr val="F90505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8490" name="Rectangle 122"/>
          <p:cNvSpPr>
            <a:spLocks noChangeArrowheads="1"/>
          </p:cNvSpPr>
          <p:nvPr/>
        </p:nvSpPr>
        <p:spPr bwMode="auto">
          <a:xfrm>
            <a:off x="6000750" y="3059113"/>
            <a:ext cx="360363" cy="358775"/>
          </a:xfrm>
          <a:prstGeom prst="rect">
            <a:avLst/>
          </a:prstGeom>
          <a:solidFill>
            <a:srgbClr val="F90505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8498" name="Rectangle 130"/>
          <p:cNvSpPr>
            <a:spLocks noChangeArrowheads="1"/>
          </p:cNvSpPr>
          <p:nvPr/>
        </p:nvSpPr>
        <p:spPr bwMode="auto">
          <a:xfrm>
            <a:off x="2759075" y="3421063"/>
            <a:ext cx="360363" cy="358775"/>
          </a:xfrm>
          <a:prstGeom prst="rect">
            <a:avLst/>
          </a:prstGeom>
          <a:solidFill>
            <a:srgbClr val="F90505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8499" name="Rectangle 131"/>
          <p:cNvSpPr>
            <a:spLocks noChangeArrowheads="1"/>
          </p:cNvSpPr>
          <p:nvPr/>
        </p:nvSpPr>
        <p:spPr bwMode="auto">
          <a:xfrm>
            <a:off x="3122613" y="3422650"/>
            <a:ext cx="360362" cy="358775"/>
          </a:xfrm>
          <a:prstGeom prst="rect">
            <a:avLst/>
          </a:prstGeom>
          <a:solidFill>
            <a:srgbClr val="F90505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8500" name="Rectangle 132"/>
          <p:cNvSpPr>
            <a:spLocks noChangeArrowheads="1"/>
          </p:cNvSpPr>
          <p:nvPr/>
        </p:nvSpPr>
        <p:spPr bwMode="auto">
          <a:xfrm>
            <a:off x="3482975" y="3421063"/>
            <a:ext cx="360363" cy="358775"/>
          </a:xfrm>
          <a:prstGeom prst="rect">
            <a:avLst/>
          </a:prstGeom>
          <a:solidFill>
            <a:srgbClr val="F90505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8501" name="Rectangle 133"/>
          <p:cNvSpPr>
            <a:spLocks noChangeArrowheads="1"/>
          </p:cNvSpPr>
          <p:nvPr/>
        </p:nvSpPr>
        <p:spPr bwMode="auto">
          <a:xfrm>
            <a:off x="3843338" y="3422650"/>
            <a:ext cx="360362" cy="358775"/>
          </a:xfrm>
          <a:prstGeom prst="rect">
            <a:avLst/>
          </a:prstGeom>
          <a:solidFill>
            <a:srgbClr val="F90505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8502" name="Rectangle 134"/>
          <p:cNvSpPr>
            <a:spLocks noChangeArrowheads="1"/>
          </p:cNvSpPr>
          <p:nvPr/>
        </p:nvSpPr>
        <p:spPr bwMode="auto">
          <a:xfrm>
            <a:off x="4202113" y="3421063"/>
            <a:ext cx="360362" cy="358775"/>
          </a:xfrm>
          <a:prstGeom prst="rect">
            <a:avLst/>
          </a:prstGeom>
          <a:solidFill>
            <a:srgbClr val="F90505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8503" name="Rectangle 135"/>
          <p:cNvSpPr>
            <a:spLocks noChangeArrowheads="1"/>
          </p:cNvSpPr>
          <p:nvPr/>
        </p:nvSpPr>
        <p:spPr bwMode="auto">
          <a:xfrm>
            <a:off x="4562475" y="3421063"/>
            <a:ext cx="360363" cy="358775"/>
          </a:xfrm>
          <a:prstGeom prst="rect">
            <a:avLst/>
          </a:prstGeom>
          <a:solidFill>
            <a:srgbClr val="F90505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8504" name="Rectangle 136"/>
          <p:cNvSpPr>
            <a:spLocks noChangeArrowheads="1"/>
          </p:cNvSpPr>
          <p:nvPr/>
        </p:nvSpPr>
        <p:spPr bwMode="auto">
          <a:xfrm>
            <a:off x="4922838" y="3421063"/>
            <a:ext cx="360362" cy="358775"/>
          </a:xfrm>
          <a:prstGeom prst="rect">
            <a:avLst/>
          </a:prstGeom>
          <a:solidFill>
            <a:srgbClr val="F90505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8505" name="Rectangle 137"/>
          <p:cNvSpPr>
            <a:spLocks noChangeArrowheads="1"/>
          </p:cNvSpPr>
          <p:nvPr/>
        </p:nvSpPr>
        <p:spPr bwMode="auto">
          <a:xfrm>
            <a:off x="5283200" y="3421063"/>
            <a:ext cx="360363" cy="358775"/>
          </a:xfrm>
          <a:prstGeom prst="rect">
            <a:avLst/>
          </a:prstGeom>
          <a:solidFill>
            <a:srgbClr val="F90505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8506" name="Rectangle 138"/>
          <p:cNvSpPr>
            <a:spLocks noChangeArrowheads="1"/>
          </p:cNvSpPr>
          <p:nvPr/>
        </p:nvSpPr>
        <p:spPr bwMode="auto">
          <a:xfrm>
            <a:off x="5643563" y="3422650"/>
            <a:ext cx="360362" cy="358775"/>
          </a:xfrm>
          <a:prstGeom prst="rect">
            <a:avLst/>
          </a:prstGeom>
          <a:solidFill>
            <a:srgbClr val="F90505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8507" name="Rectangle 139"/>
          <p:cNvSpPr>
            <a:spLocks noChangeArrowheads="1"/>
          </p:cNvSpPr>
          <p:nvPr/>
        </p:nvSpPr>
        <p:spPr bwMode="auto">
          <a:xfrm>
            <a:off x="6003925" y="3421063"/>
            <a:ext cx="360363" cy="358775"/>
          </a:xfrm>
          <a:prstGeom prst="rect">
            <a:avLst/>
          </a:prstGeom>
          <a:solidFill>
            <a:srgbClr val="F90505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8577" name="Text Box 209"/>
          <p:cNvSpPr txBox="1">
            <a:spLocks noChangeArrowheads="1"/>
          </p:cNvSpPr>
          <p:nvPr/>
        </p:nvSpPr>
        <p:spPr bwMode="auto">
          <a:xfrm>
            <a:off x="511175" y="4827588"/>
            <a:ext cx="35242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>
                <a:solidFill>
                  <a:schemeClr val="accent2"/>
                </a:solidFill>
                <a:latin typeface="Comic Sans MS" pitchFamily="66" charset="0"/>
              </a:rPr>
              <a:t>Area = </a:t>
            </a:r>
            <a:endParaRPr lang="en-US" sz="4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58578" name="Text Box 210"/>
          <p:cNvSpPr txBox="1">
            <a:spLocks noChangeArrowheads="1"/>
          </p:cNvSpPr>
          <p:nvPr/>
        </p:nvSpPr>
        <p:spPr bwMode="auto">
          <a:xfrm>
            <a:off x="511175" y="5688013"/>
            <a:ext cx="352425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rgbClr val="F90505"/>
                </a:solidFill>
                <a:latin typeface="Comic Sans MS" pitchFamily="66" charset="0"/>
              </a:rPr>
              <a:t>20 cm</a:t>
            </a:r>
            <a:r>
              <a:rPr lang="en-US" sz="5000" b="1">
                <a:solidFill>
                  <a:srgbClr val="F90505"/>
                </a:solidFill>
                <a:latin typeface="Comic Sans MS" pitchFamily="66" charset="0"/>
              </a:rPr>
              <a:t>²</a:t>
            </a:r>
          </a:p>
        </p:txBody>
      </p:sp>
      <p:sp>
        <p:nvSpPr>
          <p:cNvPr id="58580" name="Text Box 212"/>
          <p:cNvSpPr txBox="1">
            <a:spLocks noChangeArrowheads="1"/>
          </p:cNvSpPr>
          <p:nvPr/>
        </p:nvSpPr>
        <p:spPr bwMode="auto">
          <a:xfrm>
            <a:off x="5059363" y="4827588"/>
            <a:ext cx="35242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>
                <a:solidFill>
                  <a:schemeClr val="accent2"/>
                </a:solidFill>
                <a:latin typeface="Comic Sans MS" pitchFamily="66" charset="0"/>
              </a:rPr>
              <a:t>Perimeter = </a:t>
            </a:r>
            <a:endParaRPr lang="en-US" sz="4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58581" name="Text Box 213"/>
          <p:cNvSpPr txBox="1">
            <a:spLocks noChangeArrowheads="1"/>
          </p:cNvSpPr>
          <p:nvPr/>
        </p:nvSpPr>
        <p:spPr bwMode="auto">
          <a:xfrm>
            <a:off x="5059363" y="5688013"/>
            <a:ext cx="352425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rgbClr val="F90505"/>
                </a:solidFill>
                <a:latin typeface="Comic Sans MS" pitchFamily="66" charset="0"/>
              </a:rPr>
              <a:t>42 cm</a:t>
            </a:r>
            <a:endParaRPr lang="en-US" sz="5000" b="1">
              <a:solidFill>
                <a:srgbClr val="F90505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85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85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85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85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578" grpId="0"/>
      <p:bldP spid="5858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608" name="AutoShape 216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chemeClr val="bg1"/>
              </a:gs>
              <a:gs pos="100000">
                <a:srgbClr val="66CCFF"/>
              </a:gs>
            </a:gsLst>
            <a:path path="shape">
              <a:fillToRect l="50000" t="50000" r="50000" b="50000"/>
            </a:path>
          </a:gradFill>
          <a:ln w="38100">
            <a:solidFill>
              <a:srgbClr val="99FF33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9609" name="Rectangle 217"/>
          <p:cNvSpPr>
            <a:spLocks noChangeArrowheads="1"/>
          </p:cNvSpPr>
          <p:nvPr/>
        </p:nvSpPr>
        <p:spPr bwMode="auto">
          <a:xfrm>
            <a:off x="7446963" y="228600"/>
            <a:ext cx="1438275" cy="915988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FFFF99"/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9610" name="Rectangle 218"/>
          <p:cNvSpPr>
            <a:spLocks noChangeArrowheads="1"/>
          </p:cNvSpPr>
          <p:nvPr/>
        </p:nvSpPr>
        <p:spPr bwMode="auto">
          <a:xfrm>
            <a:off x="7748588" y="327025"/>
            <a:ext cx="360362" cy="35877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9611" name="AutoShape 219"/>
          <p:cNvSpPr>
            <a:spLocks noChangeArrowheads="1"/>
          </p:cNvSpPr>
          <p:nvPr/>
        </p:nvSpPr>
        <p:spPr bwMode="auto">
          <a:xfrm>
            <a:off x="209550" y="4743450"/>
            <a:ext cx="4127500" cy="19558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bg1"/>
              </a:gs>
              <a:gs pos="100000">
                <a:srgbClr val="CC99FF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9612" name="AutoShape 220"/>
          <p:cNvSpPr>
            <a:spLocks noChangeArrowheads="1"/>
          </p:cNvSpPr>
          <p:nvPr/>
        </p:nvSpPr>
        <p:spPr bwMode="auto">
          <a:xfrm>
            <a:off x="4757738" y="4743450"/>
            <a:ext cx="4127500" cy="19558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bg1"/>
              </a:gs>
              <a:gs pos="100000">
                <a:srgbClr val="CC99FF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9613" name="Text Box 221"/>
          <p:cNvSpPr txBox="1">
            <a:spLocks noChangeArrowheads="1"/>
          </p:cNvSpPr>
          <p:nvPr/>
        </p:nvSpPr>
        <p:spPr bwMode="auto">
          <a:xfrm>
            <a:off x="7607300" y="806450"/>
            <a:ext cx="6445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800" b="1">
                <a:solidFill>
                  <a:schemeClr val="accent2"/>
                </a:solidFill>
                <a:latin typeface="Comic Sans MS" pitchFamily="66" charset="0"/>
              </a:rPr>
              <a:t>1cm</a:t>
            </a:r>
            <a:endParaRPr lang="en-US" sz="18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59614" name="Text Box 222"/>
          <p:cNvSpPr txBox="1">
            <a:spLocks noChangeArrowheads="1"/>
          </p:cNvSpPr>
          <p:nvPr/>
        </p:nvSpPr>
        <p:spPr bwMode="auto">
          <a:xfrm>
            <a:off x="8128000" y="327025"/>
            <a:ext cx="6445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800" b="1">
                <a:solidFill>
                  <a:schemeClr val="accent2"/>
                </a:solidFill>
                <a:latin typeface="Comic Sans MS" pitchFamily="66" charset="0"/>
              </a:rPr>
              <a:t>1cm</a:t>
            </a:r>
            <a:endParaRPr lang="en-US" sz="18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59398" name="Rectangle 6"/>
          <p:cNvSpPr>
            <a:spLocks noChangeArrowheads="1"/>
          </p:cNvSpPr>
          <p:nvPr/>
        </p:nvSpPr>
        <p:spPr bwMode="auto">
          <a:xfrm>
            <a:off x="2921000" y="854075"/>
            <a:ext cx="360363" cy="358775"/>
          </a:xfrm>
          <a:prstGeom prst="rect">
            <a:avLst/>
          </a:prstGeom>
          <a:solidFill>
            <a:srgbClr val="66CC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9399" name="Rectangle 7"/>
          <p:cNvSpPr>
            <a:spLocks noChangeArrowheads="1"/>
          </p:cNvSpPr>
          <p:nvPr/>
        </p:nvSpPr>
        <p:spPr bwMode="auto">
          <a:xfrm>
            <a:off x="3279775" y="852488"/>
            <a:ext cx="360363" cy="358775"/>
          </a:xfrm>
          <a:prstGeom prst="rect">
            <a:avLst/>
          </a:prstGeom>
          <a:solidFill>
            <a:srgbClr val="66CC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9400" name="Rectangle 8"/>
          <p:cNvSpPr>
            <a:spLocks noChangeArrowheads="1"/>
          </p:cNvSpPr>
          <p:nvPr/>
        </p:nvSpPr>
        <p:spPr bwMode="auto">
          <a:xfrm>
            <a:off x="3640138" y="852488"/>
            <a:ext cx="360362" cy="358775"/>
          </a:xfrm>
          <a:prstGeom prst="rect">
            <a:avLst/>
          </a:prstGeom>
          <a:solidFill>
            <a:srgbClr val="66CC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9401" name="Rectangle 9"/>
          <p:cNvSpPr>
            <a:spLocks noChangeArrowheads="1"/>
          </p:cNvSpPr>
          <p:nvPr/>
        </p:nvSpPr>
        <p:spPr bwMode="auto">
          <a:xfrm>
            <a:off x="4000500" y="852488"/>
            <a:ext cx="360363" cy="358775"/>
          </a:xfrm>
          <a:prstGeom prst="rect">
            <a:avLst/>
          </a:prstGeom>
          <a:solidFill>
            <a:srgbClr val="66CC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9402" name="Rectangle 10"/>
          <p:cNvSpPr>
            <a:spLocks noChangeArrowheads="1"/>
          </p:cNvSpPr>
          <p:nvPr/>
        </p:nvSpPr>
        <p:spPr bwMode="auto">
          <a:xfrm>
            <a:off x="4360863" y="850900"/>
            <a:ext cx="360362" cy="358775"/>
          </a:xfrm>
          <a:prstGeom prst="rect">
            <a:avLst/>
          </a:prstGeom>
          <a:solidFill>
            <a:srgbClr val="66CC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9403" name="Rectangle 11"/>
          <p:cNvSpPr>
            <a:spLocks noChangeArrowheads="1"/>
          </p:cNvSpPr>
          <p:nvPr/>
        </p:nvSpPr>
        <p:spPr bwMode="auto">
          <a:xfrm>
            <a:off x="4721225" y="852488"/>
            <a:ext cx="360363" cy="358775"/>
          </a:xfrm>
          <a:prstGeom prst="rect">
            <a:avLst/>
          </a:prstGeom>
          <a:solidFill>
            <a:srgbClr val="66CC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9404" name="Rectangle 12"/>
          <p:cNvSpPr>
            <a:spLocks noChangeArrowheads="1"/>
          </p:cNvSpPr>
          <p:nvPr/>
        </p:nvSpPr>
        <p:spPr bwMode="auto">
          <a:xfrm>
            <a:off x="5081588" y="850900"/>
            <a:ext cx="360362" cy="358775"/>
          </a:xfrm>
          <a:prstGeom prst="rect">
            <a:avLst/>
          </a:prstGeom>
          <a:solidFill>
            <a:srgbClr val="66CC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9405" name="Rectangle 13"/>
          <p:cNvSpPr>
            <a:spLocks noChangeArrowheads="1"/>
          </p:cNvSpPr>
          <p:nvPr/>
        </p:nvSpPr>
        <p:spPr bwMode="auto">
          <a:xfrm>
            <a:off x="5441950" y="852488"/>
            <a:ext cx="360363" cy="358775"/>
          </a:xfrm>
          <a:prstGeom prst="rect">
            <a:avLst/>
          </a:prstGeom>
          <a:solidFill>
            <a:srgbClr val="66CC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9406" name="Rectangle 14"/>
          <p:cNvSpPr>
            <a:spLocks noChangeArrowheads="1"/>
          </p:cNvSpPr>
          <p:nvPr/>
        </p:nvSpPr>
        <p:spPr bwMode="auto">
          <a:xfrm>
            <a:off x="5800725" y="850900"/>
            <a:ext cx="360363" cy="358775"/>
          </a:xfrm>
          <a:prstGeom prst="rect">
            <a:avLst/>
          </a:prstGeom>
          <a:solidFill>
            <a:srgbClr val="66CC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9416" name="Rectangle 24"/>
          <p:cNvSpPr>
            <a:spLocks noChangeArrowheads="1"/>
          </p:cNvSpPr>
          <p:nvPr/>
        </p:nvSpPr>
        <p:spPr bwMode="auto">
          <a:xfrm>
            <a:off x="2921000" y="1211263"/>
            <a:ext cx="360363" cy="358775"/>
          </a:xfrm>
          <a:prstGeom prst="rect">
            <a:avLst/>
          </a:prstGeom>
          <a:solidFill>
            <a:srgbClr val="66CC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9417" name="Rectangle 25"/>
          <p:cNvSpPr>
            <a:spLocks noChangeArrowheads="1"/>
          </p:cNvSpPr>
          <p:nvPr/>
        </p:nvSpPr>
        <p:spPr bwMode="auto">
          <a:xfrm>
            <a:off x="3279775" y="1209675"/>
            <a:ext cx="360363" cy="358775"/>
          </a:xfrm>
          <a:prstGeom prst="rect">
            <a:avLst/>
          </a:prstGeom>
          <a:solidFill>
            <a:srgbClr val="66CC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9418" name="Rectangle 26"/>
          <p:cNvSpPr>
            <a:spLocks noChangeArrowheads="1"/>
          </p:cNvSpPr>
          <p:nvPr/>
        </p:nvSpPr>
        <p:spPr bwMode="auto">
          <a:xfrm>
            <a:off x="3640138" y="1209675"/>
            <a:ext cx="360362" cy="358775"/>
          </a:xfrm>
          <a:prstGeom prst="rect">
            <a:avLst/>
          </a:prstGeom>
          <a:solidFill>
            <a:srgbClr val="66CC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9419" name="Rectangle 27"/>
          <p:cNvSpPr>
            <a:spLocks noChangeArrowheads="1"/>
          </p:cNvSpPr>
          <p:nvPr/>
        </p:nvSpPr>
        <p:spPr bwMode="auto">
          <a:xfrm>
            <a:off x="4000500" y="1209675"/>
            <a:ext cx="360363" cy="358775"/>
          </a:xfrm>
          <a:prstGeom prst="rect">
            <a:avLst/>
          </a:prstGeom>
          <a:solidFill>
            <a:srgbClr val="66CC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9420" name="Rectangle 28"/>
          <p:cNvSpPr>
            <a:spLocks noChangeArrowheads="1"/>
          </p:cNvSpPr>
          <p:nvPr/>
        </p:nvSpPr>
        <p:spPr bwMode="auto">
          <a:xfrm>
            <a:off x="4360863" y="1208088"/>
            <a:ext cx="360362" cy="358775"/>
          </a:xfrm>
          <a:prstGeom prst="rect">
            <a:avLst/>
          </a:prstGeom>
          <a:solidFill>
            <a:srgbClr val="66CC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9421" name="Rectangle 29"/>
          <p:cNvSpPr>
            <a:spLocks noChangeArrowheads="1"/>
          </p:cNvSpPr>
          <p:nvPr/>
        </p:nvSpPr>
        <p:spPr bwMode="auto">
          <a:xfrm>
            <a:off x="4721225" y="1209675"/>
            <a:ext cx="360363" cy="358775"/>
          </a:xfrm>
          <a:prstGeom prst="rect">
            <a:avLst/>
          </a:prstGeom>
          <a:solidFill>
            <a:srgbClr val="66CC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9422" name="Rectangle 30"/>
          <p:cNvSpPr>
            <a:spLocks noChangeArrowheads="1"/>
          </p:cNvSpPr>
          <p:nvPr/>
        </p:nvSpPr>
        <p:spPr bwMode="auto">
          <a:xfrm>
            <a:off x="5081588" y="1208088"/>
            <a:ext cx="360362" cy="358775"/>
          </a:xfrm>
          <a:prstGeom prst="rect">
            <a:avLst/>
          </a:prstGeom>
          <a:solidFill>
            <a:srgbClr val="66CC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9423" name="Rectangle 31"/>
          <p:cNvSpPr>
            <a:spLocks noChangeArrowheads="1"/>
          </p:cNvSpPr>
          <p:nvPr/>
        </p:nvSpPr>
        <p:spPr bwMode="auto">
          <a:xfrm>
            <a:off x="5441950" y="1209675"/>
            <a:ext cx="360363" cy="358775"/>
          </a:xfrm>
          <a:prstGeom prst="rect">
            <a:avLst/>
          </a:prstGeom>
          <a:solidFill>
            <a:srgbClr val="66CC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9424" name="Rectangle 32"/>
          <p:cNvSpPr>
            <a:spLocks noChangeArrowheads="1"/>
          </p:cNvSpPr>
          <p:nvPr/>
        </p:nvSpPr>
        <p:spPr bwMode="auto">
          <a:xfrm>
            <a:off x="5800725" y="1208088"/>
            <a:ext cx="360363" cy="358775"/>
          </a:xfrm>
          <a:prstGeom prst="rect">
            <a:avLst/>
          </a:prstGeom>
          <a:solidFill>
            <a:srgbClr val="66CC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9433" name="Rectangle 41"/>
          <p:cNvSpPr>
            <a:spLocks noChangeArrowheads="1"/>
          </p:cNvSpPr>
          <p:nvPr/>
        </p:nvSpPr>
        <p:spPr bwMode="auto">
          <a:xfrm>
            <a:off x="2919413" y="1574800"/>
            <a:ext cx="360362" cy="358775"/>
          </a:xfrm>
          <a:prstGeom prst="rect">
            <a:avLst/>
          </a:prstGeom>
          <a:solidFill>
            <a:srgbClr val="66CC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9434" name="Rectangle 42"/>
          <p:cNvSpPr>
            <a:spLocks noChangeArrowheads="1"/>
          </p:cNvSpPr>
          <p:nvPr/>
        </p:nvSpPr>
        <p:spPr bwMode="auto">
          <a:xfrm>
            <a:off x="3278188" y="1573213"/>
            <a:ext cx="360362" cy="358775"/>
          </a:xfrm>
          <a:prstGeom prst="rect">
            <a:avLst/>
          </a:prstGeom>
          <a:solidFill>
            <a:srgbClr val="66CC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9435" name="Rectangle 43"/>
          <p:cNvSpPr>
            <a:spLocks noChangeArrowheads="1"/>
          </p:cNvSpPr>
          <p:nvPr/>
        </p:nvSpPr>
        <p:spPr bwMode="auto">
          <a:xfrm>
            <a:off x="3638550" y="1573213"/>
            <a:ext cx="360363" cy="358775"/>
          </a:xfrm>
          <a:prstGeom prst="rect">
            <a:avLst/>
          </a:prstGeom>
          <a:solidFill>
            <a:srgbClr val="66CC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9436" name="Rectangle 44"/>
          <p:cNvSpPr>
            <a:spLocks noChangeArrowheads="1"/>
          </p:cNvSpPr>
          <p:nvPr/>
        </p:nvSpPr>
        <p:spPr bwMode="auto">
          <a:xfrm>
            <a:off x="3998913" y="1573213"/>
            <a:ext cx="360362" cy="358775"/>
          </a:xfrm>
          <a:prstGeom prst="rect">
            <a:avLst/>
          </a:prstGeom>
          <a:solidFill>
            <a:srgbClr val="66CC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9437" name="Rectangle 45"/>
          <p:cNvSpPr>
            <a:spLocks noChangeArrowheads="1"/>
          </p:cNvSpPr>
          <p:nvPr/>
        </p:nvSpPr>
        <p:spPr bwMode="auto">
          <a:xfrm>
            <a:off x="4359275" y="1571625"/>
            <a:ext cx="360363" cy="358775"/>
          </a:xfrm>
          <a:prstGeom prst="rect">
            <a:avLst/>
          </a:prstGeom>
          <a:solidFill>
            <a:srgbClr val="66CC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9438" name="Rectangle 46"/>
          <p:cNvSpPr>
            <a:spLocks noChangeArrowheads="1"/>
          </p:cNvSpPr>
          <p:nvPr/>
        </p:nvSpPr>
        <p:spPr bwMode="auto">
          <a:xfrm>
            <a:off x="4719638" y="1573213"/>
            <a:ext cx="360362" cy="358775"/>
          </a:xfrm>
          <a:prstGeom prst="rect">
            <a:avLst/>
          </a:prstGeom>
          <a:solidFill>
            <a:srgbClr val="66CC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9439" name="Rectangle 47"/>
          <p:cNvSpPr>
            <a:spLocks noChangeArrowheads="1"/>
          </p:cNvSpPr>
          <p:nvPr/>
        </p:nvSpPr>
        <p:spPr bwMode="auto">
          <a:xfrm>
            <a:off x="5080000" y="1571625"/>
            <a:ext cx="360363" cy="358775"/>
          </a:xfrm>
          <a:prstGeom prst="rect">
            <a:avLst/>
          </a:prstGeom>
          <a:solidFill>
            <a:srgbClr val="66CC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9440" name="Rectangle 48"/>
          <p:cNvSpPr>
            <a:spLocks noChangeArrowheads="1"/>
          </p:cNvSpPr>
          <p:nvPr/>
        </p:nvSpPr>
        <p:spPr bwMode="auto">
          <a:xfrm>
            <a:off x="5440363" y="1573213"/>
            <a:ext cx="360362" cy="358775"/>
          </a:xfrm>
          <a:prstGeom prst="rect">
            <a:avLst/>
          </a:prstGeom>
          <a:solidFill>
            <a:srgbClr val="66CC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9441" name="Rectangle 49"/>
          <p:cNvSpPr>
            <a:spLocks noChangeArrowheads="1"/>
          </p:cNvSpPr>
          <p:nvPr/>
        </p:nvSpPr>
        <p:spPr bwMode="auto">
          <a:xfrm>
            <a:off x="5799138" y="1571625"/>
            <a:ext cx="360362" cy="358775"/>
          </a:xfrm>
          <a:prstGeom prst="rect">
            <a:avLst/>
          </a:prstGeom>
          <a:solidFill>
            <a:srgbClr val="66CC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9450" name="Rectangle 58"/>
          <p:cNvSpPr>
            <a:spLocks noChangeArrowheads="1"/>
          </p:cNvSpPr>
          <p:nvPr/>
        </p:nvSpPr>
        <p:spPr bwMode="auto">
          <a:xfrm>
            <a:off x="2922588" y="1936750"/>
            <a:ext cx="360362" cy="358775"/>
          </a:xfrm>
          <a:prstGeom prst="rect">
            <a:avLst/>
          </a:prstGeom>
          <a:solidFill>
            <a:srgbClr val="66CC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9451" name="Rectangle 59"/>
          <p:cNvSpPr>
            <a:spLocks noChangeArrowheads="1"/>
          </p:cNvSpPr>
          <p:nvPr/>
        </p:nvSpPr>
        <p:spPr bwMode="auto">
          <a:xfrm>
            <a:off x="3281363" y="1935163"/>
            <a:ext cx="360362" cy="358775"/>
          </a:xfrm>
          <a:prstGeom prst="rect">
            <a:avLst/>
          </a:prstGeom>
          <a:solidFill>
            <a:srgbClr val="66CC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9452" name="Rectangle 60"/>
          <p:cNvSpPr>
            <a:spLocks noChangeArrowheads="1"/>
          </p:cNvSpPr>
          <p:nvPr/>
        </p:nvSpPr>
        <p:spPr bwMode="auto">
          <a:xfrm>
            <a:off x="3641725" y="1935163"/>
            <a:ext cx="360363" cy="358775"/>
          </a:xfrm>
          <a:prstGeom prst="rect">
            <a:avLst/>
          </a:prstGeom>
          <a:solidFill>
            <a:srgbClr val="66CC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9453" name="Rectangle 61"/>
          <p:cNvSpPr>
            <a:spLocks noChangeArrowheads="1"/>
          </p:cNvSpPr>
          <p:nvPr/>
        </p:nvSpPr>
        <p:spPr bwMode="auto">
          <a:xfrm>
            <a:off x="4002088" y="1935163"/>
            <a:ext cx="360362" cy="358775"/>
          </a:xfrm>
          <a:prstGeom prst="rect">
            <a:avLst/>
          </a:prstGeom>
          <a:solidFill>
            <a:srgbClr val="66CC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9454" name="Rectangle 62"/>
          <p:cNvSpPr>
            <a:spLocks noChangeArrowheads="1"/>
          </p:cNvSpPr>
          <p:nvPr/>
        </p:nvSpPr>
        <p:spPr bwMode="auto">
          <a:xfrm>
            <a:off x="4362450" y="1933575"/>
            <a:ext cx="360363" cy="358775"/>
          </a:xfrm>
          <a:prstGeom prst="rect">
            <a:avLst/>
          </a:prstGeom>
          <a:solidFill>
            <a:srgbClr val="66CC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9455" name="Rectangle 63"/>
          <p:cNvSpPr>
            <a:spLocks noChangeArrowheads="1"/>
          </p:cNvSpPr>
          <p:nvPr/>
        </p:nvSpPr>
        <p:spPr bwMode="auto">
          <a:xfrm>
            <a:off x="4722813" y="1935163"/>
            <a:ext cx="360362" cy="358775"/>
          </a:xfrm>
          <a:prstGeom prst="rect">
            <a:avLst/>
          </a:prstGeom>
          <a:solidFill>
            <a:srgbClr val="66CC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9456" name="Rectangle 64"/>
          <p:cNvSpPr>
            <a:spLocks noChangeArrowheads="1"/>
          </p:cNvSpPr>
          <p:nvPr/>
        </p:nvSpPr>
        <p:spPr bwMode="auto">
          <a:xfrm>
            <a:off x="5083175" y="1933575"/>
            <a:ext cx="360363" cy="358775"/>
          </a:xfrm>
          <a:prstGeom prst="rect">
            <a:avLst/>
          </a:prstGeom>
          <a:solidFill>
            <a:srgbClr val="66CC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9457" name="Rectangle 65"/>
          <p:cNvSpPr>
            <a:spLocks noChangeArrowheads="1"/>
          </p:cNvSpPr>
          <p:nvPr/>
        </p:nvSpPr>
        <p:spPr bwMode="auto">
          <a:xfrm>
            <a:off x="5443538" y="1935163"/>
            <a:ext cx="360362" cy="358775"/>
          </a:xfrm>
          <a:prstGeom prst="rect">
            <a:avLst/>
          </a:prstGeom>
          <a:solidFill>
            <a:srgbClr val="66CC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9458" name="Rectangle 66"/>
          <p:cNvSpPr>
            <a:spLocks noChangeArrowheads="1"/>
          </p:cNvSpPr>
          <p:nvPr/>
        </p:nvSpPr>
        <p:spPr bwMode="auto">
          <a:xfrm>
            <a:off x="5802313" y="1933575"/>
            <a:ext cx="360362" cy="358775"/>
          </a:xfrm>
          <a:prstGeom prst="rect">
            <a:avLst/>
          </a:prstGeom>
          <a:solidFill>
            <a:srgbClr val="66CC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9467" name="Rectangle 75"/>
          <p:cNvSpPr>
            <a:spLocks noChangeArrowheads="1"/>
          </p:cNvSpPr>
          <p:nvPr/>
        </p:nvSpPr>
        <p:spPr bwMode="auto">
          <a:xfrm>
            <a:off x="2917825" y="2290763"/>
            <a:ext cx="360363" cy="358775"/>
          </a:xfrm>
          <a:prstGeom prst="rect">
            <a:avLst/>
          </a:prstGeom>
          <a:solidFill>
            <a:srgbClr val="66CC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9468" name="Rectangle 76"/>
          <p:cNvSpPr>
            <a:spLocks noChangeArrowheads="1"/>
          </p:cNvSpPr>
          <p:nvPr/>
        </p:nvSpPr>
        <p:spPr bwMode="auto">
          <a:xfrm>
            <a:off x="3276600" y="2289175"/>
            <a:ext cx="360363" cy="358775"/>
          </a:xfrm>
          <a:prstGeom prst="rect">
            <a:avLst/>
          </a:prstGeom>
          <a:solidFill>
            <a:srgbClr val="66CC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9469" name="Rectangle 77"/>
          <p:cNvSpPr>
            <a:spLocks noChangeArrowheads="1"/>
          </p:cNvSpPr>
          <p:nvPr/>
        </p:nvSpPr>
        <p:spPr bwMode="auto">
          <a:xfrm>
            <a:off x="3636963" y="2289175"/>
            <a:ext cx="360362" cy="358775"/>
          </a:xfrm>
          <a:prstGeom prst="rect">
            <a:avLst/>
          </a:prstGeom>
          <a:solidFill>
            <a:srgbClr val="66CC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9470" name="Rectangle 78"/>
          <p:cNvSpPr>
            <a:spLocks noChangeArrowheads="1"/>
          </p:cNvSpPr>
          <p:nvPr/>
        </p:nvSpPr>
        <p:spPr bwMode="auto">
          <a:xfrm>
            <a:off x="3997325" y="2289175"/>
            <a:ext cx="360363" cy="358775"/>
          </a:xfrm>
          <a:prstGeom prst="rect">
            <a:avLst/>
          </a:prstGeom>
          <a:solidFill>
            <a:srgbClr val="66CC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9471" name="Rectangle 79"/>
          <p:cNvSpPr>
            <a:spLocks noChangeArrowheads="1"/>
          </p:cNvSpPr>
          <p:nvPr/>
        </p:nvSpPr>
        <p:spPr bwMode="auto">
          <a:xfrm>
            <a:off x="4357688" y="2287588"/>
            <a:ext cx="360362" cy="358775"/>
          </a:xfrm>
          <a:prstGeom prst="rect">
            <a:avLst/>
          </a:prstGeom>
          <a:solidFill>
            <a:srgbClr val="66CC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9472" name="Rectangle 80"/>
          <p:cNvSpPr>
            <a:spLocks noChangeArrowheads="1"/>
          </p:cNvSpPr>
          <p:nvPr/>
        </p:nvSpPr>
        <p:spPr bwMode="auto">
          <a:xfrm>
            <a:off x="4718050" y="2289175"/>
            <a:ext cx="360363" cy="358775"/>
          </a:xfrm>
          <a:prstGeom prst="rect">
            <a:avLst/>
          </a:prstGeom>
          <a:solidFill>
            <a:srgbClr val="66CC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9473" name="Rectangle 81"/>
          <p:cNvSpPr>
            <a:spLocks noChangeArrowheads="1"/>
          </p:cNvSpPr>
          <p:nvPr/>
        </p:nvSpPr>
        <p:spPr bwMode="auto">
          <a:xfrm>
            <a:off x="5078413" y="2287588"/>
            <a:ext cx="360362" cy="358775"/>
          </a:xfrm>
          <a:prstGeom prst="rect">
            <a:avLst/>
          </a:prstGeom>
          <a:solidFill>
            <a:srgbClr val="66CC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9474" name="Rectangle 82"/>
          <p:cNvSpPr>
            <a:spLocks noChangeArrowheads="1"/>
          </p:cNvSpPr>
          <p:nvPr/>
        </p:nvSpPr>
        <p:spPr bwMode="auto">
          <a:xfrm>
            <a:off x="5438775" y="2289175"/>
            <a:ext cx="360363" cy="358775"/>
          </a:xfrm>
          <a:prstGeom prst="rect">
            <a:avLst/>
          </a:prstGeom>
          <a:solidFill>
            <a:srgbClr val="66CC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9475" name="Rectangle 83"/>
          <p:cNvSpPr>
            <a:spLocks noChangeArrowheads="1"/>
          </p:cNvSpPr>
          <p:nvPr/>
        </p:nvSpPr>
        <p:spPr bwMode="auto">
          <a:xfrm>
            <a:off x="5797550" y="2287588"/>
            <a:ext cx="360363" cy="358775"/>
          </a:xfrm>
          <a:prstGeom prst="rect">
            <a:avLst/>
          </a:prstGeom>
          <a:solidFill>
            <a:srgbClr val="66CC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9491" name="Rectangle 99"/>
          <p:cNvSpPr>
            <a:spLocks noChangeArrowheads="1"/>
          </p:cNvSpPr>
          <p:nvPr/>
        </p:nvSpPr>
        <p:spPr bwMode="auto">
          <a:xfrm>
            <a:off x="5438775" y="2646363"/>
            <a:ext cx="360363" cy="358775"/>
          </a:xfrm>
          <a:prstGeom prst="rect">
            <a:avLst/>
          </a:prstGeom>
          <a:solidFill>
            <a:srgbClr val="66CC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9492" name="Rectangle 100"/>
          <p:cNvSpPr>
            <a:spLocks noChangeArrowheads="1"/>
          </p:cNvSpPr>
          <p:nvPr/>
        </p:nvSpPr>
        <p:spPr bwMode="auto">
          <a:xfrm>
            <a:off x="5797550" y="2644775"/>
            <a:ext cx="360363" cy="358775"/>
          </a:xfrm>
          <a:prstGeom prst="rect">
            <a:avLst/>
          </a:prstGeom>
          <a:solidFill>
            <a:srgbClr val="66CC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9508" name="Rectangle 116"/>
          <p:cNvSpPr>
            <a:spLocks noChangeArrowheads="1"/>
          </p:cNvSpPr>
          <p:nvPr/>
        </p:nvSpPr>
        <p:spPr bwMode="auto">
          <a:xfrm>
            <a:off x="5437188" y="3009900"/>
            <a:ext cx="360362" cy="358775"/>
          </a:xfrm>
          <a:prstGeom prst="rect">
            <a:avLst/>
          </a:prstGeom>
          <a:solidFill>
            <a:srgbClr val="66CC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9509" name="Rectangle 117"/>
          <p:cNvSpPr>
            <a:spLocks noChangeArrowheads="1"/>
          </p:cNvSpPr>
          <p:nvPr/>
        </p:nvSpPr>
        <p:spPr bwMode="auto">
          <a:xfrm>
            <a:off x="5795963" y="3008313"/>
            <a:ext cx="360362" cy="358775"/>
          </a:xfrm>
          <a:prstGeom prst="rect">
            <a:avLst/>
          </a:prstGeom>
          <a:solidFill>
            <a:srgbClr val="66CC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9518" name="Rectangle 126"/>
          <p:cNvSpPr>
            <a:spLocks noChangeArrowheads="1"/>
          </p:cNvSpPr>
          <p:nvPr/>
        </p:nvSpPr>
        <p:spPr bwMode="auto">
          <a:xfrm>
            <a:off x="2919413" y="3373438"/>
            <a:ext cx="360362" cy="358775"/>
          </a:xfrm>
          <a:prstGeom prst="rect">
            <a:avLst/>
          </a:prstGeom>
          <a:solidFill>
            <a:srgbClr val="66CC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9519" name="Rectangle 127"/>
          <p:cNvSpPr>
            <a:spLocks noChangeArrowheads="1"/>
          </p:cNvSpPr>
          <p:nvPr/>
        </p:nvSpPr>
        <p:spPr bwMode="auto">
          <a:xfrm>
            <a:off x="3278188" y="3371850"/>
            <a:ext cx="360362" cy="358775"/>
          </a:xfrm>
          <a:prstGeom prst="rect">
            <a:avLst/>
          </a:prstGeom>
          <a:solidFill>
            <a:srgbClr val="66CC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9520" name="Rectangle 128"/>
          <p:cNvSpPr>
            <a:spLocks noChangeArrowheads="1"/>
          </p:cNvSpPr>
          <p:nvPr/>
        </p:nvSpPr>
        <p:spPr bwMode="auto">
          <a:xfrm>
            <a:off x="3638550" y="3371850"/>
            <a:ext cx="360363" cy="358775"/>
          </a:xfrm>
          <a:prstGeom prst="rect">
            <a:avLst/>
          </a:prstGeom>
          <a:solidFill>
            <a:srgbClr val="66CC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9521" name="Rectangle 129"/>
          <p:cNvSpPr>
            <a:spLocks noChangeArrowheads="1"/>
          </p:cNvSpPr>
          <p:nvPr/>
        </p:nvSpPr>
        <p:spPr bwMode="auto">
          <a:xfrm>
            <a:off x="3998913" y="3371850"/>
            <a:ext cx="360362" cy="358775"/>
          </a:xfrm>
          <a:prstGeom prst="rect">
            <a:avLst/>
          </a:prstGeom>
          <a:solidFill>
            <a:srgbClr val="66CC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9522" name="Rectangle 130"/>
          <p:cNvSpPr>
            <a:spLocks noChangeArrowheads="1"/>
          </p:cNvSpPr>
          <p:nvPr/>
        </p:nvSpPr>
        <p:spPr bwMode="auto">
          <a:xfrm>
            <a:off x="4359275" y="3370263"/>
            <a:ext cx="360363" cy="358775"/>
          </a:xfrm>
          <a:prstGeom prst="rect">
            <a:avLst/>
          </a:prstGeom>
          <a:solidFill>
            <a:srgbClr val="66CC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9523" name="Rectangle 131"/>
          <p:cNvSpPr>
            <a:spLocks noChangeArrowheads="1"/>
          </p:cNvSpPr>
          <p:nvPr/>
        </p:nvSpPr>
        <p:spPr bwMode="auto">
          <a:xfrm>
            <a:off x="4719638" y="3371850"/>
            <a:ext cx="360362" cy="358775"/>
          </a:xfrm>
          <a:prstGeom prst="rect">
            <a:avLst/>
          </a:prstGeom>
          <a:solidFill>
            <a:srgbClr val="66CC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9524" name="Rectangle 132"/>
          <p:cNvSpPr>
            <a:spLocks noChangeArrowheads="1"/>
          </p:cNvSpPr>
          <p:nvPr/>
        </p:nvSpPr>
        <p:spPr bwMode="auto">
          <a:xfrm>
            <a:off x="5080000" y="3370263"/>
            <a:ext cx="360363" cy="358775"/>
          </a:xfrm>
          <a:prstGeom prst="rect">
            <a:avLst/>
          </a:prstGeom>
          <a:solidFill>
            <a:srgbClr val="66CC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9525" name="Rectangle 133"/>
          <p:cNvSpPr>
            <a:spLocks noChangeArrowheads="1"/>
          </p:cNvSpPr>
          <p:nvPr/>
        </p:nvSpPr>
        <p:spPr bwMode="auto">
          <a:xfrm>
            <a:off x="5440363" y="3371850"/>
            <a:ext cx="360362" cy="358775"/>
          </a:xfrm>
          <a:prstGeom prst="rect">
            <a:avLst/>
          </a:prstGeom>
          <a:solidFill>
            <a:srgbClr val="66CC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9526" name="Rectangle 134"/>
          <p:cNvSpPr>
            <a:spLocks noChangeArrowheads="1"/>
          </p:cNvSpPr>
          <p:nvPr/>
        </p:nvSpPr>
        <p:spPr bwMode="auto">
          <a:xfrm>
            <a:off x="5799138" y="3370263"/>
            <a:ext cx="360362" cy="358775"/>
          </a:xfrm>
          <a:prstGeom prst="rect">
            <a:avLst/>
          </a:prstGeom>
          <a:solidFill>
            <a:srgbClr val="66CC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9601" name="Text Box 209"/>
          <p:cNvSpPr txBox="1">
            <a:spLocks noChangeArrowheads="1"/>
          </p:cNvSpPr>
          <p:nvPr/>
        </p:nvSpPr>
        <p:spPr bwMode="auto">
          <a:xfrm>
            <a:off x="511175" y="4827588"/>
            <a:ext cx="35242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>
                <a:solidFill>
                  <a:schemeClr val="accent2"/>
                </a:solidFill>
                <a:latin typeface="Comic Sans MS" pitchFamily="66" charset="0"/>
              </a:rPr>
              <a:t>Area = </a:t>
            </a:r>
            <a:endParaRPr lang="en-US" sz="4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59602" name="Text Box 210"/>
          <p:cNvSpPr txBox="1">
            <a:spLocks noChangeArrowheads="1"/>
          </p:cNvSpPr>
          <p:nvPr/>
        </p:nvSpPr>
        <p:spPr bwMode="auto">
          <a:xfrm>
            <a:off x="511175" y="5688013"/>
            <a:ext cx="352425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rgbClr val="F90505"/>
                </a:solidFill>
                <a:latin typeface="Comic Sans MS" pitchFamily="66" charset="0"/>
              </a:rPr>
              <a:t>58 cm</a:t>
            </a:r>
            <a:r>
              <a:rPr lang="en-US" sz="5000" b="1">
                <a:solidFill>
                  <a:srgbClr val="F90505"/>
                </a:solidFill>
                <a:latin typeface="Comic Sans MS" pitchFamily="66" charset="0"/>
              </a:rPr>
              <a:t>²</a:t>
            </a:r>
          </a:p>
        </p:txBody>
      </p:sp>
      <p:sp>
        <p:nvSpPr>
          <p:cNvPr id="59604" name="Text Box 212"/>
          <p:cNvSpPr txBox="1">
            <a:spLocks noChangeArrowheads="1"/>
          </p:cNvSpPr>
          <p:nvPr/>
        </p:nvSpPr>
        <p:spPr bwMode="auto">
          <a:xfrm>
            <a:off x="5059363" y="4827588"/>
            <a:ext cx="35242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>
                <a:solidFill>
                  <a:schemeClr val="accent2"/>
                </a:solidFill>
                <a:latin typeface="Comic Sans MS" pitchFamily="66" charset="0"/>
              </a:rPr>
              <a:t>Perimeter = </a:t>
            </a:r>
            <a:endParaRPr lang="en-US" sz="4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59605" name="Text Box 213"/>
          <p:cNvSpPr txBox="1">
            <a:spLocks noChangeArrowheads="1"/>
          </p:cNvSpPr>
          <p:nvPr/>
        </p:nvSpPr>
        <p:spPr bwMode="auto">
          <a:xfrm>
            <a:off x="5059363" y="5688013"/>
            <a:ext cx="352425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rgbClr val="F90505"/>
                </a:solidFill>
                <a:latin typeface="Comic Sans MS" pitchFamily="66" charset="0"/>
              </a:rPr>
              <a:t>48 cm</a:t>
            </a:r>
            <a:endParaRPr lang="en-US" sz="5000" b="1">
              <a:solidFill>
                <a:srgbClr val="F90505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96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96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96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96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602" grpId="0"/>
      <p:bldP spid="5960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632" name="AutoShape 216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chemeClr val="bg1"/>
              </a:gs>
              <a:gs pos="100000">
                <a:srgbClr val="66CCFF"/>
              </a:gs>
            </a:gsLst>
            <a:path path="shape">
              <a:fillToRect l="50000" t="50000" r="50000" b="50000"/>
            </a:path>
          </a:gradFill>
          <a:ln w="38100">
            <a:solidFill>
              <a:srgbClr val="99FF33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0633" name="Rectangle 217"/>
          <p:cNvSpPr>
            <a:spLocks noChangeArrowheads="1"/>
          </p:cNvSpPr>
          <p:nvPr/>
        </p:nvSpPr>
        <p:spPr bwMode="auto">
          <a:xfrm>
            <a:off x="7446963" y="228600"/>
            <a:ext cx="1438275" cy="915988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FFFF99"/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0634" name="Rectangle 218"/>
          <p:cNvSpPr>
            <a:spLocks noChangeArrowheads="1"/>
          </p:cNvSpPr>
          <p:nvPr/>
        </p:nvSpPr>
        <p:spPr bwMode="auto">
          <a:xfrm>
            <a:off x="7748588" y="327025"/>
            <a:ext cx="360362" cy="35877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0635" name="AutoShape 219"/>
          <p:cNvSpPr>
            <a:spLocks noChangeArrowheads="1"/>
          </p:cNvSpPr>
          <p:nvPr/>
        </p:nvSpPr>
        <p:spPr bwMode="auto">
          <a:xfrm>
            <a:off x="209550" y="4743450"/>
            <a:ext cx="4127500" cy="19558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bg1"/>
              </a:gs>
              <a:gs pos="100000">
                <a:srgbClr val="CC99FF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0636" name="AutoShape 220"/>
          <p:cNvSpPr>
            <a:spLocks noChangeArrowheads="1"/>
          </p:cNvSpPr>
          <p:nvPr/>
        </p:nvSpPr>
        <p:spPr bwMode="auto">
          <a:xfrm>
            <a:off x="4757738" y="4743450"/>
            <a:ext cx="4127500" cy="19558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bg1"/>
              </a:gs>
              <a:gs pos="100000">
                <a:srgbClr val="CC99FF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0637" name="Text Box 221"/>
          <p:cNvSpPr txBox="1">
            <a:spLocks noChangeArrowheads="1"/>
          </p:cNvSpPr>
          <p:nvPr/>
        </p:nvSpPr>
        <p:spPr bwMode="auto">
          <a:xfrm>
            <a:off x="7607300" y="806450"/>
            <a:ext cx="6445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800" b="1">
                <a:solidFill>
                  <a:schemeClr val="accent2"/>
                </a:solidFill>
                <a:latin typeface="Comic Sans MS" pitchFamily="66" charset="0"/>
              </a:rPr>
              <a:t>1cm</a:t>
            </a:r>
            <a:endParaRPr lang="en-US" sz="18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60638" name="Text Box 222"/>
          <p:cNvSpPr txBox="1">
            <a:spLocks noChangeArrowheads="1"/>
          </p:cNvSpPr>
          <p:nvPr/>
        </p:nvSpPr>
        <p:spPr bwMode="auto">
          <a:xfrm>
            <a:off x="8128000" y="327025"/>
            <a:ext cx="6445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800" b="1">
                <a:solidFill>
                  <a:schemeClr val="accent2"/>
                </a:solidFill>
                <a:latin typeface="Comic Sans MS" pitchFamily="66" charset="0"/>
              </a:rPr>
              <a:t>1cm</a:t>
            </a:r>
            <a:endParaRPr lang="en-US" sz="18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60419" name="Rectangle 3"/>
          <p:cNvSpPr>
            <a:spLocks noChangeArrowheads="1"/>
          </p:cNvSpPr>
          <p:nvPr/>
        </p:nvSpPr>
        <p:spPr bwMode="auto">
          <a:xfrm>
            <a:off x="3702050" y="1631950"/>
            <a:ext cx="360363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0437" name="Rectangle 21"/>
          <p:cNvSpPr>
            <a:spLocks noChangeArrowheads="1"/>
          </p:cNvSpPr>
          <p:nvPr/>
        </p:nvSpPr>
        <p:spPr bwMode="auto">
          <a:xfrm>
            <a:off x="3702050" y="1989138"/>
            <a:ext cx="360363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0438" name="Rectangle 22"/>
          <p:cNvSpPr>
            <a:spLocks noChangeArrowheads="1"/>
          </p:cNvSpPr>
          <p:nvPr/>
        </p:nvSpPr>
        <p:spPr bwMode="auto">
          <a:xfrm>
            <a:off x="4062413" y="1990725"/>
            <a:ext cx="360362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0454" name="Rectangle 38"/>
          <p:cNvSpPr>
            <a:spLocks noChangeArrowheads="1"/>
          </p:cNvSpPr>
          <p:nvPr/>
        </p:nvSpPr>
        <p:spPr bwMode="auto">
          <a:xfrm>
            <a:off x="3700463" y="2352675"/>
            <a:ext cx="360362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0455" name="Rectangle 39"/>
          <p:cNvSpPr>
            <a:spLocks noChangeArrowheads="1"/>
          </p:cNvSpPr>
          <p:nvPr/>
        </p:nvSpPr>
        <p:spPr bwMode="auto">
          <a:xfrm>
            <a:off x="4060825" y="2354263"/>
            <a:ext cx="360363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0456" name="Rectangle 40"/>
          <p:cNvSpPr>
            <a:spLocks noChangeArrowheads="1"/>
          </p:cNvSpPr>
          <p:nvPr/>
        </p:nvSpPr>
        <p:spPr bwMode="auto">
          <a:xfrm>
            <a:off x="4421188" y="2352675"/>
            <a:ext cx="360362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0471" name="Rectangle 55"/>
          <p:cNvSpPr>
            <a:spLocks noChangeArrowheads="1"/>
          </p:cNvSpPr>
          <p:nvPr/>
        </p:nvSpPr>
        <p:spPr bwMode="auto">
          <a:xfrm>
            <a:off x="3703638" y="2714625"/>
            <a:ext cx="360362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0472" name="Rectangle 56"/>
          <p:cNvSpPr>
            <a:spLocks noChangeArrowheads="1"/>
          </p:cNvSpPr>
          <p:nvPr/>
        </p:nvSpPr>
        <p:spPr bwMode="auto">
          <a:xfrm>
            <a:off x="4064000" y="2716213"/>
            <a:ext cx="360363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0473" name="Rectangle 57"/>
          <p:cNvSpPr>
            <a:spLocks noChangeArrowheads="1"/>
          </p:cNvSpPr>
          <p:nvPr/>
        </p:nvSpPr>
        <p:spPr bwMode="auto">
          <a:xfrm>
            <a:off x="4424363" y="2714625"/>
            <a:ext cx="360362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0474" name="Rectangle 58"/>
          <p:cNvSpPr>
            <a:spLocks noChangeArrowheads="1"/>
          </p:cNvSpPr>
          <p:nvPr/>
        </p:nvSpPr>
        <p:spPr bwMode="auto">
          <a:xfrm>
            <a:off x="4784725" y="2716213"/>
            <a:ext cx="360363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0488" name="Rectangle 72"/>
          <p:cNvSpPr>
            <a:spLocks noChangeArrowheads="1"/>
          </p:cNvSpPr>
          <p:nvPr/>
        </p:nvSpPr>
        <p:spPr bwMode="auto">
          <a:xfrm>
            <a:off x="3698875" y="3068638"/>
            <a:ext cx="360363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0489" name="Rectangle 73"/>
          <p:cNvSpPr>
            <a:spLocks noChangeArrowheads="1"/>
          </p:cNvSpPr>
          <p:nvPr/>
        </p:nvSpPr>
        <p:spPr bwMode="auto">
          <a:xfrm>
            <a:off x="4059238" y="3070225"/>
            <a:ext cx="360362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0490" name="Rectangle 74"/>
          <p:cNvSpPr>
            <a:spLocks noChangeArrowheads="1"/>
          </p:cNvSpPr>
          <p:nvPr/>
        </p:nvSpPr>
        <p:spPr bwMode="auto">
          <a:xfrm>
            <a:off x="4419600" y="3068638"/>
            <a:ext cx="360363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0491" name="Rectangle 75"/>
          <p:cNvSpPr>
            <a:spLocks noChangeArrowheads="1"/>
          </p:cNvSpPr>
          <p:nvPr/>
        </p:nvSpPr>
        <p:spPr bwMode="auto">
          <a:xfrm>
            <a:off x="4779963" y="3070225"/>
            <a:ext cx="360362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0492" name="Rectangle 76"/>
          <p:cNvSpPr>
            <a:spLocks noChangeArrowheads="1"/>
          </p:cNvSpPr>
          <p:nvPr/>
        </p:nvSpPr>
        <p:spPr bwMode="auto">
          <a:xfrm>
            <a:off x="5138738" y="3068638"/>
            <a:ext cx="360362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0505" name="Rectangle 89"/>
          <p:cNvSpPr>
            <a:spLocks noChangeArrowheads="1"/>
          </p:cNvSpPr>
          <p:nvPr/>
        </p:nvSpPr>
        <p:spPr bwMode="auto">
          <a:xfrm>
            <a:off x="3698875" y="3425825"/>
            <a:ext cx="360363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0506" name="Rectangle 90"/>
          <p:cNvSpPr>
            <a:spLocks noChangeArrowheads="1"/>
          </p:cNvSpPr>
          <p:nvPr/>
        </p:nvSpPr>
        <p:spPr bwMode="auto">
          <a:xfrm>
            <a:off x="4059238" y="3427413"/>
            <a:ext cx="360362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0507" name="Rectangle 91"/>
          <p:cNvSpPr>
            <a:spLocks noChangeArrowheads="1"/>
          </p:cNvSpPr>
          <p:nvPr/>
        </p:nvSpPr>
        <p:spPr bwMode="auto">
          <a:xfrm>
            <a:off x="4419600" y="3425825"/>
            <a:ext cx="360363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0508" name="Rectangle 92"/>
          <p:cNvSpPr>
            <a:spLocks noChangeArrowheads="1"/>
          </p:cNvSpPr>
          <p:nvPr/>
        </p:nvSpPr>
        <p:spPr bwMode="auto">
          <a:xfrm>
            <a:off x="4779963" y="3427413"/>
            <a:ext cx="360362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0509" name="Rectangle 93"/>
          <p:cNvSpPr>
            <a:spLocks noChangeArrowheads="1"/>
          </p:cNvSpPr>
          <p:nvPr/>
        </p:nvSpPr>
        <p:spPr bwMode="auto">
          <a:xfrm>
            <a:off x="5138738" y="3425825"/>
            <a:ext cx="360362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0510" name="Rectangle 94"/>
          <p:cNvSpPr>
            <a:spLocks noChangeArrowheads="1"/>
          </p:cNvSpPr>
          <p:nvPr/>
        </p:nvSpPr>
        <p:spPr bwMode="auto">
          <a:xfrm>
            <a:off x="5499100" y="3425825"/>
            <a:ext cx="360363" cy="358775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0625" name="Text Box 209"/>
          <p:cNvSpPr txBox="1">
            <a:spLocks noChangeArrowheads="1"/>
          </p:cNvSpPr>
          <p:nvPr/>
        </p:nvSpPr>
        <p:spPr bwMode="auto">
          <a:xfrm>
            <a:off x="511175" y="4827588"/>
            <a:ext cx="35242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>
                <a:solidFill>
                  <a:schemeClr val="accent2"/>
                </a:solidFill>
                <a:latin typeface="Comic Sans MS" pitchFamily="66" charset="0"/>
              </a:rPr>
              <a:t>Area = </a:t>
            </a:r>
            <a:endParaRPr lang="en-US" sz="4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60626" name="Text Box 210"/>
          <p:cNvSpPr txBox="1">
            <a:spLocks noChangeArrowheads="1"/>
          </p:cNvSpPr>
          <p:nvPr/>
        </p:nvSpPr>
        <p:spPr bwMode="auto">
          <a:xfrm>
            <a:off x="511175" y="5688013"/>
            <a:ext cx="352425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rgbClr val="F90505"/>
                </a:solidFill>
                <a:latin typeface="Comic Sans MS" pitchFamily="66" charset="0"/>
              </a:rPr>
              <a:t>21 cm</a:t>
            </a:r>
            <a:r>
              <a:rPr lang="en-US" sz="5000" b="1">
                <a:solidFill>
                  <a:srgbClr val="F90505"/>
                </a:solidFill>
                <a:latin typeface="Comic Sans MS" pitchFamily="66" charset="0"/>
              </a:rPr>
              <a:t>²</a:t>
            </a:r>
          </a:p>
        </p:txBody>
      </p:sp>
      <p:sp>
        <p:nvSpPr>
          <p:cNvPr id="60628" name="Text Box 212"/>
          <p:cNvSpPr txBox="1">
            <a:spLocks noChangeArrowheads="1"/>
          </p:cNvSpPr>
          <p:nvPr/>
        </p:nvSpPr>
        <p:spPr bwMode="auto">
          <a:xfrm>
            <a:off x="5059363" y="4827588"/>
            <a:ext cx="35242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>
                <a:solidFill>
                  <a:schemeClr val="accent2"/>
                </a:solidFill>
                <a:latin typeface="Comic Sans MS" pitchFamily="66" charset="0"/>
              </a:rPr>
              <a:t>Perimeter = </a:t>
            </a:r>
            <a:endParaRPr lang="en-US" sz="4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60629" name="Text Box 213"/>
          <p:cNvSpPr txBox="1">
            <a:spLocks noChangeArrowheads="1"/>
          </p:cNvSpPr>
          <p:nvPr/>
        </p:nvSpPr>
        <p:spPr bwMode="auto">
          <a:xfrm>
            <a:off x="5059363" y="5688013"/>
            <a:ext cx="352425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rgbClr val="F90505"/>
                </a:solidFill>
                <a:latin typeface="Comic Sans MS" pitchFamily="66" charset="0"/>
              </a:rPr>
              <a:t>24 cm</a:t>
            </a:r>
            <a:endParaRPr lang="en-US" sz="5000" b="1">
              <a:solidFill>
                <a:srgbClr val="F90505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06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06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06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06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626" grpId="0"/>
      <p:bldP spid="6062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656" name="AutoShape 216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chemeClr val="bg1"/>
              </a:gs>
              <a:gs pos="100000">
                <a:srgbClr val="66CCFF"/>
              </a:gs>
            </a:gsLst>
            <a:path path="shape">
              <a:fillToRect l="50000" t="50000" r="50000" b="50000"/>
            </a:path>
          </a:gradFill>
          <a:ln w="38100">
            <a:solidFill>
              <a:srgbClr val="99FF33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1657" name="Rectangle 217"/>
          <p:cNvSpPr>
            <a:spLocks noChangeArrowheads="1"/>
          </p:cNvSpPr>
          <p:nvPr/>
        </p:nvSpPr>
        <p:spPr bwMode="auto">
          <a:xfrm>
            <a:off x="7446963" y="228600"/>
            <a:ext cx="1438275" cy="915988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FFFF99"/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1658" name="Rectangle 218"/>
          <p:cNvSpPr>
            <a:spLocks noChangeArrowheads="1"/>
          </p:cNvSpPr>
          <p:nvPr/>
        </p:nvSpPr>
        <p:spPr bwMode="auto">
          <a:xfrm>
            <a:off x="7748588" y="327025"/>
            <a:ext cx="360362" cy="35877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1659" name="AutoShape 219"/>
          <p:cNvSpPr>
            <a:spLocks noChangeArrowheads="1"/>
          </p:cNvSpPr>
          <p:nvPr/>
        </p:nvSpPr>
        <p:spPr bwMode="auto">
          <a:xfrm>
            <a:off x="209550" y="4743450"/>
            <a:ext cx="4127500" cy="19558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bg1"/>
              </a:gs>
              <a:gs pos="100000">
                <a:srgbClr val="CC99FF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1660" name="AutoShape 220"/>
          <p:cNvSpPr>
            <a:spLocks noChangeArrowheads="1"/>
          </p:cNvSpPr>
          <p:nvPr/>
        </p:nvSpPr>
        <p:spPr bwMode="auto">
          <a:xfrm>
            <a:off x="4757738" y="4743450"/>
            <a:ext cx="4127500" cy="19558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bg1"/>
              </a:gs>
              <a:gs pos="100000">
                <a:srgbClr val="CC99FF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1661" name="Text Box 221"/>
          <p:cNvSpPr txBox="1">
            <a:spLocks noChangeArrowheads="1"/>
          </p:cNvSpPr>
          <p:nvPr/>
        </p:nvSpPr>
        <p:spPr bwMode="auto">
          <a:xfrm>
            <a:off x="7607300" y="806450"/>
            <a:ext cx="6445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800" b="1">
                <a:solidFill>
                  <a:schemeClr val="accent2"/>
                </a:solidFill>
                <a:latin typeface="Comic Sans MS" pitchFamily="66" charset="0"/>
              </a:rPr>
              <a:t>1cm</a:t>
            </a:r>
            <a:endParaRPr lang="en-US" sz="18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61662" name="Text Box 222"/>
          <p:cNvSpPr txBox="1">
            <a:spLocks noChangeArrowheads="1"/>
          </p:cNvSpPr>
          <p:nvPr/>
        </p:nvSpPr>
        <p:spPr bwMode="auto">
          <a:xfrm>
            <a:off x="8128000" y="327025"/>
            <a:ext cx="6445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800" b="1">
                <a:solidFill>
                  <a:schemeClr val="accent2"/>
                </a:solidFill>
                <a:latin typeface="Comic Sans MS" pitchFamily="66" charset="0"/>
              </a:rPr>
              <a:t>1cm</a:t>
            </a:r>
            <a:endParaRPr lang="en-US" sz="18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61450" name="Rectangle 10"/>
          <p:cNvSpPr>
            <a:spLocks noChangeArrowheads="1"/>
          </p:cNvSpPr>
          <p:nvPr/>
        </p:nvSpPr>
        <p:spPr bwMode="auto">
          <a:xfrm>
            <a:off x="2603500" y="911225"/>
            <a:ext cx="360363" cy="358775"/>
          </a:xfrm>
          <a:prstGeom prst="rect">
            <a:avLst/>
          </a:prstGeom>
          <a:solidFill>
            <a:srgbClr val="CC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1451" name="Rectangle 11"/>
          <p:cNvSpPr>
            <a:spLocks noChangeArrowheads="1"/>
          </p:cNvSpPr>
          <p:nvPr/>
        </p:nvSpPr>
        <p:spPr bwMode="auto">
          <a:xfrm>
            <a:off x="2963863" y="912813"/>
            <a:ext cx="360362" cy="358775"/>
          </a:xfrm>
          <a:prstGeom prst="rect">
            <a:avLst/>
          </a:prstGeom>
          <a:solidFill>
            <a:srgbClr val="CC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1452" name="Rectangle 12"/>
          <p:cNvSpPr>
            <a:spLocks noChangeArrowheads="1"/>
          </p:cNvSpPr>
          <p:nvPr/>
        </p:nvSpPr>
        <p:spPr bwMode="auto">
          <a:xfrm>
            <a:off x="3324225" y="911225"/>
            <a:ext cx="360363" cy="358775"/>
          </a:xfrm>
          <a:prstGeom prst="rect">
            <a:avLst/>
          </a:prstGeom>
          <a:solidFill>
            <a:srgbClr val="CC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1453" name="Rectangle 13"/>
          <p:cNvSpPr>
            <a:spLocks noChangeArrowheads="1"/>
          </p:cNvSpPr>
          <p:nvPr/>
        </p:nvSpPr>
        <p:spPr bwMode="auto">
          <a:xfrm>
            <a:off x="3684588" y="912813"/>
            <a:ext cx="360362" cy="358775"/>
          </a:xfrm>
          <a:prstGeom prst="rect">
            <a:avLst/>
          </a:prstGeom>
          <a:solidFill>
            <a:srgbClr val="CC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1454" name="Rectangle 14"/>
          <p:cNvSpPr>
            <a:spLocks noChangeArrowheads="1"/>
          </p:cNvSpPr>
          <p:nvPr/>
        </p:nvSpPr>
        <p:spPr bwMode="auto">
          <a:xfrm>
            <a:off x="4043363" y="911225"/>
            <a:ext cx="360362" cy="358775"/>
          </a:xfrm>
          <a:prstGeom prst="rect">
            <a:avLst/>
          </a:prstGeom>
          <a:solidFill>
            <a:srgbClr val="CC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1455" name="Rectangle 15"/>
          <p:cNvSpPr>
            <a:spLocks noChangeArrowheads="1"/>
          </p:cNvSpPr>
          <p:nvPr/>
        </p:nvSpPr>
        <p:spPr bwMode="auto">
          <a:xfrm>
            <a:off x="4403725" y="911225"/>
            <a:ext cx="360363" cy="358775"/>
          </a:xfrm>
          <a:prstGeom prst="rect">
            <a:avLst/>
          </a:prstGeom>
          <a:solidFill>
            <a:srgbClr val="CC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1456" name="Rectangle 16"/>
          <p:cNvSpPr>
            <a:spLocks noChangeArrowheads="1"/>
          </p:cNvSpPr>
          <p:nvPr/>
        </p:nvSpPr>
        <p:spPr bwMode="auto">
          <a:xfrm>
            <a:off x="4764088" y="911225"/>
            <a:ext cx="360362" cy="358775"/>
          </a:xfrm>
          <a:prstGeom prst="rect">
            <a:avLst/>
          </a:prstGeom>
          <a:solidFill>
            <a:srgbClr val="CC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1457" name="Rectangle 17"/>
          <p:cNvSpPr>
            <a:spLocks noChangeArrowheads="1"/>
          </p:cNvSpPr>
          <p:nvPr/>
        </p:nvSpPr>
        <p:spPr bwMode="auto">
          <a:xfrm>
            <a:off x="5124450" y="911225"/>
            <a:ext cx="360363" cy="358775"/>
          </a:xfrm>
          <a:prstGeom prst="rect">
            <a:avLst/>
          </a:prstGeom>
          <a:solidFill>
            <a:srgbClr val="CC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1458" name="Rectangle 18"/>
          <p:cNvSpPr>
            <a:spLocks noChangeArrowheads="1"/>
          </p:cNvSpPr>
          <p:nvPr/>
        </p:nvSpPr>
        <p:spPr bwMode="auto">
          <a:xfrm>
            <a:off x="5484813" y="912813"/>
            <a:ext cx="360362" cy="358775"/>
          </a:xfrm>
          <a:prstGeom prst="rect">
            <a:avLst/>
          </a:prstGeom>
          <a:solidFill>
            <a:srgbClr val="CC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1468" name="Rectangle 28"/>
          <p:cNvSpPr>
            <a:spLocks noChangeArrowheads="1"/>
          </p:cNvSpPr>
          <p:nvPr/>
        </p:nvSpPr>
        <p:spPr bwMode="auto">
          <a:xfrm>
            <a:off x="2603500" y="1268413"/>
            <a:ext cx="360363" cy="358775"/>
          </a:xfrm>
          <a:prstGeom prst="rect">
            <a:avLst/>
          </a:prstGeom>
          <a:solidFill>
            <a:srgbClr val="CC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1469" name="Rectangle 29"/>
          <p:cNvSpPr>
            <a:spLocks noChangeArrowheads="1"/>
          </p:cNvSpPr>
          <p:nvPr/>
        </p:nvSpPr>
        <p:spPr bwMode="auto">
          <a:xfrm>
            <a:off x="2963863" y="1270000"/>
            <a:ext cx="360362" cy="358775"/>
          </a:xfrm>
          <a:prstGeom prst="rect">
            <a:avLst/>
          </a:prstGeom>
          <a:solidFill>
            <a:srgbClr val="CC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1470" name="Rectangle 30"/>
          <p:cNvSpPr>
            <a:spLocks noChangeArrowheads="1"/>
          </p:cNvSpPr>
          <p:nvPr/>
        </p:nvSpPr>
        <p:spPr bwMode="auto">
          <a:xfrm>
            <a:off x="3324225" y="1268413"/>
            <a:ext cx="360363" cy="358775"/>
          </a:xfrm>
          <a:prstGeom prst="rect">
            <a:avLst/>
          </a:prstGeom>
          <a:solidFill>
            <a:srgbClr val="CC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1471" name="Rectangle 31"/>
          <p:cNvSpPr>
            <a:spLocks noChangeArrowheads="1"/>
          </p:cNvSpPr>
          <p:nvPr/>
        </p:nvSpPr>
        <p:spPr bwMode="auto">
          <a:xfrm>
            <a:off x="3684588" y="1270000"/>
            <a:ext cx="360362" cy="358775"/>
          </a:xfrm>
          <a:prstGeom prst="rect">
            <a:avLst/>
          </a:prstGeom>
          <a:solidFill>
            <a:srgbClr val="CC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1472" name="Rectangle 32"/>
          <p:cNvSpPr>
            <a:spLocks noChangeArrowheads="1"/>
          </p:cNvSpPr>
          <p:nvPr/>
        </p:nvSpPr>
        <p:spPr bwMode="auto">
          <a:xfrm>
            <a:off x="4043363" y="1268413"/>
            <a:ext cx="360362" cy="358775"/>
          </a:xfrm>
          <a:prstGeom prst="rect">
            <a:avLst/>
          </a:prstGeom>
          <a:solidFill>
            <a:srgbClr val="CC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1473" name="Rectangle 33"/>
          <p:cNvSpPr>
            <a:spLocks noChangeArrowheads="1"/>
          </p:cNvSpPr>
          <p:nvPr/>
        </p:nvSpPr>
        <p:spPr bwMode="auto">
          <a:xfrm>
            <a:off x="4403725" y="1268413"/>
            <a:ext cx="360363" cy="358775"/>
          </a:xfrm>
          <a:prstGeom prst="rect">
            <a:avLst/>
          </a:prstGeom>
          <a:solidFill>
            <a:srgbClr val="CC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1474" name="Rectangle 34"/>
          <p:cNvSpPr>
            <a:spLocks noChangeArrowheads="1"/>
          </p:cNvSpPr>
          <p:nvPr/>
        </p:nvSpPr>
        <p:spPr bwMode="auto">
          <a:xfrm>
            <a:off x="4764088" y="1268413"/>
            <a:ext cx="360362" cy="358775"/>
          </a:xfrm>
          <a:prstGeom prst="rect">
            <a:avLst/>
          </a:prstGeom>
          <a:solidFill>
            <a:srgbClr val="CC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1475" name="Rectangle 35"/>
          <p:cNvSpPr>
            <a:spLocks noChangeArrowheads="1"/>
          </p:cNvSpPr>
          <p:nvPr/>
        </p:nvSpPr>
        <p:spPr bwMode="auto">
          <a:xfrm>
            <a:off x="5124450" y="1268413"/>
            <a:ext cx="360363" cy="358775"/>
          </a:xfrm>
          <a:prstGeom prst="rect">
            <a:avLst/>
          </a:prstGeom>
          <a:solidFill>
            <a:srgbClr val="CC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1476" name="Rectangle 36"/>
          <p:cNvSpPr>
            <a:spLocks noChangeArrowheads="1"/>
          </p:cNvSpPr>
          <p:nvPr/>
        </p:nvSpPr>
        <p:spPr bwMode="auto">
          <a:xfrm>
            <a:off x="5484813" y="1270000"/>
            <a:ext cx="360362" cy="358775"/>
          </a:xfrm>
          <a:prstGeom prst="rect">
            <a:avLst/>
          </a:prstGeom>
          <a:solidFill>
            <a:srgbClr val="CC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1487" name="Rectangle 47"/>
          <p:cNvSpPr>
            <a:spLocks noChangeArrowheads="1"/>
          </p:cNvSpPr>
          <p:nvPr/>
        </p:nvSpPr>
        <p:spPr bwMode="auto">
          <a:xfrm>
            <a:off x="3322638" y="1631950"/>
            <a:ext cx="360362" cy="358775"/>
          </a:xfrm>
          <a:prstGeom prst="rect">
            <a:avLst/>
          </a:prstGeom>
          <a:solidFill>
            <a:srgbClr val="CC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1488" name="Rectangle 48"/>
          <p:cNvSpPr>
            <a:spLocks noChangeArrowheads="1"/>
          </p:cNvSpPr>
          <p:nvPr/>
        </p:nvSpPr>
        <p:spPr bwMode="auto">
          <a:xfrm>
            <a:off x="3683000" y="1633538"/>
            <a:ext cx="360363" cy="358775"/>
          </a:xfrm>
          <a:prstGeom prst="rect">
            <a:avLst/>
          </a:prstGeom>
          <a:solidFill>
            <a:srgbClr val="CC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1489" name="Rectangle 49"/>
          <p:cNvSpPr>
            <a:spLocks noChangeArrowheads="1"/>
          </p:cNvSpPr>
          <p:nvPr/>
        </p:nvSpPr>
        <p:spPr bwMode="auto">
          <a:xfrm>
            <a:off x="4041775" y="1631950"/>
            <a:ext cx="360363" cy="358775"/>
          </a:xfrm>
          <a:prstGeom prst="rect">
            <a:avLst/>
          </a:prstGeom>
          <a:solidFill>
            <a:srgbClr val="CC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1490" name="Rectangle 50"/>
          <p:cNvSpPr>
            <a:spLocks noChangeArrowheads="1"/>
          </p:cNvSpPr>
          <p:nvPr/>
        </p:nvSpPr>
        <p:spPr bwMode="auto">
          <a:xfrm>
            <a:off x="4402138" y="1631950"/>
            <a:ext cx="360362" cy="358775"/>
          </a:xfrm>
          <a:prstGeom prst="rect">
            <a:avLst/>
          </a:prstGeom>
          <a:solidFill>
            <a:srgbClr val="CC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1491" name="Rectangle 51"/>
          <p:cNvSpPr>
            <a:spLocks noChangeArrowheads="1"/>
          </p:cNvSpPr>
          <p:nvPr/>
        </p:nvSpPr>
        <p:spPr bwMode="auto">
          <a:xfrm>
            <a:off x="4762500" y="1631950"/>
            <a:ext cx="360363" cy="358775"/>
          </a:xfrm>
          <a:prstGeom prst="rect">
            <a:avLst/>
          </a:prstGeom>
          <a:solidFill>
            <a:srgbClr val="CC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1492" name="Rectangle 52"/>
          <p:cNvSpPr>
            <a:spLocks noChangeArrowheads="1"/>
          </p:cNvSpPr>
          <p:nvPr/>
        </p:nvSpPr>
        <p:spPr bwMode="auto">
          <a:xfrm>
            <a:off x="5122863" y="1631950"/>
            <a:ext cx="360362" cy="358775"/>
          </a:xfrm>
          <a:prstGeom prst="rect">
            <a:avLst/>
          </a:prstGeom>
          <a:solidFill>
            <a:srgbClr val="CC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1493" name="Rectangle 53"/>
          <p:cNvSpPr>
            <a:spLocks noChangeArrowheads="1"/>
          </p:cNvSpPr>
          <p:nvPr/>
        </p:nvSpPr>
        <p:spPr bwMode="auto">
          <a:xfrm>
            <a:off x="5483225" y="1633538"/>
            <a:ext cx="360363" cy="358775"/>
          </a:xfrm>
          <a:prstGeom prst="rect">
            <a:avLst/>
          </a:prstGeom>
          <a:solidFill>
            <a:srgbClr val="CC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1505" name="Rectangle 65"/>
          <p:cNvSpPr>
            <a:spLocks noChangeArrowheads="1"/>
          </p:cNvSpPr>
          <p:nvPr/>
        </p:nvSpPr>
        <p:spPr bwMode="auto">
          <a:xfrm>
            <a:off x="3686175" y="1995488"/>
            <a:ext cx="360363" cy="358775"/>
          </a:xfrm>
          <a:prstGeom prst="rect">
            <a:avLst/>
          </a:prstGeom>
          <a:solidFill>
            <a:srgbClr val="CC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1506" name="Rectangle 66"/>
          <p:cNvSpPr>
            <a:spLocks noChangeArrowheads="1"/>
          </p:cNvSpPr>
          <p:nvPr/>
        </p:nvSpPr>
        <p:spPr bwMode="auto">
          <a:xfrm>
            <a:off x="4044950" y="1993900"/>
            <a:ext cx="360363" cy="358775"/>
          </a:xfrm>
          <a:prstGeom prst="rect">
            <a:avLst/>
          </a:prstGeom>
          <a:solidFill>
            <a:srgbClr val="CC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1507" name="Rectangle 67"/>
          <p:cNvSpPr>
            <a:spLocks noChangeArrowheads="1"/>
          </p:cNvSpPr>
          <p:nvPr/>
        </p:nvSpPr>
        <p:spPr bwMode="auto">
          <a:xfrm>
            <a:off x="4405313" y="1993900"/>
            <a:ext cx="360362" cy="358775"/>
          </a:xfrm>
          <a:prstGeom prst="rect">
            <a:avLst/>
          </a:prstGeom>
          <a:solidFill>
            <a:srgbClr val="CC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1508" name="Rectangle 68"/>
          <p:cNvSpPr>
            <a:spLocks noChangeArrowheads="1"/>
          </p:cNvSpPr>
          <p:nvPr/>
        </p:nvSpPr>
        <p:spPr bwMode="auto">
          <a:xfrm>
            <a:off x="4765675" y="1993900"/>
            <a:ext cx="360363" cy="358775"/>
          </a:xfrm>
          <a:prstGeom prst="rect">
            <a:avLst/>
          </a:prstGeom>
          <a:solidFill>
            <a:srgbClr val="CC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1509" name="Rectangle 69"/>
          <p:cNvSpPr>
            <a:spLocks noChangeArrowheads="1"/>
          </p:cNvSpPr>
          <p:nvPr/>
        </p:nvSpPr>
        <p:spPr bwMode="auto">
          <a:xfrm>
            <a:off x="5126038" y="1993900"/>
            <a:ext cx="360362" cy="358775"/>
          </a:xfrm>
          <a:prstGeom prst="rect">
            <a:avLst/>
          </a:prstGeom>
          <a:solidFill>
            <a:srgbClr val="CC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1510" name="Rectangle 70"/>
          <p:cNvSpPr>
            <a:spLocks noChangeArrowheads="1"/>
          </p:cNvSpPr>
          <p:nvPr/>
        </p:nvSpPr>
        <p:spPr bwMode="auto">
          <a:xfrm>
            <a:off x="5486400" y="1995488"/>
            <a:ext cx="360363" cy="358775"/>
          </a:xfrm>
          <a:prstGeom prst="rect">
            <a:avLst/>
          </a:prstGeom>
          <a:solidFill>
            <a:srgbClr val="CC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1523" name="Rectangle 83"/>
          <p:cNvSpPr>
            <a:spLocks noChangeArrowheads="1"/>
          </p:cNvSpPr>
          <p:nvPr/>
        </p:nvSpPr>
        <p:spPr bwMode="auto">
          <a:xfrm>
            <a:off x="4040188" y="2347913"/>
            <a:ext cx="360362" cy="358775"/>
          </a:xfrm>
          <a:prstGeom prst="rect">
            <a:avLst/>
          </a:prstGeom>
          <a:solidFill>
            <a:srgbClr val="CC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1524" name="Rectangle 84"/>
          <p:cNvSpPr>
            <a:spLocks noChangeArrowheads="1"/>
          </p:cNvSpPr>
          <p:nvPr/>
        </p:nvSpPr>
        <p:spPr bwMode="auto">
          <a:xfrm>
            <a:off x="4400550" y="2347913"/>
            <a:ext cx="360363" cy="358775"/>
          </a:xfrm>
          <a:prstGeom prst="rect">
            <a:avLst/>
          </a:prstGeom>
          <a:solidFill>
            <a:srgbClr val="CC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1525" name="Rectangle 85"/>
          <p:cNvSpPr>
            <a:spLocks noChangeArrowheads="1"/>
          </p:cNvSpPr>
          <p:nvPr/>
        </p:nvSpPr>
        <p:spPr bwMode="auto">
          <a:xfrm>
            <a:off x="4760913" y="2347913"/>
            <a:ext cx="360362" cy="358775"/>
          </a:xfrm>
          <a:prstGeom prst="rect">
            <a:avLst/>
          </a:prstGeom>
          <a:solidFill>
            <a:srgbClr val="CC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1526" name="Rectangle 86"/>
          <p:cNvSpPr>
            <a:spLocks noChangeArrowheads="1"/>
          </p:cNvSpPr>
          <p:nvPr/>
        </p:nvSpPr>
        <p:spPr bwMode="auto">
          <a:xfrm>
            <a:off x="5121275" y="2347913"/>
            <a:ext cx="360363" cy="358775"/>
          </a:xfrm>
          <a:prstGeom prst="rect">
            <a:avLst/>
          </a:prstGeom>
          <a:solidFill>
            <a:srgbClr val="CC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1527" name="Rectangle 87"/>
          <p:cNvSpPr>
            <a:spLocks noChangeArrowheads="1"/>
          </p:cNvSpPr>
          <p:nvPr/>
        </p:nvSpPr>
        <p:spPr bwMode="auto">
          <a:xfrm>
            <a:off x="5481638" y="2349500"/>
            <a:ext cx="360362" cy="358775"/>
          </a:xfrm>
          <a:prstGeom prst="rect">
            <a:avLst/>
          </a:prstGeom>
          <a:solidFill>
            <a:srgbClr val="CC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1541" name="Rectangle 101"/>
          <p:cNvSpPr>
            <a:spLocks noChangeArrowheads="1"/>
          </p:cNvSpPr>
          <p:nvPr/>
        </p:nvSpPr>
        <p:spPr bwMode="auto">
          <a:xfrm>
            <a:off x="4400550" y="2705100"/>
            <a:ext cx="360363" cy="358775"/>
          </a:xfrm>
          <a:prstGeom prst="rect">
            <a:avLst/>
          </a:prstGeom>
          <a:solidFill>
            <a:srgbClr val="CC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1542" name="Rectangle 102"/>
          <p:cNvSpPr>
            <a:spLocks noChangeArrowheads="1"/>
          </p:cNvSpPr>
          <p:nvPr/>
        </p:nvSpPr>
        <p:spPr bwMode="auto">
          <a:xfrm>
            <a:off x="4760913" y="2705100"/>
            <a:ext cx="360362" cy="358775"/>
          </a:xfrm>
          <a:prstGeom prst="rect">
            <a:avLst/>
          </a:prstGeom>
          <a:solidFill>
            <a:srgbClr val="CC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1543" name="Rectangle 103"/>
          <p:cNvSpPr>
            <a:spLocks noChangeArrowheads="1"/>
          </p:cNvSpPr>
          <p:nvPr/>
        </p:nvSpPr>
        <p:spPr bwMode="auto">
          <a:xfrm>
            <a:off x="5121275" y="2705100"/>
            <a:ext cx="360363" cy="358775"/>
          </a:xfrm>
          <a:prstGeom prst="rect">
            <a:avLst/>
          </a:prstGeom>
          <a:solidFill>
            <a:srgbClr val="CC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1544" name="Rectangle 104"/>
          <p:cNvSpPr>
            <a:spLocks noChangeArrowheads="1"/>
          </p:cNvSpPr>
          <p:nvPr/>
        </p:nvSpPr>
        <p:spPr bwMode="auto">
          <a:xfrm>
            <a:off x="5481638" y="2706688"/>
            <a:ext cx="360362" cy="358775"/>
          </a:xfrm>
          <a:prstGeom prst="rect">
            <a:avLst/>
          </a:prstGeom>
          <a:solidFill>
            <a:srgbClr val="CC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1559" name="Rectangle 119"/>
          <p:cNvSpPr>
            <a:spLocks noChangeArrowheads="1"/>
          </p:cNvSpPr>
          <p:nvPr/>
        </p:nvSpPr>
        <p:spPr bwMode="auto">
          <a:xfrm>
            <a:off x="4759325" y="3068638"/>
            <a:ext cx="360363" cy="358775"/>
          </a:xfrm>
          <a:prstGeom prst="rect">
            <a:avLst/>
          </a:prstGeom>
          <a:solidFill>
            <a:srgbClr val="CC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1560" name="Rectangle 120"/>
          <p:cNvSpPr>
            <a:spLocks noChangeArrowheads="1"/>
          </p:cNvSpPr>
          <p:nvPr/>
        </p:nvSpPr>
        <p:spPr bwMode="auto">
          <a:xfrm>
            <a:off x="5119688" y="3068638"/>
            <a:ext cx="360362" cy="358775"/>
          </a:xfrm>
          <a:prstGeom prst="rect">
            <a:avLst/>
          </a:prstGeom>
          <a:solidFill>
            <a:srgbClr val="CC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1561" name="Rectangle 121"/>
          <p:cNvSpPr>
            <a:spLocks noChangeArrowheads="1"/>
          </p:cNvSpPr>
          <p:nvPr/>
        </p:nvSpPr>
        <p:spPr bwMode="auto">
          <a:xfrm>
            <a:off x="5480050" y="3070225"/>
            <a:ext cx="360363" cy="358775"/>
          </a:xfrm>
          <a:prstGeom prst="rect">
            <a:avLst/>
          </a:prstGeom>
          <a:solidFill>
            <a:srgbClr val="CC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1649" name="Text Box 209"/>
          <p:cNvSpPr txBox="1">
            <a:spLocks noChangeArrowheads="1"/>
          </p:cNvSpPr>
          <p:nvPr/>
        </p:nvSpPr>
        <p:spPr bwMode="auto">
          <a:xfrm>
            <a:off x="511175" y="4827588"/>
            <a:ext cx="35242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>
                <a:solidFill>
                  <a:schemeClr val="accent2"/>
                </a:solidFill>
                <a:latin typeface="Comic Sans MS" pitchFamily="66" charset="0"/>
              </a:rPr>
              <a:t>Area = </a:t>
            </a:r>
            <a:endParaRPr lang="en-US" sz="4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61650" name="Text Box 210"/>
          <p:cNvSpPr txBox="1">
            <a:spLocks noChangeArrowheads="1"/>
          </p:cNvSpPr>
          <p:nvPr/>
        </p:nvSpPr>
        <p:spPr bwMode="auto">
          <a:xfrm>
            <a:off x="511175" y="5688013"/>
            <a:ext cx="352425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rgbClr val="F90505"/>
                </a:solidFill>
                <a:latin typeface="Comic Sans MS" pitchFamily="66" charset="0"/>
              </a:rPr>
              <a:t>43 cm</a:t>
            </a:r>
            <a:r>
              <a:rPr lang="en-US" sz="5000" b="1">
                <a:solidFill>
                  <a:srgbClr val="F90505"/>
                </a:solidFill>
                <a:latin typeface="Comic Sans MS" pitchFamily="66" charset="0"/>
              </a:rPr>
              <a:t>²</a:t>
            </a:r>
          </a:p>
        </p:txBody>
      </p:sp>
      <p:sp>
        <p:nvSpPr>
          <p:cNvPr id="61652" name="Text Box 212"/>
          <p:cNvSpPr txBox="1">
            <a:spLocks noChangeArrowheads="1"/>
          </p:cNvSpPr>
          <p:nvPr/>
        </p:nvSpPr>
        <p:spPr bwMode="auto">
          <a:xfrm>
            <a:off x="5059363" y="4827588"/>
            <a:ext cx="35242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>
                <a:solidFill>
                  <a:schemeClr val="accent2"/>
                </a:solidFill>
                <a:latin typeface="Comic Sans MS" pitchFamily="66" charset="0"/>
              </a:rPr>
              <a:t>Perimeter = </a:t>
            </a:r>
            <a:endParaRPr lang="en-US" sz="4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61653" name="Text Box 213"/>
          <p:cNvSpPr txBox="1">
            <a:spLocks noChangeArrowheads="1"/>
          </p:cNvSpPr>
          <p:nvPr/>
        </p:nvSpPr>
        <p:spPr bwMode="auto">
          <a:xfrm>
            <a:off x="5059363" y="5688013"/>
            <a:ext cx="352425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rgbClr val="F90505"/>
                </a:solidFill>
                <a:latin typeface="Comic Sans MS" pitchFamily="66" charset="0"/>
              </a:rPr>
              <a:t>32 cm</a:t>
            </a:r>
            <a:endParaRPr lang="en-US" sz="5000" b="1">
              <a:solidFill>
                <a:srgbClr val="F90505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16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16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16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16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650" grpId="0"/>
      <p:bldP spid="6165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680" name="AutoShape 216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chemeClr val="bg1"/>
              </a:gs>
              <a:gs pos="100000">
                <a:srgbClr val="66CCFF"/>
              </a:gs>
            </a:gsLst>
            <a:path path="shape">
              <a:fillToRect l="50000" t="50000" r="50000" b="50000"/>
            </a:path>
          </a:gradFill>
          <a:ln w="38100">
            <a:solidFill>
              <a:srgbClr val="99FF33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2681" name="Rectangle 217"/>
          <p:cNvSpPr>
            <a:spLocks noChangeArrowheads="1"/>
          </p:cNvSpPr>
          <p:nvPr/>
        </p:nvSpPr>
        <p:spPr bwMode="auto">
          <a:xfrm>
            <a:off x="7446963" y="228600"/>
            <a:ext cx="1438275" cy="915988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FFFF99"/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2682" name="Rectangle 218"/>
          <p:cNvSpPr>
            <a:spLocks noChangeArrowheads="1"/>
          </p:cNvSpPr>
          <p:nvPr/>
        </p:nvSpPr>
        <p:spPr bwMode="auto">
          <a:xfrm>
            <a:off x="7748588" y="327025"/>
            <a:ext cx="360362" cy="35877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2683" name="AutoShape 219"/>
          <p:cNvSpPr>
            <a:spLocks noChangeArrowheads="1"/>
          </p:cNvSpPr>
          <p:nvPr/>
        </p:nvSpPr>
        <p:spPr bwMode="auto">
          <a:xfrm>
            <a:off x="209550" y="4743450"/>
            <a:ext cx="4127500" cy="19558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bg1"/>
              </a:gs>
              <a:gs pos="100000">
                <a:srgbClr val="CC99FF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2684" name="AutoShape 220"/>
          <p:cNvSpPr>
            <a:spLocks noChangeArrowheads="1"/>
          </p:cNvSpPr>
          <p:nvPr/>
        </p:nvSpPr>
        <p:spPr bwMode="auto">
          <a:xfrm>
            <a:off x="4757738" y="4743450"/>
            <a:ext cx="4127500" cy="19558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bg1"/>
              </a:gs>
              <a:gs pos="100000">
                <a:srgbClr val="CC99FF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2685" name="Text Box 221"/>
          <p:cNvSpPr txBox="1">
            <a:spLocks noChangeArrowheads="1"/>
          </p:cNvSpPr>
          <p:nvPr/>
        </p:nvSpPr>
        <p:spPr bwMode="auto">
          <a:xfrm>
            <a:off x="7607300" y="806450"/>
            <a:ext cx="6445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800" b="1">
                <a:solidFill>
                  <a:schemeClr val="accent2"/>
                </a:solidFill>
                <a:latin typeface="Comic Sans MS" pitchFamily="66" charset="0"/>
              </a:rPr>
              <a:t>1cm</a:t>
            </a:r>
            <a:endParaRPr lang="en-US" sz="18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62686" name="Text Box 222"/>
          <p:cNvSpPr txBox="1">
            <a:spLocks noChangeArrowheads="1"/>
          </p:cNvSpPr>
          <p:nvPr/>
        </p:nvSpPr>
        <p:spPr bwMode="auto">
          <a:xfrm>
            <a:off x="8128000" y="327025"/>
            <a:ext cx="6445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800" b="1">
                <a:solidFill>
                  <a:schemeClr val="accent2"/>
                </a:solidFill>
                <a:latin typeface="Comic Sans MS" pitchFamily="66" charset="0"/>
              </a:rPr>
              <a:t>1cm</a:t>
            </a:r>
            <a:endParaRPr lang="en-US" sz="18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62502" name="Rectangle 38"/>
          <p:cNvSpPr>
            <a:spLocks noChangeArrowheads="1"/>
          </p:cNvSpPr>
          <p:nvPr/>
        </p:nvSpPr>
        <p:spPr bwMode="auto">
          <a:xfrm>
            <a:off x="2935288" y="1970088"/>
            <a:ext cx="360362" cy="358775"/>
          </a:xfrm>
          <a:prstGeom prst="rect">
            <a:avLst/>
          </a:prstGeom>
          <a:solidFill>
            <a:srgbClr val="00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2510" name="Rectangle 46"/>
          <p:cNvSpPr>
            <a:spLocks noChangeArrowheads="1"/>
          </p:cNvSpPr>
          <p:nvPr/>
        </p:nvSpPr>
        <p:spPr bwMode="auto">
          <a:xfrm>
            <a:off x="5816600" y="1970088"/>
            <a:ext cx="360363" cy="358775"/>
          </a:xfrm>
          <a:prstGeom prst="rect">
            <a:avLst/>
          </a:prstGeom>
          <a:solidFill>
            <a:srgbClr val="00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2519" name="Rectangle 55"/>
          <p:cNvSpPr>
            <a:spLocks noChangeArrowheads="1"/>
          </p:cNvSpPr>
          <p:nvPr/>
        </p:nvSpPr>
        <p:spPr bwMode="auto">
          <a:xfrm>
            <a:off x="2938463" y="2332038"/>
            <a:ext cx="360362" cy="358775"/>
          </a:xfrm>
          <a:prstGeom prst="rect">
            <a:avLst/>
          </a:prstGeom>
          <a:solidFill>
            <a:srgbClr val="00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2520" name="Rectangle 56"/>
          <p:cNvSpPr>
            <a:spLocks noChangeArrowheads="1"/>
          </p:cNvSpPr>
          <p:nvPr/>
        </p:nvSpPr>
        <p:spPr bwMode="auto">
          <a:xfrm>
            <a:off x="3298825" y="2333625"/>
            <a:ext cx="360363" cy="358775"/>
          </a:xfrm>
          <a:prstGeom prst="rect">
            <a:avLst/>
          </a:prstGeom>
          <a:solidFill>
            <a:srgbClr val="00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2526" name="Rectangle 62"/>
          <p:cNvSpPr>
            <a:spLocks noChangeArrowheads="1"/>
          </p:cNvSpPr>
          <p:nvPr/>
        </p:nvSpPr>
        <p:spPr bwMode="auto">
          <a:xfrm>
            <a:off x="5459413" y="2330450"/>
            <a:ext cx="360362" cy="358775"/>
          </a:xfrm>
          <a:prstGeom prst="rect">
            <a:avLst/>
          </a:prstGeom>
          <a:solidFill>
            <a:srgbClr val="00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2527" name="Rectangle 63"/>
          <p:cNvSpPr>
            <a:spLocks noChangeArrowheads="1"/>
          </p:cNvSpPr>
          <p:nvPr/>
        </p:nvSpPr>
        <p:spPr bwMode="auto">
          <a:xfrm>
            <a:off x="5819775" y="2332038"/>
            <a:ext cx="360363" cy="358775"/>
          </a:xfrm>
          <a:prstGeom prst="rect">
            <a:avLst/>
          </a:prstGeom>
          <a:solidFill>
            <a:srgbClr val="00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2536" name="Rectangle 72"/>
          <p:cNvSpPr>
            <a:spLocks noChangeArrowheads="1"/>
          </p:cNvSpPr>
          <p:nvPr/>
        </p:nvSpPr>
        <p:spPr bwMode="auto">
          <a:xfrm>
            <a:off x="2933700" y="2686050"/>
            <a:ext cx="360363" cy="358775"/>
          </a:xfrm>
          <a:prstGeom prst="rect">
            <a:avLst/>
          </a:prstGeom>
          <a:solidFill>
            <a:srgbClr val="00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2537" name="Rectangle 73"/>
          <p:cNvSpPr>
            <a:spLocks noChangeArrowheads="1"/>
          </p:cNvSpPr>
          <p:nvPr/>
        </p:nvSpPr>
        <p:spPr bwMode="auto">
          <a:xfrm>
            <a:off x="3294063" y="2687638"/>
            <a:ext cx="360362" cy="358775"/>
          </a:xfrm>
          <a:prstGeom prst="rect">
            <a:avLst/>
          </a:prstGeom>
          <a:solidFill>
            <a:srgbClr val="00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2538" name="Rectangle 74"/>
          <p:cNvSpPr>
            <a:spLocks noChangeArrowheads="1"/>
          </p:cNvSpPr>
          <p:nvPr/>
        </p:nvSpPr>
        <p:spPr bwMode="auto">
          <a:xfrm>
            <a:off x="3654425" y="2686050"/>
            <a:ext cx="360363" cy="358775"/>
          </a:xfrm>
          <a:prstGeom prst="rect">
            <a:avLst/>
          </a:prstGeom>
          <a:solidFill>
            <a:srgbClr val="00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2542" name="Rectangle 78"/>
          <p:cNvSpPr>
            <a:spLocks noChangeArrowheads="1"/>
          </p:cNvSpPr>
          <p:nvPr/>
        </p:nvSpPr>
        <p:spPr bwMode="auto">
          <a:xfrm>
            <a:off x="5094288" y="2686050"/>
            <a:ext cx="360362" cy="358775"/>
          </a:xfrm>
          <a:prstGeom prst="rect">
            <a:avLst/>
          </a:prstGeom>
          <a:solidFill>
            <a:srgbClr val="00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2543" name="Rectangle 79"/>
          <p:cNvSpPr>
            <a:spLocks noChangeArrowheads="1"/>
          </p:cNvSpPr>
          <p:nvPr/>
        </p:nvSpPr>
        <p:spPr bwMode="auto">
          <a:xfrm>
            <a:off x="5454650" y="2684463"/>
            <a:ext cx="360363" cy="358775"/>
          </a:xfrm>
          <a:prstGeom prst="rect">
            <a:avLst/>
          </a:prstGeom>
          <a:solidFill>
            <a:srgbClr val="00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2544" name="Rectangle 80"/>
          <p:cNvSpPr>
            <a:spLocks noChangeArrowheads="1"/>
          </p:cNvSpPr>
          <p:nvPr/>
        </p:nvSpPr>
        <p:spPr bwMode="auto">
          <a:xfrm>
            <a:off x="5815013" y="2686050"/>
            <a:ext cx="360362" cy="358775"/>
          </a:xfrm>
          <a:prstGeom prst="rect">
            <a:avLst/>
          </a:prstGeom>
          <a:solidFill>
            <a:srgbClr val="00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2553" name="Rectangle 89"/>
          <p:cNvSpPr>
            <a:spLocks noChangeArrowheads="1"/>
          </p:cNvSpPr>
          <p:nvPr/>
        </p:nvSpPr>
        <p:spPr bwMode="auto">
          <a:xfrm>
            <a:off x="2933700" y="3043238"/>
            <a:ext cx="360363" cy="358775"/>
          </a:xfrm>
          <a:prstGeom prst="rect">
            <a:avLst/>
          </a:prstGeom>
          <a:solidFill>
            <a:srgbClr val="00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2554" name="Rectangle 90"/>
          <p:cNvSpPr>
            <a:spLocks noChangeArrowheads="1"/>
          </p:cNvSpPr>
          <p:nvPr/>
        </p:nvSpPr>
        <p:spPr bwMode="auto">
          <a:xfrm>
            <a:off x="3294063" y="3044825"/>
            <a:ext cx="360362" cy="358775"/>
          </a:xfrm>
          <a:prstGeom prst="rect">
            <a:avLst/>
          </a:prstGeom>
          <a:solidFill>
            <a:srgbClr val="00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2555" name="Rectangle 91"/>
          <p:cNvSpPr>
            <a:spLocks noChangeArrowheads="1"/>
          </p:cNvSpPr>
          <p:nvPr/>
        </p:nvSpPr>
        <p:spPr bwMode="auto">
          <a:xfrm>
            <a:off x="3654425" y="3043238"/>
            <a:ext cx="360363" cy="358775"/>
          </a:xfrm>
          <a:prstGeom prst="rect">
            <a:avLst/>
          </a:prstGeom>
          <a:solidFill>
            <a:srgbClr val="00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2556" name="Rectangle 92"/>
          <p:cNvSpPr>
            <a:spLocks noChangeArrowheads="1"/>
          </p:cNvSpPr>
          <p:nvPr/>
        </p:nvSpPr>
        <p:spPr bwMode="auto">
          <a:xfrm>
            <a:off x="4014788" y="3044825"/>
            <a:ext cx="360362" cy="358775"/>
          </a:xfrm>
          <a:prstGeom prst="rect">
            <a:avLst/>
          </a:prstGeom>
          <a:solidFill>
            <a:srgbClr val="00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2558" name="Rectangle 94"/>
          <p:cNvSpPr>
            <a:spLocks noChangeArrowheads="1"/>
          </p:cNvSpPr>
          <p:nvPr/>
        </p:nvSpPr>
        <p:spPr bwMode="auto">
          <a:xfrm>
            <a:off x="4733925" y="3043238"/>
            <a:ext cx="360363" cy="358775"/>
          </a:xfrm>
          <a:prstGeom prst="rect">
            <a:avLst/>
          </a:prstGeom>
          <a:solidFill>
            <a:srgbClr val="00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2559" name="Rectangle 95"/>
          <p:cNvSpPr>
            <a:spLocks noChangeArrowheads="1"/>
          </p:cNvSpPr>
          <p:nvPr/>
        </p:nvSpPr>
        <p:spPr bwMode="auto">
          <a:xfrm>
            <a:off x="5094288" y="3043238"/>
            <a:ext cx="360362" cy="358775"/>
          </a:xfrm>
          <a:prstGeom prst="rect">
            <a:avLst/>
          </a:prstGeom>
          <a:solidFill>
            <a:srgbClr val="00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2560" name="Rectangle 96"/>
          <p:cNvSpPr>
            <a:spLocks noChangeArrowheads="1"/>
          </p:cNvSpPr>
          <p:nvPr/>
        </p:nvSpPr>
        <p:spPr bwMode="auto">
          <a:xfrm>
            <a:off x="5454650" y="3041650"/>
            <a:ext cx="360363" cy="358775"/>
          </a:xfrm>
          <a:prstGeom prst="rect">
            <a:avLst/>
          </a:prstGeom>
          <a:solidFill>
            <a:srgbClr val="00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2561" name="Rectangle 97"/>
          <p:cNvSpPr>
            <a:spLocks noChangeArrowheads="1"/>
          </p:cNvSpPr>
          <p:nvPr/>
        </p:nvSpPr>
        <p:spPr bwMode="auto">
          <a:xfrm>
            <a:off x="5815013" y="3043238"/>
            <a:ext cx="360362" cy="358775"/>
          </a:xfrm>
          <a:prstGeom prst="rect">
            <a:avLst/>
          </a:prstGeom>
          <a:solidFill>
            <a:srgbClr val="00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2570" name="Rectangle 106"/>
          <p:cNvSpPr>
            <a:spLocks noChangeArrowheads="1"/>
          </p:cNvSpPr>
          <p:nvPr/>
        </p:nvSpPr>
        <p:spPr bwMode="auto">
          <a:xfrm>
            <a:off x="2932113" y="3406775"/>
            <a:ext cx="360362" cy="358775"/>
          </a:xfrm>
          <a:prstGeom prst="rect">
            <a:avLst/>
          </a:prstGeom>
          <a:solidFill>
            <a:srgbClr val="00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2571" name="Rectangle 107"/>
          <p:cNvSpPr>
            <a:spLocks noChangeArrowheads="1"/>
          </p:cNvSpPr>
          <p:nvPr/>
        </p:nvSpPr>
        <p:spPr bwMode="auto">
          <a:xfrm>
            <a:off x="3292475" y="3408363"/>
            <a:ext cx="360363" cy="358775"/>
          </a:xfrm>
          <a:prstGeom prst="rect">
            <a:avLst/>
          </a:prstGeom>
          <a:solidFill>
            <a:srgbClr val="00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2572" name="Rectangle 108"/>
          <p:cNvSpPr>
            <a:spLocks noChangeArrowheads="1"/>
          </p:cNvSpPr>
          <p:nvPr/>
        </p:nvSpPr>
        <p:spPr bwMode="auto">
          <a:xfrm>
            <a:off x="3652838" y="3406775"/>
            <a:ext cx="360362" cy="358775"/>
          </a:xfrm>
          <a:prstGeom prst="rect">
            <a:avLst/>
          </a:prstGeom>
          <a:solidFill>
            <a:srgbClr val="00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2573" name="Rectangle 109"/>
          <p:cNvSpPr>
            <a:spLocks noChangeArrowheads="1"/>
          </p:cNvSpPr>
          <p:nvPr/>
        </p:nvSpPr>
        <p:spPr bwMode="auto">
          <a:xfrm>
            <a:off x="4013200" y="3408363"/>
            <a:ext cx="360363" cy="358775"/>
          </a:xfrm>
          <a:prstGeom prst="rect">
            <a:avLst/>
          </a:prstGeom>
          <a:solidFill>
            <a:srgbClr val="00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2574" name="Rectangle 110"/>
          <p:cNvSpPr>
            <a:spLocks noChangeArrowheads="1"/>
          </p:cNvSpPr>
          <p:nvPr/>
        </p:nvSpPr>
        <p:spPr bwMode="auto">
          <a:xfrm>
            <a:off x="4371975" y="3406775"/>
            <a:ext cx="360363" cy="358775"/>
          </a:xfrm>
          <a:prstGeom prst="rect">
            <a:avLst/>
          </a:prstGeom>
          <a:solidFill>
            <a:srgbClr val="00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2575" name="Rectangle 111"/>
          <p:cNvSpPr>
            <a:spLocks noChangeArrowheads="1"/>
          </p:cNvSpPr>
          <p:nvPr/>
        </p:nvSpPr>
        <p:spPr bwMode="auto">
          <a:xfrm>
            <a:off x="4732338" y="3406775"/>
            <a:ext cx="360362" cy="358775"/>
          </a:xfrm>
          <a:prstGeom prst="rect">
            <a:avLst/>
          </a:prstGeom>
          <a:solidFill>
            <a:srgbClr val="00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2576" name="Rectangle 112"/>
          <p:cNvSpPr>
            <a:spLocks noChangeArrowheads="1"/>
          </p:cNvSpPr>
          <p:nvPr/>
        </p:nvSpPr>
        <p:spPr bwMode="auto">
          <a:xfrm>
            <a:off x="5092700" y="3406775"/>
            <a:ext cx="360363" cy="358775"/>
          </a:xfrm>
          <a:prstGeom prst="rect">
            <a:avLst/>
          </a:prstGeom>
          <a:solidFill>
            <a:srgbClr val="00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2577" name="Rectangle 113"/>
          <p:cNvSpPr>
            <a:spLocks noChangeArrowheads="1"/>
          </p:cNvSpPr>
          <p:nvPr/>
        </p:nvSpPr>
        <p:spPr bwMode="auto">
          <a:xfrm>
            <a:off x="5453063" y="3405188"/>
            <a:ext cx="360362" cy="358775"/>
          </a:xfrm>
          <a:prstGeom prst="rect">
            <a:avLst/>
          </a:prstGeom>
          <a:solidFill>
            <a:srgbClr val="00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2578" name="Rectangle 114"/>
          <p:cNvSpPr>
            <a:spLocks noChangeArrowheads="1"/>
          </p:cNvSpPr>
          <p:nvPr/>
        </p:nvSpPr>
        <p:spPr bwMode="auto">
          <a:xfrm>
            <a:off x="5813425" y="3406775"/>
            <a:ext cx="360363" cy="358775"/>
          </a:xfrm>
          <a:prstGeom prst="rect">
            <a:avLst/>
          </a:prstGeom>
          <a:solidFill>
            <a:srgbClr val="0099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2673" name="Text Box 209"/>
          <p:cNvSpPr txBox="1">
            <a:spLocks noChangeArrowheads="1"/>
          </p:cNvSpPr>
          <p:nvPr/>
        </p:nvSpPr>
        <p:spPr bwMode="auto">
          <a:xfrm>
            <a:off x="511175" y="4827588"/>
            <a:ext cx="35242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>
                <a:solidFill>
                  <a:schemeClr val="accent2"/>
                </a:solidFill>
                <a:latin typeface="Comic Sans MS" pitchFamily="66" charset="0"/>
              </a:rPr>
              <a:t>Area = </a:t>
            </a:r>
            <a:endParaRPr lang="en-US" sz="4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62674" name="Text Box 210"/>
          <p:cNvSpPr txBox="1">
            <a:spLocks noChangeArrowheads="1"/>
          </p:cNvSpPr>
          <p:nvPr/>
        </p:nvSpPr>
        <p:spPr bwMode="auto">
          <a:xfrm>
            <a:off x="511175" y="5688013"/>
            <a:ext cx="352425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rgbClr val="F90505"/>
                </a:solidFill>
                <a:latin typeface="Comic Sans MS" pitchFamily="66" charset="0"/>
              </a:rPr>
              <a:t>29 cm</a:t>
            </a:r>
            <a:r>
              <a:rPr lang="en-US" sz="5000" b="1">
                <a:solidFill>
                  <a:srgbClr val="F90505"/>
                </a:solidFill>
                <a:latin typeface="Comic Sans MS" pitchFamily="66" charset="0"/>
              </a:rPr>
              <a:t>²</a:t>
            </a:r>
          </a:p>
        </p:txBody>
      </p:sp>
      <p:sp>
        <p:nvSpPr>
          <p:cNvPr id="62676" name="Text Box 212"/>
          <p:cNvSpPr txBox="1">
            <a:spLocks noChangeArrowheads="1"/>
          </p:cNvSpPr>
          <p:nvPr/>
        </p:nvSpPr>
        <p:spPr bwMode="auto">
          <a:xfrm>
            <a:off x="5059363" y="4827588"/>
            <a:ext cx="35242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>
                <a:solidFill>
                  <a:schemeClr val="accent2"/>
                </a:solidFill>
                <a:latin typeface="Comic Sans MS" pitchFamily="66" charset="0"/>
              </a:rPr>
              <a:t>Perimeter = </a:t>
            </a:r>
            <a:endParaRPr lang="en-US" sz="4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62677" name="Text Box 213"/>
          <p:cNvSpPr txBox="1">
            <a:spLocks noChangeArrowheads="1"/>
          </p:cNvSpPr>
          <p:nvPr/>
        </p:nvSpPr>
        <p:spPr bwMode="auto">
          <a:xfrm>
            <a:off x="5059363" y="5688013"/>
            <a:ext cx="352425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rgbClr val="F90505"/>
                </a:solidFill>
                <a:latin typeface="Comic Sans MS" pitchFamily="66" charset="0"/>
              </a:rPr>
              <a:t>36 cm</a:t>
            </a:r>
            <a:endParaRPr lang="en-US" sz="5000" b="1">
              <a:solidFill>
                <a:srgbClr val="F90505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26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26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26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26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674" grpId="0"/>
      <p:bldP spid="6267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5" name="Rectangle 3"/>
          <p:cNvSpPr>
            <a:spLocks noChangeArrowheads="1"/>
          </p:cNvSpPr>
          <p:nvPr/>
        </p:nvSpPr>
        <p:spPr bwMode="auto">
          <a:xfrm>
            <a:off x="222250" y="201613"/>
            <a:ext cx="8697913" cy="6454775"/>
          </a:xfrm>
          <a:prstGeom prst="rect">
            <a:avLst/>
          </a:prstGeom>
          <a:noFill/>
          <a:ln w="190500">
            <a:solidFill>
              <a:srgbClr val="00CC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4516" name="Text Box 4"/>
          <p:cNvSpPr txBox="1">
            <a:spLocks noChangeArrowheads="1"/>
          </p:cNvSpPr>
          <p:nvPr/>
        </p:nvSpPr>
        <p:spPr bwMode="auto">
          <a:xfrm>
            <a:off x="7064375" y="6253163"/>
            <a:ext cx="165576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en-US" sz="1400">
                <a:solidFill>
                  <a:srgbClr val="6699FF"/>
                </a:solidFill>
                <a:latin typeface="Comic Sans MS" pitchFamily="66" charset="0"/>
              </a:rPr>
              <a:t>©  B. Taylor 2006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6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6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185</TotalTime>
  <Words>241</Words>
  <Application>Microsoft Office PowerPoint</Application>
  <PresentationFormat>On-screen Show (4:3)</PresentationFormat>
  <Paragraphs>126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5" baseType="lpstr">
      <vt:lpstr>Arial</vt:lpstr>
      <vt:lpstr>Comic Sans MS</vt:lpstr>
      <vt:lpstr>Default Design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Brian Taylor</dc:creator>
  <cp:lastModifiedBy>Laptop</cp:lastModifiedBy>
  <cp:revision>26</cp:revision>
  <dcterms:created xsi:type="dcterms:W3CDTF">2006-03-03T16:34:11Z</dcterms:created>
  <dcterms:modified xsi:type="dcterms:W3CDTF">2011-11-25T20:33:12Z</dcterms:modified>
</cp:coreProperties>
</file>