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913" r:id="rId4"/>
  </p:sldMasterIdLst>
  <p:notesMasterIdLst>
    <p:notesMasterId r:id="rId17"/>
  </p:notesMasterIdLst>
  <p:handoutMasterIdLst>
    <p:handoutMasterId r:id="rId18"/>
  </p:handoutMasterIdLst>
  <p:sldIdLst>
    <p:sldId id="256" r:id="rId5"/>
    <p:sldId id="300" r:id="rId6"/>
    <p:sldId id="293" r:id="rId7"/>
    <p:sldId id="308" r:id="rId8"/>
    <p:sldId id="314" r:id="rId9"/>
    <p:sldId id="309" r:id="rId10"/>
    <p:sldId id="310" r:id="rId11"/>
    <p:sldId id="285" r:id="rId12"/>
    <p:sldId id="316" r:id="rId13"/>
    <p:sldId id="307" r:id="rId14"/>
    <p:sldId id="315" r:id="rId15"/>
    <p:sldId id="27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52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作者" initials="A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3F3F"/>
    <a:srgbClr val="232731"/>
    <a:srgbClr val="242731"/>
    <a:srgbClr val="2224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3" autoAdjust="0"/>
    <p:restoredTop sz="93725" autoAdjust="0"/>
  </p:normalViewPr>
  <p:slideViewPr>
    <p:cSldViewPr snapToGrid="0">
      <p:cViewPr varScale="1">
        <p:scale>
          <a:sx n="89" d="100"/>
          <a:sy n="89" d="100"/>
        </p:scale>
        <p:origin x="44" y="-232"/>
      </p:cViewPr>
      <p:guideLst>
        <p:guide orient="horz" pos="1752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79" d="100"/>
          <a:sy n="79" d="100"/>
        </p:scale>
        <p:origin x="4392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C3E72D-B00A-4325-84DC-37E3ADB1D8CF}" type="doc">
      <dgm:prSet loTypeId="urn:microsoft.com/office/officeart/2005/8/layout/hProcess6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zh-CN" altLang="en-US"/>
        </a:p>
      </dgm:t>
    </dgm:pt>
    <dgm:pt modelId="{014F6CDA-126C-4CF2-AFB5-5416209A51FA}">
      <dgm:prSet phldrT="[文本]"/>
      <dgm:spPr/>
      <dgm:t>
        <a:bodyPr/>
        <a:lstStyle/>
        <a:p>
          <a:r>
            <a:rPr lang="en-US" altLang="zh-CN" b="1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MAYA</a:t>
          </a:r>
          <a:endParaRPr lang="zh-CN" altLang="en-US" b="1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gm:t>
    </dgm:pt>
    <dgm:pt modelId="{BA80B084-9159-4F0D-8B62-FA05352D20DD}" type="parTrans" cxnId="{32981D7F-1CC8-4DBF-BC75-ED10711261DB}">
      <dgm:prSet/>
      <dgm:spPr/>
      <dgm:t>
        <a:bodyPr/>
        <a:lstStyle/>
        <a:p>
          <a:endParaRPr lang="zh-CN" altLang="en-US"/>
        </a:p>
      </dgm:t>
    </dgm:pt>
    <dgm:pt modelId="{ABE45DBD-F3C1-4C0B-AFE1-2E42DDA6B1B8}" type="sibTrans" cxnId="{32981D7F-1CC8-4DBF-BC75-ED10711261DB}">
      <dgm:prSet/>
      <dgm:spPr/>
      <dgm:t>
        <a:bodyPr/>
        <a:lstStyle/>
        <a:p>
          <a:endParaRPr lang="zh-CN" altLang="en-US"/>
        </a:p>
      </dgm:t>
    </dgm:pt>
    <dgm:pt modelId="{C90EFACA-E3F1-42E8-A02C-7AAB8002498A}">
      <dgm:prSet phldrT="[文本]" custT="1"/>
      <dgm:spPr/>
      <dgm:t>
        <a:bodyPr/>
        <a:lstStyle/>
        <a:p>
          <a:r>
            <a:rPr lang="en-GB" altLang="en-US" sz="1100" b="1" dirty="0"/>
            <a:t>Model</a:t>
          </a:r>
          <a:endParaRPr lang="zh-CN" altLang="en-US" sz="1100" b="1" dirty="0"/>
        </a:p>
      </dgm:t>
    </dgm:pt>
    <dgm:pt modelId="{04C2CB07-4636-4A69-A2B4-588AF88E895A}" type="parTrans" cxnId="{C023719D-23EB-46ED-93B6-594EF5AB2F48}">
      <dgm:prSet/>
      <dgm:spPr/>
      <dgm:t>
        <a:bodyPr/>
        <a:lstStyle/>
        <a:p>
          <a:endParaRPr lang="zh-CN" altLang="en-US"/>
        </a:p>
      </dgm:t>
    </dgm:pt>
    <dgm:pt modelId="{7CEE5DC1-8AFA-453A-9AEA-C0F520340FE7}" type="sibTrans" cxnId="{C023719D-23EB-46ED-93B6-594EF5AB2F48}">
      <dgm:prSet/>
      <dgm:spPr/>
      <dgm:t>
        <a:bodyPr/>
        <a:lstStyle/>
        <a:p>
          <a:endParaRPr lang="zh-CN" altLang="en-US"/>
        </a:p>
      </dgm:t>
    </dgm:pt>
    <dgm:pt modelId="{347A3C1A-6D5E-428D-909E-FF0A85F6F203}">
      <dgm:prSet phldrT="[文本]" custT="1"/>
      <dgm:spPr/>
      <dgm:t>
        <a:bodyPr/>
        <a:lstStyle/>
        <a:p>
          <a:r>
            <a:rPr lang="en-GB" altLang="en-US" sz="1100" b="1" dirty="0"/>
            <a:t>Animation</a:t>
          </a:r>
          <a:endParaRPr lang="zh-CN" altLang="en-US" sz="1100" b="1" dirty="0"/>
        </a:p>
      </dgm:t>
    </dgm:pt>
    <dgm:pt modelId="{053CDCFE-F3A2-4A38-ABF3-10B95E2443CC}" type="parTrans" cxnId="{E88E624A-C543-4160-A4B9-81D69357B266}">
      <dgm:prSet/>
      <dgm:spPr/>
      <dgm:t>
        <a:bodyPr/>
        <a:lstStyle/>
        <a:p>
          <a:endParaRPr lang="zh-CN" altLang="en-US"/>
        </a:p>
      </dgm:t>
    </dgm:pt>
    <dgm:pt modelId="{1890FBEF-1E30-433E-B3BA-F784BC24E466}" type="sibTrans" cxnId="{E88E624A-C543-4160-A4B9-81D69357B266}">
      <dgm:prSet/>
      <dgm:spPr/>
      <dgm:t>
        <a:bodyPr/>
        <a:lstStyle/>
        <a:p>
          <a:endParaRPr lang="zh-CN" altLang="en-US"/>
        </a:p>
      </dgm:t>
    </dgm:pt>
    <dgm:pt modelId="{2FD205B3-7F6D-4D50-A86B-1DA24F38F55E}">
      <dgm:prSet phldrT="[文本]" custT="1"/>
      <dgm:spPr/>
      <dgm:t>
        <a:bodyPr/>
        <a:lstStyle/>
        <a:p>
          <a:r>
            <a:rPr lang="en-US" altLang="zh-CN" sz="1100" b="1" dirty="0"/>
            <a:t>BLENDER</a:t>
          </a:r>
        </a:p>
      </dgm:t>
    </dgm:pt>
    <dgm:pt modelId="{C21EF59A-B416-46FE-866C-8198C3A2A61B}" type="parTrans" cxnId="{DE7FC86B-CA74-4F37-8127-2825938349F4}">
      <dgm:prSet/>
      <dgm:spPr/>
      <dgm:t>
        <a:bodyPr/>
        <a:lstStyle/>
        <a:p>
          <a:endParaRPr lang="zh-CN" altLang="en-US"/>
        </a:p>
      </dgm:t>
    </dgm:pt>
    <dgm:pt modelId="{DBBA29E4-9AA7-440C-A5B3-0F95B36EF1EA}" type="sibTrans" cxnId="{DE7FC86B-CA74-4F37-8127-2825938349F4}">
      <dgm:prSet/>
      <dgm:spPr/>
      <dgm:t>
        <a:bodyPr/>
        <a:lstStyle/>
        <a:p>
          <a:endParaRPr lang="zh-CN" altLang="en-US"/>
        </a:p>
      </dgm:t>
    </dgm:pt>
    <dgm:pt modelId="{1C5F91AE-0D38-4A6B-87EF-B81DADA836EC}">
      <dgm:prSet phldrT="[文本]"/>
      <dgm:spPr/>
      <dgm:t>
        <a:bodyPr/>
        <a:lstStyle/>
        <a:p>
          <a:r>
            <a:rPr lang="en-GB" altLang="en-US" b="1" dirty="0"/>
            <a:t>Material</a:t>
          </a:r>
          <a:endParaRPr lang="zh-CN" altLang="en-US" b="1" dirty="0"/>
        </a:p>
      </dgm:t>
    </dgm:pt>
    <dgm:pt modelId="{9CDB767E-DCA6-4A47-A2E7-EA7879EBEF83}" type="parTrans" cxnId="{CEBD242B-3032-487F-A278-1A924AAC2406}">
      <dgm:prSet/>
      <dgm:spPr/>
      <dgm:t>
        <a:bodyPr/>
        <a:lstStyle/>
        <a:p>
          <a:endParaRPr lang="zh-CN" altLang="en-US"/>
        </a:p>
      </dgm:t>
    </dgm:pt>
    <dgm:pt modelId="{C3927A62-27EF-42C2-924B-D909A6221DDA}" type="sibTrans" cxnId="{CEBD242B-3032-487F-A278-1A924AAC2406}">
      <dgm:prSet/>
      <dgm:spPr/>
      <dgm:t>
        <a:bodyPr/>
        <a:lstStyle/>
        <a:p>
          <a:endParaRPr lang="zh-CN" altLang="en-US"/>
        </a:p>
      </dgm:t>
    </dgm:pt>
    <dgm:pt modelId="{4CDB16D2-2E59-4EC4-B9A0-67C7D18BB4B3}">
      <dgm:prSet phldrT="[文本]"/>
      <dgm:spPr/>
      <dgm:t>
        <a:bodyPr/>
        <a:lstStyle/>
        <a:p>
          <a:r>
            <a:rPr lang="en-GB" altLang="en-US" b="1" dirty="0"/>
            <a:t>Render</a:t>
          </a:r>
          <a:endParaRPr lang="zh-CN" altLang="en-US" b="1" dirty="0"/>
        </a:p>
      </dgm:t>
    </dgm:pt>
    <dgm:pt modelId="{E35C6D7C-6A3F-400C-A440-4EE41A37B4A3}" type="parTrans" cxnId="{AB594305-24A7-48BD-BF00-DCFCBB017F8A}">
      <dgm:prSet/>
      <dgm:spPr/>
      <dgm:t>
        <a:bodyPr/>
        <a:lstStyle/>
        <a:p>
          <a:endParaRPr lang="zh-CN" altLang="en-US"/>
        </a:p>
      </dgm:t>
    </dgm:pt>
    <dgm:pt modelId="{2B69608D-33E6-47C9-9B44-6C256757C1C9}" type="sibTrans" cxnId="{AB594305-24A7-48BD-BF00-DCFCBB017F8A}">
      <dgm:prSet/>
      <dgm:spPr/>
      <dgm:t>
        <a:bodyPr/>
        <a:lstStyle/>
        <a:p>
          <a:endParaRPr lang="zh-CN" altLang="en-US"/>
        </a:p>
      </dgm:t>
    </dgm:pt>
    <dgm:pt modelId="{61AD10B6-4B10-4D24-986D-6EFAFCE00031}">
      <dgm:prSet phldrT="[文本]" custT="1"/>
      <dgm:spPr/>
      <dgm:t>
        <a:bodyPr/>
        <a:lstStyle/>
        <a:p>
          <a:r>
            <a:rPr lang="en-US" altLang="zh-CN" sz="1800" dirty="0"/>
            <a:t>PR</a:t>
          </a:r>
        </a:p>
      </dgm:t>
    </dgm:pt>
    <dgm:pt modelId="{85E0209F-1947-44E7-BE13-57FBB5B038C3}" type="parTrans" cxnId="{988D970C-C0D0-4DDF-84B7-C5CEDC70402F}">
      <dgm:prSet/>
      <dgm:spPr/>
      <dgm:t>
        <a:bodyPr/>
        <a:lstStyle/>
        <a:p>
          <a:endParaRPr lang="zh-CN" altLang="en-US"/>
        </a:p>
      </dgm:t>
    </dgm:pt>
    <dgm:pt modelId="{D3A9BDDB-6135-413E-8D7D-274B4D6B8721}" type="sibTrans" cxnId="{988D970C-C0D0-4DDF-84B7-C5CEDC70402F}">
      <dgm:prSet/>
      <dgm:spPr/>
      <dgm:t>
        <a:bodyPr/>
        <a:lstStyle/>
        <a:p>
          <a:endParaRPr lang="zh-CN" altLang="en-US"/>
        </a:p>
      </dgm:t>
    </dgm:pt>
    <dgm:pt modelId="{477B24C4-B726-4C83-BF6A-03748C2B683C}">
      <dgm:prSet phldrT="[文本]"/>
      <dgm:spPr/>
      <dgm:t>
        <a:bodyPr/>
        <a:lstStyle/>
        <a:p>
          <a:r>
            <a:rPr lang="en-GB" altLang="en-US" b="1" dirty="0"/>
            <a:t>Edit</a:t>
          </a:r>
          <a:endParaRPr lang="zh-CN" altLang="en-US" b="1" dirty="0"/>
        </a:p>
      </dgm:t>
    </dgm:pt>
    <dgm:pt modelId="{B5F59CE1-E2D7-4AC9-BC9A-33E654AF095C}" type="parTrans" cxnId="{41EB1C0E-BCE1-4568-ADE7-D715F9738587}">
      <dgm:prSet/>
      <dgm:spPr/>
      <dgm:t>
        <a:bodyPr/>
        <a:lstStyle/>
        <a:p>
          <a:endParaRPr lang="zh-CN" altLang="en-US"/>
        </a:p>
      </dgm:t>
    </dgm:pt>
    <dgm:pt modelId="{BF8590BB-C2A6-4F3C-9F63-C6941144B99B}" type="sibTrans" cxnId="{41EB1C0E-BCE1-4568-ADE7-D715F9738587}">
      <dgm:prSet/>
      <dgm:spPr/>
      <dgm:t>
        <a:bodyPr/>
        <a:lstStyle/>
        <a:p>
          <a:endParaRPr lang="zh-CN" altLang="en-US"/>
        </a:p>
      </dgm:t>
    </dgm:pt>
    <dgm:pt modelId="{1363012B-0FD7-48FC-BF20-0AE5680E9E27}">
      <dgm:prSet phldrT="[文本]"/>
      <dgm:spPr/>
      <dgm:t>
        <a:bodyPr/>
        <a:lstStyle/>
        <a:p>
          <a:r>
            <a:rPr lang="en-GB" altLang="en-US" b="1" dirty="0"/>
            <a:t>Production</a:t>
          </a:r>
          <a:endParaRPr lang="zh-CN" altLang="en-US" b="1" dirty="0"/>
        </a:p>
      </dgm:t>
    </dgm:pt>
    <dgm:pt modelId="{E8B1D911-B904-4553-8957-520A2C16325C}" type="parTrans" cxnId="{3A0457D9-84F8-4B70-9B96-976FAC7D93AE}">
      <dgm:prSet/>
      <dgm:spPr/>
      <dgm:t>
        <a:bodyPr/>
        <a:lstStyle/>
        <a:p>
          <a:endParaRPr lang="zh-CN" altLang="en-US"/>
        </a:p>
      </dgm:t>
    </dgm:pt>
    <dgm:pt modelId="{724D515B-075D-4E3C-8298-CE35CE2471EF}" type="sibTrans" cxnId="{3A0457D9-84F8-4B70-9B96-976FAC7D93AE}">
      <dgm:prSet/>
      <dgm:spPr/>
      <dgm:t>
        <a:bodyPr/>
        <a:lstStyle/>
        <a:p>
          <a:endParaRPr lang="zh-CN" altLang="en-US"/>
        </a:p>
      </dgm:t>
    </dgm:pt>
    <dgm:pt modelId="{15A36903-B2EC-45B7-BA11-52323281C5F3}" type="pres">
      <dgm:prSet presAssocID="{43C3E72D-B00A-4325-84DC-37E3ADB1D8CF}" presName="theList" presStyleCnt="0">
        <dgm:presLayoutVars>
          <dgm:dir/>
          <dgm:animLvl val="lvl"/>
          <dgm:resizeHandles val="exact"/>
        </dgm:presLayoutVars>
      </dgm:prSet>
      <dgm:spPr/>
    </dgm:pt>
    <dgm:pt modelId="{C818A5E7-979C-4D44-B896-E9416337B1B6}" type="pres">
      <dgm:prSet presAssocID="{014F6CDA-126C-4CF2-AFB5-5416209A51FA}" presName="compNode" presStyleCnt="0"/>
      <dgm:spPr/>
    </dgm:pt>
    <dgm:pt modelId="{63BF2EBB-86C5-41EA-9D9B-2DFA484FA024}" type="pres">
      <dgm:prSet presAssocID="{014F6CDA-126C-4CF2-AFB5-5416209A51FA}" presName="noGeometry" presStyleCnt="0"/>
      <dgm:spPr/>
    </dgm:pt>
    <dgm:pt modelId="{18A74183-7B4F-4B60-9ADC-E2D1D900CDA3}" type="pres">
      <dgm:prSet presAssocID="{014F6CDA-126C-4CF2-AFB5-5416209A51FA}" presName="childTextVisible" presStyleLbl="bgAccFollowNode1" presStyleIdx="0" presStyleCnt="3">
        <dgm:presLayoutVars>
          <dgm:bulletEnabled val="1"/>
        </dgm:presLayoutVars>
      </dgm:prSet>
      <dgm:spPr/>
    </dgm:pt>
    <dgm:pt modelId="{D68B8DFE-BDBD-4BA8-B4EC-2FC5C0308473}" type="pres">
      <dgm:prSet presAssocID="{014F6CDA-126C-4CF2-AFB5-5416209A51FA}" presName="childTextHidden" presStyleLbl="bgAccFollowNode1" presStyleIdx="0" presStyleCnt="3"/>
      <dgm:spPr/>
    </dgm:pt>
    <dgm:pt modelId="{136D775B-82B2-4CE7-8BBF-0095C36BE795}" type="pres">
      <dgm:prSet presAssocID="{014F6CDA-126C-4CF2-AFB5-5416209A51FA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0A9FA0E-3C0D-4ADD-8509-00F99AE9B35B}" type="pres">
      <dgm:prSet presAssocID="{014F6CDA-126C-4CF2-AFB5-5416209A51FA}" presName="aSpace" presStyleCnt="0"/>
      <dgm:spPr/>
    </dgm:pt>
    <dgm:pt modelId="{5C54BDB8-3603-4800-8F2D-BAB65D5F3E1A}" type="pres">
      <dgm:prSet presAssocID="{2FD205B3-7F6D-4D50-A86B-1DA24F38F55E}" presName="compNode" presStyleCnt="0"/>
      <dgm:spPr/>
    </dgm:pt>
    <dgm:pt modelId="{AD45EBDF-7003-4002-A9A2-E83FCBFA52A2}" type="pres">
      <dgm:prSet presAssocID="{2FD205B3-7F6D-4D50-A86B-1DA24F38F55E}" presName="noGeometry" presStyleCnt="0"/>
      <dgm:spPr/>
    </dgm:pt>
    <dgm:pt modelId="{0ED578DC-9F76-418F-8D06-3779E3377ADA}" type="pres">
      <dgm:prSet presAssocID="{2FD205B3-7F6D-4D50-A86B-1DA24F38F55E}" presName="childTextVisible" presStyleLbl="bgAccFollowNode1" presStyleIdx="1" presStyleCnt="3">
        <dgm:presLayoutVars>
          <dgm:bulletEnabled val="1"/>
        </dgm:presLayoutVars>
      </dgm:prSet>
      <dgm:spPr/>
    </dgm:pt>
    <dgm:pt modelId="{804FE9A5-C4E1-488C-BC68-14B1984CF8B9}" type="pres">
      <dgm:prSet presAssocID="{2FD205B3-7F6D-4D50-A86B-1DA24F38F55E}" presName="childTextHidden" presStyleLbl="bgAccFollowNode1" presStyleIdx="1" presStyleCnt="3"/>
      <dgm:spPr/>
    </dgm:pt>
    <dgm:pt modelId="{778B213E-B7A6-4BE7-8728-2BE25B357228}" type="pres">
      <dgm:prSet presAssocID="{2FD205B3-7F6D-4D50-A86B-1DA24F38F55E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8E36387-23B0-40A3-86FA-B5D62530B86F}" type="pres">
      <dgm:prSet presAssocID="{2FD205B3-7F6D-4D50-A86B-1DA24F38F55E}" presName="aSpace" presStyleCnt="0"/>
      <dgm:spPr/>
    </dgm:pt>
    <dgm:pt modelId="{7A031B05-1917-4A6A-A48E-2F45079991AB}" type="pres">
      <dgm:prSet presAssocID="{61AD10B6-4B10-4D24-986D-6EFAFCE00031}" presName="compNode" presStyleCnt="0"/>
      <dgm:spPr/>
    </dgm:pt>
    <dgm:pt modelId="{E48927AF-566E-44FE-B01E-40E8F36AA06E}" type="pres">
      <dgm:prSet presAssocID="{61AD10B6-4B10-4D24-986D-6EFAFCE00031}" presName="noGeometry" presStyleCnt="0"/>
      <dgm:spPr/>
    </dgm:pt>
    <dgm:pt modelId="{96AA3AC0-C356-4E18-B1B9-F82E340F450E}" type="pres">
      <dgm:prSet presAssocID="{61AD10B6-4B10-4D24-986D-6EFAFCE00031}" presName="childTextVisible" presStyleLbl="bgAccFollowNode1" presStyleIdx="2" presStyleCnt="3">
        <dgm:presLayoutVars>
          <dgm:bulletEnabled val="1"/>
        </dgm:presLayoutVars>
      </dgm:prSet>
      <dgm:spPr/>
    </dgm:pt>
    <dgm:pt modelId="{06B434A8-7880-4FFA-8778-2763EA6251B5}" type="pres">
      <dgm:prSet presAssocID="{61AD10B6-4B10-4D24-986D-6EFAFCE00031}" presName="childTextHidden" presStyleLbl="bgAccFollowNode1" presStyleIdx="2" presStyleCnt="3"/>
      <dgm:spPr/>
    </dgm:pt>
    <dgm:pt modelId="{5407182F-AD80-4C35-B5B6-F43CD63A26A4}" type="pres">
      <dgm:prSet presAssocID="{61AD10B6-4B10-4D24-986D-6EFAFCE00031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C9801805-13EA-4277-9481-3DA6A53CA8CB}" type="presOf" srcId="{2FD205B3-7F6D-4D50-A86B-1DA24F38F55E}" destId="{778B213E-B7A6-4BE7-8728-2BE25B357228}" srcOrd="0" destOrd="0" presId="urn:microsoft.com/office/officeart/2005/8/layout/hProcess6"/>
    <dgm:cxn modelId="{AB594305-24A7-48BD-BF00-DCFCBB017F8A}" srcId="{2FD205B3-7F6D-4D50-A86B-1DA24F38F55E}" destId="{4CDB16D2-2E59-4EC4-B9A0-67C7D18BB4B3}" srcOrd="1" destOrd="0" parTransId="{E35C6D7C-6A3F-400C-A440-4EE41A37B4A3}" sibTransId="{2B69608D-33E6-47C9-9B44-6C256757C1C9}"/>
    <dgm:cxn modelId="{988D970C-C0D0-4DDF-84B7-C5CEDC70402F}" srcId="{43C3E72D-B00A-4325-84DC-37E3ADB1D8CF}" destId="{61AD10B6-4B10-4D24-986D-6EFAFCE00031}" srcOrd="2" destOrd="0" parTransId="{85E0209F-1947-44E7-BE13-57FBB5B038C3}" sibTransId="{D3A9BDDB-6135-413E-8D7D-274B4D6B8721}"/>
    <dgm:cxn modelId="{3D17040E-18A6-4FD5-8DF7-B6D88A2EC15B}" type="presOf" srcId="{1363012B-0FD7-48FC-BF20-0AE5680E9E27}" destId="{96AA3AC0-C356-4E18-B1B9-F82E340F450E}" srcOrd="0" destOrd="1" presId="urn:microsoft.com/office/officeart/2005/8/layout/hProcess6"/>
    <dgm:cxn modelId="{41EB1C0E-BCE1-4568-ADE7-D715F9738587}" srcId="{61AD10B6-4B10-4D24-986D-6EFAFCE00031}" destId="{477B24C4-B726-4C83-BF6A-03748C2B683C}" srcOrd="0" destOrd="0" parTransId="{B5F59CE1-E2D7-4AC9-BC9A-33E654AF095C}" sibTransId="{BF8590BB-C2A6-4F3C-9F63-C6941144B99B}"/>
    <dgm:cxn modelId="{B5F31E14-A444-4CDE-B5F0-12EEF6558085}" type="presOf" srcId="{477B24C4-B726-4C83-BF6A-03748C2B683C}" destId="{06B434A8-7880-4FFA-8778-2763EA6251B5}" srcOrd="1" destOrd="0" presId="urn:microsoft.com/office/officeart/2005/8/layout/hProcess6"/>
    <dgm:cxn modelId="{0EDA5C19-3A85-428B-A98A-65BCE5EE492A}" type="presOf" srcId="{C90EFACA-E3F1-42E8-A02C-7AAB8002498A}" destId="{18A74183-7B4F-4B60-9ADC-E2D1D900CDA3}" srcOrd="0" destOrd="0" presId="urn:microsoft.com/office/officeart/2005/8/layout/hProcess6"/>
    <dgm:cxn modelId="{39136B20-2682-4927-9F17-1E69D134E1B3}" type="presOf" srcId="{347A3C1A-6D5E-428D-909E-FF0A85F6F203}" destId="{D68B8DFE-BDBD-4BA8-B4EC-2FC5C0308473}" srcOrd="1" destOrd="1" presId="urn:microsoft.com/office/officeart/2005/8/layout/hProcess6"/>
    <dgm:cxn modelId="{CEBD242B-3032-487F-A278-1A924AAC2406}" srcId="{2FD205B3-7F6D-4D50-A86B-1DA24F38F55E}" destId="{1C5F91AE-0D38-4A6B-87EF-B81DADA836EC}" srcOrd="0" destOrd="0" parTransId="{9CDB767E-DCA6-4A47-A2E7-EA7879EBEF83}" sibTransId="{C3927A62-27EF-42C2-924B-D909A6221DDA}"/>
    <dgm:cxn modelId="{E7B66548-06C7-4C2A-9A4F-C0B976D6CA74}" type="presOf" srcId="{61AD10B6-4B10-4D24-986D-6EFAFCE00031}" destId="{5407182F-AD80-4C35-B5B6-F43CD63A26A4}" srcOrd="0" destOrd="0" presId="urn:microsoft.com/office/officeart/2005/8/layout/hProcess6"/>
    <dgm:cxn modelId="{E88E624A-C543-4160-A4B9-81D69357B266}" srcId="{014F6CDA-126C-4CF2-AFB5-5416209A51FA}" destId="{347A3C1A-6D5E-428D-909E-FF0A85F6F203}" srcOrd="1" destOrd="0" parTransId="{053CDCFE-F3A2-4A38-ABF3-10B95E2443CC}" sibTransId="{1890FBEF-1E30-433E-B3BA-F784BC24E466}"/>
    <dgm:cxn modelId="{B85BE96A-10C5-4BF6-8E65-7F95BA2AE01D}" type="presOf" srcId="{1C5F91AE-0D38-4A6B-87EF-B81DADA836EC}" destId="{0ED578DC-9F76-418F-8D06-3779E3377ADA}" srcOrd="0" destOrd="0" presId="urn:microsoft.com/office/officeart/2005/8/layout/hProcess6"/>
    <dgm:cxn modelId="{DE7FC86B-CA74-4F37-8127-2825938349F4}" srcId="{43C3E72D-B00A-4325-84DC-37E3ADB1D8CF}" destId="{2FD205B3-7F6D-4D50-A86B-1DA24F38F55E}" srcOrd="1" destOrd="0" parTransId="{C21EF59A-B416-46FE-866C-8198C3A2A61B}" sibTransId="{DBBA29E4-9AA7-440C-A5B3-0F95B36EF1EA}"/>
    <dgm:cxn modelId="{C0B83A50-953A-4C5B-9C3F-7671E2368B1A}" type="presOf" srcId="{347A3C1A-6D5E-428D-909E-FF0A85F6F203}" destId="{18A74183-7B4F-4B60-9ADC-E2D1D900CDA3}" srcOrd="0" destOrd="1" presId="urn:microsoft.com/office/officeart/2005/8/layout/hProcess6"/>
    <dgm:cxn modelId="{CBF1177A-41A1-4796-A6A9-FDE2FB336079}" type="presOf" srcId="{4CDB16D2-2E59-4EC4-B9A0-67C7D18BB4B3}" destId="{804FE9A5-C4E1-488C-BC68-14B1984CF8B9}" srcOrd="1" destOrd="1" presId="urn:microsoft.com/office/officeart/2005/8/layout/hProcess6"/>
    <dgm:cxn modelId="{32981D7F-1CC8-4DBF-BC75-ED10711261DB}" srcId="{43C3E72D-B00A-4325-84DC-37E3ADB1D8CF}" destId="{014F6CDA-126C-4CF2-AFB5-5416209A51FA}" srcOrd="0" destOrd="0" parTransId="{BA80B084-9159-4F0D-8B62-FA05352D20DD}" sibTransId="{ABE45DBD-F3C1-4C0B-AFE1-2E42DDA6B1B8}"/>
    <dgm:cxn modelId="{3838D588-82B8-4293-879B-7567B238E16F}" type="presOf" srcId="{43C3E72D-B00A-4325-84DC-37E3ADB1D8CF}" destId="{15A36903-B2EC-45B7-BA11-52323281C5F3}" srcOrd="0" destOrd="0" presId="urn:microsoft.com/office/officeart/2005/8/layout/hProcess6"/>
    <dgm:cxn modelId="{08E4D78B-F2E9-48A1-B091-1A0C5218F496}" type="presOf" srcId="{014F6CDA-126C-4CF2-AFB5-5416209A51FA}" destId="{136D775B-82B2-4CE7-8BBF-0095C36BE795}" srcOrd="0" destOrd="0" presId="urn:microsoft.com/office/officeart/2005/8/layout/hProcess6"/>
    <dgm:cxn modelId="{C023719D-23EB-46ED-93B6-594EF5AB2F48}" srcId="{014F6CDA-126C-4CF2-AFB5-5416209A51FA}" destId="{C90EFACA-E3F1-42E8-A02C-7AAB8002498A}" srcOrd="0" destOrd="0" parTransId="{04C2CB07-4636-4A69-A2B4-588AF88E895A}" sibTransId="{7CEE5DC1-8AFA-453A-9AEA-C0F520340FE7}"/>
    <dgm:cxn modelId="{7C8E8FAC-C4B4-4E05-9C23-55FF4AFCEE1F}" type="presOf" srcId="{4CDB16D2-2E59-4EC4-B9A0-67C7D18BB4B3}" destId="{0ED578DC-9F76-418F-8D06-3779E3377ADA}" srcOrd="0" destOrd="1" presId="urn:microsoft.com/office/officeart/2005/8/layout/hProcess6"/>
    <dgm:cxn modelId="{B098ABC3-3CE0-4375-ABA2-A6132BFB6998}" type="presOf" srcId="{1C5F91AE-0D38-4A6B-87EF-B81DADA836EC}" destId="{804FE9A5-C4E1-488C-BC68-14B1984CF8B9}" srcOrd="1" destOrd="0" presId="urn:microsoft.com/office/officeart/2005/8/layout/hProcess6"/>
    <dgm:cxn modelId="{3A0457D9-84F8-4B70-9B96-976FAC7D93AE}" srcId="{61AD10B6-4B10-4D24-986D-6EFAFCE00031}" destId="{1363012B-0FD7-48FC-BF20-0AE5680E9E27}" srcOrd="1" destOrd="0" parTransId="{E8B1D911-B904-4553-8957-520A2C16325C}" sibTransId="{724D515B-075D-4E3C-8298-CE35CE2471EF}"/>
    <dgm:cxn modelId="{EB7147E6-8C68-45A6-8DBD-AB916EF38AA8}" type="presOf" srcId="{1363012B-0FD7-48FC-BF20-0AE5680E9E27}" destId="{06B434A8-7880-4FFA-8778-2763EA6251B5}" srcOrd="1" destOrd="1" presId="urn:microsoft.com/office/officeart/2005/8/layout/hProcess6"/>
    <dgm:cxn modelId="{9A47E0F1-B32F-4C82-B72C-6E9E88E0FB85}" type="presOf" srcId="{477B24C4-B726-4C83-BF6A-03748C2B683C}" destId="{96AA3AC0-C356-4E18-B1B9-F82E340F450E}" srcOrd="0" destOrd="0" presId="urn:microsoft.com/office/officeart/2005/8/layout/hProcess6"/>
    <dgm:cxn modelId="{5E248CFC-E1C6-41C4-A83F-08BFFAF433FD}" type="presOf" srcId="{C90EFACA-E3F1-42E8-A02C-7AAB8002498A}" destId="{D68B8DFE-BDBD-4BA8-B4EC-2FC5C0308473}" srcOrd="1" destOrd="0" presId="urn:microsoft.com/office/officeart/2005/8/layout/hProcess6"/>
    <dgm:cxn modelId="{B7E34D97-C07A-43C8-B63E-549D88626F39}" type="presParOf" srcId="{15A36903-B2EC-45B7-BA11-52323281C5F3}" destId="{C818A5E7-979C-4D44-B896-E9416337B1B6}" srcOrd="0" destOrd="0" presId="urn:microsoft.com/office/officeart/2005/8/layout/hProcess6"/>
    <dgm:cxn modelId="{ED21F376-1468-4E2D-AA83-1CC5DFCCD1D1}" type="presParOf" srcId="{C818A5E7-979C-4D44-B896-E9416337B1B6}" destId="{63BF2EBB-86C5-41EA-9D9B-2DFA484FA024}" srcOrd="0" destOrd="0" presId="urn:microsoft.com/office/officeart/2005/8/layout/hProcess6"/>
    <dgm:cxn modelId="{EC43841E-B456-4CDC-8685-F3C4C704BCB0}" type="presParOf" srcId="{C818A5E7-979C-4D44-B896-E9416337B1B6}" destId="{18A74183-7B4F-4B60-9ADC-E2D1D900CDA3}" srcOrd="1" destOrd="0" presId="urn:microsoft.com/office/officeart/2005/8/layout/hProcess6"/>
    <dgm:cxn modelId="{B588FAA0-513C-484F-8644-96B5C3FAF7BD}" type="presParOf" srcId="{C818A5E7-979C-4D44-B896-E9416337B1B6}" destId="{D68B8DFE-BDBD-4BA8-B4EC-2FC5C0308473}" srcOrd="2" destOrd="0" presId="urn:microsoft.com/office/officeart/2005/8/layout/hProcess6"/>
    <dgm:cxn modelId="{5FEF614E-E1D1-4843-A861-FBC6075A6F91}" type="presParOf" srcId="{C818A5E7-979C-4D44-B896-E9416337B1B6}" destId="{136D775B-82B2-4CE7-8BBF-0095C36BE795}" srcOrd="3" destOrd="0" presId="urn:microsoft.com/office/officeart/2005/8/layout/hProcess6"/>
    <dgm:cxn modelId="{54DD9E3A-E3F7-44C0-810A-D6F2C2662589}" type="presParOf" srcId="{15A36903-B2EC-45B7-BA11-52323281C5F3}" destId="{B0A9FA0E-3C0D-4ADD-8509-00F99AE9B35B}" srcOrd="1" destOrd="0" presId="urn:microsoft.com/office/officeart/2005/8/layout/hProcess6"/>
    <dgm:cxn modelId="{4A985578-71EB-4B45-B788-47654C4BEEA0}" type="presParOf" srcId="{15A36903-B2EC-45B7-BA11-52323281C5F3}" destId="{5C54BDB8-3603-4800-8F2D-BAB65D5F3E1A}" srcOrd="2" destOrd="0" presId="urn:microsoft.com/office/officeart/2005/8/layout/hProcess6"/>
    <dgm:cxn modelId="{6FFD2CB3-2A51-440E-ACB0-0789A2A56836}" type="presParOf" srcId="{5C54BDB8-3603-4800-8F2D-BAB65D5F3E1A}" destId="{AD45EBDF-7003-4002-A9A2-E83FCBFA52A2}" srcOrd="0" destOrd="0" presId="urn:microsoft.com/office/officeart/2005/8/layout/hProcess6"/>
    <dgm:cxn modelId="{0D23FBF8-3F89-46E2-B8C0-A45170BB2732}" type="presParOf" srcId="{5C54BDB8-3603-4800-8F2D-BAB65D5F3E1A}" destId="{0ED578DC-9F76-418F-8D06-3779E3377ADA}" srcOrd="1" destOrd="0" presId="urn:microsoft.com/office/officeart/2005/8/layout/hProcess6"/>
    <dgm:cxn modelId="{D3B647A6-773B-4CBB-A4C9-72DF61ADD782}" type="presParOf" srcId="{5C54BDB8-3603-4800-8F2D-BAB65D5F3E1A}" destId="{804FE9A5-C4E1-488C-BC68-14B1984CF8B9}" srcOrd="2" destOrd="0" presId="urn:microsoft.com/office/officeart/2005/8/layout/hProcess6"/>
    <dgm:cxn modelId="{4888C58A-D761-4D50-956C-5FA0C005F544}" type="presParOf" srcId="{5C54BDB8-3603-4800-8F2D-BAB65D5F3E1A}" destId="{778B213E-B7A6-4BE7-8728-2BE25B357228}" srcOrd="3" destOrd="0" presId="urn:microsoft.com/office/officeart/2005/8/layout/hProcess6"/>
    <dgm:cxn modelId="{5488D92D-9838-41AB-A63B-9B78BD8ED627}" type="presParOf" srcId="{15A36903-B2EC-45B7-BA11-52323281C5F3}" destId="{98E36387-23B0-40A3-86FA-B5D62530B86F}" srcOrd="3" destOrd="0" presId="urn:microsoft.com/office/officeart/2005/8/layout/hProcess6"/>
    <dgm:cxn modelId="{1EA4B4A4-C27B-4FA0-9D6C-C7330780A3E7}" type="presParOf" srcId="{15A36903-B2EC-45B7-BA11-52323281C5F3}" destId="{7A031B05-1917-4A6A-A48E-2F45079991AB}" srcOrd="4" destOrd="0" presId="urn:microsoft.com/office/officeart/2005/8/layout/hProcess6"/>
    <dgm:cxn modelId="{9A3D0D9A-DA61-4BAD-A0C9-0927809BC3AB}" type="presParOf" srcId="{7A031B05-1917-4A6A-A48E-2F45079991AB}" destId="{E48927AF-566E-44FE-B01E-40E8F36AA06E}" srcOrd="0" destOrd="0" presId="urn:microsoft.com/office/officeart/2005/8/layout/hProcess6"/>
    <dgm:cxn modelId="{334BB00F-B761-4A1A-8D08-D9BD64CDC254}" type="presParOf" srcId="{7A031B05-1917-4A6A-A48E-2F45079991AB}" destId="{96AA3AC0-C356-4E18-B1B9-F82E340F450E}" srcOrd="1" destOrd="0" presId="urn:microsoft.com/office/officeart/2005/8/layout/hProcess6"/>
    <dgm:cxn modelId="{982EC644-D5F1-4452-95B3-4751A0F04929}" type="presParOf" srcId="{7A031B05-1917-4A6A-A48E-2F45079991AB}" destId="{06B434A8-7880-4FFA-8778-2763EA6251B5}" srcOrd="2" destOrd="0" presId="urn:microsoft.com/office/officeart/2005/8/layout/hProcess6"/>
    <dgm:cxn modelId="{E854D867-F104-4608-8CF8-1EBA17279EF8}" type="presParOf" srcId="{7A031B05-1917-4A6A-A48E-2F45079991AB}" destId="{5407182F-AD80-4C35-B5B6-F43CD63A26A4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A74183-7B4F-4B60-9ADC-E2D1D900CDA3}">
      <dsp:nvSpPr>
        <dsp:cNvPr id="0" name=""/>
        <dsp:cNvSpPr/>
      </dsp:nvSpPr>
      <dsp:spPr>
        <a:xfrm>
          <a:off x="491760" y="876471"/>
          <a:ext cx="1952253" cy="1706515"/>
        </a:xfrm>
        <a:prstGeom prst="rightArrow">
          <a:avLst>
            <a:gd name="adj1" fmla="val 70000"/>
            <a:gd name="adj2" fmla="val 5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6985" rIns="13970" bIns="698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100" b="1" kern="1200" dirty="0"/>
            <a:t>Model</a:t>
          </a:r>
          <a:endParaRPr lang="zh-CN" altLang="en-US" sz="1100" b="1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100" b="1" kern="1200" dirty="0"/>
            <a:t>Animation</a:t>
          </a:r>
          <a:endParaRPr lang="zh-CN" altLang="en-US" sz="1100" b="1" kern="1200" dirty="0"/>
        </a:p>
      </dsp:txBody>
      <dsp:txXfrm>
        <a:off x="979824" y="1132448"/>
        <a:ext cx="951723" cy="1194561"/>
      </dsp:txXfrm>
    </dsp:sp>
    <dsp:sp modelId="{136D775B-82B2-4CE7-8BBF-0095C36BE795}">
      <dsp:nvSpPr>
        <dsp:cNvPr id="0" name=""/>
        <dsp:cNvSpPr/>
      </dsp:nvSpPr>
      <dsp:spPr>
        <a:xfrm>
          <a:off x="3697" y="1241666"/>
          <a:ext cx="976126" cy="9761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b="1" kern="1200" dirty="0">
              <a:latin typeface="Microsoft JhengHei" panose="020B0604030504040204" pitchFamily="34" charset="-120"/>
              <a:ea typeface="Microsoft JhengHei" panose="020B0604030504040204" pitchFamily="34" charset="-120"/>
            </a:rPr>
            <a:t>MAYA</a:t>
          </a:r>
          <a:endParaRPr lang="zh-CN" altLang="en-US" sz="1800" b="1" kern="1200" dirty="0">
            <a:latin typeface="Microsoft JhengHei" panose="020B0604030504040204" pitchFamily="34" charset="-120"/>
            <a:ea typeface="Microsoft JhengHei" panose="020B0604030504040204" pitchFamily="34" charset="-120"/>
          </a:endParaRPr>
        </a:p>
      </dsp:txBody>
      <dsp:txXfrm>
        <a:off x="146647" y="1384616"/>
        <a:ext cx="690226" cy="690226"/>
      </dsp:txXfrm>
    </dsp:sp>
    <dsp:sp modelId="{0ED578DC-9F76-418F-8D06-3779E3377ADA}">
      <dsp:nvSpPr>
        <dsp:cNvPr id="0" name=""/>
        <dsp:cNvSpPr/>
      </dsp:nvSpPr>
      <dsp:spPr>
        <a:xfrm>
          <a:off x="3054093" y="876471"/>
          <a:ext cx="1952253" cy="1706515"/>
        </a:xfrm>
        <a:prstGeom prst="rightArrow">
          <a:avLst>
            <a:gd name="adj1" fmla="val 70000"/>
            <a:gd name="adj2" fmla="val 5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300" b="1" kern="1200" dirty="0"/>
            <a:t>Material</a:t>
          </a:r>
          <a:endParaRPr lang="zh-CN" altLang="en-US" sz="1300" b="1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300" b="1" kern="1200" dirty="0"/>
            <a:t>Render</a:t>
          </a:r>
          <a:endParaRPr lang="zh-CN" altLang="en-US" sz="1300" b="1" kern="1200" dirty="0"/>
        </a:p>
      </dsp:txBody>
      <dsp:txXfrm>
        <a:off x="3542156" y="1132448"/>
        <a:ext cx="951723" cy="1194561"/>
      </dsp:txXfrm>
    </dsp:sp>
    <dsp:sp modelId="{778B213E-B7A6-4BE7-8728-2BE25B357228}">
      <dsp:nvSpPr>
        <dsp:cNvPr id="0" name=""/>
        <dsp:cNvSpPr/>
      </dsp:nvSpPr>
      <dsp:spPr>
        <a:xfrm>
          <a:off x="2566029" y="1241666"/>
          <a:ext cx="976126" cy="9761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100" b="1" kern="1200" dirty="0"/>
            <a:t>BLENDER</a:t>
          </a:r>
        </a:p>
      </dsp:txBody>
      <dsp:txXfrm>
        <a:off x="2708979" y="1384616"/>
        <a:ext cx="690226" cy="690226"/>
      </dsp:txXfrm>
    </dsp:sp>
    <dsp:sp modelId="{96AA3AC0-C356-4E18-B1B9-F82E340F450E}">
      <dsp:nvSpPr>
        <dsp:cNvPr id="0" name=""/>
        <dsp:cNvSpPr/>
      </dsp:nvSpPr>
      <dsp:spPr>
        <a:xfrm>
          <a:off x="5616425" y="876471"/>
          <a:ext cx="1952253" cy="1706515"/>
        </a:xfrm>
        <a:prstGeom prst="rightArrow">
          <a:avLst>
            <a:gd name="adj1" fmla="val 70000"/>
            <a:gd name="adj2" fmla="val 5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8255" rIns="16510" bIns="8255" numCol="1" spcCol="1270" anchor="ctr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300" b="1" kern="1200" dirty="0"/>
            <a:t>Edit</a:t>
          </a:r>
          <a:endParaRPr lang="zh-CN" altLang="en-US" sz="1300" b="1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300" b="1" kern="1200" dirty="0"/>
            <a:t>Production</a:t>
          </a:r>
          <a:endParaRPr lang="zh-CN" altLang="en-US" sz="1300" b="1" kern="1200" dirty="0"/>
        </a:p>
      </dsp:txBody>
      <dsp:txXfrm>
        <a:off x="6104488" y="1132448"/>
        <a:ext cx="951723" cy="1194561"/>
      </dsp:txXfrm>
    </dsp:sp>
    <dsp:sp modelId="{5407182F-AD80-4C35-B5B6-F43CD63A26A4}">
      <dsp:nvSpPr>
        <dsp:cNvPr id="0" name=""/>
        <dsp:cNvSpPr/>
      </dsp:nvSpPr>
      <dsp:spPr>
        <a:xfrm>
          <a:off x="5128362" y="1241666"/>
          <a:ext cx="976126" cy="9761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PR</a:t>
          </a:r>
        </a:p>
      </dsp:txBody>
      <dsp:txXfrm>
        <a:off x="5271312" y="1384616"/>
        <a:ext cx="690226" cy="6902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>
            <a:extLst>
              <a:ext uri="{FF2B5EF4-FFF2-40B4-BE49-F238E27FC236}">
                <a16:creationId xmlns:a16="http://schemas.microsoft.com/office/drawing/2014/main" id="{2B440F78-2C9E-4C7F-818C-B40BB19D3AB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0ED3FB98-80B9-4155-809A-82659D34A0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D2C865C-16E4-42E2-A1F8-74B665105E40}" type="datetime1">
              <a:rPr lang="zh-CN" altLang="en-US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2025/7/30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D8DEF847-3492-4888-9C23-1504238536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D9E48C54-2332-4748-9C65-6A27E550C1F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7F75FB2-D12E-4669-8522-D3E2C7E6DC97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‹#›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9699180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endParaRPr lang="zh-CN" altLang="en-US" noProof="0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70C218F7-5042-4335-9E2B-0A82C549D6B0}" type="datetime1">
              <a:rPr lang="zh-CN" altLang="en-US" smtClean="0"/>
              <a:t>2025/7/30</a:t>
            </a:fld>
            <a:endParaRPr lang="en-US" dirty="0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dirty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zh-cn" dirty="0"/>
              <a:t>单击此处编辑母版文本样式</a:t>
            </a:r>
          </a:p>
          <a:p>
            <a:pPr lvl="1" rtl="0"/>
            <a:r>
              <a:rPr lang="zh-cn" dirty="0"/>
              <a:t>第二级</a:t>
            </a:r>
          </a:p>
          <a:p>
            <a:pPr lvl="2" rtl="0"/>
            <a:r>
              <a:rPr lang="zh-cn" dirty="0"/>
              <a:t>第三级</a:t>
            </a:r>
          </a:p>
          <a:p>
            <a:pPr lvl="3" rtl="0"/>
            <a:r>
              <a:rPr lang="zh-cn" dirty="0"/>
              <a:t>第四级</a:t>
            </a:r>
          </a:p>
          <a:p>
            <a:pPr lvl="4" rtl="0"/>
            <a:r>
              <a:rPr lang="zh-cn" dirty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endParaRPr 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fld id="{8D18E0B9-48E4-499D-93B2-B07D00395B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04329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Microsoft YaHei UI" panose="020B0503020204020204" pitchFamily="34" charset="-122"/>
        <a:ea typeface="Microsoft YaHei UI" panose="020B0503020204020204" pitchFamily="3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32411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2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587879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3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544101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4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345598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F16C99-CA4D-2E27-C646-7F1B60802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21682759-68E3-285D-D243-E5058319FE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AA9EBC58-7F85-2DD1-F531-62B65A8F05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FAC42DA-DE58-0202-E5F1-3A3F83E5BC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5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020749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6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2319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7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64036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8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67914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4E3361-0585-D2FC-59DF-8473AF63F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3485B61-AD00-BFA2-2ED3-97D791831E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75138396-11BB-68F0-272F-DDBD2945E2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DB8C17A4-82A1-CBB8-4691-2ACCEC5F1F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9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633971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10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342951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A53D6C-8F36-B9E9-C77A-E8CEEEE280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>
            <a:extLst>
              <a:ext uri="{FF2B5EF4-FFF2-40B4-BE49-F238E27FC236}">
                <a16:creationId xmlns:a16="http://schemas.microsoft.com/office/drawing/2014/main" id="{EC5EEA1E-3C12-B83D-001F-84BFB9C119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>
            <a:extLst>
              <a:ext uri="{FF2B5EF4-FFF2-40B4-BE49-F238E27FC236}">
                <a16:creationId xmlns:a16="http://schemas.microsoft.com/office/drawing/2014/main" id="{F4047200-3F62-D734-0B1F-6CF4B07199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A0B1F36-8580-B1DC-452A-E60E65FACC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11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794784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D18E0B9-48E4-499D-93B2-B07D00395BAC}" type="slidenum">
              <a:rPr lang="en-US" altLang="zh-CN" smtClean="0">
                <a:latin typeface="Microsoft YaHei UI" panose="020B0503020204020204" pitchFamily="34" charset="-122"/>
                <a:ea typeface="Microsoft YaHei UI" panose="020B0503020204020204" pitchFamily="34" charset="-122"/>
              </a:rPr>
              <a:t>12</a:t>
            </a:fld>
            <a:endParaRPr lang="zh-CN" altLang="en-US">
              <a:latin typeface="Microsoft YaHei UI" panose="020B0503020204020204" pitchFamily="34" charset="-122"/>
              <a:ea typeface="Microsoft YaHei UI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34550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2398730837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885097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597530303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346848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4044657982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3468429169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475504168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320303946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2055174768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748882402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2401543153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图片占位符 7">
            <a:extLst>
              <a:ext uri="{FF2B5EF4-FFF2-40B4-BE49-F238E27FC236}">
                <a16:creationId xmlns:a16="http://schemas.microsoft.com/office/drawing/2014/main" id="{AD3492AC-2023-4442-AF40-53B11C2EF8B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5966" y="1008063"/>
            <a:ext cx="5120640" cy="2054388"/>
          </a:xfrm>
        </p:spPr>
        <p:txBody>
          <a:bodyPr rtlCol="0" anchor="b">
            <a:normAutofit/>
          </a:bodyPr>
          <a:lstStyle>
            <a:lvl1pPr algn="r">
              <a:defRPr sz="5400">
                <a:solidFill>
                  <a:schemeClr val="tx1">
                    <a:lumMod val="65000"/>
                    <a:lumOff val="35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098970" y="3105163"/>
            <a:ext cx="3167636" cy="647673"/>
          </a:xfrm>
        </p:spPr>
        <p:txBody>
          <a:bodyPr rtlCol="0">
            <a:normAutofit/>
          </a:bodyPr>
          <a:lstStyle>
            <a:lvl1pPr marL="0" indent="0" algn="l">
              <a:buNone/>
              <a:defRPr sz="18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zh-CN" altLang="en-US" noProof="0"/>
              <a:t>单击以编辑母版副标题样式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4D64503-659B-472D-ABF8-01D077EB0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E209C12-0CED-4CD5-B463-885A793CC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幻灯片编号占位符 5">
            <a:extLst>
              <a:ext uri="{FF2B5EF4-FFF2-40B4-BE49-F238E27FC236}">
                <a16:creationId xmlns:a16="http://schemas.microsoft.com/office/drawing/2014/main" id="{1A8F03DA-3AA9-44AC-8E2B-D53B8EBE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30164153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关于我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长方形 5">
            <a:extLst>
              <a:ext uri="{FF2B5EF4-FFF2-40B4-BE49-F238E27FC236}">
                <a16:creationId xmlns:a16="http://schemas.microsoft.com/office/drawing/2014/main" id="{6C593254-CE4F-4114-A997-06CBC039F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51110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zh-CN" altLang="en-US" noProof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365125"/>
            <a:ext cx="7287768" cy="1325563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图片占位符 6">
            <a:extLst>
              <a:ext uri="{FF2B5EF4-FFF2-40B4-BE49-F238E27FC236}">
                <a16:creationId xmlns:a16="http://schemas.microsoft.com/office/drawing/2014/main" id="{5E7DBF41-B4A1-4B29-B32C-DDF5058C123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000" y="1941230"/>
            <a:ext cx="9144000" cy="2286000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9" name="文本占位符 8">
            <a:extLst>
              <a:ext uri="{FF2B5EF4-FFF2-40B4-BE49-F238E27FC236}">
                <a16:creationId xmlns:a16="http://schemas.microsoft.com/office/drawing/2014/main" id="{E442D9A9-D2E2-42FD-945D-1EF6DC43511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84448" y="4407408"/>
            <a:ext cx="7287768" cy="1371600"/>
          </a:xfrm>
        </p:spPr>
        <p:txBody>
          <a:bodyPr rtlCol="0"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31744294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问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8686" y="365125"/>
            <a:ext cx="9986601" cy="1325563"/>
          </a:xfrm>
        </p:spPr>
        <p:txBody>
          <a:bodyPr rtlCol="0"/>
          <a:lstStyle>
            <a:lvl1pPr algn="l"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8692" y="1912336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73892" y="1874838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3" name="文本占位符 12">
            <a:extLst>
              <a:ext uri="{FF2B5EF4-FFF2-40B4-BE49-F238E27FC236}">
                <a16:creationId xmlns:a16="http://schemas.microsoft.com/office/drawing/2014/main" id="{E725FCE9-B62D-4B16-807B-9D0D63E93B5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08692" y="2388253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4" name="文本占位符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73892" y="2337741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9" name="文本占位符 2">
            <a:extLst>
              <a:ext uri="{FF2B5EF4-FFF2-40B4-BE49-F238E27FC236}">
                <a16:creationId xmlns:a16="http://schemas.microsoft.com/office/drawing/2014/main" id="{FF039F13-B78B-4A7E-AB1D-94C070BAE974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1518687" y="3608720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0" name="文本占位符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583887" y="3571222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1" name="文本占位符 12">
            <a:extLst>
              <a:ext uri="{FF2B5EF4-FFF2-40B4-BE49-F238E27FC236}">
                <a16:creationId xmlns:a16="http://schemas.microsoft.com/office/drawing/2014/main" id="{1F0A1756-3486-46A9-9DD3-7BFA5FF7573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518687" y="4084637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2" name="文本占位符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583887" y="4034125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6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</p:txBody>
      </p:sp>
      <p:sp>
        <p:nvSpPr>
          <p:cNvPr id="15" name="图片占位符 10">
            <a:extLst>
              <a:ext uri="{FF2B5EF4-FFF2-40B4-BE49-F238E27FC236}">
                <a16:creationId xmlns:a16="http://schemas.microsoft.com/office/drawing/2014/main" id="{A12F2D63-1E00-4379-A32F-B52857A502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5943600"/>
            <a:ext cx="12188952" cy="914400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9" name="幻灯片编号占位符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2877130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解决方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365125"/>
            <a:ext cx="4602318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1" name="图片占位符 10">
            <a:extLst>
              <a:ext uri="{FF2B5EF4-FFF2-40B4-BE49-F238E27FC236}">
                <a16:creationId xmlns:a16="http://schemas.microsoft.com/office/drawing/2014/main" id="{AA39532F-F90D-47C0-89E1-06A3DED593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0" y="1691640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4" name="文本占位符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58000" y="2093976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0" name="文本占位符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858000" y="2962656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2" name="文本占位符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858000" y="3310128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3" name="文本占位符 4">
            <a:extLst>
              <a:ext uri="{FF2B5EF4-FFF2-40B4-BE49-F238E27FC236}">
                <a16:creationId xmlns:a16="http://schemas.microsoft.com/office/drawing/2014/main" id="{8462AFAF-169F-4E2A-AC00-6E866659547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870354" y="3931920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4" name="文本占位符 12">
            <a:extLst>
              <a:ext uri="{FF2B5EF4-FFF2-40B4-BE49-F238E27FC236}">
                <a16:creationId xmlns:a16="http://schemas.microsoft.com/office/drawing/2014/main" id="{9FDE6BB6-DE86-4B19-B83F-5B83A89477B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870354" y="4270248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5" name="文本占位符 4">
            <a:extLst>
              <a:ext uri="{FF2B5EF4-FFF2-40B4-BE49-F238E27FC236}">
                <a16:creationId xmlns:a16="http://schemas.microsoft.com/office/drawing/2014/main" id="{2B544474-29CA-4D8E-AC15-C05ABDF6067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870354" y="4855464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6" name="文本占位符 12">
            <a:extLst>
              <a:ext uri="{FF2B5EF4-FFF2-40B4-BE49-F238E27FC236}">
                <a16:creationId xmlns:a16="http://schemas.microsoft.com/office/drawing/2014/main" id="{7C778245-11E1-4B65-ADC1-E9D3DE34E5D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870354" y="5193792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0" y="6356350"/>
            <a:ext cx="3448050" cy="365125"/>
          </a:xfrm>
        </p:spPr>
        <p:txBody>
          <a:bodyPr rtlCol="0"/>
          <a:lstStyle>
            <a:lvl1pPr algn="l"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9" name="幻灯片编号占位符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23398" y="6356350"/>
            <a:ext cx="914400" cy="365125"/>
          </a:xfrm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3778873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产品概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长方形 3">
            <a:extLst>
              <a:ext uri="{FF2B5EF4-FFF2-40B4-BE49-F238E27FC236}">
                <a16:creationId xmlns:a16="http://schemas.microsoft.com/office/drawing/2014/main" id="{EB1C922A-9F54-409C-8C2C-90A55B890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00706" y="0"/>
            <a:ext cx="6095999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zh-CN" altLang="en-US" noProof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922" y="365125"/>
            <a:ext cx="5386078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1" name="图片占位符 10">
            <a:extLst>
              <a:ext uri="{FF2B5EF4-FFF2-40B4-BE49-F238E27FC236}">
                <a16:creationId xmlns:a16="http://schemas.microsoft.com/office/drawing/2014/main" id="{AA39532F-F90D-47C0-89E1-06A3DED593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4384" y="1566525"/>
            <a:ext cx="3401568" cy="3712464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9922" y="1893053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57506" y="1893053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3" name="文本占位符 12">
            <a:extLst>
              <a:ext uri="{FF2B5EF4-FFF2-40B4-BE49-F238E27FC236}">
                <a16:creationId xmlns:a16="http://schemas.microsoft.com/office/drawing/2014/main" id="{E725FCE9-B62D-4B16-807B-9D0D63E93B5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9922" y="2368970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4" name="文本占位符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457506" y="2355956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19" name="文本占位符 2">
            <a:extLst>
              <a:ext uri="{FF2B5EF4-FFF2-40B4-BE49-F238E27FC236}">
                <a16:creationId xmlns:a16="http://schemas.microsoft.com/office/drawing/2014/main" id="{FF039F13-B78B-4A7E-AB1D-94C070BAE974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19917" y="3843877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0" name="文本占位符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67501" y="3843877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1" name="文本占位符 12">
            <a:extLst>
              <a:ext uri="{FF2B5EF4-FFF2-40B4-BE49-F238E27FC236}">
                <a16:creationId xmlns:a16="http://schemas.microsoft.com/office/drawing/2014/main" id="{1F0A1756-3486-46A9-9DD3-7BFA5FF7573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917" y="4319794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22" name="文本占位符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467501" y="4306780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847850" cy="365125"/>
          </a:xfrm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18" name="页脚占位符 7">
            <a:extLst>
              <a:ext uri="{FF2B5EF4-FFF2-40B4-BE49-F238E27FC236}">
                <a16:creationId xmlns:a16="http://schemas.microsoft.com/office/drawing/2014/main" id="{37667359-6B2F-4D7C-932B-CE6A0E91C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0" y="6356350"/>
            <a:ext cx="3448050" cy="365125"/>
          </a:xfrm>
        </p:spPr>
        <p:txBody>
          <a:bodyPr rtlCol="0"/>
          <a:lstStyle>
            <a:lvl1pPr algn="l"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23" name="幻灯片编号占位符 8">
            <a:extLst>
              <a:ext uri="{FF2B5EF4-FFF2-40B4-BE49-F238E27FC236}">
                <a16:creationId xmlns:a16="http://schemas.microsoft.com/office/drawing/2014/main" id="{C69C9BA9-6130-4098-A0A6-E1A00A3B6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23398" y="6356350"/>
            <a:ext cx="914400" cy="365125"/>
          </a:xfrm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7468574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 大问题和摘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长方形 5">
            <a:extLst>
              <a:ext uri="{FF2B5EF4-FFF2-40B4-BE49-F238E27FC236}">
                <a16:creationId xmlns:a16="http://schemas.microsoft.com/office/drawing/2014/main" id="{E6B487E6-6563-4EEC-A349-2257BBAFD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3051110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zh-CN" altLang="en-US" noProof="0">
              <a:latin typeface="Microsoft YaHei UI Light" panose="020B0502040204020203" pitchFamily="34" charset="-122"/>
              <a:ea typeface="Microsoft YaHei UI Light" panose="020B0502040204020203" pitchFamily="34" charset="-122"/>
            </a:endParaRP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8334" y="1062164"/>
            <a:ext cx="5005466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图片占位符 6">
            <a:extLst>
              <a:ext uri="{FF2B5EF4-FFF2-40B4-BE49-F238E27FC236}">
                <a16:creationId xmlns:a16="http://schemas.microsoft.com/office/drawing/2014/main" id="{EED971A8-4C6D-471D-A690-8CD6662922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61935" y="1143000"/>
            <a:ext cx="4953000" cy="4572000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10" name="文本占位符 9">
            <a:extLst>
              <a:ext uri="{FF2B5EF4-FFF2-40B4-BE49-F238E27FC236}">
                <a16:creationId xmlns:a16="http://schemas.microsoft.com/office/drawing/2014/main" id="{0ECB8E5B-4859-4892-A062-C831DA527F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76988" y="2555875"/>
            <a:ext cx="4953000" cy="3159125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  <a:lvl2pPr marL="4572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2pPr>
            <a:lvl3pPr marL="9144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3pPr>
            <a:lvl4pPr marL="13716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4pPr>
            <a:lvl5pPr marL="18288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6103675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  <p15:guide id="2" pos="528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商业模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</a:p>
        </p:txBody>
      </p:sp>
      <p:sp>
        <p:nvSpPr>
          <p:cNvPr id="18" name="图片占位符 15">
            <a:extLst>
              <a:ext uri="{FF2B5EF4-FFF2-40B4-BE49-F238E27FC236}">
                <a16:creationId xmlns:a16="http://schemas.microsoft.com/office/drawing/2014/main" id="{43CBE128-6D8D-4605-B225-5A34FFB1F25B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1910104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zh-CN" altLang="en-US" noProof="0"/>
              <a:t>单击图标以添加图片</a:t>
            </a:r>
          </a:p>
        </p:txBody>
      </p:sp>
      <p:sp>
        <p:nvSpPr>
          <p:cNvPr id="9" name="文本占位符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911096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lvl="0" rtl="0"/>
            <a:r>
              <a:rPr lang="zh-CN" altLang="en-US" noProof="0"/>
              <a:t>项目符号 </a:t>
            </a:r>
            <a:r>
              <a:rPr lang="en-US" altLang="zh-CN" noProof="0"/>
              <a:t>2</a:t>
            </a:r>
            <a:endParaRPr lang="zh-CN" altLang="en-US" noProof="0"/>
          </a:p>
        </p:txBody>
      </p:sp>
      <p:sp>
        <p:nvSpPr>
          <p:cNvPr id="10" name="文本占位符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11096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 altLang="en-US" noProof="0"/>
              <a:t>项目符号说明</a:t>
            </a:r>
            <a:endParaRPr lang="zh-CN" altLang="en-ZA" noProof="0"/>
          </a:p>
        </p:txBody>
      </p:sp>
      <p:sp>
        <p:nvSpPr>
          <p:cNvPr id="19" name="图片占位符 15">
            <a:extLst>
              <a:ext uri="{FF2B5EF4-FFF2-40B4-BE49-F238E27FC236}">
                <a16:creationId xmlns:a16="http://schemas.microsoft.com/office/drawing/2014/main" id="{E63C0874-8701-4CED-B60A-61A655FB5A5F}"/>
              </a:ext>
            </a:extLst>
          </p:cNvPr>
          <p:cNvSpPr>
            <a:spLocks noGrp="1"/>
          </p:cNvSpPr>
          <p:nvPr>
            <p:ph type="pic" sz="quarter" idx="43" hasCustomPrompt="1"/>
          </p:nvPr>
        </p:nvSpPr>
        <p:spPr>
          <a:xfrm>
            <a:off x="4951917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zh-CN" altLang="en-US" noProof="0"/>
              <a:t>单击图标以添加图片</a:t>
            </a:r>
          </a:p>
        </p:txBody>
      </p:sp>
      <p:sp>
        <p:nvSpPr>
          <p:cNvPr id="11" name="文本占位符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956048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lvl="0" rtl="0"/>
            <a:r>
              <a:rPr lang="zh-CN" altLang="en-US" noProof="0"/>
              <a:t>项目符号 </a:t>
            </a:r>
            <a:r>
              <a:rPr lang="en-US" altLang="zh-CN" noProof="0"/>
              <a:t>3</a:t>
            </a:r>
            <a:endParaRPr lang="zh-CN" altLang="en-US" noProof="0"/>
          </a:p>
        </p:txBody>
      </p:sp>
      <p:sp>
        <p:nvSpPr>
          <p:cNvPr id="12" name="文本占位符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56048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 altLang="en-US" noProof="0"/>
              <a:t>项目符号说明</a:t>
            </a:r>
            <a:endParaRPr lang="zh-CN" altLang="en-ZA" noProof="0"/>
          </a:p>
        </p:txBody>
      </p:sp>
      <p:sp>
        <p:nvSpPr>
          <p:cNvPr id="20" name="图片占位符 15">
            <a:extLst>
              <a:ext uri="{FF2B5EF4-FFF2-40B4-BE49-F238E27FC236}">
                <a16:creationId xmlns:a16="http://schemas.microsoft.com/office/drawing/2014/main" id="{F223D9C7-A9C3-4D38-B4D8-9CAB3A19CF51}"/>
              </a:ext>
            </a:extLst>
          </p:cNvPr>
          <p:cNvSpPr>
            <a:spLocks noGrp="1"/>
          </p:cNvSpPr>
          <p:nvPr>
            <p:ph type="pic" sz="quarter" idx="44" hasCustomPrompt="1"/>
          </p:nvPr>
        </p:nvSpPr>
        <p:spPr>
          <a:xfrm>
            <a:off x="7993730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zh-CN" altLang="en-US" noProof="0"/>
              <a:t>单击图标以添加图片</a:t>
            </a:r>
          </a:p>
        </p:txBody>
      </p:sp>
      <p:sp>
        <p:nvSpPr>
          <p:cNvPr id="13" name="文本占位符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1856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lvl="0" rtl="0"/>
            <a:r>
              <a:rPr lang="zh-CN" altLang="en-US" noProof="0"/>
              <a:t>项目符号 </a:t>
            </a:r>
            <a:r>
              <a:rPr lang="en-US" altLang="zh-CN" noProof="0"/>
              <a:t>4</a:t>
            </a:r>
            <a:endParaRPr lang="zh-CN" altLang="en-US" noProof="0"/>
          </a:p>
        </p:txBody>
      </p:sp>
      <p:sp>
        <p:nvSpPr>
          <p:cNvPr id="14" name="文本占位符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991856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 altLang="en-US" noProof="0"/>
              <a:t>项目符号说明</a:t>
            </a:r>
            <a:endParaRPr lang="zh-CN" altLang="en-ZA" noProof="0"/>
          </a:p>
        </p:txBody>
      </p:sp>
      <p:sp>
        <p:nvSpPr>
          <p:cNvPr id="15" name="日期占位符 1">
            <a:extLst>
              <a:ext uri="{FF2B5EF4-FFF2-40B4-BE49-F238E27FC236}">
                <a16:creationId xmlns:a16="http://schemas.microsoft.com/office/drawing/2014/main" id="{6FCC4B1F-E859-43CC-8B33-EE155744227A}"/>
              </a:ext>
            </a:extLst>
          </p:cNvPr>
          <p:cNvSpPr>
            <a:spLocks noGrp="1"/>
          </p:cNvSpPr>
          <p:nvPr>
            <p:ph type="dt" sz="half" idx="45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19B51A1E-902D-48AF-9020-955120F399B6}" type="slidenum">
              <a:rPr lang="en-ZA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425926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市场概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7" name="图片占位符 6">
            <a:extLst>
              <a:ext uri="{FF2B5EF4-FFF2-40B4-BE49-F238E27FC236}">
                <a16:creationId xmlns:a16="http://schemas.microsoft.com/office/drawing/2014/main" id="{C06C6CB5-A7CF-4AA0-8E61-3C46EFA04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524" y="4572000"/>
            <a:ext cx="12188952" cy="2286000"/>
          </a:xfrm>
          <a:solidFill>
            <a:schemeClr val="accent6"/>
          </a:solidFill>
        </p:spPr>
        <p:txBody>
          <a:bodyPr rtlCol="0" anchor="b"/>
          <a:lstStyle>
            <a:lvl1pPr marL="0" indent="0">
              <a:buNone/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单击此处添加图片</a:t>
            </a:r>
          </a:p>
        </p:txBody>
      </p:sp>
      <p:sp>
        <p:nvSpPr>
          <p:cNvPr id="15" name="文本占位符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8305" y="1696389"/>
            <a:ext cx="3210331" cy="3647605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lIns="91440"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lvl="0" rtl="0"/>
            <a:r>
              <a:rPr lang="zh-CN" altLang="en-US" noProof="0"/>
              <a:t>副标题</a:t>
            </a:r>
          </a:p>
        </p:txBody>
      </p:sp>
      <p:sp>
        <p:nvSpPr>
          <p:cNvPr id="17" name="文本占位符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95593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 altLang="en-US" noProof="0"/>
              <a:t>单击此处添加文本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16" name="文本占位符 15">
            <a:extLst>
              <a:ext uri="{FF2B5EF4-FFF2-40B4-BE49-F238E27FC236}">
                <a16:creationId xmlns:a16="http://schemas.microsoft.com/office/drawing/2014/main" id="{45F3F79F-C68B-4A8C-B9F0-4BF82DCC6D5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516628" y="1696389"/>
            <a:ext cx="3209544" cy="3648456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lvl="0" rtl="0"/>
            <a:r>
              <a:rPr lang="zh-CN" altLang="en-US" noProof="0"/>
              <a:t>副标题</a:t>
            </a:r>
          </a:p>
        </p:txBody>
      </p:sp>
      <p:sp>
        <p:nvSpPr>
          <p:cNvPr id="18" name="文本占位符 18">
            <a:extLst>
              <a:ext uri="{FF2B5EF4-FFF2-40B4-BE49-F238E27FC236}">
                <a16:creationId xmlns:a16="http://schemas.microsoft.com/office/drawing/2014/main" id="{7E2099CC-3C3F-4C3B-825F-C69EBE0F0D1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65548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 altLang="en-US" noProof="0"/>
              <a:t>单击此处添加文本</a:t>
            </a:r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20" name="文本占位符 15">
            <a:extLst>
              <a:ext uri="{FF2B5EF4-FFF2-40B4-BE49-F238E27FC236}">
                <a16:creationId xmlns:a16="http://schemas.microsoft.com/office/drawing/2014/main" id="{D904408A-D9CD-40EC-A60A-5AFD4501F7B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148764" y="1696389"/>
            <a:ext cx="3209544" cy="3648456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lvl="0" rtl="0"/>
            <a:r>
              <a:rPr lang="zh-CN" altLang="en-US" noProof="0"/>
              <a:t>副标题</a:t>
            </a:r>
          </a:p>
        </p:txBody>
      </p:sp>
      <p:sp>
        <p:nvSpPr>
          <p:cNvPr id="21" name="文本占位符 18">
            <a:extLst>
              <a:ext uri="{FF2B5EF4-FFF2-40B4-BE49-F238E27FC236}">
                <a16:creationId xmlns:a16="http://schemas.microsoft.com/office/drawing/2014/main" id="{F6FD60C1-21C4-4DFB-A5A9-717DE2A98BA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77130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 altLang="en-US" noProof="0"/>
              <a:t>单击此处添加文本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7882949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谢谢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425" y="4689888"/>
            <a:ext cx="5029200" cy="1371600"/>
          </a:xfrm>
        </p:spPr>
        <p:txBody>
          <a:bodyPr rtlCol="0" anchor="ctr" anchorCtr="0">
            <a:normAutofit/>
          </a:bodyPr>
          <a:lstStyle>
            <a:lvl1pPr algn="ctr">
              <a:defRPr sz="4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8" name="图片占位符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390524"/>
            <a:ext cx="5637276" cy="4114800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10" name="图片占位符 7">
            <a:extLst>
              <a:ext uri="{FF2B5EF4-FFF2-40B4-BE49-F238E27FC236}">
                <a16:creationId xmlns:a16="http://schemas.microsoft.com/office/drawing/2014/main" id="{6B717642-3C5E-4830-BCBC-E7FAE8B7794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0" y="390524"/>
            <a:ext cx="5637276" cy="4114800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9" name="文本占位符 8">
            <a:extLst>
              <a:ext uri="{FF2B5EF4-FFF2-40B4-BE49-F238E27FC236}">
                <a16:creationId xmlns:a16="http://schemas.microsoft.com/office/drawing/2014/main" id="{1A83FC01-0C03-4607-B5EA-8C230EA7CA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60759" y="4687863"/>
            <a:ext cx="5029200" cy="1463040"/>
          </a:xfrm>
        </p:spPr>
        <p:txBody>
          <a:bodyPr rtlCol="0" anchor="ctr" anchorCtr="0">
            <a:noAutofit/>
          </a:bodyPr>
          <a:lstStyle>
            <a:lvl1pPr marL="0" indent="0">
              <a:lnSpc>
                <a:spcPts val="20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20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2pPr>
            <a:lvl3pPr marL="914400" indent="0">
              <a:lnSpc>
                <a:spcPts val="2000"/>
              </a:lnSpc>
              <a:spcBef>
                <a:spcPts val="0"/>
              </a:spcBef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3pPr>
            <a:lvl4pPr marL="1371600" indent="0">
              <a:lnSpc>
                <a:spcPts val="20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4pPr>
            <a:lvl5pPr marL="1828800" indent="0">
              <a:lnSpc>
                <a:spcPts val="20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幻灯片编号占位符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8367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图片占位符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390524"/>
            <a:ext cx="11274552" cy="4171951"/>
          </a:xfrm>
          <a:solidFill>
            <a:schemeClr val="accent6"/>
          </a:solidFill>
        </p:spPr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rtl="0"/>
            <a:r>
              <a:rPr lang="zh-CN" altLang="en-US" noProof="0"/>
              <a:t>单击图标添加图片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幻灯片编号占位符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  <p:sp>
        <p:nvSpPr>
          <p:cNvPr id="9" name="标题 1">
            <a:extLst>
              <a:ext uri="{FF2B5EF4-FFF2-40B4-BE49-F238E27FC236}">
                <a16:creationId xmlns:a16="http://schemas.microsoft.com/office/drawing/2014/main" id="{99C910F3-1CC6-467F-A64A-2DDFE463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425" y="4689888"/>
            <a:ext cx="5029200" cy="1371600"/>
          </a:xfrm>
        </p:spPr>
        <p:txBody>
          <a:bodyPr rtlCol="0" anchor="ctr" anchorCtr="0">
            <a:normAutofit/>
          </a:bodyPr>
          <a:lstStyle>
            <a:lvl1pPr algn="ctr">
              <a:defRPr sz="4400"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 noProof="0"/>
              <a:t>单击此处编辑母版标题样式</a:t>
            </a:r>
            <a:endParaRPr lang="zh-CN" altLang="en-US" noProof="0" dirty="0"/>
          </a:p>
        </p:txBody>
      </p:sp>
      <p:sp>
        <p:nvSpPr>
          <p:cNvPr id="10" name="文本占位符 8">
            <a:extLst>
              <a:ext uri="{FF2B5EF4-FFF2-40B4-BE49-F238E27FC236}">
                <a16:creationId xmlns:a16="http://schemas.microsoft.com/office/drawing/2014/main" id="{5550E3EA-37A2-40C0-A78F-3C0AB0F7818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60759" y="4687863"/>
            <a:ext cx="5029200" cy="1463040"/>
          </a:xfrm>
        </p:spPr>
        <p:txBody>
          <a:bodyPr rtlCol="0" anchor="ctr" anchorCtr="0">
            <a:noAutofit/>
          </a:bodyPr>
          <a:lstStyle>
            <a:lvl1pPr marL="0" indent="0">
              <a:lnSpc>
                <a:spcPts val="18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  <a:lvl2pPr marL="457200" indent="0">
              <a:lnSpc>
                <a:spcPts val="18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3pPr>
            <a:lvl4pPr marL="1371600" indent="0">
              <a:lnSpc>
                <a:spcPts val="18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4pPr>
            <a:lvl5pPr marL="1828800" indent="0">
              <a:lnSpc>
                <a:spcPts val="1800"/>
              </a:lnSpc>
              <a:buNone/>
              <a:defRPr sz="1600"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5pPr>
          </a:lstStyle>
          <a:p>
            <a:pPr lvl="0" rtl="0"/>
            <a:r>
              <a:rPr lang="zh-CN" altLang="en-US" noProof="0"/>
              <a:t>单击此处编辑母版文本样式</a:t>
            </a:r>
          </a:p>
          <a:p>
            <a:pPr lvl="1" rtl="0"/>
            <a:r>
              <a:rPr lang="zh-CN" altLang="en-US" noProof="0"/>
              <a:t>二级</a:t>
            </a:r>
          </a:p>
          <a:p>
            <a:pPr lvl="2" rtl="0"/>
            <a:r>
              <a:rPr lang="zh-CN" altLang="en-US" noProof="0"/>
              <a:t>三级</a:t>
            </a:r>
          </a:p>
          <a:p>
            <a:pPr lvl="3" rtl="0"/>
            <a:r>
              <a:rPr lang="zh-CN" altLang="en-US" noProof="0"/>
              <a:t>四级</a:t>
            </a:r>
          </a:p>
          <a:p>
            <a:pPr lvl="4" rtl="0"/>
            <a:r>
              <a:rPr lang="zh-CN" altLang="en-US" noProof="0"/>
              <a:t>五级</a:t>
            </a:r>
          </a:p>
        </p:txBody>
      </p:sp>
    </p:spTree>
    <p:extLst>
      <p:ext uri="{BB962C8B-B14F-4D97-AF65-F5344CB8AC3E}">
        <p14:creationId xmlns:p14="http://schemas.microsoft.com/office/powerpoint/2010/main" val="14632446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 3 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占位符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1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/>
              <a:t>单击此处添加副标题</a:t>
            </a:r>
          </a:p>
        </p:txBody>
      </p:sp>
      <p:sp>
        <p:nvSpPr>
          <p:cNvPr id="17" name="文本占位符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1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/>
              <a:t>单击此处添加文本</a:t>
            </a:r>
          </a:p>
        </p:txBody>
      </p:sp>
      <p:sp>
        <p:nvSpPr>
          <p:cNvPr id="31" name="文本占位符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62182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/>
              <a:t>单击此处添加副标题</a:t>
            </a:r>
          </a:p>
        </p:txBody>
      </p:sp>
      <p:sp>
        <p:nvSpPr>
          <p:cNvPr id="32" name="文本占位符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62557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/>
              <a:t>单击此处添加文本</a:t>
            </a:r>
          </a:p>
        </p:txBody>
      </p:sp>
      <p:sp>
        <p:nvSpPr>
          <p:cNvPr id="33" name="文本占位符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886164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/>
              <a:t>单击此处添加副标题</a:t>
            </a:r>
          </a:p>
        </p:txBody>
      </p:sp>
      <p:sp>
        <p:nvSpPr>
          <p:cNvPr id="34" name="文本占位符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886913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pPr lvl="0" rtl="0"/>
            <a:r>
              <a:rPr lang="zh-cn"/>
              <a:t>单击此处添加文本</a:t>
            </a: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latin typeface="Microsoft YaHei UI" panose="020B0503020204020204" pitchFamily="34" charset="-122"/>
                <a:ea typeface="Microsoft YaHei UI" panose="020B0503020204020204" pitchFamily="34" charset="-122"/>
              </a:defRPr>
            </a:lvl1pPr>
          </a:lstStyle>
          <a:p>
            <a:pPr rtl="0"/>
            <a:r>
              <a:rPr lang="zh-CN" altLang="en-US"/>
              <a:t>单击此处编辑母版标题样式</a:t>
            </a:r>
            <a:endParaRPr lang="zh-cn" dirty="0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/>
              <a:t>20XX</a:t>
            </a:r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r>
              <a:rPr lang="zh-cn"/>
              <a:t>融资演讲稿标题</a:t>
            </a:r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>
            <a:lvl1pPr>
              <a:defRPr>
                <a:latin typeface="Microsoft YaHei UI Light" panose="020B0502040204020203" pitchFamily="34" charset="-122"/>
                <a:ea typeface="Microsoft YaHei UI Light" panose="020B0502040204020203" pitchFamily="34" charset="-122"/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086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altLang="zh-CN" noProof="0"/>
              <a:t>20XX</a:t>
            </a:r>
            <a:endParaRPr lang="zh-CN" altLang="en-US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zh-CN" altLang="en-US" noProof="0"/>
              <a:t>融资演讲稿标题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altLang="zh-CN" noProof="0" smtClean="0"/>
              <a:pPr/>
              <a:t>‹#›</a:t>
            </a:fld>
            <a:endParaRPr lang="zh-CN" altLang="en-US" noProof="0"/>
          </a:p>
        </p:txBody>
      </p:sp>
    </p:spTree>
    <p:extLst>
      <p:ext uri="{BB962C8B-B14F-4D97-AF65-F5344CB8AC3E}">
        <p14:creationId xmlns:p14="http://schemas.microsoft.com/office/powerpoint/2010/main" val="12401103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4" r:id="rId1"/>
    <p:sldLayoutId id="2147483915" r:id="rId2"/>
    <p:sldLayoutId id="2147483916" r:id="rId3"/>
    <p:sldLayoutId id="2147483917" r:id="rId4"/>
    <p:sldLayoutId id="2147483918" r:id="rId5"/>
    <p:sldLayoutId id="2147483919" r:id="rId6"/>
    <p:sldLayoutId id="2147483920" r:id="rId7"/>
    <p:sldLayoutId id="2147483921" r:id="rId8"/>
    <p:sldLayoutId id="2147483922" r:id="rId9"/>
    <p:sldLayoutId id="2147483923" r:id="rId10"/>
    <p:sldLayoutId id="2147483924" r:id="rId11"/>
    <p:sldLayoutId id="2147483925" r:id="rId12"/>
    <p:sldLayoutId id="2147483926" r:id="rId13"/>
    <p:sldLayoutId id="2147483927" r:id="rId14"/>
    <p:sldLayoutId id="2147483928" r:id="rId15"/>
    <p:sldLayoutId id="2147483929" r:id="rId16"/>
    <p:sldLayoutId id="2147483930" r:id="rId17"/>
    <p:sldLayoutId id="2147483932" r:id="rId18"/>
    <p:sldLayoutId id="2147483933" r:id="rId19"/>
    <p:sldLayoutId id="2147483944" r:id="rId20"/>
    <p:sldLayoutId id="2147483680" r:id="rId21"/>
    <p:sldLayoutId id="2147483665" r:id="rId2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7248" userDrawn="1">
          <p15:clr>
            <a:srgbClr val="F26B43"/>
          </p15:clr>
        </p15:guide>
        <p15:guide id="6" pos="4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6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765B2579-A162-32FC-32DF-20F8EE5909E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836" r="27664"/>
          <a:stretch>
            <a:fillRect/>
          </a:stretch>
        </p:blipFill>
        <p:spPr>
          <a:xfrm>
            <a:off x="5200650" y="-14489"/>
            <a:ext cx="7258891" cy="7101089"/>
          </a:xfrm>
          <a:prstGeom prst="rect">
            <a:avLst/>
          </a:prstGeom>
          <a:gradFill>
            <a:gsLst>
              <a:gs pos="1000">
                <a:srgbClr val="232731">
                  <a:lumMod val="97000"/>
                </a:srgbClr>
              </a:gs>
              <a:gs pos="93000">
                <a:srgbClr val="3F3F3F">
                  <a:alpha val="71000"/>
                </a:srgbClr>
              </a:gs>
            </a:gsLst>
            <a:lin ang="0" scaled="0"/>
          </a:gradFill>
          <a:effectLst>
            <a:softEdge rad="596900"/>
          </a:effectLst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AED54E81-7CC6-A85F-8EA7-423C7BCD2A52}"/>
              </a:ext>
            </a:extLst>
          </p:cNvPr>
          <p:cNvSpPr txBox="1"/>
          <p:nvPr/>
        </p:nvSpPr>
        <p:spPr>
          <a:xfrm>
            <a:off x="728663" y="1996024"/>
            <a:ext cx="4979193" cy="1785104"/>
          </a:xfrm>
          <a:prstGeom prst="rect">
            <a:avLst/>
          </a:prstGeom>
          <a:noFill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latin typeface="Segoe UI Black" panose="020B0A02040204020203" pitchFamily="34" charset="0"/>
                <a:ea typeface="Segoe UI Black" panose="020B0A02040204020203" pitchFamily="34" charset="0"/>
                <a:cs typeface="Microsoft Sans Serif" panose="020B0604020202020204" pitchFamily="34" charset="0"/>
              </a:rPr>
              <a:t>Project progress report of the animated short film </a:t>
            </a:r>
            <a:r>
              <a:rPr lang="en-US" altLang="zh-CN" sz="5400" b="1" dirty="0">
                <a:latin typeface="Segoe UI Black" panose="020B0A02040204020203" pitchFamily="34" charset="0"/>
                <a:ea typeface="Segoe UI Black" panose="020B0A02040204020203" pitchFamily="34" charset="0"/>
                <a:cs typeface="Microsoft Sans Serif" panose="020B0604020202020204" pitchFamily="34" charset="0"/>
              </a:rPr>
              <a:t>"Shadow"</a:t>
            </a:r>
            <a:endParaRPr lang="zh-CN" altLang="en-US" sz="5400" b="1" dirty="0">
              <a:latin typeface="Segoe UI Black" panose="020B0A02040204020203" pitchFamily="34" charset="0"/>
              <a:ea typeface="MS UI Gothic" panose="020B0600070205080204" pitchFamily="34" charset="-128"/>
              <a:cs typeface="Microsoft Sans Serif" panose="020B0604020202020204" pitchFamily="34" charset="0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D8D36F81-0677-1854-5CAC-6AFAD42484B1}"/>
              </a:ext>
            </a:extLst>
          </p:cNvPr>
          <p:cNvSpPr txBox="1"/>
          <p:nvPr/>
        </p:nvSpPr>
        <p:spPr>
          <a:xfrm>
            <a:off x="1014413" y="3893344"/>
            <a:ext cx="3257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Producer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：</a:t>
            </a:r>
            <a:r>
              <a:rPr lang="en-US" altLang="zh-CN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Xinyuan Hu</a:t>
            </a:r>
            <a:endParaRPr lang="zh-CN" alt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062" y="494465"/>
            <a:ext cx="8224837" cy="845344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altLang="zh-CN" dirty="0">
                <a:latin typeface="Segoe UI Black" panose="020B0A02040204020203" pitchFamily="34" charset="0"/>
                <a:ea typeface="Segoe UI Black" panose="020B0A02040204020203" pitchFamily="34" charset="0"/>
              </a:rPr>
              <a:t>Project Overview</a:t>
            </a:r>
            <a:endParaRPr lang="zh-CN" altLang="en-US" dirty="0">
              <a:latin typeface="Segoe UI Black" panose="020B0A02040204020203" pitchFamily="34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95538" y="1648946"/>
            <a:ext cx="7486650" cy="2598737"/>
          </a:xfrm>
        </p:spPr>
        <p:txBody>
          <a:bodyPr rtlCol="0">
            <a:normAutofit/>
          </a:bodyPr>
          <a:lstStyle/>
          <a:p>
            <a:pPr algn="l" rtl="0"/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Duration: 65 seconds</a:t>
            </a:r>
          </a:p>
          <a:p>
            <a:pPr algn="l" rtl="0"/>
            <a:endParaRPr lang="en-US" altLang="zh-CN" sz="20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algn="l" rtl="0"/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Type: Emotion-oriented drama animation, no dialogue</a:t>
            </a:r>
          </a:p>
          <a:p>
            <a:pPr algn="l" rtl="0"/>
            <a:endParaRPr lang="en-US" altLang="zh-CN" sz="20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algn="l" rtl="0"/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Story: On a rainy night, a lost ghost, guided by the shadow of a black cat, returned to its lost body and found peace for its soul</a:t>
            </a:r>
            <a:r>
              <a:rPr lang="en-US" altLang="zh-CN" sz="18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.</a:t>
            </a:r>
          </a:p>
          <a:p>
            <a:pPr rtl="0"/>
            <a:endParaRPr lang="zh-CN" altLang="en-US" dirty="0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ZA" altLang="zh-CN" smtClean="0"/>
              <a:pPr/>
              <a:t>2</a:t>
            </a:fld>
            <a:endParaRPr lang="zh-CN" altLang="en-ZA"/>
          </a:p>
        </p:txBody>
      </p:sp>
      <p:graphicFrame>
        <p:nvGraphicFramePr>
          <p:cNvPr id="15" name="图示 14">
            <a:extLst>
              <a:ext uri="{FF2B5EF4-FFF2-40B4-BE49-F238E27FC236}">
                <a16:creationId xmlns:a16="http://schemas.microsoft.com/office/drawing/2014/main" id="{F3EBD58C-F773-E277-A709-86A531F34C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8893534"/>
              </p:ext>
            </p:extLst>
          </p:nvPr>
        </p:nvGraphicFramePr>
        <p:xfrm>
          <a:off x="2309812" y="3714750"/>
          <a:ext cx="7572376" cy="3459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9" name="图片 18">
            <a:extLst>
              <a:ext uri="{FF2B5EF4-FFF2-40B4-BE49-F238E27FC236}">
                <a16:creationId xmlns:a16="http://schemas.microsoft.com/office/drawing/2014/main" id="{FE22A4C5-CFCB-C1FB-F91D-82EA29CE1E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65619" y="2476133"/>
            <a:ext cx="5979320" cy="4225072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ABEBC164-C574-5820-E082-E7F7B52BF48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47704" y="1800226"/>
            <a:ext cx="2609915" cy="353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392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灯片编号占位符 45">
            <a:extLst>
              <a:ext uri="{FF2B5EF4-FFF2-40B4-BE49-F238E27FC236}">
                <a16:creationId xmlns:a16="http://schemas.microsoft.com/office/drawing/2014/main" id="{B057FC65-DE77-429F-8B3E-E77AD3578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US" altLang="zh-CN" smtClean="0">
                <a:solidFill>
                  <a:schemeClr val="tx1"/>
                </a:solidFill>
              </a:rPr>
              <a:pPr/>
              <a:t>3</a:t>
            </a:fld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B21E1825-5BE7-1AAD-D2A7-0D75F32DB1CD}"/>
              </a:ext>
            </a:extLst>
          </p:cNvPr>
          <p:cNvSpPr txBox="1"/>
          <p:nvPr/>
        </p:nvSpPr>
        <p:spPr>
          <a:xfrm>
            <a:off x="2742650" y="313588"/>
            <a:ext cx="609719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4400" dirty="0">
                <a:latin typeface="Segoe UI Black" panose="020B0A02040204020203" pitchFamily="34" charset="0"/>
                <a:ea typeface="Segoe UI Black" panose="020B0A02040204020203" pitchFamily="34" charset="0"/>
              </a:rPr>
              <a:t>Art style positioning</a:t>
            </a:r>
            <a:endParaRPr lang="zh-CN" altLang="en-US" sz="4400" dirty="0">
              <a:latin typeface="Segoe UI Black" panose="020B0A02040204020203" pitchFamily="34" charset="0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98278685-E610-C93C-FD73-2BA94A2145C7}"/>
              </a:ext>
            </a:extLst>
          </p:cNvPr>
          <p:cNvSpPr txBox="1"/>
          <p:nvPr/>
        </p:nvSpPr>
        <p:spPr>
          <a:xfrm>
            <a:off x="1217593" y="1267240"/>
            <a:ext cx="1023223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Core style: Realistic foundation + dreamy soft light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zh-CN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zh-CN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Colour</a:t>
            </a: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Cool blue-gray tones with warm yellow accents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zh-CN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icrosoft JhengHei" panose="020B0604030504040204" pitchFamily="34" charset="-120"/>
                <a:ea typeface="Microsoft JhengHei" panose="020B0604030504040204" pitchFamily="34" charset="-120"/>
              </a:rPr>
              <a:t>Atmosphere elements: raindrops, reflections of standing water, street lamp lights</a:t>
            </a:r>
            <a:endParaRPr kumimoji="0" lang="zh-CN" altLang="zh-CN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31" name="图片 30">
            <a:extLst>
              <a:ext uri="{FF2B5EF4-FFF2-40B4-BE49-F238E27FC236}">
                <a16:creationId xmlns:a16="http://schemas.microsoft.com/office/drawing/2014/main" id="{31661BB8-1A3C-C3B5-C2AB-58BBFD6A28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3617" y="3246549"/>
            <a:ext cx="1578065" cy="1578065"/>
          </a:xfrm>
          <a:prstGeom prst="rect">
            <a:avLst/>
          </a:prstGeom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id="{41A1B8CB-6811-DCA9-67EA-E200CB91E0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3891" y="3249557"/>
            <a:ext cx="1586464" cy="1586464"/>
          </a:xfrm>
          <a:prstGeom prst="rect">
            <a:avLst/>
          </a:prstGeom>
        </p:spPr>
      </p:pic>
      <p:pic>
        <p:nvPicPr>
          <p:cNvPr id="33" name="图片 32">
            <a:extLst>
              <a:ext uri="{FF2B5EF4-FFF2-40B4-BE49-F238E27FC236}">
                <a16:creationId xmlns:a16="http://schemas.microsoft.com/office/drawing/2014/main" id="{2A694287-5107-0563-3453-9D689D002A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53618" y="5028632"/>
            <a:ext cx="1578064" cy="1578064"/>
          </a:xfrm>
          <a:prstGeom prst="rect">
            <a:avLst/>
          </a:prstGeom>
        </p:spPr>
      </p:pic>
      <p:pic>
        <p:nvPicPr>
          <p:cNvPr id="34" name="图片 33">
            <a:extLst>
              <a:ext uri="{FF2B5EF4-FFF2-40B4-BE49-F238E27FC236}">
                <a16:creationId xmlns:a16="http://schemas.microsoft.com/office/drawing/2014/main" id="{BA3BD4D0-AEF3-96A3-BC4E-506B58BB12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3891" y="5020232"/>
            <a:ext cx="1586464" cy="1586464"/>
          </a:xfrm>
          <a:prstGeom prst="rect">
            <a:avLst/>
          </a:prstGeom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id="{C1625C90-68E5-0FEA-D76E-FD60AB408D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93402" y="3246549"/>
            <a:ext cx="3360147" cy="3360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4113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灯片编号占位符 35">
            <a:extLst>
              <a:ext uri="{FF2B5EF4-FFF2-40B4-BE49-F238E27FC236}">
                <a16:creationId xmlns:a16="http://schemas.microsoft.com/office/drawing/2014/main" id="{AC12BBEE-57EB-45AB-B1F9-947F7072A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US" altLang="zh-CN" smtClean="0"/>
              <a:pPr/>
              <a:t>4</a:t>
            </a:fld>
            <a:endParaRPr lang="zh-CN" altLang="en-US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01C7A179-DAB3-6461-8B1E-38F0CB7E2639}"/>
              </a:ext>
            </a:extLst>
          </p:cNvPr>
          <p:cNvSpPr txBox="1"/>
          <p:nvPr/>
        </p:nvSpPr>
        <p:spPr>
          <a:xfrm>
            <a:off x="2905532" y="1448310"/>
            <a:ext cx="609719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Twelve key shots</a:t>
            </a:r>
            <a:endParaRPr lang="zh-CN" altLang="en-US" sz="20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BA362683-3F23-7CAA-D132-015CFB3EAC14}"/>
              </a:ext>
            </a:extLst>
          </p:cNvPr>
          <p:cNvSpPr txBox="1"/>
          <p:nvPr/>
        </p:nvSpPr>
        <p:spPr>
          <a:xfrm>
            <a:off x="1295125" y="399313"/>
            <a:ext cx="96017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4400" dirty="0">
                <a:latin typeface="Segoe UI Black" panose="020B0A02040204020203" pitchFamily="34" charset="0"/>
                <a:ea typeface="Segoe UI Black" panose="020B0A02040204020203" pitchFamily="34" charset="0"/>
              </a:rPr>
              <a:t>Storyboard progress: Shot sketch</a:t>
            </a:r>
            <a:endParaRPr lang="zh-CN" altLang="en-US" sz="4400" dirty="0">
              <a:latin typeface="Segoe UI Black" panose="020B0A02040204020203" pitchFamily="34" charset="0"/>
            </a:endParaRPr>
          </a:p>
        </p:txBody>
      </p:sp>
      <p:pic>
        <p:nvPicPr>
          <p:cNvPr id="10" name="图片 9">
            <a:extLst>
              <a:ext uri="{FF2B5EF4-FFF2-40B4-BE49-F238E27FC236}">
                <a16:creationId xmlns:a16="http://schemas.microsoft.com/office/drawing/2014/main" id="{5B05F25F-D7D9-B184-A4E3-D493DDE26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474" y="2221706"/>
            <a:ext cx="5202653" cy="3788182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AEEAB048-FE07-A4E6-3064-3258042E0C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873" y="2221706"/>
            <a:ext cx="5202653" cy="3788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782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0EA2F7-5437-BD85-112A-8FB6AEBFB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幻灯片编号占位符 5">
            <a:extLst>
              <a:ext uri="{FF2B5EF4-FFF2-40B4-BE49-F238E27FC236}">
                <a16:creationId xmlns:a16="http://schemas.microsoft.com/office/drawing/2014/main" id="{6C4C40BC-BF2A-3B8B-68BA-9DA82A0B6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US" altLang="zh-CN" smtClean="0"/>
              <a:pPr rtl="0"/>
              <a:t>5</a:t>
            </a:fld>
            <a:endParaRPr lang="zh-CN" altLang="en-US"/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128510F3-168F-AFE9-EB32-9A5924A52127}"/>
              </a:ext>
            </a:extLst>
          </p:cNvPr>
          <p:cNvSpPr txBox="1"/>
          <p:nvPr/>
        </p:nvSpPr>
        <p:spPr>
          <a:xfrm>
            <a:off x="776056" y="2298471"/>
            <a:ext cx="342446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Character</a:t>
            </a: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Ghost</a:t>
            </a:r>
          </a:p>
          <a:p>
            <a:endParaRPr lang="en-US" altLang="zh-CN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Key points of character design</a:t>
            </a: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</a:t>
            </a:r>
          </a:p>
          <a:p>
            <a:endParaRPr lang="en-US" altLang="zh-CN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Transparent and semi-luminous, empty big eyes, and a sense of emotional dependence</a:t>
            </a:r>
            <a:endParaRPr lang="zh-CN" altLang="en-US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D1F9D267-855C-83AD-08A4-5728ADF819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400550" y="1226356"/>
            <a:ext cx="7015394" cy="4957177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9AAA85E4-865C-65E3-6DED-A3BA82CD6204}"/>
              </a:ext>
            </a:extLst>
          </p:cNvPr>
          <p:cNvSpPr txBox="1"/>
          <p:nvPr/>
        </p:nvSpPr>
        <p:spPr>
          <a:xfrm>
            <a:off x="1295125" y="354040"/>
            <a:ext cx="96017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4400" dirty="0">
                <a:latin typeface="Segoe UI Black" panose="020B0A02040204020203" pitchFamily="34" charset="0"/>
                <a:ea typeface="Segoe UI Black" panose="020B0A02040204020203" pitchFamily="34" charset="0"/>
              </a:rPr>
              <a:t>Character design</a:t>
            </a:r>
            <a:endParaRPr lang="zh-CN" altLang="en-US" sz="4400" dirty="0">
              <a:latin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154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幻灯片编号占位符 5">
            <a:extLst>
              <a:ext uri="{FF2B5EF4-FFF2-40B4-BE49-F238E27FC236}">
                <a16:creationId xmlns:a16="http://schemas.microsoft.com/office/drawing/2014/main" id="{BD6091DD-F2E6-43D6-BD3D-FDB5B294D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US" altLang="zh-CN" smtClean="0"/>
              <a:pPr rtl="0"/>
              <a:t>6</a:t>
            </a:fld>
            <a:endParaRPr lang="zh-CN" altLang="en-US"/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CD0E0867-44D1-3688-4232-0ED5CD3835AE}"/>
              </a:ext>
            </a:extLst>
          </p:cNvPr>
          <p:cNvSpPr txBox="1"/>
          <p:nvPr/>
        </p:nvSpPr>
        <p:spPr>
          <a:xfrm>
            <a:off x="563486" y="2459504"/>
            <a:ext cx="3752256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Character</a:t>
            </a: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The black </a:t>
            </a:r>
            <a:r>
              <a:rPr lang="en-US" altLang="zh-CN" sz="2000" dirty="0" err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cat"Shadow</a:t>
            </a: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"</a:t>
            </a:r>
          </a:p>
          <a:p>
            <a:endParaRPr lang="en-US" altLang="zh-CN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Key points of character design:</a:t>
            </a:r>
          </a:p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</a:p>
          <a:p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Simplified short-haired model, amber eyes, elegant posture</a:t>
            </a:r>
            <a:endParaRPr lang="zh-CN" altLang="en-US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7DD36962-0F6E-3D01-CF96-8ACF855C0A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0048" y="1157288"/>
            <a:ext cx="7009483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87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幻灯片编号占位符 8">
            <a:extLst>
              <a:ext uri="{FF2B5EF4-FFF2-40B4-BE49-F238E27FC236}">
                <a16:creationId xmlns:a16="http://schemas.microsoft.com/office/drawing/2014/main" id="{B6A43E77-83FF-4D98-9F98-E567BE6C7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US" altLang="zh-CN" smtClean="0"/>
              <a:pPr rtl="0"/>
              <a:t>7</a:t>
            </a:fld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1193602" y="1727201"/>
            <a:ext cx="4741069" cy="19161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altLang="zh-CN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Cat material: </a:t>
            </a:r>
            <a:r>
              <a:rPr lang="en-US" altLang="zh-CN" sz="18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Hairless system, simulating short fur with normal mapping</a:t>
            </a: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8E8ECE50-CAA0-4B8B-59FD-37F9AABE5338}"/>
              </a:ext>
            </a:extLst>
          </p:cNvPr>
          <p:cNvSpPr txBox="1"/>
          <p:nvPr/>
        </p:nvSpPr>
        <p:spPr>
          <a:xfrm>
            <a:off x="1295125" y="354040"/>
            <a:ext cx="96017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4400" dirty="0">
                <a:latin typeface="Segoe UI Black" panose="020B0A02040204020203" pitchFamily="34" charset="0"/>
                <a:ea typeface="Segoe UI Black" panose="020B0A02040204020203" pitchFamily="34" charset="0"/>
              </a:rPr>
              <a:t>Character </a:t>
            </a:r>
            <a:r>
              <a:rPr lang="en-GB" altLang="zh-CN" sz="4400" dirty="0" err="1">
                <a:latin typeface="Segoe UI Black" panose="020B0A02040204020203" pitchFamily="34" charset="0"/>
                <a:ea typeface="Segoe UI Black" panose="020B0A02040204020203" pitchFamily="34" charset="0"/>
              </a:rPr>
              <a:t>modeling</a:t>
            </a:r>
            <a:endParaRPr lang="zh-CN" altLang="en-US" sz="4400" dirty="0">
              <a:latin typeface="Segoe UI Black" panose="020B0A02040204020203" pitchFamily="34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9D5EE4B0-D688-6C5C-5BCA-B7EEE9042F22}"/>
              </a:ext>
            </a:extLst>
          </p:cNvPr>
          <p:cNvSpPr txBox="1"/>
          <p:nvPr/>
        </p:nvSpPr>
        <p:spPr>
          <a:xfrm>
            <a:off x="5934671" y="1727201"/>
            <a:ext cx="563820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rtl="0">
              <a:buNone/>
            </a:pPr>
            <a:r>
              <a:rPr lang="en-US" altLang="zh-CN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Ghost material</a:t>
            </a: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blender fabric, eye highlights, self-luminescence and transparency</a:t>
            </a:r>
            <a:endParaRPr lang="zh-CN" alt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16" name="图片 15">
            <a:extLst>
              <a:ext uri="{FF2B5EF4-FFF2-40B4-BE49-F238E27FC236}">
                <a16:creationId xmlns:a16="http://schemas.microsoft.com/office/drawing/2014/main" id="{B5E1DE78-6459-F47C-4FF0-994CD22D04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117" t="28540" r="35839" b="14064"/>
          <a:stretch>
            <a:fillRect/>
          </a:stretch>
        </p:blipFill>
        <p:spPr>
          <a:xfrm>
            <a:off x="1585913" y="2864644"/>
            <a:ext cx="3595607" cy="3409949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92DD6027-7A24-42F4-3071-84A41D24C7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590" t="3303" r="8738"/>
          <a:stretch>
            <a:fillRect/>
          </a:stretch>
        </p:blipFill>
        <p:spPr>
          <a:xfrm>
            <a:off x="6098136" y="2864645"/>
            <a:ext cx="3442678" cy="3409948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CBCAD559-1DCC-B1BC-496F-D0B761B28D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62789" y="2685257"/>
            <a:ext cx="4829211" cy="271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144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灯片编号占位符 85">
            <a:extLst>
              <a:ext uri="{FF2B5EF4-FFF2-40B4-BE49-F238E27FC236}">
                <a16:creationId xmlns:a16="http://schemas.microsoft.com/office/drawing/2014/main" id="{38FA7F94-C624-41F7-9020-8AA1485E2A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ZA" altLang="zh-CN" smtClean="0"/>
              <a:pPr rtl="0"/>
              <a:t>8</a:t>
            </a:fld>
            <a:endParaRPr lang="zh-CN" altLang="en-US" dirty="0"/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019D1D75-394E-3D15-8979-3FEBA29BA760}"/>
              </a:ext>
            </a:extLst>
          </p:cNvPr>
          <p:cNvSpPr txBox="1"/>
          <p:nvPr/>
        </p:nvSpPr>
        <p:spPr>
          <a:xfrm>
            <a:off x="1163240" y="1400512"/>
            <a:ext cx="9865519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altLang="zh-CN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Scene elements</a:t>
            </a:r>
            <a:r>
              <a:rPr lang="en-US" altLang="zh-CN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ruined streets, broken walls, drainage pipes, street lamps, puddles</a:t>
            </a:r>
          </a:p>
          <a:p>
            <a:pPr>
              <a:buNone/>
            </a:pPr>
            <a:endParaRPr lang="en-US" altLang="zh-CN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  <a:p>
            <a:pPr>
              <a:buNone/>
            </a:pPr>
            <a:r>
              <a:rPr lang="en-US" altLang="zh-CN" sz="24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Layout effect: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Contrast between street lamps and moonlight lighting</a:t>
            </a:r>
            <a:endParaRPr lang="zh-CN" alt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50C9816B-D686-68FB-A75B-041E1FE3CAA1}"/>
              </a:ext>
            </a:extLst>
          </p:cNvPr>
          <p:cNvSpPr txBox="1"/>
          <p:nvPr/>
        </p:nvSpPr>
        <p:spPr>
          <a:xfrm>
            <a:off x="1295124" y="397773"/>
            <a:ext cx="96017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4400" dirty="0">
                <a:latin typeface="Segoe UI Black" panose="020B0A02040204020203" pitchFamily="34" charset="0"/>
                <a:ea typeface="Segoe UI Black" panose="020B0A02040204020203" pitchFamily="34" charset="0"/>
              </a:rPr>
              <a:t>Scene model</a:t>
            </a:r>
            <a:endParaRPr lang="zh-CN" altLang="en-US" sz="4400" dirty="0">
              <a:latin typeface="Segoe UI Black" panose="020B0A02040204020203" pitchFamily="34" charset="0"/>
            </a:endParaRPr>
          </a:p>
        </p:txBody>
      </p:sp>
      <p:pic>
        <p:nvPicPr>
          <p:cNvPr id="36" name="图片 35">
            <a:extLst>
              <a:ext uri="{FF2B5EF4-FFF2-40B4-BE49-F238E27FC236}">
                <a16:creationId xmlns:a16="http://schemas.microsoft.com/office/drawing/2014/main" id="{47BE702B-F72B-C10C-FA80-2B3BE75FC9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5" y="2975104"/>
            <a:ext cx="5181600" cy="2914650"/>
          </a:xfrm>
          <a:prstGeom prst="rect">
            <a:avLst/>
          </a:prstGeom>
        </p:spPr>
      </p:pic>
      <p:pic>
        <p:nvPicPr>
          <p:cNvPr id="38" name="图片 37">
            <a:extLst>
              <a:ext uri="{FF2B5EF4-FFF2-40B4-BE49-F238E27FC236}">
                <a16:creationId xmlns:a16="http://schemas.microsoft.com/office/drawing/2014/main" id="{718F4F2F-BC7A-3EDF-F593-853D106BA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4132" y="2975104"/>
            <a:ext cx="5178209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454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3F6A68-3B47-685C-CC0B-B320767A34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灯片编号占位符 85">
            <a:extLst>
              <a:ext uri="{FF2B5EF4-FFF2-40B4-BE49-F238E27FC236}">
                <a16:creationId xmlns:a16="http://schemas.microsoft.com/office/drawing/2014/main" id="{9EBDBD02-D564-F7FE-38F3-DCD1492F95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ZA" altLang="zh-CN" smtClean="0"/>
              <a:pPr rtl="0"/>
              <a:t>9</a:t>
            </a:fld>
            <a:endParaRPr lang="zh-CN" altLang="en-US" dirty="0"/>
          </a:p>
        </p:txBody>
      </p:sp>
      <p:sp>
        <p:nvSpPr>
          <p:cNvPr id="28" name="文本框 27">
            <a:extLst>
              <a:ext uri="{FF2B5EF4-FFF2-40B4-BE49-F238E27FC236}">
                <a16:creationId xmlns:a16="http://schemas.microsoft.com/office/drawing/2014/main" id="{CBEACB18-D591-B148-CC41-3E4F167D3780}"/>
              </a:ext>
            </a:extLst>
          </p:cNvPr>
          <p:cNvSpPr txBox="1"/>
          <p:nvPr/>
        </p:nvSpPr>
        <p:spPr>
          <a:xfrm>
            <a:off x="1434933" y="1523976"/>
            <a:ext cx="960174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In pr, scenes of urban rain and dark clouds obscuring the moon were created</a:t>
            </a:r>
            <a:endParaRPr lang="zh-CN" altLang="en-US" sz="2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9" name="文本框 28">
            <a:extLst>
              <a:ext uri="{FF2B5EF4-FFF2-40B4-BE49-F238E27FC236}">
                <a16:creationId xmlns:a16="http://schemas.microsoft.com/office/drawing/2014/main" id="{08D77C66-FB3C-FDAE-630B-786A924D28DF}"/>
              </a:ext>
            </a:extLst>
          </p:cNvPr>
          <p:cNvSpPr txBox="1"/>
          <p:nvPr/>
        </p:nvSpPr>
        <p:spPr>
          <a:xfrm>
            <a:off x="1295125" y="397773"/>
            <a:ext cx="96017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4400" dirty="0">
                <a:latin typeface="Segoe UI Black" panose="020B0A02040204020203" pitchFamily="34" charset="0"/>
                <a:ea typeface="Segoe UI Black" panose="020B0A02040204020203" pitchFamily="34" charset="0"/>
              </a:rPr>
              <a:t>Post-production (currently)</a:t>
            </a:r>
            <a:endParaRPr lang="zh-CN" altLang="en-US" sz="4400" dirty="0">
              <a:latin typeface="Segoe UI Black" panose="020B0A02040204020203" pitchFamily="34" charset="0"/>
            </a:endParaRPr>
          </a:p>
        </p:txBody>
      </p:sp>
      <p:pic>
        <p:nvPicPr>
          <p:cNvPr id="2" name="图片 1">
            <a:extLst>
              <a:ext uri="{FF2B5EF4-FFF2-40B4-BE49-F238E27FC236}">
                <a16:creationId xmlns:a16="http://schemas.microsoft.com/office/drawing/2014/main" id="{75C3C91D-9A84-A265-1209-6299B8E959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8991" y="2522630"/>
            <a:ext cx="4814931" cy="3509858"/>
          </a:xfrm>
          <a:prstGeom prst="rect">
            <a:avLst/>
          </a:prstGeom>
        </p:spPr>
      </p:pic>
      <p:pic>
        <p:nvPicPr>
          <p:cNvPr id="3" name="图片 2">
            <a:extLst>
              <a:ext uri="{FF2B5EF4-FFF2-40B4-BE49-F238E27FC236}">
                <a16:creationId xmlns:a16="http://schemas.microsoft.com/office/drawing/2014/main" id="{CDB077D4-B11B-2A49-9D75-AEE1AA67A96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25" r="2766" b="2302"/>
          <a:stretch>
            <a:fillRect/>
          </a:stretch>
        </p:blipFill>
        <p:spPr>
          <a:xfrm>
            <a:off x="6493669" y="2520642"/>
            <a:ext cx="4471987" cy="3511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741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灯片编号占位符 43">
            <a:extLst>
              <a:ext uri="{FF2B5EF4-FFF2-40B4-BE49-F238E27FC236}">
                <a16:creationId xmlns:a16="http://schemas.microsoft.com/office/drawing/2014/main" id="{3E790E42-CF88-4BBB-827D-12B6E23D93C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US" altLang="zh-CN" smtClean="0">
                <a:solidFill>
                  <a:schemeClr val="tx1"/>
                </a:solidFill>
              </a:rPr>
              <a:pPr rtl="0"/>
              <a:t>10</a:t>
            </a:fld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25" name="文本框 24">
            <a:extLst>
              <a:ext uri="{FF2B5EF4-FFF2-40B4-BE49-F238E27FC236}">
                <a16:creationId xmlns:a16="http://schemas.microsoft.com/office/drawing/2014/main" id="{576A29D3-09D7-E31D-C4BC-E4B559353F61}"/>
              </a:ext>
            </a:extLst>
          </p:cNvPr>
          <p:cNvSpPr txBox="1"/>
          <p:nvPr/>
        </p:nvSpPr>
        <p:spPr>
          <a:xfrm>
            <a:off x="2401847" y="1058974"/>
            <a:ext cx="86248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Completed</a:t>
            </a: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Storyboarding, modeling, test rendering</a:t>
            </a:r>
          </a:p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In progress</a:t>
            </a: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Keyframe animation</a:t>
            </a:r>
          </a:p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To be executed</a:t>
            </a:r>
            <a:r>
              <a:rPr lang="en-US" altLang="zh-CN" sz="2000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Full film rendering, compositing, editing/dubbing</a:t>
            </a:r>
            <a:endParaRPr lang="zh-CN" alt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28" name="图片 27">
            <a:extLst>
              <a:ext uri="{FF2B5EF4-FFF2-40B4-BE49-F238E27FC236}">
                <a16:creationId xmlns:a16="http://schemas.microsoft.com/office/drawing/2014/main" id="{00859274-E3DC-C472-34AA-96589B58C7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6248" y="2235586"/>
            <a:ext cx="6642659" cy="4238928"/>
          </a:xfrm>
          <a:prstGeom prst="rect">
            <a:avLst/>
          </a:prstGeom>
        </p:spPr>
      </p:pic>
      <p:sp>
        <p:nvSpPr>
          <p:cNvPr id="29" name="文本框 28">
            <a:extLst>
              <a:ext uri="{FF2B5EF4-FFF2-40B4-BE49-F238E27FC236}">
                <a16:creationId xmlns:a16="http://schemas.microsoft.com/office/drawing/2014/main" id="{6F5BDD49-B117-C01A-0B62-24828162CF15}"/>
              </a:ext>
            </a:extLst>
          </p:cNvPr>
          <p:cNvSpPr txBox="1"/>
          <p:nvPr/>
        </p:nvSpPr>
        <p:spPr>
          <a:xfrm>
            <a:off x="1236702" y="239527"/>
            <a:ext cx="96017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4400" dirty="0">
                <a:latin typeface="Segoe UI Black" panose="020B0A02040204020203" pitchFamily="34" charset="0"/>
                <a:ea typeface="Segoe UI Black" panose="020B0A02040204020203" pitchFamily="34" charset="0"/>
              </a:rPr>
              <a:t>Project progress</a:t>
            </a:r>
            <a:endParaRPr lang="zh-CN" altLang="en-US" sz="4400" dirty="0">
              <a:latin typeface="Segoe UI Black" panose="020B0A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4231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B84394-D7C6-891D-7096-71DBEAC449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灯片编号占位符 43">
            <a:extLst>
              <a:ext uri="{FF2B5EF4-FFF2-40B4-BE49-F238E27FC236}">
                <a16:creationId xmlns:a16="http://schemas.microsoft.com/office/drawing/2014/main" id="{6A07CA55-3B61-914A-A4B7-4D462581479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US" altLang="zh-CN" smtClean="0">
                <a:solidFill>
                  <a:schemeClr val="tx1"/>
                </a:solidFill>
              </a:rPr>
              <a:pPr rtl="0"/>
              <a:t>11</a:t>
            </a:fld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35C3CC0-D33F-7219-5204-9705996A6837}"/>
              </a:ext>
            </a:extLst>
          </p:cNvPr>
          <p:cNvSpPr txBox="1"/>
          <p:nvPr/>
        </p:nvSpPr>
        <p:spPr>
          <a:xfrm>
            <a:off x="2222644" y="1148893"/>
            <a:ext cx="843721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Early August: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Keyframe animation</a:t>
            </a:r>
          </a:p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Mid-august: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Full film rendering</a:t>
            </a:r>
          </a:p>
          <a:p>
            <a:r>
              <a:rPr lang="en-US" altLang="zh-CN" sz="2000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Late August: </a:t>
            </a:r>
            <a:r>
              <a:rPr lang="en-US" altLang="zh-CN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Premiere editing + sound effects and background music</a:t>
            </a:r>
            <a:endParaRPr lang="zh-CN" altLang="en-US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74162F37-99F3-0FB0-B85F-F749CD778DF4}"/>
              </a:ext>
            </a:extLst>
          </p:cNvPr>
          <p:cNvSpPr txBox="1"/>
          <p:nvPr/>
        </p:nvSpPr>
        <p:spPr>
          <a:xfrm>
            <a:off x="1236702" y="239527"/>
            <a:ext cx="960175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4400" dirty="0">
                <a:latin typeface="Segoe UI Black" panose="020B0A02040204020203" pitchFamily="34" charset="0"/>
                <a:ea typeface="Segoe UI Black" panose="020B0A02040204020203" pitchFamily="34" charset="0"/>
              </a:rPr>
              <a:t>The next step plan</a:t>
            </a:r>
            <a:endParaRPr lang="zh-CN" altLang="en-US" sz="4400" dirty="0">
              <a:latin typeface="Segoe UI Black" panose="020B0A02040204020203" pitchFamily="34" charset="0"/>
            </a:endParaRP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0F55D0A3-6941-279B-E462-A564939FAB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8405" y="2471737"/>
            <a:ext cx="6687398" cy="398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5680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162" y="1825244"/>
            <a:ext cx="9694069" cy="1371600"/>
          </a:xfrm>
        </p:spPr>
        <p:txBody>
          <a:bodyPr rtlCol="0"/>
          <a:lstStyle/>
          <a:p>
            <a:pPr rtl="0"/>
            <a:r>
              <a:rPr lang="en-US" altLang="zh-CN" b="1" dirty="0">
                <a:latin typeface="Segoe UI Black" panose="020B0A02040204020203" pitchFamily="34" charset="0"/>
                <a:ea typeface="Segoe UI Black" panose="020B0A02040204020203" pitchFamily="34" charset="0"/>
              </a:rPr>
              <a:t>THANK YOU FOR WATCHING</a:t>
            </a:r>
            <a:endParaRPr lang="zh-CN" altLang="en-US" b="1" dirty="0">
              <a:latin typeface="Segoe UI Black" panose="020B0A02040204020203" pitchFamily="34" charset="0"/>
              <a:ea typeface="Microsoft JhengHei UI" panose="020B0604030504040204" pitchFamily="34" charset="-120"/>
            </a:endParaRPr>
          </a:p>
        </p:txBody>
      </p:sp>
      <p:sp>
        <p:nvSpPr>
          <p:cNvPr id="13" name="灯片编号占位符 12">
            <a:extLst>
              <a:ext uri="{FF2B5EF4-FFF2-40B4-BE49-F238E27FC236}">
                <a16:creationId xmlns:a16="http://schemas.microsoft.com/office/drawing/2014/main" id="{9003F562-A29C-45D7-86BC-706CBD6A1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US" altLang="zh-CN" smtClean="0"/>
              <a:pPr rtl="0"/>
              <a:t>12</a:t>
            </a:fld>
            <a:endParaRPr lang="zh-CN" altLang="en-US"/>
          </a:p>
        </p:txBody>
      </p:sp>
      <p:pic>
        <p:nvPicPr>
          <p:cNvPr id="16" name="图片 15">
            <a:extLst>
              <a:ext uri="{FF2B5EF4-FFF2-40B4-BE49-F238E27FC236}">
                <a16:creationId xmlns:a16="http://schemas.microsoft.com/office/drawing/2014/main" id="{43E8D0B0-9BF7-D650-BF9F-6BA21F82FF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583" y="2986088"/>
            <a:ext cx="6607673" cy="4667806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2C7ABD75-C3E9-26C9-B50E-6ADB7A912D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44037" y="2059309"/>
            <a:ext cx="2942956" cy="399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BE6AE0A-D4B0-4A5B-9359-3C20E0AE6F6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E0C88140-B977-44ED-8877-83D5BCE763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4F12D6A-2BE8-4847-A724-6F141C79A2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280</TotalTime>
  <Words>314</Words>
  <Application>Microsoft Office PowerPoint</Application>
  <PresentationFormat>宽屏</PresentationFormat>
  <Paragraphs>77</Paragraphs>
  <Slides>12</Slides>
  <Notes>12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0" baseType="lpstr">
      <vt:lpstr>Microsoft JhengHei</vt:lpstr>
      <vt:lpstr>Microsoft YaHei UI</vt:lpstr>
      <vt:lpstr>Microsoft YaHei UI Light</vt:lpstr>
      <vt:lpstr>Arial</vt:lpstr>
      <vt:lpstr>Calibri</vt:lpstr>
      <vt:lpstr>Calibri Light</vt:lpstr>
      <vt:lpstr>Segoe UI Black</vt:lpstr>
      <vt:lpstr>Office 主题​​</vt:lpstr>
      <vt:lpstr>PowerPoint 演示文稿</vt:lpstr>
      <vt:lpstr>Project Overview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THANK YOU FOR WATCHING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欣原 胡</dc:creator>
  <cp:lastModifiedBy>欣原 胡</cp:lastModifiedBy>
  <cp:revision>7</cp:revision>
  <dcterms:created xsi:type="dcterms:W3CDTF">2025-07-30T16:51:41Z</dcterms:created>
  <dcterms:modified xsi:type="dcterms:W3CDTF">2025-07-30T21:37:02Z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