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431" r:id="rId2"/>
    <p:sldId id="406" r:id="rId3"/>
    <p:sldId id="435" r:id="rId4"/>
    <p:sldId id="444" r:id="rId5"/>
    <p:sldId id="300" r:id="rId6"/>
    <p:sldId id="445" r:id="rId7"/>
    <p:sldId id="446" r:id="rId8"/>
    <p:sldId id="447" r:id="rId9"/>
    <p:sldId id="448" r:id="rId10"/>
    <p:sldId id="442" r:id="rId11"/>
    <p:sldId id="44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165" autoAdjust="0"/>
    <p:restoredTop sz="94660"/>
  </p:normalViewPr>
  <p:slideViewPr>
    <p:cSldViewPr snapToGrid="0" showGuides="1">
      <p:cViewPr varScale="1">
        <p:scale>
          <a:sx n="88" d="100"/>
          <a:sy n="88" d="100"/>
        </p:scale>
        <p:origin x="63" y="16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509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2A32A52-075D-48FB-89B8-0012F3B2E987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4E092D0-D51E-4989-9066-1EB3C8F4CFE6}">
      <dgm:prSet/>
      <dgm:spPr/>
      <dgm:t>
        <a:bodyPr/>
        <a:lstStyle/>
        <a:p>
          <a:r>
            <a:rPr lang="en-GB"/>
            <a:t>Client</a:t>
          </a:r>
          <a:endParaRPr lang="en-US"/>
        </a:p>
      </dgm:t>
    </dgm:pt>
    <dgm:pt modelId="{AF34AC0A-9FE4-45BF-9FD4-B0A364962DC7}" type="parTrans" cxnId="{9A5F898D-27CC-42C5-9049-8889474300AD}">
      <dgm:prSet/>
      <dgm:spPr/>
      <dgm:t>
        <a:bodyPr/>
        <a:lstStyle/>
        <a:p>
          <a:endParaRPr lang="en-US"/>
        </a:p>
      </dgm:t>
    </dgm:pt>
    <dgm:pt modelId="{87B3DA5F-9E55-4DE9-8928-5018CA47863C}" type="sibTrans" cxnId="{9A5F898D-27CC-42C5-9049-8889474300AD}">
      <dgm:prSet/>
      <dgm:spPr/>
      <dgm:t>
        <a:bodyPr/>
        <a:lstStyle/>
        <a:p>
          <a:endParaRPr lang="en-US"/>
        </a:p>
      </dgm:t>
    </dgm:pt>
    <dgm:pt modelId="{15483E14-C222-48C2-B57D-40415BAB96C4}">
      <dgm:prSet/>
      <dgm:spPr/>
      <dgm:t>
        <a:bodyPr/>
        <a:lstStyle/>
        <a:p>
          <a:r>
            <a:rPr lang="en-GB"/>
            <a:t>Helper</a:t>
          </a:r>
          <a:endParaRPr lang="en-US"/>
        </a:p>
      </dgm:t>
    </dgm:pt>
    <dgm:pt modelId="{3BBF73B5-40B0-46C0-AF51-C8286CCCC8A7}" type="parTrans" cxnId="{B1382826-4E85-4816-8CFB-894FD78B4CEC}">
      <dgm:prSet/>
      <dgm:spPr/>
      <dgm:t>
        <a:bodyPr/>
        <a:lstStyle/>
        <a:p>
          <a:endParaRPr lang="en-US"/>
        </a:p>
      </dgm:t>
    </dgm:pt>
    <dgm:pt modelId="{80BCD0B3-45C3-43EB-9E3A-8266B6A57190}" type="sibTrans" cxnId="{B1382826-4E85-4816-8CFB-894FD78B4CEC}">
      <dgm:prSet/>
      <dgm:spPr/>
      <dgm:t>
        <a:bodyPr/>
        <a:lstStyle/>
        <a:p>
          <a:endParaRPr lang="en-US"/>
        </a:p>
      </dgm:t>
    </dgm:pt>
    <dgm:pt modelId="{3493E91A-F047-4DCA-B293-7321837972FD}">
      <dgm:prSet/>
      <dgm:spPr/>
      <dgm:t>
        <a:bodyPr/>
        <a:lstStyle/>
        <a:p>
          <a:r>
            <a:rPr lang="en-GB"/>
            <a:t>Observer </a:t>
          </a:r>
          <a:endParaRPr lang="en-US"/>
        </a:p>
      </dgm:t>
    </dgm:pt>
    <dgm:pt modelId="{17C208A3-ECC6-4258-9D09-653DC663213B}" type="parTrans" cxnId="{62780DF2-DC2A-4FC9-8AFA-331DC26BE920}">
      <dgm:prSet/>
      <dgm:spPr/>
      <dgm:t>
        <a:bodyPr/>
        <a:lstStyle/>
        <a:p>
          <a:endParaRPr lang="en-US"/>
        </a:p>
      </dgm:t>
    </dgm:pt>
    <dgm:pt modelId="{004E0559-37DC-4E45-B5E3-4568BF0D6ABA}" type="sibTrans" cxnId="{62780DF2-DC2A-4FC9-8AFA-331DC26BE920}">
      <dgm:prSet/>
      <dgm:spPr/>
      <dgm:t>
        <a:bodyPr/>
        <a:lstStyle/>
        <a:p>
          <a:endParaRPr lang="en-US"/>
        </a:p>
      </dgm:t>
    </dgm:pt>
    <dgm:pt modelId="{163942C4-9367-4127-9196-A654E862F013}" type="pres">
      <dgm:prSet presAssocID="{F2A32A52-075D-48FB-89B8-0012F3B2E987}" presName="vert0" presStyleCnt="0">
        <dgm:presLayoutVars>
          <dgm:dir/>
          <dgm:animOne val="branch"/>
          <dgm:animLvl val="lvl"/>
        </dgm:presLayoutVars>
      </dgm:prSet>
      <dgm:spPr/>
    </dgm:pt>
    <dgm:pt modelId="{9967EDE1-F19D-4ED9-87FB-7A814917B967}" type="pres">
      <dgm:prSet presAssocID="{94E092D0-D51E-4989-9066-1EB3C8F4CFE6}" presName="thickLine" presStyleLbl="alignNode1" presStyleIdx="0" presStyleCnt="3"/>
      <dgm:spPr/>
    </dgm:pt>
    <dgm:pt modelId="{47041DFE-56FC-4668-8450-F41AE20A328D}" type="pres">
      <dgm:prSet presAssocID="{94E092D0-D51E-4989-9066-1EB3C8F4CFE6}" presName="horz1" presStyleCnt="0"/>
      <dgm:spPr/>
    </dgm:pt>
    <dgm:pt modelId="{2CB74DD7-81E5-4FFD-928B-2C11424D8D1E}" type="pres">
      <dgm:prSet presAssocID="{94E092D0-D51E-4989-9066-1EB3C8F4CFE6}" presName="tx1" presStyleLbl="revTx" presStyleIdx="0" presStyleCnt="3"/>
      <dgm:spPr/>
    </dgm:pt>
    <dgm:pt modelId="{6B5CA4C9-9D83-49F4-8043-54DBA8985631}" type="pres">
      <dgm:prSet presAssocID="{94E092D0-D51E-4989-9066-1EB3C8F4CFE6}" presName="vert1" presStyleCnt="0"/>
      <dgm:spPr/>
    </dgm:pt>
    <dgm:pt modelId="{9211F1E0-41AB-43B8-8C60-3BBBAE05CC8F}" type="pres">
      <dgm:prSet presAssocID="{15483E14-C222-48C2-B57D-40415BAB96C4}" presName="thickLine" presStyleLbl="alignNode1" presStyleIdx="1" presStyleCnt="3"/>
      <dgm:spPr/>
    </dgm:pt>
    <dgm:pt modelId="{4D609F8A-A6E3-4E79-8CE3-76DF6B40A73A}" type="pres">
      <dgm:prSet presAssocID="{15483E14-C222-48C2-B57D-40415BAB96C4}" presName="horz1" presStyleCnt="0"/>
      <dgm:spPr/>
    </dgm:pt>
    <dgm:pt modelId="{455E8A90-55F1-4342-B30E-0847AB367540}" type="pres">
      <dgm:prSet presAssocID="{15483E14-C222-48C2-B57D-40415BAB96C4}" presName="tx1" presStyleLbl="revTx" presStyleIdx="1" presStyleCnt="3"/>
      <dgm:spPr/>
    </dgm:pt>
    <dgm:pt modelId="{EF02D024-6448-4D85-8E73-42611E1AF5F3}" type="pres">
      <dgm:prSet presAssocID="{15483E14-C222-48C2-B57D-40415BAB96C4}" presName="vert1" presStyleCnt="0"/>
      <dgm:spPr/>
    </dgm:pt>
    <dgm:pt modelId="{3E348512-EB16-430A-8CEA-744BB011C90B}" type="pres">
      <dgm:prSet presAssocID="{3493E91A-F047-4DCA-B293-7321837972FD}" presName="thickLine" presStyleLbl="alignNode1" presStyleIdx="2" presStyleCnt="3"/>
      <dgm:spPr/>
    </dgm:pt>
    <dgm:pt modelId="{56BDE465-5379-4646-B0A7-CC5B9C046F5E}" type="pres">
      <dgm:prSet presAssocID="{3493E91A-F047-4DCA-B293-7321837972FD}" presName="horz1" presStyleCnt="0"/>
      <dgm:spPr/>
    </dgm:pt>
    <dgm:pt modelId="{DE941CE4-F009-4570-B03A-37E9FF5012AC}" type="pres">
      <dgm:prSet presAssocID="{3493E91A-F047-4DCA-B293-7321837972FD}" presName="tx1" presStyleLbl="revTx" presStyleIdx="2" presStyleCnt="3"/>
      <dgm:spPr/>
    </dgm:pt>
    <dgm:pt modelId="{A31F4009-14EC-4028-B55D-389009301E03}" type="pres">
      <dgm:prSet presAssocID="{3493E91A-F047-4DCA-B293-7321837972FD}" presName="vert1" presStyleCnt="0"/>
      <dgm:spPr/>
    </dgm:pt>
  </dgm:ptLst>
  <dgm:cxnLst>
    <dgm:cxn modelId="{1F5EA925-E9C7-4A62-BDE7-A22C9864307E}" type="presOf" srcId="{94E092D0-D51E-4989-9066-1EB3C8F4CFE6}" destId="{2CB74DD7-81E5-4FFD-928B-2C11424D8D1E}" srcOrd="0" destOrd="0" presId="urn:microsoft.com/office/officeart/2008/layout/LinedList"/>
    <dgm:cxn modelId="{B1382826-4E85-4816-8CFB-894FD78B4CEC}" srcId="{F2A32A52-075D-48FB-89B8-0012F3B2E987}" destId="{15483E14-C222-48C2-B57D-40415BAB96C4}" srcOrd="1" destOrd="0" parTransId="{3BBF73B5-40B0-46C0-AF51-C8286CCCC8A7}" sibTransId="{80BCD0B3-45C3-43EB-9E3A-8266B6A57190}"/>
    <dgm:cxn modelId="{0BF84053-41BD-4D1A-961B-0605AC7F77B3}" type="presOf" srcId="{3493E91A-F047-4DCA-B293-7321837972FD}" destId="{DE941CE4-F009-4570-B03A-37E9FF5012AC}" srcOrd="0" destOrd="0" presId="urn:microsoft.com/office/officeart/2008/layout/LinedList"/>
    <dgm:cxn modelId="{9A5F898D-27CC-42C5-9049-8889474300AD}" srcId="{F2A32A52-075D-48FB-89B8-0012F3B2E987}" destId="{94E092D0-D51E-4989-9066-1EB3C8F4CFE6}" srcOrd="0" destOrd="0" parTransId="{AF34AC0A-9FE4-45BF-9FD4-B0A364962DC7}" sibTransId="{87B3DA5F-9E55-4DE9-8928-5018CA47863C}"/>
    <dgm:cxn modelId="{3306A2AF-315E-4D5A-868A-2F925191D18A}" type="presOf" srcId="{F2A32A52-075D-48FB-89B8-0012F3B2E987}" destId="{163942C4-9367-4127-9196-A654E862F013}" srcOrd="0" destOrd="0" presId="urn:microsoft.com/office/officeart/2008/layout/LinedList"/>
    <dgm:cxn modelId="{417A16C4-49FC-474D-846E-57883C292DBF}" type="presOf" srcId="{15483E14-C222-48C2-B57D-40415BAB96C4}" destId="{455E8A90-55F1-4342-B30E-0847AB367540}" srcOrd="0" destOrd="0" presId="urn:microsoft.com/office/officeart/2008/layout/LinedList"/>
    <dgm:cxn modelId="{62780DF2-DC2A-4FC9-8AFA-331DC26BE920}" srcId="{F2A32A52-075D-48FB-89B8-0012F3B2E987}" destId="{3493E91A-F047-4DCA-B293-7321837972FD}" srcOrd="2" destOrd="0" parTransId="{17C208A3-ECC6-4258-9D09-653DC663213B}" sibTransId="{004E0559-37DC-4E45-B5E3-4568BF0D6ABA}"/>
    <dgm:cxn modelId="{47122CA2-7A8F-4337-8279-2F6A1C6903C7}" type="presParOf" srcId="{163942C4-9367-4127-9196-A654E862F013}" destId="{9967EDE1-F19D-4ED9-87FB-7A814917B967}" srcOrd="0" destOrd="0" presId="urn:microsoft.com/office/officeart/2008/layout/LinedList"/>
    <dgm:cxn modelId="{6A1FC2B0-C7DC-48A2-BC0C-E1A7F774260F}" type="presParOf" srcId="{163942C4-9367-4127-9196-A654E862F013}" destId="{47041DFE-56FC-4668-8450-F41AE20A328D}" srcOrd="1" destOrd="0" presId="urn:microsoft.com/office/officeart/2008/layout/LinedList"/>
    <dgm:cxn modelId="{CAAD5D05-B2C5-4B2C-8F0A-1134F0930E12}" type="presParOf" srcId="{47041DFE-56FC-4668-8450-F41AE20A328D}" destId="{2CB74DD7-81E5-4FFD-928B-2C11424D8D1E}" srcOrd="0" destOrd="0" presId="urn:microsoft.com/office/officeart/2008/layout/LinedList"/>
    <dgm:cxn modelId="{901C67FF-41ED-40D2-A7CE-11FD269B47F4}" type="presParOf" srcId="{47041DFE-56FC-4668-8450-F41AE20A328D}" destId="{6B5CA4C9-9D83-49F4-8043-54DBA8985631}" srcOrd="1" destOrd="0" presId="urn:microsoft.com/office/officeart/2008/layout/LinedList"/>
    <dgm:cxn modelId="{BEB19482-94A5-4F9A-B328-13C8907BC60D}" type="presParOf" srcId="{163942C4-9367-4127-9196-A654E862F013}" destId="{9211F1E0-41AB-43B8-8C60-3BBBAE05CC8F}" srcOrd="2" destOrd="0" presId="urn:microsoft.com/office/officeart/2008/layout/LinedList"/>
    <dgm:cxn modelId="{DEFDE921-EC4A-496E-854D-988F7362FA78}" type="presParOf" srcId="{163942C4-9367-4127-9196-A654E862F013}" destId="{4D609F8A-A6E3-4E79-8CE3-76DF6B40A73A}" srcOrd="3" destOrd="0" presId="urn:microsoft.com/office/officeart/2008/layout/LinedList"/>
    <dgm:cxn modelId="{74C55FF5-0F69-4646-AD0F-BB65A9042379}" type="presParOf" srcId="{4D609F8A-A6E3-4E79-8CE3-76DF6B40A73A}" destId="{455E8A90-55F1-4342-B30E-0847AB367540}" srcOrd="0" destOrd="0" presId="urn:microsoft.com/office/officeart/2008/layout/LinedList"/>
    <dgm:cxn modelId="{3376B651-AAD2-49E0-8BD2-1BAA57A6B72D}" type="presParOf" srcId="{4D609F8A-A6E3-4E79-8CE3-76DF6B40A73A}" destId="{EF02D024-6448-4D85-8E73-42611E1AF5F3}" srcOrd="1" destOrd="0" presId="urn:microsoft.com/office/officeart/2008/layout/LinedList"/>
    <dgm:cxn modelId="{A4BD5DE5-5B80-4959-9DC8-807DA2B733BB}" type="presParOf" srcId="{163942C4-9367-4127-9196-A654E862F013}" destId="{3E348512-EB16-430A-8CEA-744BB011C90B}" srcOrd="4" destOrd="0" presId="urn:microsoft.com/office/officeart/2008/layout/LinedList"/>
    <dgm:cxn modelId="{20D4E331-78ED-4BCB-8D3F-3FA0F7BA1ABB}" type="presParOf" srcId="{163942C4-9367-4127-9196-A654E862F013}" destId="{56BDE465-5379-4646-B0A7-CC5B9C046F5E}" srcOrd="5" destOrd="0" presId="urn:microsoft.com/office/officeart/2008/layout/LinedList"/>
    <dgm:cxn modelId="{5A9F1CF6-4B88-45B4-B270-6427EBEF839E}" type="presParOf" srcId="{56BDE465-5379-4646-B0A7-CC5B9C046F5E}" destId="{DE941CE4-F009-4570-B03A-37E9FF5012AC}" srcOrd="0" destOrd="0" presId="urn:microsoft.com/office/officeart/2008/layout/LinedList"/>
    <dgm:cxn modelId="{9607F2BD-1199-4935-A445-364F3D5D3A32}" type="presParOf" srcId="{56BDE465-5379-4646-B0A7-CC5B9C046F5E}" destId="{A31F4009-14EC-4028-B55D-389009301E0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67EDE1-F19D-4ED9-87FB-7A814917B967}">
      <dsp:nvSpPr>
        <dsp:cNvPr id="0" name=""/>
        <dsp:cNvSpPr/>
      </dsp:nvSpPr>
      <dsp:spPr>
        <a:xfrm>
          <a:off x="0" y="2492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B74DD7-81E5-4FFD-928B-2C11424D8D1E}">
      <dsp:nvSpPr>
        <dsp:cNvPr id="0" name=""/>
        <dsp:cNvSpPr/>
      </dsp:nvSpPr>
      <dsp:spPr>
        <a:xfrm>
          <a:off x="0" y="2492"/>
          <a:ext cx="6492875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t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Client</a:t>
          </a:r>
          <a:endParaRPr lang="en-US" sz="6500" kern="1200"/>
        </a:p>
      </dsp:txBody>
      <dsp:txXfrm>
        <a:off x="0" y="2492"/>
        <a:ext cx="6492875" cy="1700138"/>
      </dsp:txXfrm>
    </dsp:sp>
    <dsp:sp modelId="{9211F1E0-41AB-43B8-8C60-3BBBAE05CC8F}">
      <dsp:nvSpPr>
        <dsp:cNvPr id="0" name=""/>
        <dsp:cNvSpPr/>
      </dsp:nvSpPr>
      <dsp:spPr>
        <a:xfrm>
          <a:off x="0" y="1702630"/>
          <a:ext cx="6492875" cy="0"/>
        </a:xfrm>
        <a:prstGeom prst="lin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5E8A90-55F1-4342-B30E-0847AB367540}">
      <dsp:nvSpPr>
        <dsp:cNvPr id="0" name=""/>
        <dsp:cNvSpPr/>
      </dsp:nvSpPr>
      <dsp:spPr>
        <a:xfrm>
          <a:off x="0" y="1702630"/>
          <a:ext cx="6492875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t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Helper</a:t>
          </a:r>
          <a:endParaRPr lang="en-US" sz="6500" kern="1200"/>
        </a:p>
      </dsp:txBody>
      <dsp:txXfrm>
        <a:off x="0" y="1702630"/>
        <a:ext cx="6492875" cy="1700138"/>
      </dsp:txXfrm>
    </dsp:sp>
    <dsp:sp modelId="{3E348512-EB16-430A-8CEA-744BB011C90B}">
      <dsp:nvSpPr>
        <dsp:cNvPr id="0" name=""/>
        <dsp:cNvSpPr/>
      </dsp:nvSpPr>
      <dsp:spPr>
        <a:xfrm>
          <a:off x="0" y="3402769"/>
          <a:ext cx="6492875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941CE4-F009-4570-B03A-37E9FF5012AC}">
      <dsp:nvSpPr>
        <dsp:cNvPr id="0" name=""/>
        <dsp:cNvSpPr/>
      </dsp:nvSpPr>
      <dsp:spPr>
        <a:xfrm>
          <a:off x="0" y="3402769"/>
          <a:ext cx="6492875" cy="17001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t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/>
            <a:t>Observer </a:t>
          </a:r>
          <a:endParaRPr lang="en-US" sz="6500" kern="1200"/>
        </a:p>
      </dsp:txBody>
      <dsp:txXfrm>
        <a:off x="0" y="3402769"/>
        <a:ext cx="6492875" cy="17001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1EA22A-EAB2-4ABD-934A-6A765AF4EB40}" type="datetimeFigureOut">
              <a:rPr lang="en-GB" smtClean="0"/>
              <a:t>10/10/2022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FD37ED-53EA-45CD-92FC-BB600C60D2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46221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7CAB8E-736A-6E7D-A98A-C9B8FB66F0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CE5330-1099-936E-AFE5-7788E4D223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490E49-AE68-79A0-F4EB-44BAAA8A3A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10/10/2022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8CF42C-FDAC-058B-066E-D6D96D2C6E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C6C39C-14FD-4727-7BC1-692233AEB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6121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595B3-4F32-BF66-B589-023B5F014E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0F560-6D82-AC04-5F29-390908D1D0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20B465-F95B-4993-A5CF-D64479FCDF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10/10/2022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490A98-94A6-38EB-DABF-624AC6125E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24DC76-653A-6F45-8067-15FF69D94D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8526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278EE-9D5D-A36A-F5B9-9C716DA1F1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2DE944-1482-D140-8BEC-B25DC3FF76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CDC933-2EC8-3CFA-45BF-9942F14AE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10/10/2022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835224-141E-2DC4-98FF-317ED2B1C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920E09-03F8-2109-AC88-81958CB8E8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86712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50706-B964-D59A-7B46-FFAB226FBC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1D64F3-0BC9-7C9D-4CA9-FA8A590ED6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46CB49-46C2-2AC7-1B99-AA4ECE7CC5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493B8F-0288-766C-B10D-A937C5B966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10/10/2022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4C03F4-F5FA-4DB9-5E81-B87951DBA0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3B0EF1-9C26-09B7-8F07-94BCBFE10C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8239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BDE612-1F03-5054-372E-6B1CBA0099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25D2AA-A4B2-656A-AB64-495ADC0A1D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E17C06-CA50-6C0D-D2F8-A84B061E04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CBE9B79-0F1D-DC41-C309-650E7919EB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E1C7B00-8875-0E89-FCB5-6569639B7F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D5A6ACC-B545-364B-CB36-506153D695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10/10/2022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B2F9B7-531E-4437-BBCC-C249AED0E4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786240D-3437-948D-DB1D-6FC5C1F797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7896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65ED54-D18D-649D-F0F9-DDC1BAE2BC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4CE602-4B96-1F90-4C45-4A951E1E0C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10/10/2022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87875A-52C1-E6B1-8E4C-227BCCBCEE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722365-3CBE-B0E0-D6BA-BE443F79EF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83454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E90FFFC-7642-DA7F-455A-210D85FD47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10/10/2022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E64A85-59E9-2AF8-AE00-F576269C31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470466-8504-B45A-2972-A36622FD2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9810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BAE92E-4070-B406-0B5A-B252A1FD8E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EB74C9-5C6C-BA17-05EA-C3C860DB2B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2BA693-4BEB-3BAF-8919-8B08E8022F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2C7114-D2B5-FEEE-E3BC-C854282A34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10/10/2022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B2AE3B-B8EC-2A6C-6B36-66ABE05B5C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0DBD76-FE73-6B2A-911D-AC4F91FF18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0007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B5AD28-7AC0-854A-1688-DE26CDE39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F729E26-3B22-9B4F-610F-4B2BF5C43C1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51A6B0-80CE-DED0-40C5-DC21F6E7A0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CCBB0D-5B2F-443C-B3AC-6A37FC48AB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10/10/2022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04B2C0-F166-2B82-82BE-57282DA45F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A9E97C-F8EE-74E3-83C5-B6BFAE3379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57028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DD9CD-34AC-30AF-EAA4-C34F94CC91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61C378-F9EF-4812-E27D-8412071852C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84F939-ED76-48C2-D9B3-1959CC8661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10/10/2022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6C255E-07B6-FEBD-E8C8-EDA8A91F71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11F97E-9814-739B-595E-8DD364348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623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3364A4-101C-795F-5A48-F9E9FDC6074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663DC4-1E25-52A6-CE38-00F3C12D2B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386865-D327-7902-6CDF-ECEBFD05CD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B2337-FDC3-47A7-9795-701E84C98173}" type="datetimeFigureOut">
              <a:rPr lang="en-GB" smtClean="0"/>
              <a:t>10/10/2022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5AD949-8D72-07FF-E1B9-F42F06E56C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5554FF-2EE6-8610-B76A-D4FB2DD1EA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98665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D2AC06-437F-8CE0-CEC4-60427B32A9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CC3C31-2910-E1DF-F909-6710738622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3B0AA6-3558-7681-7CA1-3B3E0365CE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6B2337-FDC3-47A7-9795-701E84C98173}" type="datetimeFigureOut">
              <a:rPr lang="en-GB" smtClean="0"/>
              <a:t>10/10/2022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34FD05-905C-2A2D-F55B-2B338CE530B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CBADF4-76D7-98F1-3738-D7223916B1F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79E31C-A05C-4500-BB76-455BAB5760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357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0809ED7-D356-17BB-DF92-8A184A2980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 b="1" dirty="0"/>
              <a:t>Counselling Skills and Approaches ECPS5010</a:t>
            </a:r>
          </a:p>
        </p:txBody>
      </p:sp>
      <p:sp>
        <p:nvSpPr>
          <p:cNvPr id="26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00CE0CF7-37A5-8752-33D5-4D6283B475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b="1" dirty="0"/>
              <a:t>Week 2:  Skills Session </a:t>
            </a:r>
          </a:p>
          <a:p>
            <a:pPr marL="0" indent="0">
              <a:buNone/>
            </a:pPr>
            <a:r>
              <a:rPr lang="en-GB" sz="2200" b="1" dirty="0"/>
              <a:t>Wednesday 12</a:t>
            </a:r>
            <a:r>
              <a:rPr lang="en-GB" sz="2200" b="1" baseline="30000" dirty="0"/>
              <a:t>th</a:t>
            </a:r>
            <a:r>
              <a:rPr lang="en-GB" sz="2200" b="1" dirty="0"/>
              <a:t> October </a:t>
            </a:r>
          </a:p>
          <a:p>
            <a:pPr marL="0" indent="0">
              <a:buNone/>
            </a:pPr>
            <a:endParaRPr lang="en-GB" sz="2200" b="1" dirty="0"/>
          </a:p>
          <a:p>
            <a:pPr marL="0" indent="0">
              <a:buNone/>
            </a:pPr>
            <a:r>
              <a:rPr lang="en-GB" sz="2200" b="1" dirty="0"/>
              <a:t>Ruth Groff </a:t>
            </a:r>
          </a:p>
        </p:txBody>
      </p:sp>
      <p:pic>
        <p:nvPicPr>
          <p:cNvPr id="3" name="Picture 2" descr="Text, whiteboard&#10;&#10;Description automatically generated">
            <a:extLst>
              <a:ext uri="{FF2B5EF4-FFF2-40B4-BE49-F238E27FC236}">
                <a16:creationId xmlns:a16="http://schemas.microsoft.com/office/drawing/2014/main" id="{D2FFF9BB-DF61-7550-86FD-A60525F797A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65" r="12031" b="1"/>
          <a:stretch/>
        </p:blipFill>
        <p:spPr>
          <a:xfrm>
            <a:off x="5221936" y="81897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417906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595" name="Rectangle 24594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578" name="Title 1">
            <a:extLst>
              <a:ext uri="{FF2B5EF4-FFF2-40B4-BE49-F238E27FC236}">
                <a16:creationId xmlns:a16="http://schemas.microsoft.com/office/drawing/2014/main" id="{AF4DE194-3FD7-F72E-140F-DB4A6AC6C9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5400" dirty="0"/>
              <a:t>Schedule for the Day </a:t>
            </a:r>
          </a:p>
        </p:txBody>
      </p:sp>
      <p:sp>
        <p:nvSpPr>
          <p:cNvPr id="24597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579" name="Content Placeholder 2">
            <a:extLst>
              <a:ext uri="{FF2B5EF4-FFF2-40B4-BE49-F238E27FC236}">
                <a16:creationId xmlns:a16="http://schemas.microsoft.com/office/drawing/2014/main" id="{B0CD49B0-80E3-90B4-6F5E-C763931682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9361" y="2093976"/>
            <a:ext cx="6713552" cy="4570784"/>
          </a:xfrm>
        </p:spPr>
        <p:txBody>
          <a:bodyPr rtlCol="0" anchor="t">
            <a:normAutofit fontScale="92500" lnSpcReduction="10000"/>
          </a:bodyPr>
          <a:lstStyle/>
          <a:p>
            <a:pPr marL="0" indent="0" eaLnBrk="1" fontAlgn="auto" hangingPunct="1">
              <a:buNone/>
              <a:defRPr/>
            </a:pPr>
            <a:r>
              <a:rPr lang="en-GB" altLang="en-US" b="1" dirty="0"/>
              <a:t>Office Hour – </a:t>
            </a:r>
          </a:p>
          <a:p>
            <a:pPr marL="0" indent="0" eaLnBrk="1" fontAlgn="auto" hangingPunct="1">
              <a:buNone/>
              <a:defRPr/>
            </a:pPr>
            <a:r>
              <a:rPr lang="en-GB" altLang="en-US" b="1" i="1" dirty="0"/>
              <a:t>Check in</a:t>
            </a:r>
          </a:p>
          <a:p>
            <a:pPr marL="0" indent="0" eaLnBrk="1" fontAlgn="auto" hangingPunct="1">
              <a:buNone/>
              <a:defRPr/>
            </a:pPr>
            <a:r>
              <a:rPr lang="en-GB" altLang="en-US" b="1" dirty="0"/>
              <a:t>Counselling/listening Activity</a:t>
            </a:r>
          </a:p>
          <a:p>
            <a:pPr marL="0" indent="0" eaLnBrk="1" fontAlgn="auto" hangingPunct="1">
              <a:buNone/>
              <a:defRPr/>
            </a:pPr>
            <a:r>
              <a:rPr lang="en-GB" altLang="en-US" b="1" dirty="0"/>
              <a:t>Role of Client/Helper/Observer </a:t>
            </a:r>
          </a:p>
          <a:p>
            <a:pPr marL="0" indent="0" eaLnBrk="1" fontAlgn="auto" hangingPunct="1">
              <a:buNone/>
              <a:defRPr/>
            </a:pPr>
            <a:r>
              <a:rPr lang="en-GB" altLang="en-US" b="1" dirty="0"/>
              <a:t>Case Scenarios/personal information</a:t>
            </a:r>
          </a:p>
          <a:p>
            <a:pPr marL="0" indent="0" eaLnBrk="1" fontAlgn="auto" hangingPunct="1">
              <a:buNone/>
              <a:defRPr/>
            </a:pPr>
            <a:r>
              <a:rPr lang="en-GB" altLang="en-US" b="1" dirty="0"/>
              <a:t>Disclosures </a:t>
            </a:r>
          </a:p>
          <a:p>
            <a:pPr marL="0" indent="0" eaLnBrk="1" fontAlgn="auto" hangingPunct="1">
              <a:buNone/>
              <a:defRPr/>
            </a:pPr>
            <a:r>
              <a:rPr lang="en-GB" altLang="en-US" b="1" dirty="0"/>
              <a:t>Demonstration of Skills Practice</a:t>
            </a:r>
          </a:p>
          <a:p>
            <a:pPr marL="0" indent="0" eaLnBrk="1" fontAlgn="auto" hangingPunct="1">
              <a:buNone/>
              <a:defRPr/>
            </a:pPr>
            <a:r>
              <a:rPr lang="en-GB" altLang="en-US" b="1" dirty="0"/>
              <a:t>Triad Work</a:t>
            </a:r>
          </a:p>
          <a:p>
            <a:pPr marL="0" indent="0" eaLnBrk="1" fontAlgn="auto" hangingPunct="1">
              <a:buNone/>
              <a:defRPr/>
            </a:pPr>
            <a:r>
              <a:rPr lang="en-GB" altLang="en-US" b="1" dirty="0"/>
              <a:t>Reflective Practice/Observation </a:t>
            </a:r>
          </a:p>
          <a:p>
            <a:pPr marL="0" indent="0" eaLnBrk="1" fontAlgn="auto" hangingPunct="1">
              <a:buNone/>
              <a:defRPr/>
            </a:pPr>
            <a:r>
              <a:rPr lang="en-GB" altLang="en-US" b="1" i="1" dirty="0"/>
              <a:t>Closing Round</a:t>
            </a:r>
          </a:p>
          <a:p>
            <a:pPr marL="0" indent="0" eaLnBrk="1" fontAlgn="auto" hangingPunct="1">
              <a:buNone/>
              <a:defRPr/>
            </a:pPr>
            <a:endParaRPr lang="en-GB" altLang="en-US" sz="2000" b="1" dirty="0"/>
          </a:p>
          <a:p>
            <a:pPr marL="0" indent="0" eaLnBrk="1" fontAlgn="auto" hangingPunct="1">
              <a:buNone/>
              <a:defRPr/>
            </a:pPr>
            <a:endParaRPr lang="en-GB" altLang="en-US" sz="2000" b="1" dirty="0"/>
          </a:p>
          <a:p>
            <a:pPr marL="0" indent="0" eaLnBrk="1" fontAlgn="auto" hangingPunct="1">
              <a:buNone/>
              <a:defRPr/>
            </a:pPr>
            <a:endParaRPr lang="en-GB" altLang="en-US" sz="2000" b="1" dirty="0"/>
          </a:p>
        </p:txBody>
      </p:sp>
      <p:pic>
        <p:nvPicPr>
          <p:cNvPr id="11268" name="Picture 5" descr="Image result for pixabay free pebbles">
            <a:extLst>
              <a:ext uri="{FF2B5EF4-FFF2-40B4-BE49-F238E27FC236}">
                <a16:creationId xmlns:a16="http://schemas.microsoft.com/office/drawing/2014/main" id="{4B5A1EEB-16C3-36AA-1065-695BB043CB7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87" r="17431" b="-2"/>
          <a:stretch/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Audio 1" descr="Icon&#10;&#10;Description automatically generated">
            <a:hlinkClick r:id="" action="ppaction://media"/>
            <a:extLst>
              <a:ext uri="{FF2B5EF4-FFF2-40B4-BE49-F238E27FC236}">
                <a16:creationId xmlns:a16="http://schemas.microsoft.com/office/drawing/2014/main" id="{10E11B2E-75E3-DE81-87D9-E7F0DC1328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71300" y="633730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 advTm="65002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0DE6A193-4755-479A-BC6F-A7EBCA73B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Dictionary Remove">
            <a:extLst>
              <a:ext uri="{FF2B5EF4-FFF2-40B4-BE49-F238E27FC236}">
                <a16:creationId xmlns:a16="http://schemas.microsoft.com/office/drawing/2014/main" id="{C64ED513-7CF3-5C35-37CF-B7F41916EA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49045" y="1472476"/>
            <a:ext cx="3789988" cy="3789988"/>
          </a:xfrm>
          <a:prstGeom prst="rect">
            <a:avLst/>
          </a:prstGeom>
        </p:spPr>
      </p:pic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AB8B8498-A488-40AF-99EB-F622ED9AD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8896786" cy="6858478"/>
          </a:xfrm>
          <a:custGeom>
            <a:avLst/>
            <a:gdLst>
              <a:gd name="connsiteX0" fmla="*/ 1472231 w 8896786"/>
              <a:gd name="connsiteY0" fmla="*/ 6858478 h 6858478"/>
              <a:gd name="connsiteX1" fmla="*/ 8896786 w 8896786"/>
              <a:gd name="connsiteY1" fmla="*/ 6858478 h 6858478"/>
              <a:gd name="connsiteX2" fmla="*/ 5720411 w 8896786"/>
              <a:gd name="connsiteY2" fmla="*/ 0 h 6858478"/>
              <a:gd name="connsiteX3" fmla="*/ 5714834 w 8896786"/>
              <a:gd name="connsiteY3" fmla="*/ 0 h 6858478"/>
              <a:gd name="connsiteX4" fmla="*/ 4648606 w 8896786"/>
              <a:gd name="connsiteY4" fmla="*/ 0 h 6858478"/>
              <a:gd name="connsiteX5" fmla="*/ 0 w 8896786"/>
              <a:gd name="connsiteY5" fmla="*/ 0 h 6858478"/>
              <a:gd name="connsiteX6" fmla="*/ 0 w 8896786"/>
              <a:gd name="connsiteY6" fmla="*/ 6857915 h 6858478"/>
              <a:gd name="connsiteX7" fmla="*/ 1472491 w 8896786"/>
              <a:gd name="connsiteY7" fmla="*/ 6857915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896786" h="6858478">
                <a:moveTo>
                  <a:pt x="1472231" y="6858478"/>
                </a:moveTo>
                <a:lnTo>
                  <a:pt x="8896786" y="6858478"/>
                </a:lnTo>
                <a:lnTo>
                  <a:pt x="5720411" y="0"/>
                </a:lnTo>
                <a:lnTo>
                  <a:pt x="5714834" y="0"/>
                </a:lnTo>
                <a:lnTo>
                  <a:pt x="4648606" y="0"/>
                </a:lnTo>
                <a:lnTo>
                  <a:pt x="0" y="0"/>
                </a:lnTo>
                <a:lnTo>
                  <a:pt x="0" y="6857915"/>
                </a:lnTo>
                <a:lnTo>
                  <a:pt x="1472491" y="6857915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2F033D07-FE42-4E5C-A00A-FFE1D42C0F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9"/>
            <a:ext cx="8096249" cy="6858479"/>
          </a:xfrm>
          <a:custGeom>
            <a:avLst/>
            <a:gdLst>
              <a:gd name="connsiteX0" fmla="*/ 0 w 8096249"/>
              <a:gd name="connsiteY0" fmla="*/ 6858479 h 6858479"/>
              <a:gd name="connsiteX1" fmla="*/ 2130297 w 8096249"/>
              <a:gd name="connsiteY1" fmla="*/ 6858479 h 6858479"/>
              <a:gd name="connsiteX2" fmla="*/ 2130297 w 8096249"/>
              <a:gd name="connsiteY2" fmla="*/ 6858478 h 6858479"/>
              <a:gd name="connsiteX3" fmla="*/ 8096249 w 8096249"/>
              <a:gd name="connsiteY3" fmla="*/ 6858478 h 6858479"/>
              <a:gd name="connsiteX4" fmla="*/ 4919874 w 8096249"/>
              <a:gd name="connsiteY4" fmla="*/ 0 h 6858479"/>
              <a:gd name="connsiteX5" fmla="*/ 4914297 w 8096249"/>
              <a:gd name="connsiteY5" fmla="*/ 0 h 6858479"/>
              <a:gd name="connsiteX6" fmla="*/ 3848069 w 8096249"/>
              <a:gd name="connsiteY6" fmla="*/ 0 h 6858479"/>
              <a:gd name="connsiteX7" fmla="*/ 18197 w 8096249"/>
              <a:gd name="connsiteY7" fmla="*/ 0 h 6858479"/>
              <a:gd name="connsiteX8" fmla="*/ 18197 w 8096249"/>
              <a:gd name="connsiteY8" fmla="*/ 479 h 6858479"/>
              <a:gd name="connsiteX9" fmla="*/ 0 w 8096249"/>
              <a:gd name="connsiteY9" fmla="*/ 479 h 68584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96249" h="6858479">
                <a:moveTo>
                  <a:pt x="0" y="6858479"/>
                </a:moveTo>
                <a:lnTo>
                  <a:pt x="2130297" y="6858479"/>
                </a:lnTo>
                <a:lnTo>
                  <a:pt x="2130297" y="6858478"/>
                </a:lnTo>
                <a:lnTo>
                  <a:pt x="8096249" y="6858478"/>
                </a:lnTo>
                <a:lnTo>
                  <a:pt x="4919874" y="0"/>
                </a:lnTo>
                <a:lnTo>
                  <a:pt x="4914297" y="0"/>
                </a:lnTo>
                <a:lnTo>
                  <a:pt x="3848069" y="0"/>
                </a:lnTo>
                <a:lnTo>
                  <a:pt x="18197" y="0"/>
                </a:lnTo>
                <a:lnTo>
                  <a:pt x="18197" y="479"/>
                </a:lnTo>
                <a:lnTo>
                  <a:pt x="0" y="479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4DA4C2-FA16-FA90-05ED-3F945DAB9E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77824"/>
            <a:ext cx="5294376" cy="427656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Guidance for the Group –</a:t>
            </a:r>
            <a:b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5400" dirty="0"/>
            </a:br>
            <a:r>
              <a:rPr lang="en-US" sz="5400" dirty="0"/>
              <a:t>Finalize the Group  </a:t>
            </a:r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Contract</a:t>
            </a:r>
            <a:b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269967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EF4569C-55BE-E49F-0093-C3B69A451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en-GB" sz="6600" dirty="0">
                <a:solidFill>
                  <a:srgbClr val="FFFFFF"/>
                </a:solidFill>
              </a:rPr>
              <a:t>Roles</a:t>
            </a:r>
            <a:r>
              <a:rPr lang="en-GB" sz="4000" dirty="0">
                <a:solidFill>
                  <a:srgbClr val="FFFFFF"/>
                </a:solidFill>
              </a:rPr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0B0E086-F076-1450-86DC-3363A38BCE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64424062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550896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Freeform 5">
            <a:extLst>
              <a:ext uri="{FF2B5EF4-FFF2-40B4-BE49-F238E27FC236}">
                <a16:creationId xmlns:a16="http://schemas.microsoft.com/office/drawing/2014/main" id="{07322A9E-F1EC-405E-8971-BA906EFFC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329674" y="1290909"/>
            <a:ext cx="9702800" cy="5573512"/>
          </a:xfrm>
          <a:custGeom>
            <a:avLst/>
            <a:gdLst>
              <a:gd name="T0" fmla="*/ 1752 w 2038"/>
              <a:gd name="T1" fmla="*/ 1169 h 1169"/>
              <a:gd name="T2" fmla="*/ 1487 w 2038"/>
              <a:gd name="T3" fmla="*/ 334 h 1169"/>
              <a:gd name="T4" fmla="*/ 860 w 2038"/>
              <a:gd name="T5" fmla="*/ 22 h 1169"/>
              <a:gd name="T6" fmla="*/ 199 w 2038"/>
              <a:gd name="T7" fmla="*/ 318 h 1169"/>
              <a:gd name="T8" fmla="*/ 399 w 2038"/>
              <a:gd name="T9" fmla="*/ 1165 h 11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38" h="1169">
                <a:moveTo>
                  <a:pt x="1752" y="1169"/>
                </a:moveTo>
                <a:cubicBezTo>
                  <a:pt x="2038" y="928"/>
                  <a:pt x="1673" y="513"/>
                  <a:pt x="1487" y="334"/>
                </a:cubicBezTo>
                <a:cubicBezTo>
                  <a:pt x="1316" y="170"/>
                  <a:pt x="1099" y="43"/>
                  <a:pt x="860" y="22"/>
                </a:cubicBezTo>
                <a:cubicBezTo>
                  <a:pt x="621" y="0"/>
                  <a:pt x="341" y="128"/>
                  <a:pt x="199" y="318"/>
                </a:cubicBezTo>
                <a:cubicBezTo>
                  <a:pt x="0" y="586"/>
                  <a:pt x="184" y="965"/>
                  <a:pt x="399" y="1165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8" name="Freeform 6">
            <a:extLst>
              <a:ext uri="{FF2B5EF4-FFF2-40B4-BE49-F238E27FC236}">
                <a16:creationId xmlns:a16="http://schemas.microsoft.com/office/drawing/2014/main" id="{A5704422-1118-4FD1-95AD-29A064EB8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0451" y="2010741"/>
            <a:ext cx="7373938" cy="4848892"/>
          </a:xfrm>
          <a:custGeom>
            <a:avLst/>
            <a:gdLst>
              <a:gd name="T0" fmla="*/ 1025 w 1549"/>
              <a:gd name="T1" fmla="*/ 1016 h 1017"/>
              <a:gd name="T2" fmla="*/ 1443 w 1549"/>
              <a:gd name="T3" fmla="*/ 592 h 1017"/>
              <a:gd name="T4" fmla="*/ 782 w 1549"/>
              <a:gd name="T5" fmla="*/ 53 h 1017"/>
              <a:gd name="T6" fmla="*/ 150 w 1549"/>
              <a:gd name="T7" fmla="*/ 329 h 1017"/>
              <a:gd name="T8" fmla="*/ 477 w 1549"/>
              <a:gd name="T9" fmla="*/ 1017 h 101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549" h="1017">
                <a:moveTo>
                  <a:pt x="1025" y="1016"/>
                </a:moveTo>
                <a:cubicBezTo>
                  <a:pt x="1223" y="971"/>
                  <a:pt x="1549" y="857"/>
                  <a:pt x="1443" y="592"/>
                </a:cubicBezTo>
                <a:cubicBezTo>
                  <a:pt x="1344" y="344"/>
                  <a:pt x="1041" y="111"/>
                  <a:pt x="782" y="53"/>
                </a:cubicBezTo>
                <a:cubicBezTo>
                  <a:pt x="545" y="0"/>
                  <a:pt x="275" y="117"/>
                  <a:pt x="150" y="329"/>
                </a:cubicBezTo>
                <a:cubicBezTo>
                  <a:pt x="0" y="584"/>
                  <a:pt x="243" y="911"/>
                  <a:pt x="477" y="1017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0" name="Freeform 7">
            <a:extLst>
              <a:ext uri="{FF2B5EF4-FFF2-40B4-BE49-F238E27FC236}">
                <a16:creationId xmlns:a16="http://schemas.microsoft.com/office/drawing/2014/main" id="{A88B2AAA-B805-498E-A9E6-98B8858554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51351" y="1780905"/>
            <a:ext cx="8035925" cy="5083516"/>
          </a:xfrm>
          <a:custGeom>
            <a:avLst/>
            <a:gdLst>
              <a:gd name="T0" fmla="*/ 1302 w 1688"/>
              <a:gd name="T1" fmla="*/ 1066 h 1066"/>
              <a:gd name="T2" fmla="*/ 1613 w 1688"/>
              <a:gd name="T3" fmla="*/ 850 h 1066"/>
              <a:gd name="T4" fmla="*/ 1517 w 1688"/>
              <a:gd name="T5" fmla="*/ 471 h 1066"/>
              <a:gd name="T6" fmla="*/ 798 w 1688"/>
              <a:gd name="T7" fmla="*/ 28 h 1066"/>
              <a:gd name="T8" fmla="*/ 181 w 1688"/>
              <a:gd name="T9" fmla="*/ 333 h 1066"/>
              <a:gd name="T10" fmla="*/ 420 w 1688"/>
              <a:gd name="T11" fmla="*/ 1066 h 10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688" h="1066">
                <a:moveTo>
                  <a:pt x="1302" y="1066"/>
                </a:moveTo>
                <a:cubicBezTo>
                  <a:pt x="1416" y="1024"/>
                  <a:pt x="1551" y="962"/>
                  <a:pt x="1613" y="850"/>
                </a:cubicBezTo>
                <a:cubicBezTo>
                  <a:pt x="1688" y="715"/>
                  <a:pt x="1606" y="575"/>
                  <a:pt x="1517" y="471"/>
                </a:cubicBezTo>
                <a:cubicBezTo>
                  <a:pt x="1336" y="258"/>
                  <a:pt x="1084" y="62"/>
                  <a:pt x="798" y="28"/>
                </a:cubicBezTo>
                <a:cubicBezTo>
                  <a:pt x="559" y="0"/>
                  <a:pt x="317" y="138"/>
                  <a:pt x="181" y="333"/>
                </a:cubicBezTo>
                <a:cubicBezTo>
                  <a:pt x="0" y="592"/>
                  <a:pt x="191" y="907"/>
                  <a:pt x="420" y="1066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2" name="Freeform 8">
            <a:extLst>
              <a:ext uri="{FF2B5EF4-FFF2-40B4-BE49-F238E27FC236}">
                <a16:creationId xmlns:a16="http://schemas.microsoft.com/office/drawing/2014/main" id="{9B8051E0-19D7-43E1-BFD9-E6DBFEB3A3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542347"/>
            <a:ext cx="10334625" cy="6322075"/>
          </a:xfrm>
          <a:custGeom>
            <a:avLst/>
            <a:gdLst>
              <a:gd name="T0" fmla="*/ 1873 w 2171"/>
              <a:gd name="T1" fmla="*/ 1326 h 1326"/>
              <a:gd name="T2" fmla="*/ 1609 w 2171"/>
              <a:gd name="T3" fmla="*/ 473 h 1326"/>
              <a:gd name="T4" fmla="*/ 880 w 2171"/>
              <a:gd name="T5" fmla="*/ 63 h 1326"/>
              <a:gd name="T6" fmla="*/ 0 w 2171"/>
              <a:gd name="T7" fmla="*/ 423 h 13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71" h="1326">
                <a:moveTo>
                  <a:pt x="1873" y="1326"/>
                </a:moveTo>
                <a:cubicBezTo>
                  <a:pt x="2171" y="1045"/>
                  <a:pt x="1825" y="678"/>
                  <a:pt x="1609" y="473"/>
                </a:cubicBezTo>
                <a:cubicBezTo>
                  <a:pt x="1406" y="281"/>
                  <a:pt x="1159" y="116"/>
                  <a:pt x="880" y="63"/>
                </a:cubicBezTo>
                <a:cubicBezTo>
                  <a:pt x="545" y="0"/>
                  <a:pt x="214" y="161"/>
                  <a:pt x="0" y="423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4" name="Freeform 9">
            <a:extLst>
              <a:ext uri="{FF2B5EF4-FFF2-40B4-BE49-F238E27FC236}">
                <a16:creationId xmlns:a16="http://schemas.microsoft.com/office/drawing/2014/main" id="{4EDB2B02-86A2-46F5-A4BE-B7D9B10411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701" y="6178751"/>
            <a:ext cx="504825" cy="681527"/>
          </a:xfrm>
          <a:custGeom>
            <a:avLst/>
            <a:gdLst>
              <a:gd name="T0" fmla="*/ 0 w 106"/>
              <a:gd name="T1" fmla="*/ 0 h 143"/>
              <a:gd name="T2" fmla="*/ 106 w 106"/>
              <a:gd name="T3" fmla="*/ 143 h 143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6" h="143">
                <a:moveTo>
                  <a:pt x="0" y="0"/>
                </a:moveTo>
                <a:cubicBezTo>
                  <a:pt x="35" y="54"/>
                  <a:pt x="70" y="101"/>
                  <a:pt x="106" y="143"/>
                </a:cubicBezTo>
              </a:path>
            </a:pathLst>
          </a:custGeom>
          <a:noFill/>
          <a:ln w="4763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6" name="Freeform 10">
            <a:extLst>
              <a:ext uri="{FF2B5EF4-FFF2-40B4-BE49-F238E27FC236}">
                <a16:creationId xmlns:a16="http://schemas.microsoft.com/office/drawing/2014/main" id="{43954639-FB5D-41F4-9560-6F6DFE7784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59376"/>
            <a:ext cx="11091863" cy="6923796"/>
          </a:xfrm>
          <a:custGeom>
            <a:avLst/>
            <a:gdLst>
              <a:gd name="T0" fmla="*/ 2046 w 2330"/>
              <a:gd name="T1" fmla="*/ 1452 h 1452"/>
              <a:gd name="T2" fmla="*/ 1813 w 2330"/>
              <a:gd name="T3" fmla="*/ 601 h 1452"/>
              <a:gd name="T4" fmla="*/ 956 w 2330"/>
              <a:gd name="T5" fmla="*/ 97 h 1452"/>
              <a:gd name="T6" fmla="*/ 0 w 2330"/>
              <a:gd name="T7" fmla="*/ 366 h 145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30" h="1452">
                <a:moveTo>
                  <a:pt x="2046" y="1452"/>
                </a:moveTo>
                <a:cubicBezTo>
                  <a:pt x="2330" y="1153"/>
                  <a:pt x="2049" y="821"/>
                  <a:pt x="1813" y="601"/>
                </a:cubicBezTo>
                <a:cubicBezTo>
                  <a:pt x="1569" y="375"/>
                  <a:pt x="1282" y="179"/>
                  <a:pt x="956" y="97"/>
                </a:cubicBezTo>
                <a:cubicBezTo>
                  <a:pt x="572" y="0"/>
                  <a:pt x="292" y="101"/>
                  <a:pt x="0" y="366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8" name="Freeform 12">
            <a:extLst>
              <a:ext uri="{FF2B5EF4-FFF2-40B4-BE49-F238E27FC236}">
                <a16:creationId xmlns:a16="http://schemas.microsoft.com/office/drawing/2014/main" id="{E898931C-0323-41FA-A036-20F818B1FF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1916"/>
            <a:ext cx="1057275" cy="614491"/>
          </a:xfrm>
          <a:custGeom>
            <a:avLst/>
            <a:gdLst>
              <a:gd name="T0" fmla="*/ 222 w 222"/>
              <a:gd name="T1" fmla="*/ 0 h 129"/>
              <a:gd name="T2" fmla="*/ 0 w 222"/>
              <a:gd name="T3" fmla="*/ 129 h 12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22" h="129">
                <a:moveTo>
                  <a:pt x="222" y="0"/>
                </a:moveTo>
                <a:cubicBezTo>
                  <a:pt x="152" y="35"/>
                  <a:pt x="76" y="78"/>
                  <a:pt x="0" y="129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0" name="Freeform 14">
            <a:extLst>
              <a:ext uri="{FF2B5EF4-FFF2-40B4-BE49-F238E27FC236}">
                <a16:creationId xmlns:a16="http://schemas.microsoft.com/office/drawing/2014/main" id="{89AFE9DD-0792-4B98-B4EB-97ACA17E6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701" y="-6705"/>
            <a:ext cx="595313" cy="352734"/>
          </a:xfrm>
          <a:custGeom>
            <a:avLst/>
            <a:gdLst>
              <a:gd name="T0" fmla="*/ 125 w 125"/>
              <a:gd name="T1" fmla="*/ 0 h 74"/>
              <a:gd name="T2" fmla="*/ 0 w 125"/>
              <a:gd name="T3" fmla="*/ 74 h 74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25" h="74">
                <a:moveTo>
                  <a:pt x="125" y="0"/>
                </a:moveTo>
                <a:cubicBezTo>
                  <a:pt x="85" y="22"/>
                  <a:pt x="43" y="47"/>
                  <a:pt x="0" y="74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2" name="Freeform 16">
            <a:extLst>
              <a:ext uri="{FF2B5EF4-FFF2-40B4-BE49-F238E27FC236}">
                <a16:creationId xmlns:a16="http://schemas.microsoft.com/office/drawing/2014/main" id="{3981F5C4-9AE1-404E-AF44-A4E6DB374F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1916"/>
            <a:ext cx="357188" cy="213875"/>
          </a:xfrm>
          <a:custGeom>
            <a:avLst/>
            <a:gdLst>
              <a:gd name="T0" fmla="*/ 75 w 75"/>
              <a:gd name="T1" fmla="*/ 0 h 45"/>
              <a:gd name="T2" fmla="*/ 0 w 75"/>
              <a:gd name="T3" fmla="*/ 45 h 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5" h="45">
                <a:moveTo>
                  <a:pt x="75" y="0"/>
                </a:moveTo>
                <a:cubicBezTo>
                  <a:pt x="50" y="14"/>
                  <a:pt x="25" y="29"/>
                  <a:pt x="0" y="45"/>
                </a:cubicBezTo>
              </a:path>
            </a:pathLst>
          </a:custGeom>
          <a:noFill/>
          <a:ln w="12700" cap="flat">
            <a:solidFill>
              <a:schemeClr val="tx1">
                <a:alpha val="20000"/>
              </a:schemeClr>
            </a:solidFill>
            <a:prstDash val="dash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763C1781-8726-4FAC-8C45-FF40376BE4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26601" y="-1916"/>
            <a:ext cx="5788025" cy="6847184"/>
          </a:xfrm>
          <a:custGeom>
            <a:avLst/>
            <a:gdLst>
              <a:gd name="T0" fmla="*/ 1094 w 1216"/>
              <a:gd name="T1" fmla="*/ 1436 h 1436"/>
              <a:gd name="T2" fmla="*/ 709 w 1216"/>
              <a:gd name="T3" fmla="*/ 551 h 1436"/>
              <a:gd name="T4" fmla="*/ 0 w 1216"/>
              <a:gd name="T5" fmla="*/ 0 h 14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216" h="1436">
                <a:moveTo>
                  <a:pt x="1094" y="1436"/>
                </a:moveTo>
                <a:cubicBezTo>
                  <a:pt x="1216" y="1114"/>
                  <a:pt x="904" y="770"/>
                  <a:pt x="709" y="551"/>
                </a:cubicBezTo>
                <a:cubicBezTo>
                  <a:pt x="509" y="327"/>
                  <a:pt x="274" y="127"/>
                  <a:pt x="0" y="0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6" name="Freeform 21">
            <a:extLst>
              <a:ext uri="{FF2B5EF4-FFF2-40B4-BE49-F238E27FC236}">
                <a16:creationId xmlns:a16="http://schemas.microsoft.com/office/drawing/2014/main" id="{301491B5-56C7-43DC-A3D9-861EECCA05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235014" y="2872"/>
            <a:ext cx="2951163" cy="2555325"/>
          </a:xfrm>
          <a:custGeom>
            <a:avLst/>
            <a:gdLst>
              <a:gd name="T0" fmla="*/ 620 w 620"/>
              <a:gd name="T1" fmla="*/ 536 h 536"/>
              <a:gd name="T2" fmla="*/ 0 w 620"/>
              <a:gd name="T3" fmla="*/ 0 h 536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620" h="536">
                <a:moveTo>
                  <a:pt x="620" y="536"/>
                </a:moveTo>
                <a:cubicBezTo>
                  <a:pt x="404" y="314"/>
                  <a:pt x="196" y="138"/>
                  <a:pt x="0" y="0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FA998A-9FB2-C1A1-22FF-47F61E7D08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2248" y="1481328"/>
            <a:ext cx="2926080" cy="246888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/>
              <a:t>Break</a:t>
            </a:r>
          </a:p>
        </p:txBody>
      </p:sp>
      <p:sp>
        <p:nvSpPr>
          <p:cNvPr id="48" name="Freeform 22">
            <a:extLst>
              <a:ext uri="{FF2B5EF4-FFF2-40B4-BE49-F238E27FC236}">
                <a16:creationId xmlns:a16="http://schemas.microsoft.com/office/drawing/2014/main" id="{237E2353-22DF-46E0-A200-FB30F8F39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020826" y="-1916"/>
            <a:ext cx="2165350" cy="1358265"/>
          </a:xfrm>
          <a:custGeom>
            <a:avLst/>
            <a:gdLst>
              <a:gd name="T0" fmla="*/ 0 w 455"/>
              <a:gd name="T1" fmla="*/ 0 h 285"/>
              <a:gd name="T2" fmla="*/ 455 w 455"/>
              <a:gd name="T3" fmla="*/ 285 h 2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55" h="285">
                <a:moveTo>
                  <a:pt x="0" y="0"/>
                </a:moveTo>
                <a:cubicBezTo>
                  <a:pt x="153" y="85"/>
                  <a:pt x="308" y="180"/>
                  <a:pt x="455" y="285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0" name="Freeform 23">
            <a:extLst>
              <a:ext uri="{FF2B5EF4-FFF2-40B4-BE49-F238E27FC236}">
                <a16:creationId xmlns:a16="http://schemas.microsoft.com/office/drawing/2014/main" id="{DD6138DB-057B-45F7-A5F4-E7BFDA20D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90826" y="-1916"/>
            <a:ext cx="895350" cy="534687"/>
          </a:xfrm>
          <a:custGeom>
            <a:avLst/>
            <a:gdLst>
              <a:gd name="T0" fmla="*/ 0 w 188"/>
              <a:gd name="T1" fmla="*/ 0 h 112"/>
              <a:gd name="T2" fmla="*/ 188 w 188"/>
              <a:gd name="T3" fmla="*/ 112 h 112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88" h="112">
                <a:moveTo>
                  <a:pt x="0" y="0"/>
                </a:moveTo>
                <a:cubicBezTo>
                  <a:pt x="63" y="36"/>
                  <a:pt x="126" y="73"/>
                  <a:pt x="188" y="112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79A54AB1-B64F-4843-BFAB-81CB74E6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31529">
            <a:off x="752078" y="2218040"/>
            <a:ext cx="4418757" cy="4259609"/>
          </a:xfrm>
          <a:custGeom>
            <a:avLst/>
            <a:gdLst>
              <a:gd name="connsiteX0" fmla="*/ 404107 w 4507111"/>
              <a:gd name="connsiteY0" fmla="*/ 0 h 4344781"/>
              <a:gd name="connsiteX1" fmla="*/ 371857 w 4507111"/>
              <a:gd name="connsiteY1" fmla="*/ 117359 h 4344781"/>
              <a:gd name="connsiteX2" fmla="*/ 307833 w 4507111"/>
              <a:gd name="connsiteY2" fmla="*/ 632970 h 4344781"/>
              <a:gd name="connsiteX3" fmla="*/ 3569418 w 4507111"/>
              <a:gd name="connsiteY3" fmla="*/ 4141149 h 4344781"/>
              <a:gd name="connsiteX4" fmla="*/ 4440861 w 4507111"/>
              <a:gd name="connsiteY4" fmla="*/ 4332480 h 4344781"/>
              <a:gd name="connsiteX5" fmla="*/ 4507111 w 4507111"/>
              <a:gd name="connsiteY5" fmla="*/ 4341752 h 4344781"/>
              <a:gd name="connsiteX6" fmla="*/ 4296045 w 4507111"/>
              <a:gd name="connsiteY6" fmla="*/ 4344781 h 4344781"/>
              <a:gd name="connsiteX7" fmla="*/ 3749565 w 4507111"/>
              <a:gd name="connsiteY7" fmla="*/ 4321853 h 4344781"/>
              <a:gd name="connsiteX8" fmla="*/ 36764 w 4507111"/>
              <a:gd name="connsiteY8" fmla="*/ 1629794 h 4344781"/>
              <a:gd name="connsiteX9" fmla="*/ 300069 w 4507111"/>
              <a:gd name="connsiteY9" fmla="*/ 144750 h 43447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507111" h="4344781">
                <a:moveTo>
                  <a:pt x="404107" y="0"/>
                </a:moveTo>
                <a:lnTo>
                  <a:pt x="371857" y="117359"/>
                </a:lnTo>
                <a:cubicBezTo>
                  <a:pt x="333827" y="278567"/>
                  <a:pt x="311875" y="450459"/>
                  <a:pt x="307833" y="632970"/>
                </a:cubicBezTo>
                <a:cubicBezTo>
                  <a:pt x="264711" y="2579752"/>
                  <a:pt x="2253987" y="3769243"/>
                  <a:pt x="3569418" y="4141149"/>
                </a:cubicBezTo>
                <a:cubicBezTo>
                  <a:pt x="3816061" y="4210881"/>
                  <a:pt x="4114807" y="4279754"/>
                  <a:pt x="4440861" y="4332480"/>
                </a:cubicBezTo>
                <a:lnTo>
                  <a:pt x="4507111" y="4341752"/>
                </a:lnTo>
                <a:lnTo>
                  <a:pt x="4296045" y="4344781"/>
                </a:lnTo>
                <a:cubicBezTo>
                  <a:pt x="4097363" y="4343711"/>
                  <a:pt x="3912623" y="4335104"/>
                  <a:pt x="3749565" y="4321853"/>
                </a:cubicBezTo>
                <a:cubicBezTo>
                  <a:pt x="2445102" y="4215850"/>
                  <a:pt x="356405" y="3466499"/>
                  <a:pt x="36764" y="1629794"/>
                </a:cubicBezTo>
                <a:cubicBezTo>
                  <a:pt x="-63123" y="1055823"/>
                  <a:pt x="45741" y="555869"/>
                  <a:pt x="300069" y="144750"/>
                </a:cubicBezTo>
                <a:close/>
              </a:path>
            </a:pathLst>
          </a:cu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5" name="Picture 4" descr="An early morning coffee with bread and a newspaper on top of the table">
            <a:extLst>
              <a:ext uri="{FF2B5EF4-FFF2-40B4-BE49-F238E27FC236}">
                <a16:creationId xmlns:a16="http://schemas.microsoft.com/office/drawing/2014/main" id="{3052242D-3F4F-2C76-06A0-30709D99E35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029" b="-2"/>
          <a:stretch/>
        </p:blipFill>
        <p:spPr>
          <a:xfrm>
            <a:off x="921910" y="465243"/>
            <a:ext cx="7761924" cy="5343065"/>
          </a:xfrm>
          <a:custGeom>
            <a:avLst/>
            <a:gdLst/>
            <a:ahLst/>
            <a:cxnLst/>
            <a:rect l="l" t="t" r="r" b="b"/>
            <a:pathLst>
              <a:path w="7761924" h="5343065">
                <a:moveTo>
                  <a:pt x="3025687" y="76"/>
                </a:moveTo>
                <a:cubicBezTo>
                  <a:pt x="3140786" y="756"/>
                  <a:pt x="3256631" y="6055"/>
                  <a:pt x="3372722" y="16088"/>
                </a:cubicBezTo>
                <a:cubicBezTo>
                  <a:pt x="5230178" y="176616"/>
                  <a:pt x="7761924" y="1424594"/>
                  <a:pt x="7761924" y="3316816"/>
                </a:cubicBezTo>
                <a:cubicBezTo>
                  <a:pt x="7646022" y="5237647"/>
                  <a:pt x="4988715" y="5423921"/>
                  <a:pt x="3701109" y="5320611"/>
                </a:cubicBezTo>
                <a:cubicBezTo>
                  <a:pt x="2413504" y="5217301"/>
                  <a:pt x="351800" y="4486992"/>
                  <a:pt x="36290" y="2696959"/>
                </a:cubicBezTo>
                <a:cubicBezTo>
                  <a:pt x="-259500" y="1018804"/>
                  <a:pt x="1299198" y="-10133"/>
                  <a:pt x="3025687" y="76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69265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0E2B12-783E-1138-4A48-70FE079DB1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0662" y="3265714"/>
            <a:ext cx="4805996" cy="229923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Disclosures within Triad Work </a:t>
            </a:r>
            <a:r>
              <a:rPr lang="en-US" sz="4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– </a:t>
            </a:r>
            <a:r>
              <a:rPr lang="en-US" sz="4000" i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Sharing Personal information  </a:t>
            </a:r>
            <a:br>
              <a:rPr lang="en-US" sz="4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en-US" sz="4000" kern="1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7" name="Graphic 6" descr="Checkmark">
            <a:extLst>
              <a:ext uri="{FF2B5EF4-FFF2-40B4-BE49-F238E27FC236}">
                <a16:creationId xmlns:a16="http://schemas.microsoft.com/office/drawing/2014/main" id="{A4C09BB4-F577-B1BC-EF81-54C9A9374E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324272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344DA-AB9E-D358-EC14-7B267D2E6E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4614" y="1783959"/>
            <a:ext cx="4087306" cy="28891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 dirty="0"/>
              <a:t>Demonstration of Skills Practice </a:t>
            </a:r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3" name="Content Placeholder 12" descr="People in group sharing">
            <a:extLst>
              <a:ext uri="{FF2B5EF4-FFF2-40B4-BE49-F238E27FC236}">
                <a16:creationId xmlns:a16="http://schemas.microsoft.com/office/drawing/2014/main" id="{DC205AC8-0D18-8B1F-3260-52A9488C9E2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83" r="15907" b="-1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08180658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B32A67F-3598-4A13-8552-DA884FFCCE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89727A-ED1E-1B6E-2B51-59CB25668E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3" y="3320859"/>
            <a:ext cx="4573475" cy="207633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Small Group Work  - Triad’s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CC55ACC-A2F6-403C-A3A4-D59B3734D4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57312" y="381000"/>
            <a:ext cx="6334689" cy="6477000"/>
          </a:xfrm>
          <a:custGeom>
            <a:avLst/>
            <a:gdLst>
              <a:gd name="connsiteX0" fmla="*/ 3561588 w 6334689"/>
              <a:gd name="connsiteY0" fmla="*/ 0 h 6477000"/>
              <a:gd name="connsiteX1" fmla="*/ 6309883 w 6334689"/>
              <a:gd name="connsiteY1" fmla="*/ 1296087 h 6477000"/>
              <a:gd name="connsiteX2" fmla="*/ 6334689 w 6334689"/>
              <a:gd name="connsiteY2" fmla="*/ 1329261 h 6477000"/>
              <a:gd name="connsiteX3" fmla="*/ 6334689 w 6334689"/>
              <a:gd name="connsiteY3" fmla="*/ 5793916 h 6477000"/>
              <a:gd name="connsiteX4" fmla="*/ 6309883 w 6334689"/>
              <a:gd name="connsiteY4" fmla="*/ 5827089 h 6477000"/>
              <a:gd name="connsiteX5" fmla="*/ 5760467 w 6334689"/>
              <a:gd name="connsiteY5" fmla="*/ 6363539 h 6477000"/>
              <a:gd name="connsiteX6" fmla="*/ 5607796 w 6334689"/>
              <a:gd name="connsiteY6" fmla="*/ 6477000 h 6477000"/>
              <a:gd name="connsiteX7" fmla="*/ 1519571 w 6334689"/>
              <a:gd name="connsiteY7" fmla="*/ 6477000 h 6477000"/>
              <a:gd name="connsiteX8" fmla="*/ 1296088 w 6334689"/>
              <a:gd name="connsiteY8" fmla="*/ 6309883 h 6477000"/>
              <a:gd name="connsiteX9" fmla="*/ 0 w 6334689"/>
              <a:gd name="connsiteY9" fmla="*/ 3561588 h 6477000"/>
              <a:gd name="connsiteX10" fmla="*/ 3561588 w 6334689"/>
              <a:gd name="connsiteY10" fmla="*/ 0 h 6477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334689" h="6477000">
                <a:moveTo>
                  <a:pt x="3561588" y="0"/>
                </a:moveTo>
                <a:cubicBezTo>
                  <a:pt x="4668032" y="0"/>
                  <a:pt x="5656635" y="504534"/>
                  <a:pt x="6309883" y="1296087"/>
                </a:cubicBezTo>
                <a:lnTo>
                  <a:pt x="6334689" y="1329261"/>
                </a:lnTo>
                <a:lnTo>
                  <a:pt x="6334689" y="5793916"/>
                </a:lnTo>
                <a:lnTo>
                  <a:pt x="6309883" y="5827089"/>
                </a:lnTo>
                <a:cubicBezTo>
                  <a:pt x="6146571" y="6024977"/>
                  <a:pt x="5962299" y="6204927"/>
                  <a:pt x="5760467" y="6363539"/>
                </a:cubicBezTo>
                <a:lnTo>
                  <a:pt x="5607796" y="6477000"/>
                </a:lnTo>
                <a:lnTo>
                  <a:pt x="1519571" y="6477000"/>
                </a:lnTo>
                <a:lnTo>
                  <a:pt x="1296088" y="6309883"/>
                </a:lnTo>
                <a:cubicBezTo>
                  <a:pt x="504535" y="5656635"/>
                  <a:pt x="0" y="4668032"/>
                  <a:pt x="0" y="3561588"/>
                </a:cubicBezTo>
                <a:cubicBezTo>
                  <a:pt x="0" y="1594577"/>
                  <a:pt x="1594577" y="0"/>
                  <a:pt x="3561588" y="0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98EBA13-C937-430B-9523-439FE21096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21086" y="544777"/>
            <a:ext cx="6170914" cy="6313225"/>
          </a:xfrm>
          <a:custGeom>
            <a:avLst/>
            <a:gdLst>
              <a:gd name="connsiteX0" fmla="*/ 3397813 w 6170914"/>
              <a:gd name="connsiteY0" fmla="*/ 0 h 6313225"/>
              <a:gd name="connsiteX1" fmla="*/ 6019731 w 6170914"/>
              <a:gd name="connsiteY1" fmla="*/ 1236489 h 6313225"/>
              <a:gd name="connsiteX2" fmla="*/ 6170914 w 6170914"/>
              <a:gd name="connsiteY2" fmla="*/ 1438663 h 6313225"/>
              <a:gd name="connsiteX3" fmla="*/ 6170914 w 6170914"/>
              <a:gd name="connsiteY3" fmla="*/ 5356963 h 6313225"/>
              <a:gd name="connsiteX4" fmla="*/ 6019731 w 6170914"/>
              <a:gd name="connsiteY4" fmla="*/ 5559138 h 6313225"/>
              <a:gd name="connsiteX5" fmla="*/ 5194591 w 6170914"/>
              <a:gd name="connsiteY5" fmla="*/ 6282226 h 6313225"/>
              <a:gd name="connsiteX6" fmla="*/ 5141791 w 6170914"/>
              <a:gd name="connsiteY6" fmla="*/ 6313225 h 6313225"/>
              <a:gd name="connsiteX7" fmla="*/ 1659199 w 6170914"/>
              <a:gd name="connsiteY7" fmla="*/ 6313225 h 6313225"/>
              <a:gd name="connsiteX8" fmla="*/ 1498064 w 6170914"/>
              <a:gd name="connsiteY8" fmla="*/ 6215333 h 6313225"/>
              <a:gd name="connsiteX9" fmla="*/ 0 w 6170914"/>
              <a:gd name="connsiteY9" fmla="*/ 3397813 h 6313225"/>
              <a:gd name="connsiteX10" fmla="*/ 3397813 w 6170914"/>
              <a:gd name="connsiteY10" fmla="*/ 0 h 6313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170914" h="6313225">
                <a:moveTo>
                  <a:pt x="3397813" y="0"/>
                </a:moveTo>
                <a:cubicBezTo>
                  <a:pt x="4453378" y="0"/>
                  <a:pt x="5396522" y="481334"/>
                  <a:pt x="6019731" y="1236489"/>
                </a:cubicBezTo>
                <a:lnTo>
                  <a:pt x="6170914" y="1438663"/>
                </a:lnTo>
                <a:lnTo>
                  <a:pt x="6170914" y="5356963"/>
                </a:lnTo>
                <a:lnTo>
                  <a:pt x="6019731" y="5559138"/>
                </a:lnTo>
                <a:cubicBezTo>
                  <a:pt x="5786028" y="5842321"/>
                  <a:pt x="5507333" y="6086998"/>
                  <a:pt x="5194591" y="6282226"/>
                </a:cubicBezTo>
                <a:lnTo>
                  <a:pt x="5141791" y="6313225"/>
                </a:lnTo>
                <a:lnTo>
                  <a:pt x="1659199" y="6313225"/>
                </a:lnTo>
                <a:lnTo>
                  <a:pt x="1498064" y="6215333"/>
                </a:lnTo>
                <a:cubicBezTo>
                  <a:pt x="594240" y="5604721"/>
                  <a:pt x="0" y="4570663"/>
                  <a:pt x="0" y="3397813"/>
                </a:cubicBezTo>
                <a:cubicBezTo>
                  <a:pt x="0" y="1521253"/>
                  <a:pt x="1521253" y="0"/>
                  <a:pt x="3397813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Group Object">
            <a:extLst>
              <a:ext uri="{FF2B5EF4-FFF2-40B4-BE49-F238E27FC236}">
                <a16:creationId xmlns:a16="http://schemas.microsoft.com/office/drawing/2014/main" id="{B52E64A3-90BD-A64C-EEF2-FC83E2F316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210424" y="1845770"/>
            <a:ext cx="4333875" cy="4333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84351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Close-up of mirrored windows with clouds">
            <a:extLst>
              <a:ext uri="{FF2B5EF4-FFF2-40B4-BE49-F238E27FC236}">
                <a16:creationId xmlns:a16="http://schemas.microsoft.com/office/drawing/2014/main" id="{E06F28FD-7549-D6C6-93E3-3358F5C8567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84" r="-1" b="-1"/>
          <a:stretch/>
        </p:blipFill>
        <p:spPr>
          <a:xfrm>
            <a:off x="-40941" y="10"/>
            <a:ext cx="9669642" cy="685799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86D659-65EB-45B2-6BA6-EA31B9A14D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b="1" dirty="0"/>
              <a:t>Reflective Practice 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1E180AB-DE54-872E-6EDF-603E248B0C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US" sz="3200" dirty="0"/>
              <a:t>Noticing</a:t>
            </a:r>
          </a:p>
          <a:p>
            <a:r>
              <a:rPr lang="en-US" sz="3200" dirty="0"/>
              <a:t>Observations </a:t>
            </a:r>
          </a:p>
        </p:txBody>
      </p:sp>
    </p:spTree>
    <p:extLst>
      <p:ext uri="{BB962C8B-B14F-4D97-AF65-F5344CB8AC3E}">
        <p14:creationId xmlns:p14="http://schemas.microsoft.com/office/powerpoint/2010/main" val="34187530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CE7D24-829E-7C4B-BF05-7ED304DE3C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Q &amp; A Feedback 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4DF579FC-97C0-22B0-890B-C97972AAFF7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614" r="19966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900811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F12E7CC5-C78B-4EBD-9565-3FA00FAA6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Checkmark">
            <a:extLst>
              <a:ext uri="{FF2B5EF4-FFF2-40B4-BE49-F238E27FC236}">
                <a16:creationId xmlns:a16="http://schemas.microsoft.com/office/drawing/2014/main" id="{79E15D7F-CF30-54F8-AA63-31AA89E431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4988" y="1744515"/>
            <a:ext cx="3368969" cy="3368969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3A4529A5-F675-429F-8044-01372BB134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9992" y="0"/>
            <a:ext cx="7562008" cy="6858000"/>
          </a:xfrm>
          <a:custGeom>
            <a:avLst/>
            <a:gdLst>
              <a:gd name="connsiteX0" fmla="*/ 7529613 w 7529613"/>
              <a:gd name="connsiteY0" fmla="*/ 0 h 6858000"/>
              <a:gd name="connsiteX1" fmla="*/ 1222331 w 7529613"/>
              <a:gd name="connsiteY1" fmla="*/ 0 h 6858000"/>
              <a:gd name="connsiteX2" fmla="*/ 1126483 w 7529613"/>
              <a:gd name="connsiteY2" fmla="*/ 148742 h 6858000"/>
              <a:gd name="connsiteX3" fmla="*/ 767554 w 7529613"/>
              <a:gd name="connsiteY3" fmla="*/ 819975 h 6858000"/>
              <a:gd name="connsiteX4" fmla="*/ 742103 w 7529613"/>
              <a:gd name="connsiteY4" fmla="*/ 854514 h 6858000"/>
              <a:gd name="connsiteX5" fmla="*/ 785881 w 7529613"/>
              <a:gd name="connsiteY5" fmla="*/ 750263 h 6858000"/>
              <a:gd name="connsiteX6" fmla="*/ 978978 w 7529613"/>
              <a:gd name="connsiteY6" fmla="*/ 331786 h 6858000"/>
              <a:gd name="connsiteX7" fmla="*/ 1155717 w 7529613"/>
              <a:gd name="connsiteY7" fmla="*/ 0 h 6858000"/>
              <a:gd name="connsiteX8" fmla="*/ 1098249 w 7529613"/>
              <a:gd name="connsiteY8" fmla="*/ 0 h 6858000"/>
              <a:gd name="connsiteX9" fmla="*/ 991458 w 7529613"/>
              <a:gd name="connsiteY9" fmla="*/ 196614 h 6858000"/>
              <a:gd name="connsiteX10" fmla="*/ 493941 w 7529613"/>
              <a:gd name="connsiteY10" fmla="*/ 1371196 h 6858000"/>
              <a:gd name="connsiteX11" fmla="*/ 46485 w 7529613"/>
              <a:gd name="connsiteY11" fmla="*/ 3331516 h 6858000"/>
              <a:gd name="connsiteX12" fmla="*/ 12252 w 7529613"/>
              <a:gd name="connsiteY12" fmla="*/ 4357388 h 6858000"/>
              <a:gd name="connsiteX13" fmla="*/ 170821 w 7529613"/>
              <a:gd name="connsiteY13" fmla="*/ 5552906 h 6858000"/>
              <a:gd name="connsiteX14" fmla="*/ 537265 w 7529613"/>
              <a:gd name="connsiteY14" fmla="*/ 6828295 h 6858000"/>
              <a:gd name="connsiteX15" fmla="*/ 549692 w 7529613"/>
              <a:gd name="connsiteY15" fmla="*/ 6858000 h 6858000"/>
              <a:gd name="connsiteX16" fmla="*/ 602234 w 7529613"/>
              <a:gd name="connsiteY16" fmla="*/ 6858000 h 6858000"/>
              <a:gd name="connsiteX17" fmla="*/ 595414 w 7529613"/>
              <a:gd name="connsiteY17" fmla="*/ 6841549 h 6858000"/>
              <a:gd name="connsiteX18" fmla="*/ 364260 w 7529613"/>
              <a:gd name="connsiteY18" fmla="*/ 6142729 h 6858000"/>
              <a:gd name="connsiteX19" fmla="*/ 213071 w 7529613"/>
              <a:gd name="connsiteY19" fmla="*/ 5513923 h 6858000"/>
              <a:gd name="connsiteX20" fmla="*/ 211290 w 7529613"/>
              <a:gd name="connsiteY20" fmla="*/ 5480401 h 6858000"/>
              <a:gd name="connsiteX21" fmla="*/ 311446 w 7529613"/>
              <a:gd name="connsiteY21" fmla="*/ 5830359 h 6858000"/>
              <a:gd name="connsiteX22" fmla="*/ 622963 w 7529613"/>
              <a:gd name="connsiteY22" fmla="*/ 6670527 h 6858000"/>
              <a:gd name="connsiteX23" fmla="*/ 710464 w 7529613"/>
              <a:gd name="connsiteY23" fmla="*/ 6858000 h 6858000"/>
              <a:gd name="connsiteX24" fmla="*/ 7529613 w 7529613"/>
              <a:gd name="connsiteY2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529613" h="6858000">
                <a:moveTo>
                  <a:pt x="7529613" y="0"/>
                </a:moveTo>
                <a:lnTo>
                  <a:pt x="1222331" y="0"/>
                </a:lnTo>
                <a:lnTo>
                  <a:pt x="1126483" y="148742"/>
                </a:lnTo>
                <a:cubicBezTo>
                  <a:pt x="995323" y="365513"/>
                  <a:pt x="876174" y="589569"/>
                  <a:pt x="767554" y="819975"/>
                </a:cubicBezTo>
                <a:cubicBezTo>
                  <a:pt x="762210" y="833492"/>
                  <a:pt x="753441" y="845393"/>
                  <a:pt x="742103" y="854514"/>
                </a:cubicBezTo>
                <a:cubicBezTo>
                  <a:pt x="756737" y="819849"/>
                  <a:pt x="770991" y="784928"/>
                  <a:pt x="785881" y="750263"/>
                </a:cubicBezTo>
                <a:cubicBezTo>
                  <a:pt x="846713" y="608712"/>
                  <a:pt x="910948" y="469145"/>
                  <a:pt x="978978" y="331786"/>
                </a:cubicBezTo>
                <a:lnTo>
                  <a:pt x="1155717" y="0"/>
                </a:lnTo>
                <a:lnTo>
                  <a:pt x="1098249" y="0"/>
                </a:lnTo>
                <a:lnTo>
                  <a:pt x="991458" y="196614"/>
                </a:lnTo>
                <a:cubicBezTo>
                  <a:pt x="797017" y="573253"/>
                  <a:pt x="633548" y="966066"/>
                  <a:pt x="493941" y="1371196"/>
                </a:cubicBezTo>
                <a:cubicBezTo>
                  <a:pt x="276630" y="2007265"/>
                  <a:pt x="126659" y="2664286"/>
                  <a:pt x="46485" y="3331516"/>
                </a:cubicBezTo>
                <a:cubicBezTo>
                  <a:pt x="4488" y="3672965"/>
                  <a:pt x="-14219" y="4013908"/>
                  <a:pt x="12252" y="4357388"/>
                </a:cubicBezTo>
                <a:cubicBezTo>
                  <a:pt x="43558" y="4758899"/>
                  <a:pt x="90773" y="5157998"/>
                  <a:pt x="170821" y="5552906"/>
                </a:cubicBezTo>
                <a:cubicBezTo>
                  <a:pt x="259109" y="5988893"/>
                  <a:pt x="378967" y="6414594"/>
                  <a:pt x="537265" y="6828295"/>
                </a:cubicBezTo>
                <a:lnTo>
                  <a:pt x="549692" y="6858000"/>
                </a:lnTo>
                <a:lnTo>
                  <a:pt x="602234" y="6858000"/>
                </a:lnTo>
                <a:lnTo>
                  <a:pt x="595414" y="6841549"/>
                </a:lnTo>
                <a:cubicBezTo>
                  <a:pt x="507884" y="6614016"/>
                  <a:pt x="431296" y="6380817"/>
                  <a:pt x="364260" y="6142729"/>
                </a:cubicBezTo>
                <a:cubicBezTo>
                  <a:pt x="305974" y="5935370"/>
                  <a:pt x="262958" y="5723695"/>
                  <a:pt x="213071" y="5513923"/>
                </a:cubicBezTo>
                <a:cubicBezTo>
                  <a:pt x="211892" y="5502788"/>
                  <a:pt x="211299" y="5491601"/>
                  <a:pt x="211290" y="5480401"/>
                </a:cubicBezTo>
                <a:cubicBezTo>
                  <a:pt x="247814" y="5607635"/>
                  <a:pt x="276958" y="5719759"/>
                  <a:pt x="311446" y="5830359"/>
                </a:cubicBezTo>
                <a:cubicBezTo>
                  <a:pt x="401357" y="6118381"/>
                  <a:pt x="505060" y="6398531"/>
                  <a:pt x="622963" y="6670527"/>
                </a:cubicBezTo>
                <a:lnTo>
                  <a:pt x="710464" y="6858000"/>
                </a:lnTo>
                <a:lnTo>
                  <a:pt x="7529613" y="6858000"/>
                </a:lnTo>
                <a:close/>
              </a:path>
            </a:pathLst>
          </a:custGeom>
          <a:solidFill>
            <a:schemeClr val="accent2"/>
          </a:solidFill>
          <a:ln w="685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2386C7-06D9-2C6F-A743-75D9546965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2061" y="762538"/>
            <a:ext cx="5649349" cy="31998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Closing Round</a:t>
            </a:r>
          </a:p>
        </p:txBody>
      </p:sp>
      <p:sp>
        <p:nvSpPr>
          <p:cNvPr id="23" name="sketch line">
            <a:extLst>
              <a:ext uri="{FF2B5EF4-FFF2-40B4-BE49-F238E27FC236}">
                <a16:creationId xmlns:a16="http://schemas.microsoft.com/office/drawing/2014/main" id="{63DAB858-5A0C-4AFF-AAC6-705EDF8DB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17682" y="4043302"/>
            <a:ext cx="5303520" cy="18288"/>
          </a:xfrm>
          <a:custGeom>
            <a:avLst/>
            <a:gdLst>
              <a:gd name="connsiteX0" fmla="*/ 0 w 5303520"/>
              <a:gd name="connsiteY0" fmla="*/ 0 h 18288"/>
              <a:gd name="connsiteX1" fmla="*/ 556870 w 5303520"/>
              <a:gd name="connsiteY1" fmla="*/ 0 h 18288"/>
              <a:gd name="connsiteX2" fmla="*/ 1272845 w 5303520"/>
              <a:gd name="connsiteY2" fmla="*/ 0 h 18288"/>
              <a:gd name="connsiteX3" fmla="*/ 1882750 w 5303520"/>
              <a:gd name="connsiteY3" fmla="*/ 0 h 18288"/>
              <a:gd name="connsiteX4" fmla="*/ 2439619 w 5303520"/>
              <a:gd name="connsiteY4" fmla="*/ 0 h 18288"/>
              <a:gd name="connsiteX5" fmla="*/ 3155594 w 5303520"/>
              <a:gd name="connsiteY5" fmla="*/ 0 h 18288"/>
              <a:gd name="connsiteX6" fmla="*/ 3818534 w 5303520"/>
              <a:gd name="connsiteY6" fmla="*/ 0 h 18288"/>
              <a:gd name="connsiteX7" fmla="*/ 4481474 w 5303520"/>
              <a:gd name="connsiteY7" fmla="*/ 0 h 18288"/>
              <a:gd name="connsiteX8" fmla="*/ 5303520 w 5303520"/>
              <a:gd name="connsiteY8" fmla="*/ 0 h 18288"/>
              <a:gd name="connsiteX9" fmla="*/ 5303520 w 5303520"/>
              <a:gd name="connsiteY9" fmla="*/ 18288 h 18288"/>
              <a:gd name="connsiteX10" fmla="*/ 4746650 w 5303520"/>
              <a:gd name="connsiteY10" fmla="*/ 18288 h 18288"/>
              <a:gd name="connsiteX11" fmla="*/ 4242816 w 5303520"/>
              <a:gd name="connsiteY11" fmla="*/ 18288 h 18288"/>
              <a:gd name="connsiteX12" fmla="*/ 3526841 w 5303520"/>
              <a:gd name="connsiteY12" fmla="*/ 18288 h 18288"/>
              <a:gd name="connsiteX13" fmla="*/ 2969971 w 5303520"/>
              <a:gd name="connsiteY13" fmla="*/ 18288 h 18288"/>
              <a:gd name="connsiteX14" fmla="*/ 2253996 w 5303520"/>
              <a:gd name="connsiteY14" fmla="*/ 18288 h 18288"/>
              <a:gd name="connsiteX15" fmla="*/ 1484986 w 5303520"/>
              <a:gd name="connsiteY15" fmla="*/ 18288 h 18288"/>
              <a:gd name="connsiteX16" fmla="*/ 875081 w 5303520"/>
              <a:gd name="connsiteY16" fmla="*/ 18288 h 18288"/>
              <a:gd name="connsiteX17" fmla="*/ 0 w 5303520"/>
              <a:gd name="connsiteY17" fmla="*/ 18288 h 18288"/>
              <a:gd name="connsiteX18" fmla="*/ 0 w 530352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303520" h="18288" fill="none" extrusionOk="0">
                <a:moveTo>
                  <a:pt x="0" y="0"/>
                </a:moveTo>
                <a:cubicBezTo>
                  <a:pt x="191807" y="-19560"/>
                  <a:pt x="373092" y="14032"/>
                  <a:pt x="556870" y="0"/>
                </a:cubicBezTo>
                <a:cubicBezTo>
                  <a:pt x="740648" y="-14032"/>
                  <a:pt x="1109645" y="5886"/>
                  <a:pt x="1272845" y="0"/>
                </a:cubicBezTo>
                <a:cubicBezTo>
                  <a:pt x="1436045" y="-5886"/>
                  <a:pt x="1723352" y="-21940"/>
                  <a:pt x="1882750" y="0"/>
                </a:cubicBezTo>
                <a:cubicBezTo>
                  <a:pt x="2042148" y="21940"/>
                  <a:pt x="2308812" y="-23394"/>
                  <a:pt x="2439619" y="0"/>
                </a:cubicBezTo>
                <a:cubicBezTo>
                  <a:pt x="2570426" y="23394"/>
                  <a:pt x="2936980" y="-3315"/>
                  <a:pt x="3155594" y="0"/>
                </a:cubicBezTo>
                <a:cubicBezTo>
                  <a:pt x="3374208" y="3315"/>
                  <a:pt x="3528026" y="24519"/>
                  <a:pt x="3818534" y="0"/>
                </a:cubicBezTo>
                <a:cubicBezTo>
                  <a:pt x="4109042" y="-24519"/>
                  <a:pt x="4161759" y="-18720"/>
                  <a:pt x="4481474" y="0"/>
                </a:cubicBezTo>
                <a:cubicBezTo>
                  <a:pt x="4801189" y="18720"/>
                  <a:pt x="5011126" y="27308"/>
                  <a:pt x="5303520" y="0"/>
                </a:cubicBezTo>
                <a:cubicBezTo>
                  <a:pt x="5304050" y="6954"/>
                  <a:pt x="5304254" y="12839"/>
                  <a:pt x="5303520" y="18288"/>
                </a:cubicBezTo>
                <a:cubicBezTo>
                  <a:pt x="5132450" y="501"/>
                  <a:pt x="4953391" y="18714"/>
                  <a:pt x="4746650" y="18288"/>
                </a:cubicBezTo>
                <a:cubicBezTo>
                  <a:pt x="4539909" y="17863"/>
                  <a:pt x="4361261" y="7168"/>
                  <a:pt x="4242816" y="18288"/>
                </a:cubicBezTo>
                <a:cubicBezTo>
                  <a:pt x="4124371" y="29408"/>
                  <a:pt x="3754907" y="21026"/>
                  <a:pt x="3526841" y="18288"/>
                </a:cubicBezTo>
                <a:cubicBezTo>
                  <a:pt x="3298775" y="15550"/>
                  <a:pt x="3164473" y="3913"/>
                  <a:pt x="2969971" y="18288"/>
                </a:cubicBezTo>
                <a:cubicBezTo>
                  <a:pt x="2775469" y="32664"/>
                  <a:pt x="2608536" y="2050"/>
                  <a:pt x="2253996" y="18288"/>
                </a:cubicBezTo>
                <a:cubicBezTo>
                  <a:pt x="1899456" y="34526"/>
                  <a:pt x="1752044" y="28789"/>
                  <a:pt x="1484986" y="18288"/>
                </a:cubicBezTo>
                <a:cubicBezTo>
                  <a:pt x="1217928" y="7788"/>
                  <a:pt x="1060609" y="-4784"/>
                  <a:pt x="875081" y="18288"/>
                </a:cubicBezTo>
                <a:cubicBezTo>
                  <a:pt x="689553" y="41360"/>
                  <a:pt x="188846" y="25228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303520" h="18288" stroke="0" extrusionOk="0">
                <a:moveTo>
                  <a:pt x="0" y="0"/>
                </a:moveTo>
                <a:cubicBezTo>
                  <a:pt x="181149" y="2038"/>
                  <a:pt x="442175" y="-27591"/>
                  <a:pt x="609905" y="0"/>
                </a:cubicBezTo>
                <a:cubicBezTo>
                  <a:pt x="777636" y="27591"/>
                  <a:pt x="947554" y="-24271"/>
                  <a:pt x="1113739" y="0"/>
                </a:cubicBezTo>
                <a:cubicBezTo>
                  <a:pt x="1279924" y="24271"/>
                  <a:pt x="1721318" y="-30891"/>
                  <a:pt x="1882750" y="0"/>
                </a:cubicBezTo>
                <a:cubicBezTo>
                  <a:pt x="2044182" y="30891"/>
                  <a:pt x="2270822" y="-14002"/>
                  <a:pt x="2492654" y="0"/>
                </a:cubicBezTo>
                <a:cubicBezTo>
                  <a:pt x="2714486" y="14002"/>
                  <a:pt x="2822632" y="27292"/>
                  <a:pt x="3102559" y="0"/>
                </a:cubicBezTo>
                <a:cubicBezTo>
                  <a:pt x="3382487" y="-27292"/>
                  <a:pt x="3489743" y="-31235"/>
                  <a:pt x="3871570" y="0"/>
                </a:cubicBezTo>
                <a:cubicBezTo>
                  <a:pt x="4253397" y="31235"/>
                  <a:pt x="4301475" y="22800"/>
                  <a:pt x="4428439" y="0"/>
                </a:cubicBezTo>
                <a:cubicBezTo>
                  <a:pt x="4555403" y="-22800"/>
                  <a:pt x="5018410" y="43534"/>
                  <a:pt x="5303520" y="0"/>
                </a:cubicBezTo>
                <a:cubicBezTo>
                  <a:pt x="5302837" y="5414"/>
                  <a:pt x="5302800" y="12510"/>
                  <a:pt x="5303520" y="18288"/>
                </a:cubicBezTo>
                <a:cubicBezTo>
                  <a:pt x="5082751" y="18456"/>
                  <a:pt x="4993374" y="24100"/>
                  <a:pt x="4746650" y="18288"/>
                </a:cubicBezTo>
                <a:cubicBezTo>
                  <a:pt x="4499926" y="12477"/>
                  <a:pt x="4368648" y="-7187"/>
                  <a:pt x="4083710" y="18288"/>
                </a:cubicBezTo>
                <a:cubicBezTo>
                  <a:pt x="3798772" y="43763"/>
                  <a:pt x="3729434" y="5501"/>
                  <a:pt x="3473806" y="18288"/>
                </a:cubicBezTo>
                <a:cubicBezTo>
                  <a:pt x="3218178" y="31075"/>
                  <a:pt x="3056855" y="30003"/>
                  <a:pt x="2704795" y="18288"/>
                </a:cubicBezTo>
                <a:cubicBezTo>
                  <a:pt x="2352735" y="6573"/>
                  <a:pt x="2319447" y="29257"/>
                  <a:pt x="1935785" y="18288"/>
                </a:cubicBezTo>
                <a:cubicBezTo>
                  <a:pt x="1552123" y="7320"/>
                  <a:pt x="1532619" y="-467"/>
                  <a:pt x="1378915" y="18288"/>
                </a:cubicBezTo>
                <a:cubicBezTo>
                  <a:pt x="1225211" y="37043"/>
                  <a:pt x="1038692" y="34308"/>
                  <a:pt x="715975" y="18288"/>
                </a:cubicBezTo>
                <a:cubicBezTo>
                  <a:pt x="393258" y="2268"/>
                  <a:pt x="303768" y="26944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2001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6205</TotalTime>
  <Words>99</Words>
  <Application>Microsoft Office PowerPoint</Application>
  <PresentationFormat>Widescreen</PresentationFormat>
  <Paragraphs>31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Rockwell</vt:lpstr>
      <vt:lpstr>Office Theme</vt:lpstr>
      <vt:lpstr>Counselling Skills and Approaches ECPS5010</vt:lpstr>
      <vt:lpstr>Schedule for the Day </vt:lpstr>
      <vt:lpstr>Guidance for the Group –  Finalize the Group  Contract  </vt:lpstr>
      <vt:lpstr>Roles </vt:lpstr>
      <vt:lpstr>Break</vt:lpstr>
      <vt:lpstr>Disclosures within Triad Work – Sharing Personal information   </vt:lpstr>
      <vt:lpstr>Demonstration of Skills Practice </vt:lpstr>
      <vt:lpstr>Small Group Work  - Triad’s </vt:lpstr>
      <vt:lpstr>Reflective Practice </vt:lpstr>
      <vt:lpstr>Q &amp; A Feedback </vt:lpstr>
      <vt:lpstr>Closing Round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Counselling Skills and Approaches  ECPS 5010</dc:title>
  <dc:creator>Ruth Groff</dc:creator>
  <cp:lastModifiedBy>Ruth Groff</cp:lastModifiedBy>
  <cp:revision>11</cp:revision>
  <dcterms:created xsi:type="dcterms:W3CDTF">2022-09-26T09:53:41Z</dcterms:created>
  <dcterms:modified xsi:type="dcterms:W3CDTF">2022-10-10T13:03:44Z</dcterms:modified>
</cp:coreProperties>
</file>