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6D435-BC71-DF0A-01E9-3B37934D898E}" v="398" dt="2025-11-15T18:32:07.278"/>
    <p1510:client id="{9D0D5B8E-EF2C-BF46-821B-6960B63EF11A}" v="21" dt="2025-11-15T18:29:48.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selle Boadu (2419722)" userId="S::2419722@student.uwtsd.ac.uk::c95b42d0-1b84-41cc-b142-db9da53e4019" providerId="AD" clId="Web-{6126D435-BC71-DF0A-01E9-3B37934D898E}"/>
    <pc:docChg chg="modSld">
      <pc:chgData name="Giselle Boadu (2419722)" userId="S::2419722@student.uwtsd.ac.uk::c95b42d0-1b84-41cc-b142-db9da53e4019" providerId="AD" clId="Web-{6126D435-BC71-DF0A-01E9-3B37934D898E}" dt="2025-11-15T18:32:07.278" v="428" actId="20577"/>
      <pc:docMkLst>
        <pc:docMk/>
      </pc:docMkLst>
      <pc:sldChg chg="modSp">
        <pc:chgData name="Giselle Boadu (2419722)" userId="S::2419722@student.uwtsd.ac.uk::c95b42d0-1b84-41cc-b142-db9da53e4019" providerId="AD" clId="Web-{6126D435-BC71-DF0A-01E9-3B37934D898E}" dt="2025-11-15T18:22:37.442" v="330" actId="20577"/>
        <pc:sldMkLst>
          <pc:docMk/>
          <pc:sldMk cId="437584325" sldId="257"/>
        </pc:sldMkLst>
        <pc:spChg chg="mod">
          <ac:chgData name="Giselle Boadu (2419722)" userId="S::2419722@student.uwtsd.ac.uk::c95b42d0-1b84-41cc-b142-db9da53e4019" providerId="AD" clId="Web-{6126D435-BC71-DF0A-01E9-3B37934D898E}" dt="2025-11-15T18:22:37.442" v="330" actId="20577"/>
          <ac:spMkLst>
            <pc:docMk/>
            <pc:sldMk cId="437584325" sldId="257"/>
            <ac:spMk id="3" creationId="{A0F2313D-3DB0-FD15-9386-C0FCB0F035FE}"/>
          </ac:spMkLst>
        </pc:spChg>
      </pc:sldChg>
      <pc:sldChg chg="modSp">
        <pc:chgData name="Giselle Boadu (2419722)" userId="S::2419722@student.uwtsd.ac.uk::c95b42d0-1b84-41cc-b142-db9da53e4019" providerId="AD" clId="Web-{6126D435-BC71-DF0A-01E9-3B37934D898E}" dt="2025-11-15T18:23:06.427" v="334" actId="20577"/>
        <pc:sldMkLst>
          <pc:docMk/>
          <pc:sldMk cId="3479832931" sldId="258"/>
        </pc:sldMkLst>
        <pc:spChg chg="mod">
          <ac:chgData name="Giselle Boadu (2419722)" userId="S::2419722@student.uwtsd.ac.uk::c95b42d0-1b84-41cc-b142-db9da53e4019" providerId="AD" clId="Web-{6126D435-BC71-DF0A-01E9-3B37934D898E}" dt="2025-11-15T18:23:06.427" v="334" actId="20577"/>
          <ac:spMkLst>
            <pc:docMk/>
            <pc:sldMk cId="3479832931" sldId="258"/>
            <ac:spMk id="3" creationId="{8CFB2659-0EC3-353D-D30B-41AFAC1573A6}"/>
          </ac:spMkLst>
        </pc:spChg>
      </pc:sldChg>
      <pc:sldChg chg="addSp delSp modSp">
        <pc:chgData name="Giselle Boadu (2419722)" userId="S::2419722@student.uwtsd.ac.uk::c95b42d0-1b84-41cc-b142-db9da53e4019" providerId="AD" clId="Web-{6126D435-BC71-DF0A-01E9-3B37934D898E}" dt="2025-11-15T18:23:26.912" v="338" actId="20577"/>
        <pc:sldMkLst>
          <pc:docMk/>
          <pc:sldMk cId="936088179" sldId="259"/>
        </pc:sldMkLst>
        <pc:spChg chg="add del mod">
          <ac:chgData name="Giselle Boadu (2419722)" userId="S::2419722@student.uwtsd.ac.uk::c95b42d0-1b84-41cc-b142-db9da53e4019" providerId="AD" clId="Web-{6126D435-BC71-DF0A-01E9-3B37934D898E}" dt="2025-11-15T18:23:26.912" v="338" actId="20577"/>
          <ac:spMkLst>
            <pc:docMk/>
            <pc:sldMk cId="936088179" sldId="259"/>
            <ac:spMk id="3" creationId="{6660E424-C8E3-BDAF-4C6B-513790F27B53}"/>
          </ac:spMkLst>
        </pc:spChg>
        <pc:spChg chg="add del mod">
          <ac:chgData name="Giselle Boadu (2419722)" userId="S::2419722@student.uwtsd.ac.uk::c95b42d0-1b84-41cc-b142-db9da53e4019" providerId="AD" clId="Web-{6126D435-BC71-DF0A-01E9-3B37934D898E}" dt="2025-11-15T18:19:52.921" v="286"/>
          <ac:spMkLst>
            <pc:docMk/>
            <pc:sldMk cId="936088179" sldId="259"/>
            <ac:spMk id="5" creationId="{D891195C-8A37-0042-194E-1CC1622A550B}"/>
          </ac:spMkLst>
        </pc:spChg>
      </pc:sldChg>
      <pc:sldChg chg="modSp">
        <pc:chgData name="Giselle Boadu (2419722)" userId="S::2419722@student.uwtsd.ac.uk::c95b42d0-1b84-41cc-b142-db9da53e4019" providerId="AD" clId="Web-{6126D435-BC71-DF0A-01E9-3B37934D898E}" dt="2025-11-15T18:04:48.132" v="179" actId="20577"/>
        <pc:sldMkLst>
          <pc:docMk/>
          <pc:sldMk cId="3228739129" sldId="260"/>
        </pc:sldMkLst>
        <pc:spChg chg="mod">
          <ac:chgData name="Giselle Boadu (2419722)" userId="S::2419722@student.uwtsd.ac.uk::c95b42d0-1b84-41cc-b142-db9da53e4019" providerId="AD" clId="Web-{6126D435-BC71-DF0A-01E9-3B37934D898E}" dt="2025-11-15T18:04:10.177" v="168" actId="20577"/>
          <ac:spMkLst>
            <pc:docMk/>
            <pc:sldMk cId="3228739129" sldId="260"/>
            <ac:spMk id="2" creationId="{364C7681-92DB-4CDF-B620-6011D4249313}"/>
          </ac:spMkLst>
        </pc:spChg>
        <pc:spChg chg="mod">
          <ac:chgData name="Giselle Boadu (2419722)" userId="S::2419722@student.uwtsd.ac.uk::c95b42d0-1b84-41cc-b142-db9da53e4019" providerId="AD" clId="Web-{6126D435-BC71-DF0A-01E9-3B37934D898E}" dt="2025-11-15T18:04:48.132" v="179" actId="20577"/>
          <ac:spMkLst>
            <pc:docMk/>
            <pc:sldMk cId="3228739129" sldId="260"/>
            <ac:spMk id="3" creationId="{5DB29890-48C5-CC54-49A1-C18A4FCF8C9C}"/>
          </ac:spMkLst>
        </pc:spChg>
      </pc:sldChg>
      <pc:sldChg chg="modSp">
        <pc:chgData name="Giselle Boadu (2419722)" userId="S::2419722@student.uwtsd.ac.uk::c95b42d0-1b84-41cc-b142-db9da53e4019" providerId="AD" clId="Web-{6126D435-BC71-DF0A-01E9-3B37934D898E}" dt="2025-11-15T18:13:01.239" v="244" actId="20577"/>
        <pc:sldMkLst>
          <pc:docMk/>
          <pc:sldMk cId="1822505207" sldId="261"/>
        </pc:sldMkLst>
        <pc:spChg chg="mod">
          <ac:chgData name="Giselle Boadu (2419722)" userId="S::2419722@student.uwtsd.ac.uk::c95b42d0-1b84-41cc-b142-db9da53e4019" providerId="AD" clId="Web-{6126D435-BC71-DF0A-01E9-3B37934D898E}" dt="2025-11-15T18:13:01.239" v="244" actId="20577"/>
          <ac:spMkLst>
            <pc:docMk/>
            <pc:sldMk cId="1822505207" sldId="261"/>
            <ac:spMk id="3" creationId="{BF7410B6-5440-887A-B13D-677DABAC7C89}"/>
          </ac:spMkLst>
        </pc:spChg>
      </pc:sldChg>
      <pc:sldChg chg="modSp">
        <pc:chgData name="Giselle Boadu (2419722)" userId="S::2419722@student.uwtsd.ac.uk::c95b42d0-1b84-41cc-b142-db9da53e4019" providerId="AD" clId="Web-{6126D435-BC71-DF0A-01E9-3B37934D898E}" dt="2025-11-15T18:15:24.576" v="284" actId="20577"/>
        <pc:sldMkLst>
          <pc:docMk/>
          <pc:sldMk cId="3275875318" sldId="262"/>
        </pc:sldMkLst>
        <pc:spChg chg="mod">
          <ac:chgData name="Giselle Boadu (2419722)" userId="S::2419722@student.uwtsd.ac.uk::c95b42d0-1b84-41cc-b142-db9da53e4019" providerId="AD" clId="Web-{6126D435-BC71-DF0A-01E9-3B37934D898E}" dt="2025-11-15T18:15:24.576" v="284" actId="20577"/>
          <ac:spMkLst>
            <pc:docMk/>
            <pc:sldMk cId="3275875318" sldId="262"/>
            <ac:spMk id="3" creationId="{EE17F5E7-47BB-0FD2-CD03-1B45F7B8BFE6}"/>
          </ac:spMkLst>
        </pc:spChg>
      </pc:sldChg>
      <pc:sldChg chg="modSp">
        <pc:chgData name="Giselle Boadu (2419722)" userId="S::2419722@student.uwtsd.ac.uk::c95b42d0-1b84-41cc-b142-db9da53e4019" providerId="AD" clId="Web-{6126D435-BC71-DF0A-01E9-3B37934D898E}" dt="2025-11-15T18:32:07.278" v="428" actId="20577"/>
        <pc:sldMkLst>
          <pc:docMk/>
          <pc:sldMk cId="1046119205" sldId="263"/>
        </pc:sldMkLst>
        <pc:spChg chg="mod">
          <ac:chgData name="Giselle Boadu (2419722)" userId="S::2419722@student.uwtsd.ac.uk::c95b42d0-1b84-41cc-b142-db9da53e4019" providerId="AD" clId="Web-{6126D435-BC71-DF0A-01E9-3B37934D898E}" dt="2025-11-15T18:32:07.278" v="428" actId="20577"/>
          <ac:spMkLst>
            <pc:docMk/>
            <pc:sldMk cId="1046119205" sldId="263"/>
            <ac:spMk id="3" creationId="{7C4C8125-A427-6B32-777E-7AAF383EF075}"/>
          </ac:spMkLst>
        </pc:spChg>
      </pc:sldChg>
    </pc:docChg>
  </pc:docChgLst>
  <pc:docChgLst>
    <pc:chgData name="Giselle Boadu (2419722)" userId="c95b42d0-1b84-41cc-b142-db9da53e4019" providerId="ADAL" clId="{9AAE4039-29F1-4317-A96B-1BDBFCDB558C}"/>
    <pc:docChg chg="undo custSel modSld">
      <pc:chgData name="Giselle Boadu (2419722)" userId="c95b42d0-1b84-41cc-b142-db9da53e4019" providerId="ADAL" clId="{9AAE4039-29F1-4317-A96B-1BDBFCDB558C}" dt="2025-11-15T18:29:48.490" v="20" actId="20577"/>
      <pc:docMkLst>
        <pc:docMk/>
      </pc:docMkLst>
      <pc:sldChg chg="modSp mod">
        <pc:chgData name="Giselle Boadu (2419722)" userId="c95b42d0-1b84-41cc-b142-db9da53e4019" providerId="ADAL" clId="{9AAE4039-29F1-4317-A96B-1BDBFCDB558C}" dt="2025-11-15T18:29:48.490" v="20" actId="20577"/>
        <pc:sldMkLst>
          <pc:docMk/>
          <pc:sldMk cId="1046119205" sldId="263"/>
        </pc:sldMkLst>
        <pc:spChg chg="mod">
          <ac:chgData name="Giselle Boadu (2419722)" userId="c95b42d0-1b84-41cc-b142-db9da53e4019" providerId="ADAL" clId="{9AAE4039-29F1-4317-A96B-1BDBFCDB558C}" dt="2025-11-15T18:29:48.490" v="20" actId="20577"/>
          <ac:spMkLst>
            <pc:docMk/>
            <pc:sldMk cId="1046119205" sldId="263"/>
            <ac:spMk id="3" creationId="{7C4C8125-A427-6B32-777E-7AAF383EF075}"/>
          </ac:spMkLst>
        </pc:spChg>
      </pc:sldChg>
    </pc:docChg>
  </pc:docChgLst>
  <pc:docChgLst>
    <pc:chgData clId="Web-{6126D435-BC71-DF0A-01E9-3B37934D898E}"/>
    <pc:docChg chg="modSld">
      <pc:chgData name="" userId="" providerId="" clId="Web-{6126D435-BC71-DF0A-01E9-3B37934D898E}" dt="2025-11-15T17:45:38.273" v="2" actId="20577"/>
      <pc:docMkLst>
        <pc:docMk/>
      </pc:docMkLst>
      <pc:sldChg chg="modSp">
        <pc:chgData name="" userId="" providerId="" clId="Web-{6126D435-BC71-DF0A-01E9-3B37934D898E}" dt="2025-11-15T17:45:38.273" v="2" actId="20577"/>
        <pc:sldMkLst>
          <pc:docMk/>
          <pc:sldMk cId="3479832931" sldId="258"/>
        </pc:sldMkLst>
        <pc:spChg chg="mod">
          <ac:chgData name="" userId="" providerId="" clId="Web-{6126D435-BC71-DF0A-01E9-3B37934D898E}" dt="2025-11-15T17:45:38.273" v="2" actId="20577"/>
          <ac:spMkLst>
            <pc:docMk/>
            <pc:sldMk cId="3479832931" sldId="258"/>
            <ac:spMk id="3" creationId="{8CFB2659-0EC3-353D-D30B-41AFAC1573A6}"/>
          </ac:spMkLst>
        </pc:spChg>
      </pc:sldChg>
    </pc:docChg>
  </pc:docChgLst>
  <pc:docChgLst>
    <pc:chgData name="Giselle Boadu (2419722)" userId="S::2419722@student.uwtsd.ac.uk::c95b42d0-1b84-41cc-b142-db9da53e4019" providerId="AD" clId="Web-{99EE049D-B10A-98FB-1151-C2525E8DA084}"/>
    <pc:docChg chg="addSld modSld">
      <pc:chgData name="Giselle Boadu (2419722)" userId="S::2419722@student.uwtsd.ac.uk::c95b42d0-1b84-41cc-b142-db9da53e4019" providerId="AD" clId="Web-{99EE049D-B10A-98FB-1151-C2525E8DA084}" dt="2025-10-25T18:19:54.198" v="1475" actId="20577"/>
      <pc:docMkLst>
        <pc:docMk/>
      </pc:docMkLst>
      <pc:sldChg chg="modSp">
        <pc:chgData name="Giselle Boadu (2419722)" userId="S::2419722@student.uwtsd.ac.uk::c95b42d0-1b84-41cc-b142-db9da53e4019" providerId="AD" clId="Web-{99EE049D-B10A-98FB-1151-C2525E8DA084}" dt="2025-10-25T18:19:54.198" v="1475" actId="20577"/>
        <pc:sldMkLst>
          <pc:docMk/>
          <pc:sldMk cId="109857222" sldId="256"/>
        </pc:sldMkLst>
        <pc:spChg chg="mod">
          <ac:chgData name="Giselle Boadu (2419722)" userId="S::2419722@student.uwtsd.ac.uk::c95b42d0-1b84-41cc-b142-db9da53e4019" providerId="AD" clId="Web-{99EE049D-B10A-98FB-1151-C2525E8DA084}" dt="2025-10-25T18:16:29.943" v="1427" actId="20577"/>
          <ac:spMkLst>
            <pc:docMk/>
            <pc:sldMk cId="109857222" sldId="256"/>
            <ac:spMk id="2" creationId="{00000000-0000-0000-0000-000000000000}"/>
          </ac:spMkLst>
        </pc:spChg>
        <pc:spChg chg="mod">
          <ac:chgData name="Giselle Boadu (2419722)" userId="S::2419722@student.uwtsd.ac.uk::c95b42d0-1b84-41cc-b142-db9da53e4019" providerId="AD" clId="Web-{99EE049D-B10A-98FB-1151-C2525E8DA084}" dt="2025-10-25T18:19:54.198" v="1475" actId="20577"/>
          <ac:spMkLst>
            <pc:docMk/>
            <pc:sldMk cId="109857222" sldId="256"/>
            <ac:spMk id="3" creationId="{00000000-0000-0000-0000-000000000000}"/>
          </ac:spMkLst>
        </pc:spChg>
      </pc:sldChg>
      <pc:sldChg chg="modSp new">
        <pc:chgData name="Giselle Boadu (2419722)" userId="S::2419722@student.uwtsd.ac.uk::c95b42d0-1b84-41cc-b142-db9da53e4019" providerId="AD" clId="Web-{99EE049D-B10A-98FB-1151-C2525E8DA084}" dt="2025-10-25T17:01:51.661" v="163" actId="20577"/>
        <pc:sldMkLst>
          <pc:docMk/>
          <pc:sldMk cId="437584325" sldId="257"/>
        </pc:sldMkLst>
        <pc:spChg chg="mod">
          <ac:chgData name="Giselle Boadu (2419722)" userId="S::2419722@student.uwtsd.ac.uk::c95b42d0-1b84-41cc-b142-db9da53e4019" providerId="AD" clId="Web-{99EE049D-B10A-98FB-1151-C2525E8DA084}" dt="2025-10-25T16:56:33.225" v="6" actId="20577"/>
          <ac:spMkLst>
            <pc:docMk/>
            <pc:sldMk cId="437584325" sldId="257"/>
            <ac:spMk id="2" creationId="{5634FAE3-EFC6-8571-7402-FA38F9FABA14}"/>
          </ac:spMkLst>
        </pc:spChg>
        <pc:spChg chg="mod">
          <ac:chgData name="Giselle Boadu (2419722)" userId="S::2419722@student.uwtsd.ac.uk::c95b42d0-1b84-41cc-b142-db9da53e4019" providerId="AD" clId="Web-{99EE049D-B10A-98FB-1151-C2525E8DA084}" dt="2025-10-25T17:01:51.661" v="163" actId="20577"/>
          <ac:spMkLst>
            <pc:docMk/>
            <pc:sldMk cId="437584325" sldId="257"/>
            <ac:spMk id="3" creationId="{A0F2313D-3DB0-FD15-9386-C0FCB0F035FE}"/>
          </ac:spMkLst>
        </pc:spChg>
      </pc:sldChg>
      <pc:sldChg chg="modSp new">
        <pc:chgData name="Giselle Boadu (2419722)" userId="S::2419722@student.uwtsd.ac.uk::c95b42d0-1b84-41cc-b142-db9da53e4019" providerId="AD" clId="Web-{99EE049D-B10A-98FB-1151-C2525E8DA084}" dt="2025-10-25T17:39:34.658" v="955" actId="20577"/>
        <pc:sldMkLst>
          <pc:docMk/>
          <pc:sldMk cId="3479832931" sldId="258"/>
        </pc:sldMkLst>
        <pc:spChg chg="mod">
          <ac:chgData name="Giselle Boadu (2419722)" userId="S::2419722@student.uwtsd.ac.uk::c95b42d0-1b84-41cc-b142-db9da53e4019" providerId="AD" clId="Web-{99EE049D-B10A-98FB-1151-C2525E8DA084}" dt="2025-10-25T17:04:00.151" v="185" actId="20577"/>
          <ac:spMkLst>
            <pc:docMk/>
            <pc:sldMk cId="3479832931" sldId="258"/>
            <ac:spMk id="2" creationId="{18158F27-EDF8-6796-46EE-6D7F7E6DEC15}"/>
          </ac:spMkLst>
        </pc:spChg>
        <pc:spChg chg="mod">
          <ac:chgData name="Giselle Boadu (2419722)" userId="S::2419722@student.uwtsd.ac.uk::c95b42d0-1b84-41cc-b142-db9da53e4019" providerId="AD" clId="Web-{99EE049D-B10A-98FB-1151-C2525E8DA084}" dt="2025-10-25T17:39:34.658" v="955" actId="20577"/>
          <ac:spMkLst>
            <pc:docMk/>
            <pc:sldMk cId="3479832931" sldId="258"/>
            <ac:spMk id="3" creationId="{8CFB2659-0EC3-353D-D30B-41AFAC1573A6}"/>
          </ac:spMkLst>
        </pc:spChg>
      </pc:sldChg>
      <pc:sldChg chg="addSp delSp modSp new">
        <pc:chgData name="Giselle Boadu (2419722)" userId="S::2419722@student.uwtsd.ac.uk::c95b42d0-1b84-41cc-b142-db9da53e4019" providerId="AD" clId="Web-{99EE049D-B10A-98FB-1151-C2525E8DA084}" dt="2025-10-25T17:39:19.345" v="949" actId="20577"/>
        <pc:sldMkLst>
          <pc:docMk/>
          <pc:sldMk cId="936088179" sldId="259"/>
        </pc:sldMkLst>
        <pc:spChg chg="mod">
          <ac:chgData name="Giselle Boadu (2419722)" userId="S::2419722@student.uwtsd.ac.uk::c95b42d0-1b84-41cc-b142-db9da53e4019" providerId="AD" clId="Web-{99EE049D-B10A-98FB-1151-C2525E8DA084}" dt="2025-10-25T17:26:39.012" v="688" actId="20577"/>
          <ac:spMkLst>
            <pc:docMk/>
            <pc:sldMk cId="936088179" sldId="259"/>
            <ac:spMk id="2" creationId="{3FB24906-20E0-706E-F53F-4C341FD13755}"/>
          </ac:spMkLst>
        </pc:spChg>
      </pc:sldChg>
      <pc:sldChg chg="modSp new">
        <pc:chgData name="Giselle Boadu (2419722)" userId="S::2419722@student.uwtsd.ac.uk::c95b42d0-1b84-41cc-b142-db9da53e4019" providerId="AD" clId="Web-{99EE049D-B10A-98FB-1151-C2525E8DA084}" dt="2025-10-25T17:35:34.622" v="925" actId="20577"/>
        <pc:sldMkLst>
          <pc:docMk/>
          <pc:sldMk cId="3228739129" sldId="260"/>
        </pc:sldMkLst>
        <pc:spChg chg="mod">
          <ac:chgData name="Giselle Boadu (2419722)" userId="S::2419722@student.uwtsd.ac.uk::c95b42d0-1b84-41cc-b142-db9da53e4019" providerId="AD" clId="Web-{99EE049D-B10A-98FB-1151-C2525E8DA084}" dt="2025-10-25T17:28:40.346" v="704" actId="20577"/>
          <ac:spMkLst>
            <pc:docMk/>
            <pc:sldMk cId="3228739129" sldId="260"/>
            <ac:spMk id="2" creationId="{364C7681-92DB-4CDF-B620-6011D4249313}"/>
          </ac:spMkLst>
        </pc:spChg>
        <pc:spChg chg="mod">
          <ac:chgData name="Giselle Boadu (2419722)" userId="S::2419722@student.uwtsd.ac.uk::c95b42d0-1b84-41cc-b142-db9da53e4019" providerId="AD" clId="Web-{99EE049D-B10A-98FB-1151-C2525E8DA084}" dt="2025-10-25T17:35:34.622" v="925" actId="20577"/>
          <ac:spMkLst>
            <pc:docMk/>
            <pc:sldMk cId="3228739129" sldId="260"/>
            <ac:spMk id="3" creationId="{5DB29890-48C5-CC54-49A1-C18A4FCF8C9C}"/>
          </ac:spMkLst>
        </pc:spChg>
      </pc:sldChg>
      <pc:sldChg chg="modSp new">
        <pc:chgData name="Giselle Boadu (2419722)" userId="S::2419722@student.uwtsd.ac.uk::c95b42d0-1b84-41cc-b142-db9da53e4019" providerId="AD" clId="Web-{99EE049D-B10A-98FB-1151-C2525E8DA084}" dt="2025-10-25T18:07:09.346" v="1253" actId="20577"/>
        <pc:sldMkLst>
          <pc:docMk/>
          <pc:sldMk cId="1822505207" sldId="261"/>
        </pc:sldMkLst>
        <pc:spChg chg="mod">
          <ac:chgData name="Giselle Boadu (2419722)" userId="S::2419722@student.uwtsd.ac.uk::c95b42d0-1b84-41cc-b142-db9da53e4019" providerId="AD" clId="Web-{99EE049D-B10A-98FB-1151-C2525E8DA084}" dt="2025-10-25T17:36:11.530" v="939" actId="20577"/>
          <ac:spMkLst>
            <pc:docMk/>
            <pc:sldMk cId="1822505207" sldId="261"/>
            <ac:spMk id="2" creationId="{92EEBAB3-9829-F606-35D2-B27609C98404}"/>
          </ac:spMkLst>
        </pc:spChg>
        <pc:spChg chg="mod">
          <ac:chgData name="Giselle Boadu (2419722)" userId="S::2419722@student.uwtsd.ac.uk::c95b42d0-1b84-41cc-b142-db9da53e4019" providerId="AD" clId="Web-{99EE049D-B10A-98FB-1151-C2525E8DA084}" dt="2025-10-25T18:07:09.346" v="1253" actId="20577"/>
          <ac:spMkLst>
            <pc:docMk/>
            <pc:sldMk cId="1822505207" sldId="261"/>
            <ac:spMk id="3" creationId="{BF7410B6-5440-887A-B13D-677DABAC7C89}"/>
          </ac:spMkLst>
        </pc:spChg>
      </pc:sldChg>
      <pc:sldChg chg="modSp new">
        <pc:chgData name="Giselle Boadu (2419722)" userId="S::2419722@student.uwtsd.ac.uk::c95b42d0-1b84-41cc-b142-db9da53e4019" providerId="AD" clId="Web-{99EE049D-B10A-98FB-1151-C2525E8DA084}" dt="2025-10-25T18:15:51.177" v="1418" actId="20577"/>
        <pc:sldMkLst>
          <pc:docMk/>
          <pc:sldMk cId="3275875318" sldId="262"/>
        </pc:sldMkLst>
        <pc:spChg chg="mod">
          <ac:chgData name="Giselle Boadu (2419722)" userId="S::2419722@student.uwtsd.ac.uk::c95b42d0-1b84-41cc-b142-db9da53e4019" providerId="AD" clId="Web-{99EE049D-B10A-98FB-1151-C2525E8DA084}" dt="2025-10-25T17:45:41.431" v="972" actId="20577"/>
          <ac:spMkLst>
            <pc:docMk/>
            <pc:sldMk cId="3275875318" sldId="262"/>
            <ac:spMk id="2" creationId="{B2741245-E0A8-C3C8-C144-39EE55434984}"/>
          </ac:spMkLst>
        </pc:spChg>
        <pc:spChg chg="mod">
          <ac:chgData name="Giselle Boadu (2419722)" userId="S::2419722@student.uwtsd.ac.uk::c95b42d0-1b84-41cc-b142-db9da53e4019" providerId="AD" clId="Web-{99EE049D-B10A-98FB-1151-C2525E8DA084}" dt="2025-10-25T18:15:51.177" v="1418" actId="20577"/>
          <ac:spMkLst>
            <pc:docMk/>
            <pc:sldMk cId="3275875318" sldId="262"/>
            <ac:spMk id="3" creationId="{EE17F5E7-47BB-0FD2-CD03-1B45F7B8BFE6}"/>
          </ac:spMkLst>
        </pc:spChg>
      </pc:sldChg>
      <pc:sldChg chg="modSp new">
        <pc:chgData name="Giselle Boadu (2419722)" userId="S::2419722@student.uwtsd.ac.uk::c95b42d0-1b84-41cc-b142-db9da53e4019" providerId="AD" clId="Web-{99EE049D-B10A-98FB-1151-C2525E8DA084}" dt="2025-10-25T18:16:07.849" v="1423" actId="20577"/>
        <pc:sldMkLst>
          <pc:docMk/>
          <pc:sldMk cId="1046119205" sldId="263"/>
        </pc:sldMkLst>
        <pc:spChg chg="mod">
          <ac:chgData name="Giselle Boadu (2419722)" userId="S::2419722@student.uwtsd.ac.uk::c95b42d0-1b84-41cc-b142-db9da53e4019" providerId="AD" clId="Web-{99EE049D-B10A-98FB-1151-C2525E8DA084}" dt="2025-10-25T18:16:07.849" v="1423" actId="20577"/>
          <ac:spMkLst>
            <pc:docMk/>
            <pc:sldMk cId="1046119205" sldId="263"/>
            <ac:spMk id="2" creationId="{722BECA4-3026-4EAB-9BFF-113D7838493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PRESENTATION</a:t>
            </a:r>
          </a:p>
        </p:txBody>
      </p:sp>
      <p:sp>
        <p:nvSpPr>
          <p:cNvPr id="3" name="Subtitle 2"/>
          <p:cNvSpPr>
            <a:spLocks noGrp="1"/>
          </p:cNvSpPr>
          <p:nvPr>
            <p:ph type="subTitle" idx="1"/>
          </p:nvPr>
        </p:nvSpPr>
        <p:spPr/>
        <p:txBody>
          <a:bodyPr vert="horz" lIns="91440" tIns="45720" rIns="91440" bIns="45720" rtlCol="0" anchor="t">
            <a:normAutofit/>
          </a:bodyPr>
          <a:lstStyle/>
          <a:p>
            <a:r>
              <a:rPr lang="en-GB"/>
              <a:t>Module code: LCHS4010</a:t>
            </a:r>
          </a:p>
          <a:p>
            <a:r>
              <a:rPr lang="en-GB"/>
              <a:t>Module name : Psychology in Health and social care</a:t>
            </a:r>
          </a:p>
          <a:p>
            <a:r>
              <a:rPr lang="en-GB"/>
              <a:t>Student ID number:2419722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FAE3-EFC6-8571-7402-FA38F9FABA14}"/>
              </a:ext>
            </a:extLst>
          </p:cNvPr>
          <p:cNvSpPr>
            <a:spLocks noGrp="1"/>
          </p:cNvSpPr>
          <p:nvPr>
            <p:ph type="title"/>
          </p:nvPr>
        </p:nvSpPr>
        <p:spPr/>
        <p:txBody>
          <a:bodyPr/>
          <a:lstStyle/>
          <a:p>
            <a:r>
              <a:rPr lang="en-GB"/>
              <a:t>CASE STUDY</a:t>
            </a:r>
          </a:p>
        </p:txBody>
      </p:sp>
      <p:sp>
        <p:nvSpPr>
          <p:cNvPr id="3" name="Content Placeholder 2">
            <a:extLst>
              <a:ext uri="{FF2B5EF4-FFF2-40B4-BE49-F238E27FC236}">
                <a16:creationId xmlns:a16="http://schemas.microsoft.com/office/drawing/2014/main" id="{A0F2313D-3DB0-FD15-9386-C0FCB0F035FE}"/>
              </a:ext>
            </a:extLst>
          </p:cNvPr>
          <p:cNvSpPr>
            <a:spLocks noGrp="1"/>
          </p:cNvSpPr>
          <p:nvPr>
            <p:ph idx="1"/>
          </p:nvPr>
        </p:nvSpPr>
        <p:spPr/>
        <p:txBody>
          <a:bodyPr vert="horz" lIns="91440" tIns="45720" rIns="91440" bIns="45720" rtlCol="0" anchor="t">
            <a:noAutofit/>
          </a:bodyPr>
          <a:lstStyle/>
          <a:p>
            <a:pPr marL="0" indent="0">
              <a:buNone/>
            </a:pPr>
            <a:r>
              <a:rPr lang="en-GB" sz="3200"/>
              <a:t>You are a practionier in an early years nursery setting. You are supporting a 3-year-old child named Amira. Who has recently joined the nursery. Amira is showing signs of anxiety when left by her carers, limited verbal communication and difficultly engaging in group play. Your role is to understand her developmental needs and contribute to a support plan that promotes her emotional , social . Cognitive and physical well-being </a:t>
            </a:r>
          </a:p>
        </p:txBody>
      </p:sp>
    </p:spTree>
    <p:extLst>
      <p:ext uri="{BB962C8B-B14F-4D97-AF65-F5344CB8AC3E}">
        <p14:creationId xmlns:p14="http://schemas.microsoft.com/office/powerpoint/2010/main" val="43758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58F27-EDF8-6796-46EE-6D7F7E6DEC15}"/>
              </a:ext>
            </a:extLst>
          </p:cNvPr>
          <p:cNvSpPr>
            <a:spLocks noGrp="1"/>
          </p:cNvSpPr>
          <p:nvPr>
            <p:ph type="title"/>
          </p:nvPr>
        </p:nvSpPr>
        <p:spPr/>
        <p:txBody>
          <a:bodyPr/>
          <a:lstStyle/>
          <a:p>
            <a:r>
              <a:rPr lang="en-GB"/>
              <a:t>BOWBLYS ATTACHMENT THEORY</a:t>
            </a:r>
          </a:p>
        </p:txBody>
      </p:sp>
      <p:sp>
        <p:nvSpPr>
          <p:cNvPr id="3" name="Content Placeholder 2">
            <a:extLst>
              <a:ext uri="{FF2B5EF4-FFF2-40B4-BE49-F238E27FC236}">
                <a16:creationId xmlns:a16="http://schemas.microsoft.com/office/drawing/2014/main" id="{8CFB2659-0EC3-353D-D30B-41AFAC1573A6}"/>
              </a:ext>
            </a:extLst>
          </p:cNvPr>
          <p:cNvSpPr>
            <a:spLocks noGrp="1"/>
          </p:cNvSpPr>
          <p:nvPr>
            <p:ph idx="1"/>
          </p:nvPr>
        </p:nvSpPr>
        <p:spPr/>
        <p:txBody>
          <a:bodyPr vert="horz" lIns="91440" tIns="45720" rIns="91440" bIns="45720" rtlCol="0" anchor="t">
            <a:normAutofit/>
          </a:bodyPr>
          <a:lstStyle/>
          <a:p>
            <a:pPr marL="0" indent="0">
              <a:buNone/>
            </a:pPr>
            <a:r>
              <a:rPr lang="en-GB"/>
              <a:t>- explains a child's emotional bond between their parents or caregiver</a:t>
            </a:r>
            <a:endParaRPr lang="en-US"/>
          </a:p>
          <a:p>
            <a:pPr>
              <a:buFont typeface="Calibri" panose="020B0604020202020204" pitchFamily="34" charset="0"/>
              <a:buChar char="-"/>
            </a:pPr>
            <a:r>
              <a:rPr lang="en-GB"/>
              <a:t> affects children in different aspects emotionally and socially. </a:t>
            </a:r>
            <a:endParaRPr lang="en-US"/>
          </a:p>
          <a:p>
            <a:pPr marL="0" indent="0">
              <a:buNone/>
            </a:pPr>
            <a:r>
              <a:rPr lang="en-GB"/>
              <a:t> - believed that babies are born to have very close bonds with their parents. </a:t>
            </a:r>
          </a:p>
          <a:p>
            <a:pPr>
              <a:buFont typeface="Calibri" panose="020B0604020202020204" pitchFamily="34" charset="0"/>
              <a:buChar char="-"/>
            </a:pPr>
            <a:r>
              <a:rPr lang="en-GB"/>
              <a:t>where the attachment comes from leaving them to feel safe to learn and explore things while being themselves confidently.</a:t>
            </a:r>
          </a:p>
          <a:p>
            <a:pPr>
              <a:buFont typeface="Calibri" panose="020B0604020202020204" pitchFamily="34" charset="0"/>
              <a:buChar char="-"/>
            </a:pPr>
            <a:r>
              <a:rPr lang="en-GB"/>
              <a:t>mainly based on nurturing care in the early years of a child's life</a:t>
            </a:r>
          </a:p>
        </p:txBody>
      </p:sp>
    </p:spTree>
    <p:extLst>
      <p:ext uri="{BB962C8B-B14F-4D97-AF65-F5344CB8AC3E}">
        <p14:creationId xmlns:p14="http://schemas.microsoft.com/office/powerpoint/2010/main" val="3479832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24906-20E0-706E-F53F-4C341FD13755}"/>
              </a:ext>
            </a:extLst>
          </p:cNvPr>
          <p:cNvSpPr>
            <a:spLocks noGrp="1"/>
          </p:cNvSpPr>
          <p:nvPr>
            <p:ph type="title"/>
          </p:nvPr>
        </p:nvSpPr>
        <p:spPr/>
        <p:txBody>
          <a:bodyPr/>
          <a:lstStyle/>
          <a:p>
            <a:r>
              <a:rPr lang="en-GB"/>
              <a:t>Amiras situation applied to </a:t>
            </a:r>
            <a:r>
              <a:rPr lang="en-GB" err="1"/>
              <a:t>Bowblys</a:t>
            </a:r>
            <a:r>
              <a:rPr lang="en-GB"/>
              <a:t> theory</a:t>
            </a:r>
          </a:p>
        </p:txBody>
      </p:sp>
      <p:sp>
        <p:nvSpPr>
          <p:cNvPr id="3" name="Content Placeholder 2">
            <a:extLst>
              <a:ext uri="{FF2B5EF4-FFF2-40B4-BE49-F238E27FC236}">
                <a16:creationId xmlns:a16="http://schemas.microsoft.com/office/drawing/2014/main" id="{6660E424-C8E3-BDAF-4C6B-513790F27B5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a:t>  </a:t>
            </a:r>
            <a:r>
              <a:rPr lang="en-GB" b="1"/>
              <a:t> Bowlby's theory </a:t>
            </a:r>
            <a:endParaRPr lang="en-US" b="1"/>
          </a:p>
          <a:p>
            <a:pPr>
              <a:buFont typeface="Calibri" panose="020B0604020202020204" pitchFamily="34" charset="0"/>
              <a:buChar char="-"/>
            </a:pPr>
            <a:r>
              <a:rPr lang="en-GB"/>
              <a:t>attachment  kids form.</a:t>
            </a:r>
            <a:endParaRPr lang="en-US"/>
          </a:p>
          <a:p>
            <a:pPr>
              <a:buFont typeface="Calibri" panose="020B0604020202020204" pitchFamily="34" charset="0"/>
              <a:buChar char="-"/>
            </a:pPr>
            <a:r>
              <a:rPr lang="en-GB"/>
              <a:t> Amina signs of anxiety , when her care giver leaves  as she's built a connection with the carers that allows her to feel safe. </a:t>
            </a:r>
          </a:p>
          <a:p>
            <a:pPr>
              <a:buFont typeface="Calibri" panose="020B0604020202020204" pitchFamily="34" charset="0"/>
              <a:buChar char="-"/>
            </a:pPr>
            <a:r>
              <a:rPr lang="en-GB"/>
              <a:t>Being in a new environment is now forcing her to adjust </a:t>
            </a:r>
          </a:p>
          <a:p>
            <a:pPr>
              <a:buFont typeface="Calibri" panose="020B0604020202020204" pitchFamily="34" charset="0"/>
              <a:buChar char="-"/>
            </a:pPr>
            <a:r>
              <a:rPr lang="en-GB"/>
              <a:t>slowly develop trust with those around her now as they are not familiar to her.  </a:t>
            </a:r>
          </a:p>
          <a:p>
            <a:pPr marL="0" indent="0">
              <a:buNone/>
            </a:pPr>
            <a:r>
              <a:rPr lang="en-GB" b="1"/>
              <a:t>development needs </a:t>
            </a:r>
          </a:p>
          <a:p>
            <a:pPr>
              <a:buFont typeface="Calibri" panose="020B0604020202020204" pitchFamily="34" charset="0"/>
              <a:buChar char="-"/>
            </a:pPr>
            <a:r>
              <a:rPr lang="en-GB"/>
              <a:t> nursery staff would need to constantly care and reassure </a:t>
            </a:r>
          </a:p>
          <a:p>
            <a:pPr marL="0" indent="0">
              <a:buNone/>
            </a:pPr>
            <a:r>
              <a:rPr lang="en-GB"/>
              <a:t> - feel safe enough to interact and explore.</a:t>
            </a:r>
          </a:p>
          <a:p>
            <a:pPr marL="0" indent="0">
              <a:buNone/>
            </a:pPr>
            <a:r>
              <a:rPr lang="en-GB"/>
              <a:t> -  she will feel more confident to interact with the other children and staff and her confidence will likely improve.</a:t>
            </a:r>
          </a:p>
        </p:txBody>
      </p:sp>
    </p:spTree>
    <p:extLst>
      <p:ext uri="{BB962C8B-B14F-4D97-AF65-F5344CB8AC3E}">
        <p14:creationId xmlns:p14="http://schemas.microsoft.com/office/powerpoint/2010/main" val="936088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C7681-92DB-4CDF-B620-6011D4249313}"/>
              </a:ext>
            </a:extLst>
          </p:cNvPr>
          <p:cNvSpPr>
            <a:spLocks noGrp="1"/>
          </p:cNvSpPr>
          <p:nvPr>
            <p:ph type="title"/>
          </p:nvPr>
        </p:nvSpPr>
        <p:spPr/>
        <p:txBody>
          <a:bodyPr/>
          <a:lstStyle/>
          <a:p>
            <a:r>
              <a:rPr lang="en-GB"/>
              <a:t>Practical strategies  and interventions for Amira</a:t>
            </a:r>
          </a:p>
        </p:txBody>
      </p:sp>
      <p:sp>
        <p:nvSpPr>
          <p:cNvPr id="3" name="Content Placeholder 2">
            <a:extLst>
              <a:ext uri="{FF2B5EF4-FFF2-40B4-BE49-F238E27FC236}">
                <a16:creationId xmlns:a16="http://schemas.microsoft.com/office/drawing/2014/main" id="{5DB29890-48C5-CC54-49A1-C18A4FCF8C9C}"/>
              </a:ext>
            </a:extLst>
          </p:cNvPr>
          <p:cNvSpPr>
            <a:spLocks noGrp="1"/>
          </p:cNvSpPr>
          <p:nvPr>
            <p:ph idx="1"/>
          </p:nvPr>
        </p:nvSpPr>
        <p:spPr/>
        <p:txBody>
          <a:bodyPr vert="horz" lIns="91440" tIns="45720" rIns="91440" bIns="45720" rtlCol="0" anchor="t">
            <a:normAutofit fontScale="92500" lnSpcReduction="10000"/>
          </a:bodyPr>
          <a:lstStyle/>
          <a:p>
            <a:pPr>
              <a:buFont typeface="Calibri" panose="020B0604020202020204" pitchFamily="34" charset="0"/>
              <a:buChar char="-"/>
            </a:pPr>
            <a:r>
              <a:rPr lang="en-GB" err="1"/>
              <a:t>Bowbly</a:t>
            </a:r>
            <a:r>
              <a:rPr lang="en-GB"/>
              <a:t> express that  for a child to feel secure in exploring new things they need support</a:t>
            </a:r>
            <a:endParaRPr lang="en-US"/>
          </a:p>
          <a:p>
            <a:pPr marL="0" indent="0">
              <a:buNone/>
            </a:pPr>
            <a:r>
              <a:rPr lang="en-GB"/>
              <a:t>Amira could bring something like a toy from home </a:t>
            </a:r>
          </a:p>
          <a:p>
            <a:pPr>
              <a:buFont typeface="Calibri" panose="020B0604020202020204" pitchFamily="34" charset="0"/>
              <a:buChar char="-"/>
            </a:pPr>
            <a:r>
              <a:rPr lang="en-GB"/>
              <a:t>so she it can take the attention away from her not being in contact with her caregiver. And remind her of home </a:t>
            </a:r>
          </a:p>
          <a:p>
            <a:pPr>
              <a:buFont typeface="Calibri" panose="020B0604020202020204" pitchFamily="34" charset="0"/>
              <a:buChar char="-"/>
            </a:pPr>
            <a:r>
              <a:rPr lang="en-GB"/>
              <a:t> Familiarizing </a:t>
            </a:r>
            <a:r>
              <a:rPr lang="en-GB" err="1"/>
              <a:t>amira</a:t>
            </a:r>
            <a:r>
              <a:rPr lang="en-GB"/>
              <a:t> to how  the day is going to go on a day to day basis. For example playtime /reading time</a:t>
            </a:r>
          </a:p>
          <a:p>
            <a:pPr>
              <a:buFont typeface="Calibri" panose="020B0604020202020204" pitchFamily="34" charset="0"/>
              <a:buChar char="-"/>
            </a:pPr>
            <a:r>
              <a:rPr lang="en-GB"/>
              <a:t>eventually she will become familiar to things and have something to look forward to.</a:t>
            </a:r>
          </a:p>
          <a:p>
            <a:pPr marL="0" indent="0">
              <a:buNone/>
            </a:pPr>
            <a:r>
              <a:rPr lang="en-GB"/>
              <a:t>Having one individual staff with her to greet her when the day starts  comfort her when she's overwhelmed.</a:t>
            </a:r>
          </a:p>
        </p:txBody>
      </p:sp>
    </p:spTree>
    <p:extLst>
      <p:ext uri="{BB962C8B-B14F-4D97-AF65-F5344CB8AC3E}">
        <p14:creationId xmlns:p14="http://schemas.microsoft.com/office/powerpoint/2010/main" val="3228739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EBAB3-9829-F606-35D2-B27609C98404}"/>
              </a:ext>
            </a:extLst>
          </p:cNvPr>
          <p:cNvSpPr>
            <a:spLocks noGrp="1"/>
          </p:cNvSpPr>
          <p:nvPr>
            <p:ph type="title"/>
          </p:nvPr>
        </p:nvSpPr>
        <p:spPr/>
        <p:txBody>
          <a:bodyPr/>
          <a:lstStyle/>
          <a:p>
            <a:r>
              <a:rPr lang="en-GB"/>
              <a:t>Biological and </a:t>
            </a:r>
            <a:r>
              <a:rPr lang="en-GB" err="1"/>
              <a:t>enviormental</a:t>
            </a:r>
            <a:r>
              <a:rPr lang="en-GB"/>
              <a:t> influences</a:t>
            </a:r>
          </a:p>
        </p:txBody>
      </p:sp>
      <p:sp>
        <p:nvSpPr>
          <p:cNvPr id="3" name="Content Placeholder 2">
            <a:extLst>
              <a:ext uri="{FF2B5EF4-FFF2-40B4-BE49-F238E27FC236}">
                <a16:creationId xmlns:a16="http://schemas.microsoft.com/office/drawing/2014/main" id="{BF7410B6-5440-887A-B13D-677DABAC7C89}"/>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t>Nature focuses more on the genes and things inherited. </a:t>
            </a:r>
            <a:endParaRPr lang="en-US"/>
          </a:p>
          <a:p>
            <a:pPr>
              <a:buFont typeface="Calibri" panose="020B0604020202020204" pitchFamily="34" charset="0"/>
              <a:buChar char="-"/>
            </a:pPr>
            <a:r>
              <a:rPr lang="en-GB"/>
              <a:t>These play a major part in how </a:t>
            </a:r>
            <a:r>
              <a:rPr lang="en-GB" err="1"/>
              <a:t>amira</a:t>
            </a:r>
            <a:r>
              <a:rPr lang="en-GB"/>
              <a:t> may have gotten how to reacts to different environments. </a:t>
            </a:r>
            <a:endParaRPr lang="en-US"/>
          </a:p>
          <a:p>
            <a:pPr>
              <a:buFont typeface="Calibri" panose="020B0604020202020204" pitchFamily="34" charset="0"/>
              <a:buChar char="-"/>
            </a:pPr>
            <a:r>
              <a:rPr lang="en-GB"/>
              <a:t>All kids are different some may be more calm others may be more active compare </a:t>
            </a:r>
            <a:endParaRPr lang="en-US"/>
          </a:p>
          <a:p>
            <a:pPr>
              <a:buFont typeface="Calibri" panose="020B0604020202020204" pitchFamily="34" charset="0"/>
              <a:buChar char="-"/>
            </a:pPr>
            <a:r>
              <a:rPr lang="en-GB"/>
              <a:t>  other kids may come across more sensitive.  </a:t>
            </a:r>
            <a:endParaRPr lang="en-US"/>
          </a:p>
          <a:p>
            <a:pPr marL="0" indent="0">
              <a:buNone/>
            </a:pPr>
            <a:endParaRPr lang="en-GB"/>
          </a:p>
          <a:p>
            <a:pPr marL="0" indent="0">
              <a:buNone/>
            </a:pPr>
            <a:r>
              <a:rPr lang="en-GB"/>
              <a:t> </a:t>
            </a:r>
            <a:r>
              <a:rPr lang="en-GB" err="1"/>
              <a:t>Nuture</a:t>
            </a:r>
            <a:r>
              <a:rPr lang="en-GB"/>
              <a:t> refers more about environment and the experience a individual goes through. </a:t>
            </a:r>
            <a:endParaRPr lang="en-US"/>
          </a:p>
          <a:p>
            <a:pPr>
              <a:buFont typeface="Calibri" panose="020B0604020202020204" pitchFamily="34" charset="0"/>
              <a:buChar char="-"/>
            </a:pPr>
            <a:r>
              <a:rPr lang="en-GB"/>
              <a:t>  </a:t>
            </a:r>
            <a:r>
              <a:rPr lang="en-GB" err="1"/>
              <a:t>amira</a:t>
            </a:r>
            <a:r>
              <a:rPr lang="en-GB"/>
              <a:t> is  a young baby </a:t>
            </a:r>
            <a:r>
              <a:rPr lang="en-GB" err="1"/>
              <a:t>whos</a:t>
            </a:r>
            <a:r>
              <a:rPr lang="en-GB"/>
              <a:t> most likely getting a lot of love and attention 24/7  </a:t>
            </a:r>
            <a:endParaRPr lang="en-US"/>
          </a:p>
          <a:p>
            <a:pPr>
              <a:buFont typeface="Calibri" panose="020B0604020202020204" pitchFamily="34" charset="0"/>
              <a:buChar char="-"/>
            </a:pPr>
            <a:r>
              <a:rPr lang="en-GB"/>
              <a:t> adjusting to new people and places may be hard for her when its not just one child around </a:t>
            </a:r>
            <a:r>
              <a:rPr lang="en-GB" err="1"/>
              <a:t>theres</a:t>
            </a:r>
            <a:r>
              <a:rPr lang="en-GB"/>
              <a:t> multiple  </a:t>
            </a:r>
            <a:endParaRPr lang="en-US"/>
          </a:p>
          <a:p>
            <a:pPr>
              <a:buFont typeface="Calibri" panose="020B0604020202020204" pitchFamily="34" charset="0"/>
              <a:buChar char="-"/>
            </a:pPr>
            <a:r>
              <a:rPr lang="en-GB"/>
              <a:t>who also require the same amount of attention and care as much as her which she is not used to. Nure mainly shapes a </a:t>
            </a:r>
            <a:r>
              <a:rPr lang="en-GB" err="1"/>
              <a:t>childs</a:t>
            </a:r>
            <a:r>
              <a:rPr lang="en-GB"/>
              <a:t> growth.</a:t>
            </a:r>
            <a:endParaRPr lang="en-US"/>
          </a:p>
        </p:txBody>
      </p:sp>
    </p:spTree>
    <p:extLst>
      <p:ext uri="{BB962C8B-B14F-4D97-AF65-F5344CB8AC3E}">
        <p14:creationId xmlns:p14="http://schemas.microsoft.com/office/powerpoint/2010/main" val="1822505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41245-E0A8-C3C8-C144-39EE55434984}"/>
              </a:ext>
            </a:extLst>
          </p:cNvPr>
          <p:cNvSpPr>
            <a:spLocks noGrp="1"/>
          </p:cNvSpPr>
          <p:nvPr>
            <p:ph type="title"/>
          </p:nvPr>
        </p:nvSpPr>
        <p:spPr/>
        <p:txBody>
          <a:bodyPr/>
          <a:lstStyle/>
          <a:p>
            <a:r>
              <a:rPr lang="en-GB"/>
              <a:t>Usefulness and limitations of the theory </a:t>
            </a:r>
          </a:p>
        </p:txBody>
      </p:sp>
      <p:sp>
        <p:nvSpPr>
          <p:cNvPr id="3" name="Content Placeholder 2">
            <a:extLst>
              <a:ext uri="{FF2B5EF4-FFF2-40B4-BE49-F238E27FC236}">
                <a16:creationId xmlns:a16="http://schemas.microsoft.com/office/drawing/2014/main" id="{EE17F5E7-47BB-0FD2-CD03-1B45F7B8BFE6}"/>
              </a:ext>
            </a:extLst>
          </p:cNvPr>
          <p:cNvSpPr>
            <a:spLocks noGrp="1"/>
          </p:cNvSpPr>
          <p:nvPr>
            <p:ph idx="1"/>
          </p:nvPr>
        </p:nvSpPr>
        <p:spPr/>
        <p:txBody>
          <a:bodyPr vert="horz" lIns="91440" tIns="45720" rIns="91440" bIns="45720" rtlCol="0" anchor="t">
            <a:normAutofit/>
          </a:bodyPr>
          <a:lstStyle/>
          <a:p>
            <a:r>
              <a:rPr lang="en-GB"/>
              <a:t>Bowlby's theory makes it easier to understand Amiras behaviour </a:t>
            </a:r>
            <a:endParaRPr lang="en-US"/>
          </a:p>
          <a:p>
            <a:r>
              <a:rPr lang="en-GB"/>
              <a:t>makes it easier for the staff and the nursery to find different approaches to help break the anxiety so Amira feels safe enough to explore and interact with the other kids in the nursey </a:t>
            </a:r>
          </a:p>
          <a:p>
            <a:endParaRPr lang="en-GB"/>
          </a:p>
          <a:p>
            <a:r>
              <a:rPr lang="en-GB"/>
              <a:t>Limitations would be for the mother trying to get </a:t>
            </a:r>
            <a:r>
              <a:rPr lang="en-GB" err="1"/>
              <a:t>amira</a:t>
            </a:r>
            <a:r>
              <a:rPr lang="en-GB"/>
              <a:t> getting used to forming bonds with other individuals like  cousins , grandma etc. </a:t>
            </a:r>
          </a:p>
          <a:p>
            <a:r>
              <a:rPr lang="en-GB"/>
              <a:t>This way she's familiar to doing these things with new people </a:t>
            </a:r>
          </a:p>
        </p:txBody>
      </p:sp>
    </p:spTree>
    <p:extLst>
      <p:ext uri="{BB962C8B-B14F-4D97-AF65-F5344CB8AC3E}">
        <p14:creationId xmlns:p14="http://schemas.microsoft.com/office/powerpoint/2010/main" val="3275875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BECA4-3026-4EAB-9BFF-113D78384935}"/>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7C4C8125-A427-6B32-777E-7AAF383EF075}"/>
              </a:ext>
            </a:extLst>
          </p:cNvPr>
          <p:cNvSpPr>
            <a:spLocks noGrp="1"/>
          </p:cNvSpPr>
          <p:nvPr>
            <p:ph idx="1"/>
          </p:nvPr>
        </p:nvSpPr>
        <p:spPr>
          <a:xfrm>
            <a:off x="196914" y="1456560"/>
            <a:ext cx="10515600" cy="5262652"/>
          </a:xfrm>
        </p:spPr>
        <p:txBody>
          <a:bodyPr vert="horz" lIns="91440" tIns="45720" rIns="91440" bIns="45720" rtlCol="0" anchor="t">
            <a:normAutofit fontScale="92500" lnSpcReduction="20000"/>
          </a:bodyPr>
          <a:lstStyle/>
          <a:p>
            <a:pPr marL="457200" indent="-457200">
              <a:buFont typeface="Calibri" panose="020B0604020202020204" pitchFamily="34" charset="0"/>
              <a:buChar char="-"/>
            </a:pPr>
            <a:r>
              <a:rPr lang="en-GB"/>
              <a:t>Bee, H. and Boyd, D. (2019) The Developing Child. 14th ed. Harlow: Pearson. </a:t>
            </a:r>
            <a:endParaRPr lang="en-US"/>
          </a:p>
          <a:p>
            <a:pPr marL="457200" indent="-457200">
              <a:buFont typeface="Calibri" panose="020B0604020202020204" pitchFamily="34" charset="0"/>
              <a:buChar char="-"/>
            </a:pPr>
            <a:r>
              <a:rPr lang="en-GB"/>
              <a:t>Bowlby, J. (1988) A Secure Base: Clinical Applications of Attachment Theory. London: Routledge.</a:t>
            </a:r>
          </a:p>
          <a:p>
            <a:pPr marL="457200" indent="-457200">
              <a:buFont typeface="Calibri" panose="020B0604020202020204" pitchFamily="34" charset="0"/>
              <a:buChar char="-"/>
            </a:pPr>
            <a:r>
              <a:rPr lang="en-GB"/>
              <a:t>Bruce, T. (2015) Early Childhood Education. 5th ed. London: Hodder Education.</a:t>
            </a:r>
          </a:p>
          <a:p>
            <a:pPr>
              <a:buFont typeface="Calibri" panose="020B0604020202020204" pitchFamily="34" charset="0"/>
              <a:buChar char="-"/>
            </a:pPr>
            <a:r>
              <a:rPr lang="en-GB"/>
              <a:t>Department for Education (2021) Development Matters: Non-statutory Curriculum Guidance for the Early Years Foundation Stage. London: DfE.</a:t>
            </a:r>
          </a:p>
          <a:p>
            <a:pPr>
              <a:buFont typeface="Calibri" panose="020B0604020202020204" pitchFamily="34" charset="0"/>
              <a:buChar char="-"/>
            </a:pPr>
            <a:r>
              <a:rPr lang="en-GB" err="1"/>
              <a:t>Gonzalez-Mena</a:t>
            </a:r>
            <a:r>
              <a:rPr lang="en-GB"/>
              <a:t>, J. (2014) Foundations of Early Childhood Education. 6th ed. New York: McGraw-Hill.</a:t>
            </a:r>
          </a:p>
          <a:p>
            <a:pPr>
              <a:buFont typeface="Calibri" panose="020B0604020202020204" pitchFamily="34" charset="0"/>
              <a:buChar char="-"/>
            </a:pPr>
            <a:r>
              <a:rPr lang="en-GB" err="1"/>
              <a:t>Plomin</a:t>
            </a:r>
            <a:r>
              <a:rPr lang="en-GB"/>
              <a:t>, R. (2018) Blueprint: How DNA Makes Us Who We Are. London: Allen Lane.</a:t>
            </a:r>
          </a:p>
          <a:p>
            <a:pPr>
              <a:buFont typeface="Calibri" panose="020B0604020202020204" pitchFamily="34" charset="0"/>
              <a:buChar char="-"/>
            </a:pPr>
            <a:r>
              <a:rPr lang="en-GB"/>
              <a:t>Shaffer, D.R. and Kipp, K. (2013) Developmental Psychology: Childhood and Adolescence. 9th ed. Belmont, CA: Wadsworth.</a:t>
            </a:r>
          </a:p>
          <a:p>
            <a:pPr marL="0" indent="0">
              <a:buNone/>
            </a:pPr>
            <a:endParaRPr lang="en-GB"/>
          </a:p>
        </p:txBody>
      </p:sp>
    </p:spTree>
    <p:extLst>
      <p:ext uri="{BB962C8B-B14F-4D97-AF65-F5344CB8AC3E}">
        <p14:creationId xmlns:p14="http://schemas.microsoft.com/office/powerpoint/2010/main" val="10461192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PRESENTATION</vt:lpstr>
      <vt:lpstr>CASE STUDY</vt:lpstr>
      <vt:lpstr>BOWBLYS ATTACHMENT THEORY</vt:lpstr>
      <vt:lpstr>Amiras situation applied to Bowblys theory</vt:lpstr>
      <vt:lpstr>Practical strategies  and interventions for Amira</vt:lpstr>
      <vt:lpstr>Biological and enviormental influences</vt:lpstr>
      <vt:lpstr>Usefulness and limitations of the theory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
  <cp:revision>1</cp:revision>
  <dcterms:created xsi:type="dcterms:W3CDTF">2025-10-25T16:45:14Z</dcterms:created>
  <dcterms:modified xsi:type="dcterms:W3CDTF">2025-11-15T18:32:08Z</dcterms:modified>
</cp:coreProperties>
</file>