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DIN Condensed"/>
        <a:ea typeface="DIN Condensed"/>
        <a:cs typeface="DIN Condensed"/>
        <a:sym typeface="DIN Condensed"/>
      </a:defRPr>
    </a:lvl1pPr>
    <a:lvl2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DIN Condensed"/>
        <a:ea typeface="DIN Condensed"/>
        <a:cs typeface="DIN Condensed"/>
        <a:sym typeface="DIN Condensed"/>
      </a:defRPr>
    </a:lvl2pPr>
    <a:lvl3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DIN Condensed"/>
        <a:ea typeface="DIN Condensed"/>
        <a:cs typeface="DIN Condensed"/>
        <a:sym typeface="DIN Condensed"/>
      </a:defRPr>
    </a:lvl3pPr>
    <a:lvl4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DIN Condensed"/>
        <a:ea typeface="DIN Condensed"/>
        <a:cs typeface="DIN Condensed"/>
        <a:sym typeface="DIN Condensed"/>
      </a:defRPr>
    </a:lvl4pPr>
    <a:lvl5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DIN Condensed"/>
        <a:ea typeface="DIN Condensed"/>
        <a:cs typeface="DIN Condensed"/>
        <a:sym typeface="DIN Condensed"/>
      </a:defRPr>
    </a:lvl5pPr>
    <a:lvl6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DIN Condensed"/>
        <a:ea typeface="DIN Condensed"/>
        <a:cs typeface="DIN Condensed"/>
        <a:sym typeface="DIN Condensed"/>
      </a:defRPr>
    </a:lvl6pPr>
    <a:lvl7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DIN Condensed"/>
        <a:ea typeface="DIN Condensed"/>
        <a:cs typeface="DIN Condensed"/>
        <a:sym typeface="DIN Condensed"/>
      </a:defRPr>
    </a:lvl7pPr>
    <a:lvl8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DIN Condensed"/>
        <a:ea typeface="DIN Condensed"/>
        <a:cs typeface="DIN Condensed"/>
        <a:sym typeface="DIN Condensed"/>
      </a:defRPr>
    </a:lvl8pPr>
    <a:lvl9pPr marL="0" marR="0" indent="0" algn="l" defTabSz="584200" rtl="0" fontAlgn="auto" latinLnBrk="0" hangingPunct="0">
      <a:lnSpc>
        <a:spcPct val="100000"/>
      </a:lnSpc>
      <a:spcBef>
        <a:spcPts val="1400"/>
      </a:spcBef>
      <a:spcAft>
        <a:spcPts val="0"/>
      </a:spcAft>
      <a:buClrTx/>
      <a:buSzTx/>
      <a:buFontTx/>
      <a:buNone/>
      <a:tabLst/>
      <a:defRPr b="0" baseline="0" cap="none" i="0" spc="28" strike="noStrike" sz="2800" u="none" kumimoji="0" normalizeH="0">
        <a:ln>
          <a:noFill/>
        </a:ln>
        <a:solidFill>
          <a:srgbClr val="5C5C5C"/>
        </a:solidFill>
        <a:effectLst/>
        <a:uFillTx/>
        <a:latin typeface="DIN Condensed"/>
        <a:ea typeface="DIN Condensed"/>
        <a:cs typeface="DIN Condensed"/>
        <a:sym typeface="DIN Condensed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DIN Condensed"/>
          <a:ea typeface="DIN Condensed"/>
          <a:cs typeface="DIN Condensed"/>
        </a:font>
        <a:srgbClr val="5C5C5C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7DDDE"/>
          </a:solidFill>
        </a:fill>
      </a:tcStyle>
    </a:wholeTbl>
    <a:band2H>
      <a:tcTxStyle b="def" i="def"/>
      <a:tcStyle>
        <a:tcBdr/>
        <a:fill>
          <a:solidFill>
            <a:srgbClr val="ECEFEF"/>
          </a:solidFill>
        </a:fill>
      </a:tcStyle>
    </a:band2H>
    <a:firstCol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DIN Condensed"/>
          <a:ea typeface="DIN Condensed"/>
          <a:cs typeface="DIN Condensed"/>
        </a:font>
        <a:srgbClr val="5C5C5C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CE2D3"/>
          </a:solidFill>
        </a:fill>
      </a:tcStyle>
    </a:wholeTbl>
    <a:band2H>
      <a:tcTxStyle b="def" i="def"/>
      <a:tcStyle>
        <a:tcBdr/>
        <a:fill>
          <a:solidFill>
            <a:srgbClr val="F6F1EA"/>
          </a:solidFill>
        </a:fill>
      </a:tcStyle>
    </a:band2H>
    <a:firstCol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DIN Condensed"/>
          <a:ea typeface="DIN Condensed"/>
          <a:cs typeface="DIN Condensed"/>
        </a:font>
        <a:srgbClr val="5C5C5C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AD8DE"/>
          </a:solidFill>
        </a:fill>
      </a:tcStyle>
    </a:wholeTbl>
    <a:band2H>
      <a:tcTxStyle b="def" i="def"/>
      <a:tcStyle>
        <a:tcBdr/>
        <a:fill>
          <a:solidFill>
            <a:srgbClr val="EDEDEF"/>
          </a:solidFill>
        </a:fill>
      </a:tcStyle>
    </a:band2H>
    <a:firstCol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DIN Condensed"/>
          <a:ea typeface="DIN Condensed"/>
          <a:cs typeface="DIN Condensed"/>
        </a:font>
        <a:srgbClr val="5C5C5C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9E9E9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DIN Condensed"/>
          <a:ea typeface="DIN Condensed"/>
          <a:cs typeface="DIN Condensed"/>
        </a:font>
        <a:srgbClr val="5C5C5C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5C5C5C"/>
              </a:solidFill>
              <a:prstDash val="solid"/>
              <a:round/>
            </a:ln>
          </a:top>
          <a:bottom>
            <a:ln w="25400" cap="flat">
              <a:solidFill>
                <a:srgbClr val="5C5C5C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C5C5C"/>
              </a:solidFill>
              <a:prstDash val="solid"/>
              <a:round/>
            </a:ln>
          </a:top>
          <a:bottom>
            <a:ln w="25400" cap="flat">
              <a:solidFill>
                <a:srgbClr val="5C5C5C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DIN Condensed"/>
          <a:ea typeface="DIN Condensed"/>
          <a:cs typeface="DIN Condensed"/>
        </a:font>
        <a:srgbClr val="5C5C5C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1D1D1"/>
          </a:solidFill>
        </a:fill>
      </a:tcStyle>
    </a:wholeTbl>
    <a:band2H>
      <a:tcTxStyle b="def" i="def"/>
      <a:tcStyle>
        <a:tcBdr/>
        <a:fill>
          <a:solidFill>
            <a:srgbClr val="E9E9E9"/>
          </a:solidFill>
        </a:fill>
      </a:tcStyle>
    </a:band2H>
    <a:firstCol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5C5C5C"/>
          </a:solidFill>
        </a:fill>
      </a:tcStyle>
    </a:firstCol>
    <a:lastRow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5C5C5C"/>
          </a:solidFill>
        </a:fill>
      </a:tcStyle>
    </a:lastRow>
    <a:firstRow>
      <a:tcTxStyle b="on" i="off">
        <a:font>
          <a:latin typeface="DIN Condensed"/>
          <a:ea typeface="DIN Condensed"/>
          <a:cs typeface="DIN Condense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5C5C5C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DIN Condensed"/>
          <a:ea typeface="DIN Condensed"/>
          <a:cs typeface="DIN Condensed"/>
        </a:font>
        <a:srgbClr val="5C5C5C"/>
      </a:tcTxStyle>
      <a:tcStyle>
        <a:tcBdr>
          <a:left>
            <a:ln w="12700" cap="flat">
              <a:solidFill>
                <a:srgbClr val="5C5C5C"/>
              </a:solidFill>
              <a:prstDash val="solid"/>
              <a:round/>
            </a:ln>
          </a:left>
          <a:right>
            <a:ln w="12700" cap="flat">
              <a:solidFill>
                <a:srgbClr val="5C5C5C"/>
              </a:solidFill>
              <a:prstDash val="solid"/>
              <a:round/>
            </a:ln>
          </a:right>
          <a:top>
            <a:ln w="12700" cap="flat">
              <a:solidFill>
                <a:srgbClr val="5C5C5C"/>
              </a:solidFill>
              <a:prstDash val="solid"/>
              <a:round/>
            </a:ln>
          </a:top>
          <a:bottom>
            <a:ln w="12700" cap="flat">
              <a:solidFill>
                <a:srgbClr val="5C5C5C"/>
              </a:solidFill>
              <a:prstDash val="solid"/>
              <a:round/>
            </a:ln>
          </a:bottom>
          <a:insideH>
            <a:ln w="12700" cap="flat">
              <a:solidFill>
                <a:srgbClr val="5C5C5C"/>
              </a:solidFill>
              <a:prstDash val="solid"/>
              <a:round/>
            </a:ln>
          </a:insideH>
          <a:insideV>
            <a:ln w="12700" cap="flat">
              <a:solidFill>
                <a:srgbClr val="5C5C5C"/>
              </a:solidFill>
              <a:prstDash val="solid"/>
              <a:round/>
            </a:ln>
          </a:insideV>
        </a:tcBdr>
        <a:fill>
          <a:solidFill>
            <a:srgbClr val="5C5C5C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DIN Condensed"/>
          <a:ea typeface="DIN Condensed"/>
          <a:cs typeface="DIN Condensed"/>
        </a:font>
        <a:srgbClr val="5C5C5C"/>
      </a:tcTxStyle>
      <a:tcStyle>
        <a:tcBdr>
          <a:left>
            <a:ln w="12700" cap="flat">
              <a:solidFill>
                <a:srgbClr val="5C5C5C"/>
              </a:solidFill>
              <a:prstDash val="solid"/>
              <a:round/>
            </a:ln>
          </a:left>
          <a:right>
            <a:ln w="12700" cap="flat">
              <a:solidFill>
                <a:srgbClr val="5C5C5C"/>
              </a:solidFill>
              <a:prstDash val="solid"/>
              <a:round/>
            </a:ln>
          </a:right>
          <a:top>
            <a:ln w="12700" cap="flat">
              <a:solidFill>
                <a:srgbClr val="5C5C5C"/>
              </a:solidFill>
              <a:prstDash val="solid"/>
              <a:round/>
            </a:ln>
          </a:top>
          <a:bottom>
            <a:ln w="12700" cap="flat">
              <a:solidFill>
                <a:srgbClr val="5C5C5C"/>
              </a:solidFill>
              <a:prstDash val="solid"/>
              <a:round/>
            </a:ln>
          </a:bottom>
          <a:insideH>
            <a:ln w="12700" cap="flat">
              <a:solidFill>
                <a:srgbClr val="5C5C5C"/>
              </a:solidFill>
              <a:prstDash val="solid"/>
              <a:round/>
            </a:ln>
          </a:insideH>
          <a:insideV>
            <a:ln w="12700" cap="flat">
              <a:solidFill>
                <a:srgbClr val="5C5C5C"/>
              </a:solidFill>
              <a:prstDash val="solid"/>
              <a:round/>
            </a:ln>
          </a:insideV>
        </a:tcBdr>
        <a:fill>
          <a:solidFill>
            <a:srgbClr val="5C5C5C">
              <a:alpha val="20000"/>
            </a:srgbClr>
          </a:solidFill>
        </a:fill>
      </a:tcStyle>
    </a:firstCol>
    <a:lastRow>
      <a:tcTxStyle b="on" i="off">
        <a:font>
          <a:latin typeface="DIN Condensed"/>
          <a:ea typeface="DIN Condensed"/>
          <a:cs typeface="DIN Condensed"/>
        </a:font>
        <a:srgbClr val="5C5C5C"/>
      </a:tcTxStyle>
      <a:tcStyle>
        <a:tcBdr>
          <a:left>
            <a:ln w="12700" cap="flat">
              <a:solidFill>
                <a:srgbClr val="5C5C5C"/>
              </a:solidFill>
              <a:prstDash val="solid"/>
              <a:round/>
            </a:ln>
          </a:left>
          <a:right>
            <a:ln w="12700" cap="flat">
              <a:solidFill>
                <a:srgbClr val="5C5C5C"/>
              </a:solidFill>
              <a:prstDash val="solid"/>
              <a:round/>
            </a:ln>
          </a:right>
          <a:top>
            <a:ln w="50800" cap="flat">
              <a:solidFill>
                <a:srgbClr val="5C5C5C"/>
              </a:solidFill>
              <a:prstDash val="solid"/>
              <a:round/>
            </a:ln>
          </a:top>
          <a:bottom>
            <a:ln w="12700" cap="flat">
              <a:solidFill>
                <a:srgbClr val="5C5C5C"/>
              </a:solidFill>
              <a:prstDash val="solid"/>
              <a:round/>
            </a:ln>
          </a:bottom>
          <a:insideH>
            <a:ln w="12700" cap="flat">
              <a:solidFill>
                <a:srgbClr val="5C5C5C"/>
              </a:solidFill>
              <a:prstDash val="solid"/>
              <a:round/>
            </a:ln>
          </a:insideH>
          <a:insideV>
            <a:ln w="12700" cap="flat">
              <a:solidFill>
                <a:srgbClr val="5C5C5C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DIN Condensed"/>
          <a:ea typeface="DIN Condensed"/>
          <a:cs typeface="DIN Condensed"/>
        </a:font>
        <a:srgbClr val="5C5C5C"/>
      </a:tcTxStyle>
      <a:tcStyle>
        <a:tcBdr>
          <a:left>
            <a:ln w="12700" cap="flat">
              <a:solidFill>
                <a:srgbClr val="5C5C5C"/>
              </a:solidFill>
              <a:prstDash val="solid"/>
              <a:round/>
            </a:ln>
          </a:left>
          <a:right>
            <a:ln w="12700" cap="flat">
              <a:solidFill>
                <a:srgbClr val="5C5C5C"/>
              </a:solidFill>
              <a:prstDash val="solid"/>
              <a:round/>
            </a:ln>
          </a:right>
          <a:top>
            <a:ln w="12700" cap="flat">
              <a:solidFill>
                <a:srgbClr val="5C5C5C"/>
              </a:solidFill>
              <a:prstDash val="solid"/>
              <a:round/>
            </a:ln>
          </a:top>
          <a:bottom>
            <a:ln w="25400" cap="flat">
              <a:solidFill>
                <a:srgbClr val="5C5C5C"/>
              </a:solidFill>
              <a:prstDash val="solid"/>
              <a:round/>
            </a:ln>
          </a:bottom>
          <a:insideH>
            <a:ln w="12700" cap="flat">
              <a:solidFill>
                <a:srgbClr val="5C5C5C"/>
              </a:solidFill>
              <a:prstDash val="solid"/>
              <a:round/>
            </a:ln>
          </a:insideH>
          <a:insideV>
            <a:ln w="12700" cap="flat">
              <a:solidFill>
                <a:srgbClr val="5C5C5C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26" name="Shape 126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1pPr>
    <a:lvl2pPr indent="2286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2pPr>
    <a:lvl3pPr indent="4572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3pPr>
    <a:lvl4pPr indent="6858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4pPr>
    <a:lvl5pPr indent="9144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5pPr>
    <a:lvl6pPr indent="11430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6pPr>
    <a:lvl7pPr indent="13716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7pPr>
    <a:lvl8pPr indent="16002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8pPr>
    <a:lvl9pPr indent="1828800" defTabSz="457200" latinLnBrk="0">
      <a:lnSpc>
        <a:spcPct val="117999"/>
      </a:lnSpc>
      <a:defRPr sz="2200">
        <a:latin typeface="+mj-lt"/>
        <a:ea typeface="+mj-ea"/>
        <a:cs typeface="+mj-cs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Body Level One…"/>
          <p:cNvSpPr/>
          <p:nvPr>
            <p:ph type="body" sz="quarter" idx="1"/>
          </p:nvPr>
        </p:nvSpPr>
        <p:spPr>
          <a:xfrm>
            <a:off x="571500" y="5588000"/>
            <a:ext cx="11875780" cy="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ln w="38100" cap="rnd">
            <a:solidFill>
              <a:srgbClr val="747676"/>
            </a:solidFill>
            <a:custDash>
              <a:ds d="100000" sp="200000"/>
            </a:custDash>
            <a:round/>
          </a:ln>
        </p:spPr>
        <p:txBody>
          <a:bodyPr anchor="ctr"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" name="Title Text"/>
          <p:cNvSpPr txBox="1"/>
          <p:nvPr>
            <p:ph type="title"/>
          </p:nvPr>
        </p:nvSpPr>
        <p:spPr>
          <a:xfrm>
            <a:off x="571500" y="571500"/>
            <a:ext cx="11861800" cy="5181600"/>
          </a:xfrm>
          <a:prstGeom prst="rect">
            <a:avLst/>
          </a:prstGeom>
        </p:spPr>
        <p:txBody>
          <a:bodyPr anchor="b"/>
          <a:lstStyle>
            <a:lvl1pPr algn="ctr">
              <a:lnSpc>
                <a:spcPct val="80000"/>
              </a:lnSpc>
              <a:spcBef>
                <a:spcPts val="0"/>
              </a:spcBef>
              <a:defRPr sz="12100">
                <a:solidFill>
                  <a:srgbClr val="5C5C5C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3" name="Body Level One…"/>
          <p:cNvSpPr txBox="1"/>
          <p:nvPr>
            <p:ph type="body" sz="half" idx="13"/>
          </p:nvPr>
        </p:nvSpPr>
        <p:spPr>
          <a:xfrm>
            <a:off x="571500" y="5676900"/>
            <a:ext cx="11861800" cy="3263900"/>
          </a:xfrm>
          <a:prstGeom prst="rect">
            <a:avLst/>
          </a:prstGeom>
        </p:spPr>
        <p:txBody>
          <a:bodyPr/>
          <a:lstStyle/>
          <a:p>
            <a:pPr marL="0" indent="0" algn="ctr">
              <a:lnSpc>
                <a:spcPct val="70000"/>
              </a:lnSpc>
              <a:spcBef>
                <a:spcPts val="0"/>
              </a:spcBef>
              <a:buSzTx/>
              <a:buFontTx/>
              <a:buNone/>
              <a:defRPr sz="4800">
                <a:solidFill>
                  <a:srgbClr val="747676"/>
                </a:solidFill>
              </a:defRPr>
            </a:pPr>
          </a:p>
        </p:txBody>
      </p:sp>
      <p:sp>
        <p:nvSpPr>
          <p:cNvPr id="14" name="Slide Number"/>
          <p:cNvSpPr txBox="1"/>
          <p:nvPr>
            <p:ph type="sldNum" sz="quarter" idx="2"/>
          </p:nvPr>
        </p:nvSpPr>
        <p:spPr>
          <a:xfrm>
            <a:off x="12088552" y="9189156"/>
            <a:ext cx="309366" cy="3429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118295074_2675x2907.jpeg"/>
          <p:cNvSpPr/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2" name="Body Level One…"/>
          <p:cNvSpPr txBox="1"/>
          <p:nvPr>
            <p:ph type="body" sz="half" idx="1"/>
          </p:nvPr>
        </p:nvSpPr>
        <p:spPr>
          <a:xfrm>
            <a:off x="0" y="5422900"/>
            <a:ext cx="13004800" cy="3606800"/>
          </a:xfrm>
          <a:prstGeom prst="rect">
            <a:avLst/>
          </a:prstGeom>
          <a:solidFill>
            <a:srgbClr val="FFFFFF"/>
          </a:solidFill>
        </p:spPr>
        <p:txBody>
          <a:bodyPr anchor="ctr"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Line"/>
          <p:cNvSpPr/>
          <p:nvPr>
            <p:ph type="body" sz="quarter" idx="14"/>
          </p:nvPr>
        </p:nvSpPr>
        <p:spPr>
          <a:xfrm rot="10800000">
            <a:off x="571500" y="7619996"/>
            <a:ext cx="11874500" cy="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ln w="38100" cap="rnd">
            <a:solidFill>
              <a:srgbClr val="747676"/>
            </a:solidFill>
            <a:custDash>
              <a:ds d="100000" sp="200000"/>
            </a:custDash>
            <a:round/>
          </a:ln>
        </p:spPr>
        <p:txBody>
          <a:bodyPr anchor="ctr"/>
          <a:lstStyle/>
          <a:p>
            <a:pPr/>
          </a:p>
        </p:txBody>
      </p:sp>
      <p:sp>
        <p:nvSpPr>
          <p:cNvPr id="24" name="Title Text"/>
          <p:cNvSpPr txBox="1"/>
          <p:nvPr>
            <p:ph type="title"/>
          </p:nvPr>
        </p:nvSpPr>
        <p:spPr>
          <a:xfrm>
            <a:off x="571500" y="5562600"/>
            <a:ext cx="11861800" cy="2209800"/>
          </a:xfrm>
          <a:prstGeom prst="rect">
            <a:avLst/>
          </a:prstGeom>
        </p:spPr>
        <p:txBody>
          <a:bodyPr anchor="b"/>
          <a:lstStyle>
            <a:lvl1pPr algn="r">
              <a:lnSpc>
                <a:spcPct val="80000"/>
              </a:lnSpc>
              <a:spcBef>
                <a:spcPts val="0"/>
              </a:spcBef>
              <a:defRPr sz="12100">
                <a:solidFill>
                  <a:srgbClr val="5C5C5C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5" name="Body Level One…"/>
          <p:cNvSpPr txBox="1"/>
          <p:nvPr>
            <p:ph type="body" sz="quarter" idx="15"/>
          </p:nvPr>
        </p:nvSpPr>
        <p:spPr>
          <a:xfrm>
            <a:off x="571500" y="7670800"/>
            <a:ext cx="11861800" cy="1231900"/>
          </a:xfrm>
          <a:prstGeom prst="rect">
            <a:avLst/>
          </a:prstGeom>
        </p:spPr>
        <p:txBody>
          <a:bodyPr/>
          <a:lstStyle/>
          <a:p>
            <a:pPr marL="0" indent="0" algn="r">
              <a:lnSpc>
                <a:spcPct val="70000"/>
              </a:lnSpc>
              <a:spcBef>
                <a:spcPts val="600"/>
              </a:spcBef>
              <a:buSzTx/>
              <a:buFontTx/>
              <a:buNone/>
              <a:defRPr sz="4800">
                <a:solidFill>
                  <a:srgbClr val="747676"/>
                </a:solidFill>
              </a:defRPr>
            </a:pPr>
          </a:p>
        </p:txBody>
      </p:sp>
      <p:sp>
        <p:nvSpPr>
          <p:cNvPr id="26" name="Slide Number"/>
          <p:cNvSpPr txBox="1"/>
          <p:nvPr>
            <p:ph type="sldNum" sz="quarter" idx="2"/>
          </p:nvPr>
        </p:nvSpPr>
        <p:spPr>
          <a:xfrm>
            <a:off x="12092513" y="9194800"/>
            <a:ext cx="309366" cy="3429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CBCBCB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Text"/>
          <p:cNvSpPr txBox="1"/>
          <p:nvPr>
            <p:ph type="title"/>
          </p:nvPr>
        </p:nvSpPr>
        <p:spPr>
          <a:xfrm>
            <a:off x="571500" y="571500"/>
            <a:ext cx="11861800" cy="5181600"/>
          </a:xfrm>
          <a:prstGeom prst="rect">
            <a:avLst/>
          </a:prstGeom>
        </p:spPr>
        <p:txBody>
          <a:bodyPr anchor="b"/>
          <a:lstStyle>
            <a:lvl1pPr algn="ctr">
              <a:lnSpc>
                <a:spcPct val="80000"/>
              </a:lnSpc>
              <a:spcBef>
                <a:spcPts val="0"/>
              </a:spcBef>
              <a:defRPr sz="12100">
                <a:solidFill>
                  <a:srgbClr val="5C5C5C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4" name="Slide Number"/>
          <p:cNvSpPr txBox="1"/>
          <p:nvPr>
            <p:ph type="sldNum" sz="quarter" idx="2"/>
          </p:nvPr>
        </p:nvSpPr>
        <p:spPr>
          <a:xfrm>
            <a:off x="12083465" y="9189156"/>
            <a:ext cx="309365" cy="3429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182429520_1646x1646.jpeg"/>
          <p:cNvSpPr/>
          <p:nvPr>
            <p:ph type="pic" idx="13"/>
          </p:nvPr>
        </p:nvSpPr>
        <p:spPr>
          <a:xfrm>
            <a:off x="7531100" y="0"/>
            <a:ext cx="5473700" cy="9753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42" name="Body Level One…"/>
          <p:cNvSpPr/>
          <p:nvPr>
            <p:ph type="body" sz="quarter" idx="1"/>
          </p:nvPr>
        </p:nvSpPr>
        <p:spPr>
          <a:xfrm>
            <a:off x="571500" y="7619997"/>
            <a:ext cx="6451600" cy="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ln w="38100" cap="rnd">
            <a:solidFill>
              <a:srgbClr val="747676"/>
            </a:solidFill>
            <a:custDash>
              <a:ds d="100000" sp="200000"/>
            </a:custDash>
            <a:round/>
          </a:ln>
        </p:spPr>
        <p:txBody>
          <a:bodyPr anchor="ctr"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3" name="Title Text"/>
          <p:cNvSpPr txBox="1"/>
          <p:nvPr>
            <p:ph type="title"/>
          </p:nvPr>
        </p:nvSpPr>
        <p:spPr>
          <a:xfrm>
            <a:off x="571500" y="571500"/>
            <a:ext cx="6451600" cy="7213600"/>
          </a:xfrm>
          <a:prstGeom prst="rect">
            <a:avLst/>
          </a:prstGeom>
        </p:spPr>
        <p:txBody>
          <a:bodyPr anchor="b"/>
          <a:lstStyle>
            <a:lvl1pPr algn="r">
              <a:lnSpc>
                <a:spcPct val="80000"/>
              </a:lnSpc>
              <a:spcBef>
                <a:spcPts val="0"/>
              </a:spcBef>
              <a:defRPr sz="12100">
                <a:solidFill>
                  <a:srgbClr val="5C5C5C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4" name="Body Level One…"/>
          <p:cNvSpPr txBox="1"/>
          <p:nvPr>
            <p:ph type="body" sz="quarter" idx="14"/>
          </p:nvPr>
        </p:nvSpPr>
        <p:spPr>
          <a:xfrm>
            <a:off x="571500" y="7670800"/>
            <a:ext cx="6451600" cy="1358900"/>
          </a:xfrm>
          <a:prstGeom prst="rect">
            <a:avLst/>
          </a:prstGeom>
        </p:spPr>
        <p:txBody>
          <a:bodyPr/>
          <a:lstStyle/>
          <a:p>
            <a:pPr marL="0" indent="0" algn="r">
              <a:lnSpc>
                <a:spcPct val="70000"/>
              </a:lnSpc>
              <a:spcBef>
                <a:spcPts val="600"/>
              </a:spcBef>
              <a:buSzTx/>
              <a:buFontTx/>
              <a:buNone/>
              <a:defRPr sz="4800">
                <a:solidFill>
                  <a:srgbClr val="747676"/>
                </a:solidFill>
              </a:defRPr>
            </a:pPr>
          </a:p>
        </p:txBody>
      </p:sp>
      <p:sp>
        <p:nvSpPr>
          <p:cNvPr id="45" name="Slide Number"/>
          <p:cNvSpPr txBox="1"/>
          <p:nvPr>
            <p:ph type="sldNum" sz="quarter" idx="2"/>
          </p:nvPr>
        </p:nvSpPr>
        <p:spPr>
          <a:xfrm>
            <a:off x="12092513" y="9194800"/>
            <a:ext cx="309366" cy="3429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CBCBCB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/>
          <p:nvPr>
            <p:ph type="body" sz="quarter" idx="1"/>
          </p:nvPr>
        </p:nvSpPr>
        <p:spPr>
          <a:xfrm>
            <a:off x="571500" y="1574800"/>
            <a:ext cx="11861800" cy="1270"/>
          </a:xfrm>
          <a:prstGeom prst="rect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  <a:round/>
          </a:ln>
        </p:spPr>
        <p:txBody>
          <a:bodyPr anchor="ctr"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3" name="Title Text"/>
          <p:cNvSpPr txBox="1"/>
          <p:nvPr>
            <p:ph type="title"/>
          </p:nvPr>
        </p:nvSpPr>
        <p:spPr>
          <a:xfrm>
            <a:off x="571500" y="723900"/>
            <a:ext cx="11861800" cy="7239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Body Level One…"/>
          <p:cNvSpPr txBox="1"/>
          <p:nvPr>
            <p:ph type="body" sz="quarter" idx="1"/>
          </p:nvPr>
        </p:nvSpPr>
        <p:spPr>
          <a:xfrm>
            <a:off x="571500" y="1574800"/>
            <a:ext cx="11861800" cy="1270"/>
          </a:xfrm>
          <a:prstGeom prst="rect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  <a:round/>
          </a:ln>
        </p:spPr>
        <p:txBody>
          <a:bodyPr anchor="ctr"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2" name="Title Text"/>
          <p:cNvSpPr txBox="1"/>
          <p:nvPr>
            <p:ph type="title"/>
          </p:nvPr>
        </p:nvSpPr>
        <p:spPr>
          <a:xfrm>
            <a:off x="571500" y="723900"/>
            <a:ext cx="11861800" cy="7239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3" name="Body Level One…"/>
          <p:cNvSpPr txBox="1"/>
          <p:nvPr>
            <p:ph type="body" idx="13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6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118295074_2675x2907.jpeg"/>
          <p:cNvSpPr/>
          <p:nvPr>
            <p:ph type="pic" idx="13"/>
          </p:nvPr>
        </p:nvSpPr>
        <p:spPr>
          <a:xfrm>
            <a:off x="0" y="0"/>
            <a:ext cx="6438900" cy="9753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72" name="Body Level One…"/>
          <p:cNvSpPr txBox="1"/>
          <p:nvPr>
            <p:ph type="body" sz="quarter" idx="1"/>
          </p:nvPr>
        </p:nvSpPr>
        <p:spPr>
          <a:xfrm>
            <a:off x="7023100" y="1574800"/>
            <a:ext cx="5397500" cy="1270"/>
          </a:xfrm>
          <a:prstGeom prst="rect">
            <a:avLst/>
          </a:prstGeom>
          <a:ln w="38100" cap="rnd">
            <a:solidFill>
              <a:srgbClr val="747676"/>
            </a:solidFill>
            <a:custDash>
              <a:ds d="100000" sp="200000"/>
            </a:custDash>
            <a:round/>
          </a:ln>
        </p:spPr>
        <p:txBody>
          <a:bodyPr anchor="ctr"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3" name="Title Text"/>
          <p:cNvSpPr txBox="1"/>
          <p:nvPr>
            <p:ph type="title"/>
          </p:nvPr>
        </p:nvSpPr>
        <p:spPr>
          <a:xfrm>
            <a:off x="7023100" y="723900"/>
            <a:ext cx="5397500" cy="7239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74" name="Body Level One…"/>
          <p:cNvSpPr txBox="1"/>
          <p:nvPr>
            <p:ph type="body" sz="half" idx="14"/>
          </p:nvPr>
        </p:nvSpPr>
        <p:spPr>
          <a:xfrm>
            <a:off x="7023100" y="1803400"/>
            <a:ext cx="5397500" cy="7226300"/>
          </a:xfrm>
          <a:prstGeom prst="rect">
            <a:avLst/>
          </a:prstGeom>
        </p:spPr>
        <p:txBody>
          <a:bodyPr/>
          <a:lstStyle/>
          <a:p>
            <a:pPr marL="406400" indent="-406400">
              <a:defRPr sz="2800"/>
            </a:pPr>
          </a:p>
        </p:txBody>
      </p:sp>
      <p:sp>
        <p:nvSpPr>
          <p:cNvPr id="7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118295074_2675x2907.jpeg"/>
          <p:cNvSpPr/>
          <p:nvPr>
            <p:ph type="pic" idx="13"/>
          </p:nvPr>
        </p:nvSpPr>
        <p:spPr>
          <a:xfrm>
            <a:off x="571500" y="571500"/>
            <a:ext cx="7429500" cy="73152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91" name="182741592_1098x949.jpeg"/>
          <p:cNvSpPr/>
          <p:nvPr>
            <p:ph type="pic" sz="quarter" idx="14"/>
          </p:nvPr>
        </p:nvSpPr>
        <p:spPr>
          <a:xfrm>
            <a:off x="8128000" y="571500"/>
            <a:ext cx="4305300" cy="35941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92" name="182429520_1646x1646.jpeg"/>
          <p:cNvSpPr/>
          <p:nvPr>
            <p:ph type="pic" sz="quarter" idx="15"/>
          </p:nvPr>
        </p:nvSpPr>
        <p:spPr>
          <a:xfrm>
            <a:off x="8128000" y="4292600"/>
            <a:ext cx="4305300" cy="35941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93" name="Body Level One…"/>
          <p:cNvSpPr txBox="1"/>
          <p:nvPr>
            <p:ph type="body" sz="quarter" idx="1"/>
          </p:nvPr>
        </p:nvSpPr>
        <p:spPr>
          <a:xfrm>
            <a:off x="571500" y="8051800"/>
            <a:ext cx="11861800" cy="13335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1400"/>
              </a:spcBef>
              <a:buSzTx/>
              <a:buFontTx/>
              <a:buNone/>
              <a:defRPr spc="28" sz="2800"/>
            </a:lvl1pPr>
            <a:lvl2pPr marL="0" indent="0">
              <a:spcBef>
                <a:spcPts val="1400"/>
              </a:spcBef>
              <a:buSzTx/>
              <a:buFontTx/>
              <a:buNone/>
              <a:defRPr spc="28" sz="2800"/>
            </a:lvl2pPr>
            <a:lvl3pPr marL="0" indent="0">
              <a:spcBef>
                <a:spcPts val="1400"/>
              </a:spcBef>
              <a:buSzTx/>
              <a:buFontTx/>
              <a:buNone/>
              <a:defRPr spc="28" sz="2800"/>
            </a:lvl3pPr>
            <a:lvl4pPr marL="0" indent="0">
              <a:spcBef>
                <a:spcPts val="1400"/>
              </a:spcBef>
              <a:buSzTx/>
              <a:buFontTx/>
              <a:buNone/>
              <a:defRPr spc="28" sz="2800"/>
            </a:lvl4pPr>
            <a:lvl5pPr marL="0" indent="0">
              <a:spcBef>
                <a:spcPts val="1400"/>
              </a:spcBef>
              <a:buSzTx/>
              <a:buFontTx/>
              <a:buNone/>
              <a:defRPr spc="28" sz="2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“"/>
          <p:cNvSpPr txBox="1"/>
          <p:nvPr/>
        </p:nvSpPr>
        <p:spPr>
          <a:xfrm>
            <a:off x="507999" y="1771650"/>
            <a:ext cx="1697833" cy="3175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lnSpc>
                <a:spcPct val="8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b="1" spc="0" sz="21000">
                <a:solidFill>
                  <a:srgbClr val="E4E4E4"/>
                </a:solidFill>
                <a:latin typeface="Baskerville"/>
                <a:ea typeface="Baskerville"/>
                <a:cs typeface="Baskerville"/>
                <a:sym typeface="Baskerville"/>
              </a:defRPr>
            </a:lvl1pPr>
          </a:lstStyle>
          <a:p>
            <a:pPr/>
            <a:r>
              <a:t>“</a:t>
            </a:r>
          </a:p>
        </p:txBody>
      </p:sp>
      <p:sp>
        <p:nvSpPr>
          <p:cNvPr id="102" name="Body Level One…"/>
          <p:cNvSpPr txBox="1"/>
          <p:nvPr>
            <p:ph type="body" sz="quarter" idx="1"/>
          </p:nvPr>
        </p:nvSpPr>
        <p:spPr>
          <a:xfrm>
            <a:off x="1943100" y="3870535"/>
            <a:ext cx="10490200" cy="939802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1600"/>
              </a:spcBef>
              <a:buSzTx/>
              <a:buFontTx/>
              <a:buNone/>
              <a:defRPr sz="4800">
                <a:solidFill>
                  <a:srgbClr val="747676"/>
                </a:solidFill>
              </a:defRPr>
            </a:lvl1pPr>
            <a:lvl2pPr marL="1174750" indent="-704850">
              <a:spcBef>
                <a:spcPts val="1600"/>
              </a:spcBef>
              <a:buFontTx/>
              <a:defRPr sz="4800">
                <a:solidFill>
                  <a:srgbClr val="747676"/>
                </a:solidFill>
              </a:defRPr>
            </a:lvl2pPr>
            <a:lvl3pPr marL="1644650" indent="-704850">
              <a:spcBef>
                <a:spcPts val="1600"/>
              </a:spcBef>
              <a:buFontTx/>
              <a:defRPr sz="4800">
                <a:solidFill>
                  <a:srgbClr val="747676"/>
                </a:solidFill>
              </a:defRPr>
            </a:lvl3pPr>
            <a:lvl4pPr marL="2114550" indent="-704850">
              <a:spcBef>
                <a:spcPts val="1600"/>
              </a:spcBef>
              <a:buFontTx/>
              <a:defRPr sz="4800">
                <a:solidFill>
                  <a:srgbClr val="747676"/>
                </a:solidFill>
              </a:defRPr>
            </a:lvl4pPr>
            <a:lvl5pPr marL="2584450" indent="-704850">
              <a:spcBef>
                <a:spcPts val="1600"/>
              </a:spcBef>
              <a:buFontTx/>
              <a:defRPr sz="4800">
                <a:solidFill>
                  <a:srgbClr val="747676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3" name="-Johnny Appleseed"/>
          <p:cNvSpPr txBox="1"/>
          <p:nvPr>
            <p:ph type="body" sz="quarter" idx="13"/>
          </p:nvPr>
        </p:nvSpPr>
        <p:spPr>
          <a:xfrm>
            <a:off x="1943100" y="7772400"/>
            <a:ext cx="10490200" cy="939800"/>
          </a:xfrm>
          <a:prstGeom prst="rect">
            <a:avLst/>
          </a:prstGeom>
        </p:spPr>
        <p:txBody>
          <a:bodyPr/>
          <a:lstStyle/>
          <a:p>
            <a:pPr marL="0" indent="0" algn="r">
              <a:lnSpc>
                <a:spcPct val="70000"/>
              </a:lnSpc>
              <a:spcBef>
                <a:spcPts val="1600"/>
              </a:spcBef>
              <a:buSzTx/>
              <a:buFontTx/>
              <a:buNone/>
              <a:defRPr sz="4800">
                <a:solidFill>
                  <a:srgbClr val="6B6D6D"/>
                </a:solidFill>
              </a:defRPr>
            </a:pPr>
          </a:p>
        </p:txBody>
      </p:sp>
      <p:sp>
        <p:nvSpPr>
          <p:cNvPr id="10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118295074_2675x2907.jpeg"/>
          <p:cNvSpPr/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1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CBCBCB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ody Level One…"/>
          <p:cNvSpPr txBox="1"/>
          <p:nvPr>
            <p:ph type="body" idx="1"/>
          </p:nvPr>
        </p:nvSpPr>
        <p:spPr>
          <a:xfrm>
            <a:off x="571500" y="1803400"/>
            <a:ext cx="11861800" cy="72263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" name="Title Text"/>
          <p:cNvSpPr txBox="1"/>
          <p:nvPr>
            <p:ph type="title"/>
          </p:nvPr>
        </p:nvSpPr>
        <p:spPr>
          <a:xfrm>
            <a:off x="1948462" y="1950720"/>
            <a:ext cx="10403841" cy="6615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2081048" y="9194800"/>
            <a:ext cx="309365" cy="3429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 algn="r">
              <a:spcBef>
                <a:spcPts val="0"/>
              </a:spcBef>
              <a:defRPr spc="0" sz="1600">
                <a:solidFill>
                  <a:srgbClr val="747676"/>
                </a:solidFill>
                <a:latin typeface="DIN Alternate"/>
                <a:ea typeface="DIN Alternate"/>
                <a:cs typeface="DIN Alternate"/>
                <a:sym typeface="DIN Alternat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p:transition xmlns:p14="http://schemas.microsoft.com/office/powerpoint/2010/main" spd="med" advClick="1"/>
  <p:txStyles>
    <p:titleStyle>
      <a:lvl1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DIN Condensed"/>
          <a:ea typeface="DIN Condensed"/>
          <a:cs typeface="DIN Condensed"/>
          <a:sym typeface="DIN Condensed"/>
        </a:defRPr>
      </a:lvl1pPr>
      <a:lvl2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DIN Condensed"/>
          <a:ea typeface="DIN Condensed"/>
          <a:cs typeface="DIN Condensed"/>
          <a:sym typeface="DIN Condensed"/>
        </a:defRPr>
      </a:lvl2pPr>
      <a:lvl3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DIN Condensed"/>
          <a:ea typeface="DIN Condensed"/>
          <a:cs typeface="DIN Condensed"/>
          <a:sym typeface="DIN Condensed"/>
        </a:defRPr>
      </a:lvl3pPr>
      <a:lvl4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DIN Condensed"/>
          <a:ea typeface="DIN Condensed"/>
          <a:cs typeface="DIN Condensed"/>
          <a:sym typeface="DIN Condensed"/>
        </a:defRPr>
      </a:lvl4pPr>
      <a:lvl5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DIN Condensed"/>
          <a:ea typeface="DIN Condensed"/>
          <a:cs typeface="DIN Condensed"/>
          <a:sym typeface="DIN Condensed"/>
        </a:defRPr>
      </a:lvl5pPr>
      <a:lvl6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DIN Condensed"/>
          <a:ea typeface="DIN Condensed"/>
          <a:cs typeface="DIN Condensed"/>
          <a:sym typeface="DIN Condensed"/>
        </a:defRPr>
      </a:lvl6pPr>
      <a:lvl7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DIN Condensed"/>
          <a:ea typeface="DIN Condensed"/>
          <a:cs typeface="DIN Condensed"/>
          <a:sym typeface="DIN Condensed"/>
        </a:defRPr>
      </a:lvl7pPr>
      <a:lvl8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DIN Condensed"/>
          <a:ea typeface="DIN Condensed"/>
          <a:cs typeface="DIN Condensed"/>
          <a:sym typeface="DIN Condensed"/>
        </a:defRPr>
      </a:lvl8pPr>
      <a:lvl9pPr marL="0" marR="0" indent="0" algn="l" defTabSz="584200" rtl="0" latinLnBrk="0">
        <a:lnSpc>
          <a:spcPct val="10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b="0" baseline="0" cap="all" i="0" spc="0" strike="noStrike" sz="5200" u="none">
          <a:ln>
            <a:noFill/>
          </a:ln>
          <a:solidFill>
            <a:srgbClr val="747676"/>
          </a:solidFill>
          <a:uFillTx/>
          <a:latin typeface="DIN Condensed"/>
          <a:ea typeface="DIN Condensed"/>
          <a:cs typeface="DIN Condensed"/>
          <a:sym typeface="DIN Condensed"/>
        </a:defRPr>
      </a:lvl9pPr>
    </p:titleStyle>
    <p:bodyStyle>
      <a:lvl1pPr marL="4699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"/>
          <a:ea typeface="Iowan Old Style"/>
          <a:cs typeface="Iowan Old Style"/>
          <a:sym typeface="Iowan Old Style"/>
        </a:defRPr>
      </a:lvl1pPr>
      <a:lvl2pPr marL="9398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"/>
          <a:ea typeface="Iowan Old Style"/>
          <a:cs typeface="Iowan Old Style"/>
          <a:sym typeface="Iowan Old Style"/>
        </a:defRPr>
      </a:lvl2pPr>
      <a:lvl3pPr marL="14097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"/>
          <a:ea typeface="Iowan Old Style"/>
          <a:cs typeface="Iowan Old Style"/>
          <a:sym typeface="Iowan Old Style"/>
        </a:defRPr>
      </a:lvl3pPr>
      <a:lvl4pPr marL="18796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"/>
          <a:ea typeface="Iowan Old Style"/>
          <a:cs typeface="Iowan Old Style"/>
          <a:sym typeface="Iowan Old Style"/>
        </a:defRPr>
      </a:lvl4pPr>
      <a:lvl5pPr marL="23495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"/>
          <a:ea typeface="Iowan Old Style"/>
          <a:cs typeface="Iowan Old Style"/>
          <a:sym typeface="Iowan Old Style"/>
        </a:defRPr>
      </a:lvl5pPr>
      <a:lvl6pPr marL="28194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"/>
          <a:ea typeface="Iowan Old Style"/>
          <a:cs typeface="Iowan Old Style"/>
          <a:sym typeface="Iowan Old Style"/>
        </a:defRPr>
      </a:lvl6pPr>
      <a:lvl7pPr marL="32893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"/>
          <a:ea typeface="Iowan Old Style"/>
          <a:cs typeface="Iowan Old Style"/>
          <a:sym typeface="Iowan Old Style"/>
        </a:defRPr>
      </a:lvl7pPr>
      <a:lvl8pPr marL="37592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"/>
          <a:ea typeface="Iowan Old Style"/>
          <a:cs typeface="Iowan Old Style"/>
          <a:sym typeface="Iowan Old Style"/>
        </a:defRPr>
      </a:lvl8pPr>
      <a:lvl9pPr marL="4229100" marR="0" indent="-469900" algn="l" defTabSz="584200" rtl="0" latinLnBrk="0">
        <a:lnSpc>
          <a:spcPct val="100000"/>
        </a:lnSpc>
        <a:spcBef>
          <a:spcPts val="1800"/>
        </a:spcBef>
        <a:spcAft>
          <a:spcPts val="0"/>
        </a:spcAft>
        <a:buClrTx/>
        <a:buSzPct val="75000"/>
        <a:buFont typeface="Zapf Dingbats"/>
        <a:buChar char="➤"/>
        <a:tabLst/>
        <a:defRPr b="0" baseline="0" cap="none" i="0" spc="0" strike="noStrike" sz="3200" u="none">
          <a:ln>
            <a:noFill/>
          </a:ln>
          <a:solidFill>
            <a:srgbClr val="5C5C5C"/>
          </a:solidFill>
          <a:uFillTx/>
          <a:latin typeface="Iowan Old Style"/>
          <a:ea typeface="Iowan Old Style"/>
          <a:cs typeface="Iowan Old Style"/>
          <a:sym typeface="Iowan Old Style"/>
        </a:defRPr>
      </a:lvl9pPr>
    </p:bodyStyle>
    <p:otherStyle>
      <a:lvl1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1pPr>
      <a:lvl2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2pPr>
      <a:lvl3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3pPr>
      <a:lvl4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4pPr>
      <a:lvl5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5pPr>
      <a:lvl6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6pPr>
      <a:lvl7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7pPr>
      <a:lvl8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8pPr>
      <a:lvl9pPr marL="0" marR="0" indent="0" algn="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tif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.jpeg"/><Relationship Id="rId3" Type="http://schemas.openxmlformats.org/officeDocument/2006/relationships/image" Target="../media/image2.tif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Relationship Id="rId3" Type="http://schemas.openxmlformats.org/officeDocument/2006/relationships/image" Target="../media/image3.tif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hyperlink" Target="https://www.louvre.fr/en/oeuvre-notices/law-code-hammurabi-king-babylon" TargetMode="External"/><Relationship Id="rId3" Type="http://schemas.openxmlformats.org/officeDocument/2006/relationships/image" Target="../media/image1.png"/><Relationship Id="rId4" Type="http://schemas.openxmlformats.org/officeDocument/2006/relationships/hyperlink" Target="https://www.collinsdictionary.com/dictionary/english/society" TargetMode="External"/><Relationship Id="rId5" Type="http://schemas.openxmlformats.org/officeDocument/2006/relationships/hyperlink" Target="https://onartandaesthetics.files.wordpress.com/2016/07/hammurabi22.jpg?w=868&amp;h=651" TargetMode="External"/><Relationship Id="rId6" Type="http://schemas.openxmlformats.org/officeDocument/2006/relationships/hyperlink" Target="https://www.historians.org/teaching-and-learning/teaching-resources-for-historians/teaching-and-learning-in-the-digital-age/images-of-power-art-as-an-historiographic-tool/stele-with-law-code-of-hammurabi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" name="Image" descr="Image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176" t="0" r="57733" b="0"/>
          <a:stretch>
            <a:fillRect/>
          </a:stretch>
        </p:blipFill>
        <p:spPr>
          <a:xfrm>
            <a:off x="7537449" y="-2"/>
            <a:ext cx="5473702" cy="9753602"/>
          </a:xfrm>
          <a:prstGeom prst="rect">
            <a:avLst/>
          </a:prstGeom>
        </p:spPr>
      </p:pic>
      <p:sp>
        <p:nvSpPr>
          <p:cNvPr id="129" name="Line"/>
          <p:cNvSpPr/>
          <p:nvPr>
            <p:ph type="body" sz="quarter" idx="1"/>
          </p:nvPr>
        </p:nvSpPr>
        <p:spPr>
          <a:xfrm rot="10800000">
            <a:off x="571500" y="7619997"/>
            <a:ext cx="6451600" cy="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30" name="Civilisation, culture…"/>
          <p:cNvSpPr txBox="1"/>
          <p:nvPr>
            <p:ph type="title"/>
          </p:nvPr>
        </p:nvSpPr>
        <p:spPr>
          <a:xfrm>
            <a:off x="571500" y="571500"/>
            <a:ext cx="6505482" cy="7213600"/>
          </a:xfrm>
          <a:prstGeom prst="rect">
            <a:avLst/>
          </a:prstGeom>
        </p:spPr>
        <p:txBody>
          <a:bodyPr/>
          <a:lstStyle/>
          <a:p>
            <a:pPr defTabSz="549148">
              <a:defRPr sz="11300">
                <a:solidFill>
                  <a:srgbClr val="3E6169"/>
                </a:solidFill>
              </a:defRPr>
            </a:pPr>
            <a:r>
              <a:t>Civilisation, culture </a:t>
            </a:r>
          </a:p>
          <a:p>
            <a:pPr defTabSz="549148">
              <a:defRPr sz="11300">
                <a:solidFill>
                  <a:srgbClr val="3E6169"/>
                </a:solidFill>
              </a:defRPr>
            </a:pPr>
            <a:r>
              <a:t>&amp; Society:</a:t>
            </a:r>
          </a:p>
          <a:p>
            <a:pPr defTabSz="549148">
              <a:defRPr sz="11300">
                <a:solidFill>
                  <a:srgbClr val="3E6169"/>
                </a:solidFill>
              </a:defRPr>
            </a:pPr>
            <a:r>
              <a:t>Mesopotamia 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Line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33" name="Definition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43305">
              <a:spcBef>
                <a:spcPts val="2100"/>
              </a:spcBef>
              <a:defRPr sz="4800"/>
            </a:lvl1pPr>
          </a:lstStyle>
          <a:p>
            <a:pPr/>
            <a:r>
              <a:t>Definitions</a:t>
            </a:r>
          </a:p>
        </p:txBody>
      </p:sp>
      <p:sp>
        <p:nvSpPr>
          <p:cNvPr id="134" name="Civilisation: a human society that has highly developed material and spiritual resources and a complex cultural, political, and legal organization; an advanced state in social development (Collins Dictionary,  2019)…"/>
          <p:cNvSpPr txBox="1"/>
          <p:nvPr>
            <p:ph type="body" idx="13"/>
          </p:nvPr>
        </p:nvSpPr>
        <p:spPr>
          <a:xfrm>
            <a:off x="571499" y="1946523"/>
            <a:ext cx="11861803" cy="7491867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>
              <a:defRPr u="sng"/>
            </a:pPr>
            <a:r>
              <a:t>Civilisation: </a:t>
            </a:r>
            <a:r>
              <a:rPr i="1" u="none">
                <a:solidFill>
                  <a:srgbClr val="535353"/>
                </a:solidFill>
              </a:rPr>
              <a:t>a </a:t>
            </a:r>
            <a:r>
              <a:rPr i="1" u="none">
                <a:solidFill>
                  <a:srgbClr val="535353"/>
                </a:solidFill>
              </a:rPr>
              <a:t>human</a:t>
            </a:r>
            <a:r>
              <a:rPr i="1" u="none">
                <a:solidFill>
                  <a:srgbClr val="535353"/>
                </a:solidFill>
              </a:rPr>
              <a:t> </a:t>
            </a:r>
            <a:r>
              <a:rPr i="1" u="none">
                <a:solidFill>
                  <a:srgbClr val="535353"/>
                </a:solidFill>
              </a:rPr>
              <a:t>society</a:t>
            </a:r>
            <a:r>
              <a:rPr i="1" u="none">
                <a:solidFill>
                  <a:srgbClr val="535353"/>
                </a:solidFill>
              </a:rPr>
              <a:t> that has </a:t>
            </a:r>
            <a:r>
              <a:rPr i="1" u="none">
                <a:solidFill>
                  <a:srgbClr val="535353"/>
                </a:solidFill>
              </a:rPr>
              <a:t>highly</a:t>
            </a:r>
            <a:r>
              <a:rPr i="1" u="none">
                <a:solidFill>
                  <a:srgbClr val="535353"/>
                </a:solidFill>
              </a:rPr>
              <a:t> </a:t>
            </a:r>
            <a:r>
              <a:rPr i="1" u="none">
                <a:solidFill>
                  <a:srgbClr val="535353"/>
                </a:solidFill>
              </a:rPr>
              <a:t>developed</a:t>
            </a:r>
            <a:r>
              <a:rPr i="1" u="none">
                <a:solidFill>
                  <a:srgbClr val="535353"/>
                </a:solidFill>
              </a:rPr>
              <a:t> material and </a:t>
            </a:r>
            <a:r>
              <a:rPr i="1" u="none">
                <a:solidFill>
                  <a:srgbClr val="535353"/>
                </a:solidFill>
              </a:rPr>
              <a:t>spiritual</a:t>
            </a:r>
            <a:r>
              <a:rPr i="1" u="none">
                <a:solidFill>
                  <a:srgbClr val="535353"/>
                </a:solidFill>
              </a:rPr>
              <a:t> </a:t>
            </a:r>
            <a:r>
              <a:rPr i="1" u="none">
                <a:solidFill>
                  <a:srgbClr val="535353"/>
                </a:solidFill>
              </a:rPr>
              <a:t>resources</a:t>
            </a:r>
            <a:r>
              <a:rPr i="1" u="none">
                <a:solidFill>
                  <a:srgbClr val="535353"/>
                </a:solidFill>
              </a:rPr>
              <a:t> and a </a:t>
            </a:r>
            <a:r>
              <a:rPr i="1" u="none">
                <a:solidFill>
                  <a:srgbClr val="535353"/>
                </a:solidFill>
              </a:rPr>
              <a:t>complex</a:t>
            </a:r>
            <a:r>
              <a:rPr i="1" u="none">
                <a:solidFill>
                  <a:srgbClr val="535353"/>
                </a:solidFill>
              </a:rPr>
              <a:t> </a:t>
            </a:r>
            <a:r>
              <a:rPr i="1" u="none">
                <a:solidFill>
                  <a:srgbClr val="535353"/>
                </a:solidFill>
              </a:rPr>
              <a:t>cultural</a:t>
            </a:r>
            <a:r>
              <a:rPr i="1" u="none">
                <a:solidFill>
                  <a:srgbClr val="535353"/>
                </a:solidFill>
              </a:rPr>
              <a:t>, </a:t>
            </a:r>
            <a:r>
              <a:rPr i="1" u="none">
                <a:solidFill>
                  <a:srgbClr val="535353"/>
                </a:solidFill>
              </a:rPr>
              <a:t>political</a:t>
            </a:r>
            <a:r>
              <a:rPr i="1" u="none">
                <a:solidFill>
                  <a:srgbClr val="535353"/>
                </a:solidFill>
              </a:rPr>
              <a:t>, and </a:t>
            </a:r>
            <a:r>
              <a:rPr i="1" u="none">
                <a:solidFill>
                  <a:srgbClr val="535353"/>
                </a:solidFill>
              </a:rPr>
              <a:t>legal</a:t>
            </a:r>
            <a:r>
              <a:rPr i="1" u="none">
                <a:solidFill>
                  <a:srgbClr val="535353"/>
                </a:solidFill>
              </a:rPr>
              <a:t> </a:t>
            </a:r>
            <a:r>
              <a:rPr i="1" u="none">
                <a:solidFill>
                  <a:srgbClr val="535353"/>
                </a:solidFill>
              </a:rPr>
              <a:t>organization</a:t>
            </a:r>
            <a:r>
              <a:rPr i="1" u="none">
                <a:solidFill>
                  <a:srgbClr val="535353"/>
                </a:solidFill>
              </a:rPr>
              <a:t>; an </a:t>
            </a:r>
            <a:r>
              <a:rPr i="1" u="none">
                <a:solidFill>
                  <a:srgbClr val="535353"/>
                </a:solidFill>
              </a:rPr>
              <a:t>advanced</a:t>
            </a:r>
            <a:r>
              <a:rPr i="1" u="none">
                <a:solidFill>
                  <a:srgbClr val="535353"/>
                </a:solidFill>
              </a:rPr>
              <a:t> state in </a:t>
            </a:r>
            <a:r>
              <a:rPr i="1" u="none">
                <a:solidFill>
                  <a:srgbClr val="535353"/>
                </a:solidFill>
              </a:rPr>
              <a:t>social</a:t>
            </a:r>
            <a:r>
              <a:rPr i="1" u="none">
                <a:solidFill>
                  <a:srgbClr val="535353"/>
                </a:solidFill>
              </a:rPr>
              <a:t> </a:t>
            </a:r>
            <a:r>
              <a:rPr i="1" u="none">
                <a:solidFill>
                  <a:srgbClr val="535353"/>
                </a:solidFill>
              </a:rPr>
              <a:t>development</a:t>
            </a:r>
            <a:r>
              <a:rPr i="1" u="none">
                <a:solidFill>
                  <a:srgbClr val="535353"/>
                </a:solidFill>
              </a:rPr>
              <a:t> </a:t>
            </a:r>
            <a:r>
              <a:rPr u="none"/>
              <a:t>(Collins Dictionary,  2019)</a:t>
            </a:r>
          </a:p>
          <a:p>
            <a:pPr>
              <a:defRPr u="sng"/>
            </a:pPr>
            <a:r>
              <a:t>Culture:</a:t>
            </a:r>
            <a:r>
              <a:rPr u="none"/>
              <a:t> </a:t>
            </a:r>
            <a:r>
              <a:rPr i="1" u="none"/>
              <a:t>Culture or civilisation… is that complex whole which includes knowledge, belief, art, morals, law, custom and any other capabilities and habits acquires by man as a member of society   </a:t>
            </a:r>
            <a:r>
              <a:rPr u="none"/>
              <a:t>(Tylor, 1871)             </a:t>
            </a:r>
          </a:p>
          <a:p>
            <a:pPr>
              <a:defRPr u="sng"/>
            </a:pPr>
            <a:r>
              <a:t>Society: </a:t>
            </a:r>
            <a:r>
              <a:rPr i="1" u="none">
                <a:solidFill>
                  <a:srgbClr val="535353"/>
                </a:solidFill>
              </a:rPr>
              <a:t>A society is the people who </a:t>
            </a:r>
            <a:r>
              <a:rPr i="1" u="none">
                <a:solidFill>
                  <a:srgbClr val="535353"/>
                </a:solidFill>
              </a:rPr>
              <a:t>live</a:t>
            </a:r>
            <a:r>
              <a:rPr i="1" u="none">
                <a:solidFill>
                  <a:srgbClr val="535353"/>
                </a:solidFill>
              </a:rPr>
              <a:t> in a country or region, their organisations, and their way of life. </a:t>
            </a:r>
            <a:r>
              <a:rPr u="none"/>
              <a:t>(Collins Dictionary, 2019)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Line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37" name="Childe - Urban Revolution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43305">
              <a:spcBef>
                <a:spcPts val="2100"/>
              </a:spcBef>
              <a:defRPr sz="4800"/>
            </a:lvl1pPr>
          </a:lstStyle>
          <a:p>
            <a:pPr/>
            <a:r>
              <a:t>Childe - Urban Revolution</a:t>
            </a:r>
          </a:p>
        </p:txBody>
      </p:sp>
      <p:sp>
        <p:nvSpPr>
          <p:cNvPr id="138" name="‘In point of size the first cities must have been more extensive and more densely populated than any previous settlements.’ (p. 9)…"/>
          <p:cNvSpPr txBox="1"/>
          <p:nvPr>
            <p:ph type="body" idx="1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marL="571500" indent="-571500">
              <a:buSzPct val="100000"/>
              <a:buFontTx/>
              <a:buAutoNum type="arabicPeriod" startAt="1"/>
              <a:defRPr sz="1700"/>
            </a:pPr>
            <a:r>
              <a:t>‘In point of size the first cities must have been more </a:t>
            </a:r>
            <a:r>
              <a:rPr b="1"/>
              <a:t>extensive</a:t>
            </a:r>
            <a:r>
              <a:t> and more </a:t>
            </a:r>
            <a:r>
              <a:rPr b="1"/>
              <a:t>densely populated</a:t>
            </a:r>
            <a:r>
              <a:t> than any previous settlements.’ (p. 9) </a:t>
            </a:r>
          </a:p>
          <a:p>
            <a:pPr marL="571500" indent="-571500">
              <a:buSzPct val="100000"/>
              <a:buFontTx/>
              <a:buAutoNum type="arabicPeriod" startAt="1"/>
              <a:defRPr sz="1700"/>
            </a:pPr>
            <a:r>
              <a:t>‘In composition and function the urban population already differed from that of any village ... </a:t>
            </a:r>
            <a:r>
              <a:rPr b="1"/>
              <a:t>full-time specialist</a:t>
            </a:r>
            <a:r>
              <a:t> craftsmen, transport workers, merchants, officials and priests.’ (p. 11) </a:t>
            </a:r>
          </a:p>
          <a:p>
            <a:pPr marL="571500" indent="-571500">
              <a:buSzPct val="100000"/>
              <a:buFontTx/>
              <a:buAutoNum type="arabicPeriod" startAt="1"/>
              <a:defRPr sz="1700"/>
            </a:pPr>
            <a:r>
              <a:t>‘Each primary producer paid over the tiny surplus he could wring from the soil with his still very limited technical equipment as tithe or tax to an imaginary deity or a divine king who thus </a:t>
            </a:r>
            <a:r>
              <a:rPr b="1"/>
              <a:t>concentrated the surplus</a:t>
            </a:r>
            <a:r>
              <a:t>.’ (p. 11) </a:t>
            </a:r>
          </a:p>
          <a:p>
            <a:pPr marL="571500" indent="-571500">
              <a:buSzPct val="100000"/>
              <a:buFontTx/>
              <a:buAutoNum type="arabicPeriod" startAt="1"/>
              <a:defRPr sz="1700"/>
            </a:pPr>
            <a:r>
              <a:t>‘Truly </a:t>
            </a:r>
            <a:r>
              <a:rPr b="1"/>
              <a:t>monumental public buildings</a:t>
            </a:r>
            <a:r>
              <a:t> not only distinguish each known city from any village but also symbolise the concentration of the social surplus.’ (p. 12) </a:t>
            </a:r>
          </a:p>
          <a:p>
            <a:pPr marL="571500" indent="-571500">
              <a:buSzPct val="100000"/>
              <a:buFontTx/>
              <a:buAutoNum type="arabicPeriod" startAt="1"/>
              <a:defRPr sz="1700"/>
            </a:pPr>
            <a:r>
              <a:t> ‘But naturally priests, civil and military leaders and officials absorbed a major share of the concentrated surplus and thus formed a “</a:t>
            </a:r>
            <a:r>
              <a:rPr b="1"/>
              <a:t>ruling class</a:t>
            </a:r>
            <a:r>
              <a:t>”.’ (pp. 12–13) </a:t>
            </a:r>
          </a:p>
          <a:p>
            <a:pPr marL="571500" indent="-571500">
              <a:buSzPct val="100000"/>
              <a:buFontTx/>
              <a:buAutoNum type="arabicPeriod" startAt="1"/>
              <a:defRPr sz="1700"/>
            </a:pPr>
            <a:r>
              <a:t> ‘</a:t>
            </a:r>
            <a:r>
              <a:rPr b="1"/>
              <a:t>Writing</a:t>
            </a:r>
            <a:r>
              <a:t>.’ (p. 14) </a:t>
            </a:r>
          </a:p>
          <a:p>
            <a:pPr marL="571500" indent="-571500">
              <a:buSzPct val="100000"/>
              <a:buFontTx/>
              <a:buAutoNum type="arabicPeriod" startAt="1"/>
              <a:defRPr sz="1700"/>
            </a:pPr>
            <a:r>
              <a:t>‘The elaboration of exact and predictive </a:t>
            </a:r>
            <a:r>
              <a:rPr b="1"/>
              <a:t>sciences</a:t>
            </a:r>
            <a:r>
              <a:t> – arithmetic, geometry and astronomy.’ (p. 14)</a:t>
            </a:r>
          </a:p>
          <a:p>
            <a:pPr marL="571500" indent="-571500">
              <a:buSzPct val="100000"/>
              <a:buFontTx/>
              <a:buAutoNum type="arabicPeriod" startAt="1"/>
              <a:defRPr sz="1700"/>
            </a:pPr>
            <a:r>
              <a:t> ‘Conceptualised and sophisticated styles [of </a:t>
            </a:r>
            <a:r>
              <a:rPr b="1"/>
              <a:t>art</a:t>
            </a:r>
            <a:r>
              <a:t>].’ (p. 15) </a:t>
            </a:r>
          </a:p>
          <a:p>
            <a:pPr marL="571500" indent="-571500">
              <a:buSzPct val="100000"/>
              <a:buFontTx/>
              <a:buAutoNum type="arabicPeriod" startAt="1"/>
              <a:defRPr sz="1700"/>
            </a:pPr>
            <a:r>
              <a:t>‘Regular </a:t>
            </a:r>
            <a:r>
              <a:rPr b="1"/>
              <a:t>“foreign” trade</a:t>
            </a:r>
            <a:r>
              <a:t> over quite long distances.’ (p. 15)</a:t>
            </a:r>
          </a:p>
          <a:p>
            <a:pPr marL="571500" indent="-571500">
              <a:buSzPct val="100000"/>
              <a:buFontTx/>
              <a:buAutoNum type="arabicPeriod" startAt="1"/>
              <a:defRPr sz="1700"/>
            </a:pPr>
            <a:r>
              <a:t>‘A State organisation based now on </a:t>
            </a:r>
            <a:r>
              <a:rPr b="1"/>
              <a:t>residence</a:t>
            </a:r>
            <a:r>
              <a:t> rather than kinship.’ (p. 16)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" name="Image" descr="Image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483" t="978" r="579" b="30723"/>
          <a:stretch>
            <a:fillRect/>
          </a:stretch>
        </p:blipFill>
        <p:spPr>
          <a:xfrm>
            <a:off x="0" y="-1"/>
            <a:ext cx="13004800" cy="9753602"/>
          </a:xfrm>
          <a:prstGeom prst="rect">
            <a:avLst/>
          </a:prstGeom>
        </p:spPr>
      </p:pic>
      <p:pic>
        <p:nvPicPr>
          <p:cNvPr id="141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049221" y="-2"/>
            <a:ext cx="6906359" cy="9753602"/>
          </a:xfrm>
          <a:prstGeom prst="rect">
            <a:avLst/>
          </a:prstGeom>
          <a:ln w="12700">
            <a:miter lim="400000"/>
          </a:ln>
        </p:spPr>
      </p:pic>
      <p:sp>
        <p:nvSpPr>
          <p:cNvPr id="142" name="Stele with Law Code of Hammurabi"/>
          <p:cNvSpPr txBox="1"/>
          <p:nvPr/>
        </p:nvSpPr>
        <p:spPr>
          <a:xfrm>
            <a:off x="3030490" y="9206400"/>
            <a:ext cx="5898593" cy="584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>
                <a:solidFill>
                  <a:srgbClr val="FFFFFF"/>
                </a:solidFill>
                <a:latin typeface="Iowan Old Style"/>
                <a:ea typeface="Iowan Old Style"/>
                <a:cs typeface="Iowan Old Style"/>
                <a:sym typeface="Iowan Old Style"/>
              </a:defRPr>
            </a:lvl1pPr>
          </a:lstStyle>
          <a:p>
            <a:pPr/>
            <a:r>
              <a:t>Stele with Law Code of Hammurabi</a:t>
            </a:r>
          </a:p>
        </p:txBody>
      </p:sp>
      <p:sp>
        <p:nvSpPr>
          <p:cNvPr id="143" name="Case study"/>
          <p:cNvSpPr txBox="1"/>
          <p:nvPr/>
        </p:nvSpPr>
        <p:spPr>
          <a:xfrm>
            <a:off x="-25537" y="67137"/>
            <a:ext cx="3056028" cy="88392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r">
              <a:lnSpc>
                <a:spcPct val="80000"/>
              </a:lnSpc>
              <a:spcBef>
                <a:spcPts val="0"/>
              </a:spcBef>
              <a:defRPr cap="all" spc="0" sz="6200" u="sng">
                <a:solidFill>
                  <a:srgbClr val="FFFFFF"/>
                </a:solidFill>
              </a:defRPr>
            </a:lvl1pPr>
          </a:lstStyle>
          <a:p>
            <a:pPr/>
            <a:r>
              <a:t>Case study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" name="118295074_2675x2907.jpeg" descr="118295074_2675x2907.jpe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2257" t="129" r="26204" b="129"/>
          <a:stretch>
            <a:fillRect/>
          </a:stretch>
        </p:blipFill>
        <p:spPr>
          <a:xfrm>
            <a:off x="0" y="-1"/>
            <a:ext cx="6438900" cy="9753602"/>
          </a:xfrm>
          <a:prstGeom prst="rect">
            <a:avLst/>
          </a:prstGeom>
        </p:spPr>
      </p:pic>
      <p:sp>
        <p:nvSpPr>
          <p:cNvPr id="146" name="Line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47" name="Law Code of Hammurabi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43305">
              <a:spcBef>
                <a:spcPts val="2100"/>
              </a:spcBef>
              <a:defRPr sz="4800"/>
            </a:lvl1pPr>
          </a:lstStyle>
          <a:p>
            <a:pPr/>
            <a:r>
              <a:t>Law Code of Hammurabi </a:t>
            </a:r>
          </a:p>
        </p:txBody>
      </p:sp>
      <p:sp>
        <p:nvSpPr>
          <p:cNvPr id="148" name="Childe’s Criteria:…"/>
          <p:cNvSpPr txBox="1"/>
          <p:nvPr>
            <p:ph type="body" idx="14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marL="406400" indent="-406400">
              <a:defRPr sz="2800"/>
            </a:pPr>
            <a:r>
              <a:t>Childe’s Criteria:</a:t>
            </a:r>
          </a:p>
          <a:p>
            <a:pPr marL="571500" indent="-571500">
              <a:buSzPct val="100000"/>
              <a:buFontTx/>
              <a:buAutoNum type="arabicPeriod" startAt="1"/>
              <a:defRPr sz="1700"/>
            </a:pPr>
            <a:r>
              <a:t>cities</a:t>
            </a:r>
          </a:p>
          <a:p>
            <a:pPr marL="571500" indent="-571500">
              <a:buSzPct val="100000"/>
              <a:buFontTx/>
              <a:buAutoNum type="arabicPeriod" startAt="1"/>
              <a:defRPr sz="1700"/>
            </a:pPr>
            <a:r>
              <a:t>full-time specialist</a:t>
            </a:r>
          </a:p>
          <a:p>
            <a:pPr marL="571500" indent="-571500">
              <a:buSzPct val="100000"/>
              <a:buFontTx/>
              <a:buAutoNum type="arabicPeriod" startAt="1"/>
              <a:defRPr sz="1700"/>
            </a:pPr>
            <a:r>
              <a:t>concentrated the surplus</a:t>
            </a:r>
          </a:p>
          <a:p>
            <a:pPr marL="571500" indent="-571500">
              <a:buSzPct val="100000"/>
              <a:buFontTx/>
              <a:buAutoNum type="arabicPeriod" startAt="1"/>
              <a:defRPr sz="1700"/>
            </a:pPr>
            <a:r>
              <a:t>monumental public buildings</a:t>
            </a:r>
          </a:p>
          <a:p>
            <a:pPr marL="571500" indent="-571500">
              <a:buSzPct val="100000"/>
              <a:buFontTx/>
              <a:buAutoNum type="arabicPeriod" startAt="1"/>
              <a:defRPr sz="1700"/>
            </a:pPr>
            <a:r>
              <a:t> ruling class </a:t>
            </a:r>
          </a:p>
          <a:p>
            <a:pPr marL="571500" indent="-571500">
              <a:buSzPct val="100000"/>
              <a:buFontTx/>
              <a:buAutoNum type="arabicPeriod" startAt="1"/>
              <a:defRPr sz="1700"/>
            </a:pPr>
            <a:r>
              <a:t>‘Writing.’</a:t>
            </a:r>
          </a:p>
          <a:p>
            <a:pPr marL="571500" indent="-571500">
              <a:buSzPct val="100000"/>
              <a:buFontTx/>
              <a:buAutoNum type="arabicPeriod" startAt="1"/>
              <a:defRPr sz="1700"/>
            </a:pPr>
            <a:r>
              <a:t>sciences</a:t>
            </a:r>
          </a:p>
          <a:p>
            <a:pPr marL="571500" indent="-571500">
              <a:buSzPct val="100000"/>
              <a:buFontTx/>
              <a:buAutoNum type="arabicPeriod" startAt="1"/>
              <a:defRPr sz="1700"/>
            </a:pPr>
            <a:r>
              <a:t>art</a:t>
            </a:r>
          </a:p>
          <a:p>
            <a:pPr marL="571500" indent="-571500">
              <a:buSzPct val="100000"/>
              <a:buFontTx/>
              <a:buAutoNum type="arabicPeriod" startAt="1"/>
              <a:defRPr sz="1700"/>
            </a:pPr>
            <a:r>
              <a:t>foreign trade</a:t>
            </a:r>
          </a:p>
          <a:p>
            <a:pPr marL="571500" indent="-571500">
              <a:buSzPct val="100000"/>
              <a:buFontTx/>
              <a:buAutoNum type="arabicPeriod" startAt="1"/>
              <a:defRPr sz="1700"/>
            </a:pPr>
            <a:r>
              <a:t>residence</a:t>
            </a:r>
          </a:p>
        </p:txBody>
      </p:sp>
      <p:pic>
        <p:nvPicPr>
          <p:cNvPr id="149" name="Image" descr="Image"/>
          <p:cNvPicPr>
            <a:picLocks noChangeAspect="1"/>
          </p:cNvPicPr>
          <p:nvPr/>
        </p:nvPicPr>
        <p:blipFill>
          <a:blip r:embed="rId3">
            <a:extLst/>
          </a:blip>
          <a:srcRect l="1851" t="2582" r="1851" b="0"/>
          <a:stretch>
            <a:fillRect/>
          </a:stretch>
        </p:blipFill>
        <p:spPr>
          <a:xfrm>
            <a:off x="439538" y="504626"/>
            <a:ext cx="5559995" cy="8744388"/>
          </a:xfrm>
          <a:prstGeom prst="rect">
            <a:avLst/>
          </a:prstGeom>
          <a:ln w="12700">
            <a:miter lim="400000"/>
          </a:ln>
        </p:spPr>
      </p:pic>
      <p:sp>
        <p:nvSpPr>
          <p:cNvPr id="150" name="Law Code of Hammurabi, king of Babylon, Raux 2009"/>
          <p:cNvSpPr txBox="1"/>
          <p:nvPr/>
        </p:nvSpPr>
        <p:spPr>
          <a:xfrm>
            <a:off x="368230" y="8861829"/>
            <a:ext cx="6034225" cy="431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pc="19" sz="1900">
                <a:solidFill>
                  <a:srgbClr val="000000"/>
                </a:solidFill>
                <a:latin typeface="Iowan Old Style"/>
                <a:ea typeface="Iowan Old Style"/>
                <a:cs typeface="Iowan Old Style"/>
                <a:sym typeface="Iowan Old Style"/>
              </a:defRPr>
            </a:lvl1pPr>
          </a:lstStyle>
          <a:p>
            <a:pPr/>
            <a:r>
              <a:t>Law Code of Hammurabi, king of Babylon, Raux 2009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Line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182880">
              <a:spcBef>
                <a:spcPts val="0"/>
              </a:spcBef>
              <a:buSzTx/>
              <a:buNone/>
              <a:defRPr sz="480">
                <a:solidFill>
                  <a:srgbClr val="000000"/>
                </a:solidFill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sp>
        <p:nvSpPr>
          <p:cNvPr id="153" name="Bibliography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43305">
              <a:spcBef>
                <a:spcPts val="2100"/>
              </a:spcBef>
              <a:defRPr sz="4800"/>
            </a:lvl1pPr>
          </a:lstStyle>
          <a:p>
            <a:pPr/>
            <a:r>
              <a:t>Bibliography </a:t>
            </a:r>
          </a:p>
        </p:txBody>
      </p:sp>
      <p:sp>
        <p:nvSpPr>
          <p:cNvPr id="154" name="Childe, V. G. 1950. The Urban Revolution. The Town Planning Review. Vol. 21, No. 1 (Apr., 1950), pp. 3-17…"/>
          <p:cNvSpPr txBox="1"/>
          <p:nvPr>
            <p:ph type="body" idx="13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marL="275478" indent="-275478" defTabSz="391413">
              <a:spcBef>
                <a:spcPts val="1200"/>
              </a:spcBef>
              <a:defRPr sz="1800"/>
            </a:pPr>
            <a:r>
              <a:t>Childe, V. G. 1950. The Urban Revolution. The Town Planning Review. Vol. 21, No. 1 (Apr., 1950), pp. 3-17</a:t>
            </a:r>
          </a:p>
          <a:p>
            <a:pPr marL="275478" indent="-275478" defTabSz="391413">
              <a:spcBef>
                <a:spcPts val="1200"/>
              </a:spcBef>
              <a:defRPr sz="1800"/>
            </a:pPr>
            <a:r>
              <a:t>Claire, I. </a:t>
            </a:r>
            <a:r>
              <a:t>Law Codes of Hammurabi, King of Babylon. </a:t>
            </a:r>
            <a:r>
              <a:t>[Available at: 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 invalidUrl="" action="" tgtFrame="" tooltip="" history="1" highlightClick="0" endSnd="0"/>
              </a:rPr>
              <a:t>https://www.louvre.fr/en/oeuvre-notices/law-code-hammurabi-king-babylon</a:t>
            </a:r>
            <a:r>
              <a:t>] (Last Accessed: 14/02/19)</a:t>
            </a:r>
          </a:p>
          <a:p>
            <a:pPr marL="275478" indent="-275478" defTabSz="391413">
              <a:spcBef>
                <a:spcPts val="1200"/>
              </a:spcBef>
              <a:defRPr sz="1800"/>
            </a:pPr>
            <a:r>
              <a:t>Collins Dictonary. 2019. (Last Accessed: 14/02/19)[Available at:</a:t>
            </a:r>
          </a:p>
          <a:p>
            <a:pPr lvl="1" marL="590311" indent="-275478" defTabSz="391413">
              <a:spcBef>
                <a:spcPts val="1200"/>
              </a:spcBef>
              <a:buSzPct val="45000"/>
              <a:buBlip>
                <a:blip r:embed="rId3"/>
              </a:buBlip>
              <a:defRPr sz="1800"/>
            </a:pPr>
            <a:r>
              <a:t>Civilisations: </a:t>
            </a:r>
            <a:r>
              <a:t> https://www.collinsdictionary.com/dictionary/english/civilisation</a:t>
            </a:r>
          </a:p>
          <a:p>
            <a:pPr lvl="1" marL="590311" indent="-275478" defTabSz="391413">
              <a:spcBef>
                <a:spcPts val="1200"/>
              </a:spcBef>
              <a:buSzPct val="45000"/>
              <a:buBlip>
                <a:blip r:embed="rId3"/>
              </a:buBlip>
              <a:defRPr sz="1800"/>
            </a:pPr>
            <a:r>
              <a:t>Society:  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4" invalidUrl="" action="" tgtFrame="" tooltip="" history="1" highlightClick="0" endSnd="0"/>
              </a:rPr>
              <a:t>https://www.collinsdictionary.com/dictionary/english/society</a:t>
            </a:r>
            <a:r>
              <a:t>]</a:t>
            </a:r>
          </a:p>
          <a:p>
            <a:pPr marL="275478" indent="-275478" defTabSz="391413">
              <a:spcBef>
                <a:spcPts val="1200"/>
              </a:spcBef>
              <a:defRPr sz="1800"/>
            </a:pPr>
            <a:r>
              <a:t>Tylor, E. 1871. </a:t>
            </a:r>
            <a:r>
              <a:t>Primitive Culture. </a:t>
            </a:r>
            <a:r>
              <a:t>John Murray.</a:t>
            </a:r>
            <a:r>
              <a:t> </a:t>
            </a:r>
            <a:r>
              <a:t>London </a:t>
            </a:r>
          </a:p>
          <a:p>
            <a:pPr marL="0" indent="0" defTabSz="391413">
              <a:spcBef>
                <a:spcPts val="1500"/>
              </a:spcBef>
              <a:buSzTx/>
              <a:buNone/>
              <a:defRPr cap="all" sz="3400">
                <a:solidFill>
                  <a:srgbClr val="747676"/>
                </a:solidFill>
                <a:latin typeface="DIN Condensed"/>
                <a:ea typeface="DIN Condensed"/>
                <a:cs typeface="DIN Condensed"/>
                <a:sym typeface="DIN Condensed"/>
              </a:defRPr>
            </a:pPr>
            <a:r>
              <a:t>Images</a:t>
            </a:r>
          </a:p>
          <a:p>
            <a:pPr marL="275478" indent="-275478" defTabSz="391413">
              <a:spcBef>
                <a:spcPts val="1200"/>
              </a:spcBef>
              <a:defRPr sz="1800"/>
            </a:pPr>
            <a:r>
              <a:t>Barni, G. </a:t>
            </a:r>
            <a:r>
              <a:t>Close-up of the stele showing the cuneiform script of the Akkadian language</a:t>
            </a:r>
            <a:r>
              <a:t> [Avaialbr at: 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5" invalidUrl="" action="" tgtFrame="" tooltip="" history="1" highlightClick="0" endSnd="0"/>
              </a:rPr>
              <a:t>https://onartandaesthetics.files.wordpress.com/2016/07/hammurabi22.jpg?w=868&amp;h=651</a:t>
            </a:r>
            <a:r>
              <a:t>] (Last Accessed: 14/02/19)</a:t>
            </a:r>
          </a:p>
          <a:p>
            <a:pPr marL="275478" indent="-275478" defTabSz="391413">
              <a:spcBef>
                <a:spcPts val="1200"/>
              </a:spcBef>
              <a:defRPr sz="1800"/>
            </a:pPr>
            <a:r>
              <a:t>Raux, F. 2009. </a:t>
            </a:r>
            <a:r>
              <a:t>Law Code of Hammurabi, king of Babylon. </a:t>
            </a:r>
            <a:r>
              <a:t>Louvre. [Available at: 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 invalidUrl="" action="" tgtFrame="" tooltip="" history="1" highlightClick="0" endSnd="0"/>
              </a:rPr>
              <a:t>https://www.louvre.fr/en/oeuvre-notices/law-code-hammurabi-king-babylon</a:t>
            </a:r>
            <a:r>
              <a:t>] (Last Accessed: 14/02/19)</a:t>
            </a:r>
          </a:p>
          <a:p>
            <a:pPr marL="275478" indent="-275478" defTabSz="391413">
              <a:spcBef>
                <a:spcPts val="1200"/>
              </a:spcBef>
              <a:defRPr sz="1800"/>
            </a:pPr>
            <a:r>
              <a:t>Stele with Law Code of Hammurabi </a:t>
            </a:r>
            <a:r>
              <a:t>[Avaiable at: 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6" invalidUrl="" action="" tgtFrame="" tooltip="" history="1" highlightClick="0" endSnd="0"/>
              </a:rPr>
              <a:t>https://www.historians.org/teaching-and-learning/teaching-resources-for-historians/teaching-and-learning-in-the-digital-age/images-of-power-art-as-an-historiographic-tool/stele-with-law-code-of-hammurabi</a:t>
            </a:r>
            <a:r>
              <a:t>] (Last Accessed: 14/02/19)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New_Template9">
  <a:themeElements>
    <a:clrScheme name="New_Template9">
      <a:dk1>
        <a:srgbClr val="5C5C5C"/>
      </a:dk1>
      <a:lt1>
        <a:srgbClr val="FFFFFF"/>
      </a:lt1>
      <a:dk2>
        <a:srgbClr val="A7A7A7"/>
      </a:dk2>
      <a:lt2>
        <a:srgbClr val="535353"/>
      </a:lt2>
      <a:accent1>
        <a:srgbClr val="80989C"/>
      </a:accent1>
      <a:accent2>
        <a:srgbClr val="A8AB65"/>
      </a:accent2>
      <a:accent3>
        <a:srgbClr val="CBAC69"/>
      </a:accent3>
      <a:accent4>
        <a:srgbClr val="CF7330"/>
      </a:accent4>
      <a:accent5>
        <a:srgbClr val="B44C34"/>
      </a:accent5>
      <a:accent6>
        <a:srgbClr val="8C869B"/>
      </a:accent6>
      <a:hlink>
        <a:srgbClr val="0000FF"/>
      </a:hlink>
      <a:folHlink>
        <a:srgbClr val="FF00FF"/>
      </a:folHlink>
    </a:clrScheme>
    <a:fontScheme name="New_Template9">
      <a:majorFont>
        <a:latin typeface="Helvetica Neue"/>
        <a:ea typeface="Helvetica Neue"/>
        <a:cs typeface="Helvetica Neue"/>
      </a:majorFont>
      <a:minorFont>
        <a:latin typeface="Helvetica"/>
        <a:ea typeface="Helvetica"/>
        <a:cs typeface="Helvetica"/>
      </a:minorFont>
    </a:fontScheme>
    <a:fmtScheme name="New_Templat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584200" rtl="0" fontAlgn="auto" latinLnBrk="0" hangingPunct="0">
          <a:lnSpc>
            <a:spcPct val="100000"/>
          </a:lnSpc>
          <a:spcBef>
            <a:spcPts val="1400"/>
          </a:spcBef>
          <a:spcAft>
            <a:spcPts val="0"/>
          </a:spcAft>
          <a:buClrTx/>
          <a:buSzTx/>
          <a:buFontTx/>
          <a:buNone/>
          <a:tabLst/>
          <a:defRPr b="0" baseline="0" cap="none" i="0" spc="28" strike="noStrike" sz="2800" u="none" kumimoji="0" normalizeH="0">
            <a:ln>
              <a:noFill/>
            </a:ln>
            <a:solidFill>
              <a:srgbClr val="5C5C5C"/>
            </a:solidFill>
            <a:effectLst/>
            <a:uFillTx/>
            <a:latin typeface="DIN Condensed"/>
            <a:ea typeface="DIN Condensed"/>
            <a:cs typeface="DIN Condensed"/>
            <a:sym typeface="DIN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584200" rtl="0" fontAlgn="auto" latinLnBrk="0" hangingPunct="0">
          <a:lnSpc>
            <a:spcPct val="100000"/>
          </a:lnSpc>
          <a:spcBef>
            <a:spcPts val="1400"/>
          </a:spcBef>
          <a:spcAft>
            <a:spcPts val="0"/>
          </a:spcAft>
          <a:buClrTx/>
          <a:buSzTx/>
          <a:buFontTx/>
          <a:buNone/>
          <a:tabLst/>
          <a:defRPr b="0" baseline="0" cap="none" i="0" spc="28" strike="noStrike" sz="2800" u="none" kumimoji="0" normalizeH="0">
            <a:ln>
              <a:noFill/>
            </a:ln>
            <a:solidFill>
              <a:srgbClr val="5C5C5C"/>
            </a:solidFill>
            <a:effectLst/>
            <a:uFillTx/>
            <a:latin typeface="DIN Condensed"/>
            <a:ea typeface="DIN Condensed"/>
            <a:cs typeface="DIN Condensed"/>
            <a:sym typeface="DIN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New_Template9">
  <a:themeElements>
    <a:clrScheme name="New_Template9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80989C"/>
      </a:accent1>
      <a:accent2>
        <a:srgbClr val="A8AB65"/>
      </a:accent2>
      <a:accent3>
        <a:srgbClr val="CBAC69"/>
      </a:accent3>
      <a:accent4>
        <a:srgbClr val="CF7330"/>
      </a:accent4>
      <a:accent5>
        <a:srgbClr val="B44C34"/>
      </a:accent5>
      <a:accent6>
        <a:srgbClr val="8C869B"/>
      </a:accent6>
      <a:hlink>
        <a:srgbClr val="0000FF"/>
      </a:hlink>
      <a:folHlink>
        <a:srgbClr val="FF00FF"/>
      </a:folHlink>
    </a:clrScheme>
    <a:fontScheme name="New_Template9">
      <a:majorFont>
        <a:latin typeface="Helvetica Neue"/>
        <a:ea typeface="Helvetica Neue"/>
        <a:cs typeface="Helvetica Neue"/>
      </a:majorFont>
      <a:minorFont>
        <a:latin typeface="Helvetica"/>
        <a:ea typeface="Helvetica"/>
        <a:cs typeface="Helvetica"/>
      </a:minorFont>
    </a:fontScheme>
    <a:fmtScheme name="New_Templat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584200" rtl="0" fontAlgn="auto" latinLnBrk="0" hangingPunct="0">
          <a:lnSpc>
            <a:spcPct val="100000"/>
          </a:lnSpc>
          <a:spcBef>
            <a:spcPts val="1400"/>
          </a:spcBef>
          <a:spcAft>
            <a:spcPts val="0"/>
          </a:spcAft>
          <a:buClrTx/>
          <a:buSzTx/>
          <a:buFontTx/>
          <a:buNone/>
          <a:tabLst/>
          <a:defRPr b="0" baseline="0" cap="none" i="0" spc="28" strike="noStrike" sz="2800" u="none" kumimoji="0" normalizeH="0">
            <a:ln>
              <a:noFill/>
            </a:ln>
            <a:solidFill>
              <a:srgbClr val="5C5C5C"/>
            </a:solidFill>
            <a:effectLst/>
            <a:uFillTx/>
            <a:latin typeface="DIN Condensed"/>
            <a:ea typeface="DIN Condensed"/>
            <a:cs typeface="DIN Condensed"/>
            <a:sym typeface="DIN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584200" rtl="0" fontAlgn="auto" latinLnBrk="0" hangingPunct="0">
          <a:lnSpc>
            <a:spcPct val="100000"/>
          </a:lnSpc>
          <a:spcBef>
            <a:spcPts val="1400"/>
          </a:spcBef>
          <a:spcAft>
            <a:spcPts val="0"/>
          </a:spcAft>
          <a:buClrTx/>
          <a:buSzTx/>
          <a:buFontTx/>
          <a:buNone/>
          <a:tabLst/>
          <a:defRPr b="0" baseline="0" cap="none" i="0" spc="28" strike="noStrike" sz="2800" u="none" kumimoji="0" normalizeH="0">
            <a:ln>
              <a:noFill/>
            </a:ln>
            <a:solidFill>
              <a:srgbClr val="5C5C5C"/>
            </a:solidFill>
            <a:effectLst/>
            <a:uFillTx/>
            <a:latin typeface="DIN Condensed"/>
            <a:ea typeface="DIN Condensed"/>
            <a:cs typeface="DIN Condensed"/>
            <a:sym typeface="DIN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